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95F5-41EE-4030-B6DB-63F280CF1C3E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76A0-83C6-451B-9AAA-B74FA471A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6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95F5-41EE-4030-B6DB-63F280CF1C3E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76A0-83C6-451B-9AAA-B74FA471A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87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95F5-41EE-4030-B6DB-63F280CF1C3E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76A0-83C6-451B-9AAA-B74FA471A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5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95F5-41EE-4030-B6DB-63F280CF1C3E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76A0-83C6-451B-9AAA-B74FA471A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2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95F5-41EE-4030-B6DB-63F280CF1C3E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76A0-83C6-451B-9AAA-B74FA471A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3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95F5-41EE-4030-B6DB-63F280CF1C3E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76A0-83C6-451B-9AAA-B74FA471A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36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95F5-41EE-4030-B6DB-63F280CF1C3E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76A0-83C6-451B-9AAA-B74FA471A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9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95F5-41EE-4030-B6DB-63F280CF1C3E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76A0-83C6-451B-9AAA-B74FA471A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17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95F5-41EE-4030-B6DB-63F280CF1C3E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76A0-83C6-451B-9AAA-B74FA471A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0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95F5-41EE-4030-B6DB-63F280CF1C3E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76A0-83C6-451B-9AAA-B74FA471A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3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95F5-41EE-4030-B6DB-63F280CF1C3E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676A0-83C6-451B-9AAA-B74FA471A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1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295F5-41EE-4030-B6DB-63F280CF1C3E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676A0-83C6-451B-9AAA-B74FA471A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Demonstrating Tools for Supporting Programs Along Different Stages of the Evaluation Life Cycle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2286000"/>
          </a:xfrm>
        </p:spPr>
        <p:txBody>
          <a:bodyPr>
            <a:normAutofit fontScale="55000" lnSpcReduction="20000"/>
          </a:bodyPr>
          <a:lstStyle/>
          <a:p>
            <a:r>
              <a:rPr lang="en-US" b="1" u="sng" dirty="0" smtClean="0"/>
              <a:t>JBS International, Inc.</a:t>
            </a:r>
          </a:p>
          <a:p>
            <a:r>
              <a:rPr lang="en-US" dirty="0" smtClean="0"/>
              <a:t>Nicole Vicinanza</a:t>
            </a:r>
          </a:p>
          <a:p>
            <a:r>
              <a:rPr lang="en-US" dirty="0" smtClean="0"/>
              <a:t>Peter Lovegrove</a:t>
            </a:r>
          </a:p>
          <a:p>
            <a:r>
              <a:rPr lang="en-US" dirty="0" smtClean="0"/>
              <a:t>Leith Lombas</a:t>
            </a:r>
          </a:p>
          <a:p>
            <a:r>
              <a:rPr lang="en-US" dirty="0" smtClean="0"/>
              <a:t>Stacey Houston</a:t>
            </a:r>
          </a:p>
          <a:p>
            <a:endParaRPr lang="en-US" dirty="0" smtClean="0"/>
          </a:p>
          <a:p>
            <a:r>
              <a:rPr lang="en-US" b="1" u="sng" dirty="0" smtClean="0"/>
              <a:t>Center for Creative Leadership</a:t>
            </a:r>
          </a:p>
          <a:p>
            <a:r>
              <a:rPr lang="en-US" dirty="0" smtClean="0"/>
              <a:t>Valerie Ehrlich</a:t>
            </a:r>
          </a:p>
        </p:txBody>
      </p:sp>
    </p:spTree>
    <p:extLst>
      <p:ext uri="{BB962C8B-B14F-4D97-AF65-F5344CB8AC3E}">
        <p14:creationId xmlns:p14="http://schemas.microsoft.com/office/powerpoint/2010/main" val="2494601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Session Rationale, Goals</a:t>
            </a:r>
          </a:p>
          <a:p>
            <a:r>
              <a:rPr lang="en-US" b="1" dirty="0" smtClean="0"/>
              <a:t>Peter Lovegrove: </a:t>
            </a:r>
            <a:r>
              <a:rPr lang="en-US" dirty="0" smtClean="0"/>
              <a:t>Life cycle </a:t>
            </a:r>
            <a:r>
              <a:rPr lang="en-US" dirty="0" smtClean="0"/>
              <a:t>stages</a:t>
            </a:r>
          </a:p>
          <a:p>
            <a:r>
              <a:rPr lang="en-US" b="1" dirty="0" smtClean="0"/>
              <a:t>Valerie Ehrlich: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en-US" dirty="0" smtClean="0"/>
              <a:t>eginning the conversation </a:t>
            </a:r>
          </a:p>
          <a:p>
            <a:r>
              <a:rPr lang="en-US" b="1" dirty="0" smtClean="0"/>
              <a:t>Leith Lombas:</a:t>
            </a:r>
            <a:r>
              <a:rPr lang="en-US" dirty="0" smtClean="0"/>
              <a:t> Effective logic </a:t>
            </a:r>
            <a:br>
              <a:rPr lang="en-US" dirty="0" smtClean="0"/>
            </a:br>
            <a:r>
              <a:rPr lang="en-US" dirty="0" smtClean="0"/>
              <a:t>models</a:t>
            </a:r>
          </a:p>
          <a:p>
            <a:r>
              <a:rPr lang="en-US" b="1" dirty="0" smtClean="0"/>
              <a:t>Stacey Houston: </a:t>
            </a:r>
            <a:r>
              <a:rPr lang="en-US" dirty="0" smtClean="0"/>
              <a:t>Questions, </a:t>
            </a:r>
            <a:br>
              <a:rPr lang="en-US" dirty="0" smtClean="0"/>
            </a:br>
            <a:r>
              <a:rPr lang="en-US" dirty="0" smtClean="0"/>
              <a:t>analysis for </a:t>
            </a:r>
            <a:r>
              <a:rPr lang="en-US" dirty="0" smtClean="0"/>
              <a:t>life cycle </a:t>
            </a:r>
            <a:r>
              <a:rPr lang="en-US" dirty="0" smtClean="0"/>
              <a:t>stages</a:t>
            </a:r>
            <a:endParaRPr lang="en-US" b="1" u="sng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2743200" cy="177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092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evaluation life cycle?</a:t>
            </a:r>
          </a:p>
          <a:p>
            <a:pPr lvl="1"/>
            <a:r>
              <a:rPr lang="en-US" dirty="0" smtClean="0"/>
              <a:t>Varying evaluation capacity, needs/goals, responsiveness</a:t>
            </a:r>
          </a:p>
          <a:p>
            <a:pPr lvl="2"/>
            <a:r>
              <a:rPr lang="en-US" dirty="0" smtClean="0"/>
              <a:t>Different definitions of program success</a:t>
            </a:r>
          </a:p>
          <a:p>
            <a:pPr lvl="1"/>
            <a:r>
              <a:rPr lang="en-US" dirty="0" smtClean="0"/>
              <a:t>Is chasing the gold standard always best?</a:t>
            </a:r>
          </a:p>
          <a:p>
            <a:pPr lvl="1"/>
            <a:r>
              <a:rPr lang="en-US" dirty="0" smtClean="0"/>
              <a:t>How to get started?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724400"/>
            <a:ext cx="2362200" cy="195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Image result for chicken and the eg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61461"/>
            <a:ext cx="2705100" cy="168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758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the evaluation life cycle</a:t>
            </a:r>
          </a:p>
          <a:p>
            <a:r>
              <a:rPr lang="en-US" dirty="0" smtClean="0"/>
              <a:t>Tools to spark conversations/ideas, mobilize evaluation </a:t>
            </a:r>
          </a:p>
          <a:p>
            <a:pPr lvl="1"/>
            <a:r>
              <a:rPr lang="en-US" dirty="0" smtClean="0"/>
              <a:t>Begin a conversation</a:t>
            </a:r>
          </a:p>
          <a:p>
            <a:pPr lvl="1"/>
            <a:r>
              <a:rPr lang="en-US" dirty="0" smtClean="0"/>
              <a:t>Formally outline program </a:t>
            </a:r>
            <a:br>
              <a:rPr lang="en-US" dirty="0" smtClean="0"/>
            </a:br>
            <a:r>
              <a:rPr lang="en-US" dirty="0" smtClean="0"/>
              <a:t>and its outcomes</a:t>
            </a:r>
          </a:p>
          <a:p>
            <a:pPr lvl="1"/>
            <a:r>
              <a:rPr lang="en-US" dirty="0" smtClean="0"/>
              <a:t>Questions, analyses, for </a:t>
            </a:r>
            <a:br>
              <a:rPr lang="en-US" dirty="0" smtClean="0"/>
            </a:br>
            <a:r>
              <a:rPr lang="en-US" dirty="0" smtClean="0"/>
              <a:t>different stages of program </a:t>
            </a:r>
            <a:br>
              <a:rPr lang="en-US" dirty="0" smtClean="0"/>
            </a:br>
            <a:r>
              <a:rPr lang="en-US" dirty="0" smtClean="0"/>
              <a:t>development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401" y="3352800"/>
            <a:ext cx="3352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65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88719" y="1664970"/>
            <a:ext cx="2392681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Concept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8719" y="2132648"/>
            <a:ext cx="2392681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Design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8719" y="2600326"/>
            <a:ext cx="2392681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Pilot</a:t>
            </a:r>
          </a:p>
        </p:txBody>
      </p:sp>
      <p:sp>
        <p:nvSpPr>
          <p:cNvPr id="8" name="Rectangle 7"/>
          <p:cNvSpPr/>
          <p:nvPr/>
        </p:nvSpPr>
        <p:spPr>
          <a:xfrm>
            <a:off x="1188720" y="3068004"/>
            <a:ext cx="239268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Early Implementation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188720" y="3535682"/>
            <a:ext cx="239268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Full Implementation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88719" y="4003360"/>
            <a:ext cx="2392681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Scaling Prep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88719" y="4471038"/>
            <a:ext cx="2392681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Early Scaling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88719" y="4938716"/>
            <a:ext cx="2392681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Full Scaling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88719" y="5406390"/>
            <a:ext cx="2392681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Maintenance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381000" y="1664972"/>
            <a:ext cx="609600" cy="4084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267200" y="1664972"/>
            <a:ext cx="4419600" cy="342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Presence of a need, buy-in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67200" y="5406396"/>
            <a:ext cx="4419600" cy="34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Performance Measures, Outcomes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267200" y="2132648"/>
            <a:ext cx="4419600" cy="331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Know context, task plan, logic model (TOC)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67200" y="4937764"/>
            <a:ext cx="4419600" cy="343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Impact Study, value added, contexts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67200" y="2600326"/>
            <a:ext cx="4419600" cy="342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Performance Measurement, Implementation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67200" y="3068002"/>
            <a:ext cx="4419600" cy="331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Outcomes Study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267200" y="3551872"/>
            <a:ext cx="4419600" cy="331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Impact Study, value added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67200" y="4009075"/>
            <a:ext cx="4419600" cy="331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Impact Study, replication, varying contexts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267200" y="4461515"/>
            <a:ext cx="4419600" cy="331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Impact Study, varying contexts</a:t>
            </a:r>
          </a:p>
        </p:txBody>
      </p:sp>
    </p:spTree>
    <p:extLst>
      <p:ext uri="{BB962C8B-B14F-4D97-AF65-F5344CB8AC3E}">
        <p14:creationId xmlns:p14="http://schemas.microsoft.com/office/powerpoint/2010/main" val="29276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180</Words>
  <Application>Microsoft Office PowerPoint</Application>
  <PresentationFormat>On-screen Show (4:3)</PresentationFormat>
  <Paragraphs>48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Demonstrating Tools for Supporting Programs Along Different Stages of the Evaluation Life Cycle </vt:lpstr>
      <vt:lpstr>Session Overview</vt:lpstr>
      <vt:lpstr>Introduction</vt:lpstr>
      <vt:lpstr>Goals of the Presentation</vt:lpstr>
      <vt:lpstr>Evaluation Life Cycle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Lovegrove</dc:creator>
  <cp:lastModifiedBy>Peter Lovegrove</cp:lastModifiedBy>
  <cp:revision>10</cp:revision>
  <dcterms:created xsi:type="dcterms:W3CDTF">2016-10-18T16:26:56Z</dcterms:created>
  <dcterms:modified xsi:type="dcterms:W3CDTF">2016-10-18T20:08:20Z</dcterms:modified>
</cp:coreProperties>
</file>