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sldIdLst>
    <p:sldId id="269" r:id="rId3"/>
    <p:sldId id="256" r:id="rId4"/>
    <p:sldId id="264" r:id="rId5"/>
    <p:sldId id="257" r:id="rId6"/>
    <p:sldId id="258" r:id="rId7"/>
    <p:sldId id="260" r:id="rId8"/>
    <p:sldId id="263" r:id="rId9"/>
    <p:sldId id="265" r:id="rId10"/>
    <p:sldId id="262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C258F-3E00-4136-B9AD-927033D50A29}" type="doc">
      <dgm:prSet loTypeId="urn:microsoft.com/office/officeart/2005/8/layout/venn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C7D4CBA-1921-4159-8CC2-36B6257F3E34}">
      <dgm:prSet phldrT="[Text]" custT="1"/>
      <dgm:spPr/>
      <dgm:t>
        <a:bodyPr/>
        <a:lstStyle/>
        <a:p>
          <a:r>
            <a:rPr lang="en-US" sz="2400" b="1" dirty="0" smtClean="0"/>
            <a:t>Enabling Environment</a:t>
          </a:r>
          <a:endParaRPr lang="en-US" sz="2400" b="1" dirty="0"/>
        </a:p>
      </dgm:t>
    </dgm:pt>
    <dgm:pt modelId="{E9C3BC1E-0020-480E-B2F1-4FD3C050D917}" type="parTrans" cxnId="{6D87E8ED-E14F-4090-A468-1E4258801857}">
      <dgm:prSet/>
      <dgm:spPr/>
      <dgm:t>
        <a:bodyPr/>
        <a:lstStyle/>
        <a:p>
          <a:endParaRPr lang="en-US" sz="2400" b="1"/>
        </a:p>
      </dgm:t>
    </dgm:pt>
    <dgm:pt modelId="{4B5CDA19-3A4F-4FDB-BD77-DF0F83564CBD}" type="sibTrans" cxnId="{6D87E8ED-E14F-4090-A468-1E4258801857}">
      <dgm:prSet/>
      <dgm:spPr/>
      <dgm:t>
        <a:bodyPr/>
        <a:lstStyle/>
        <a:p>
          <a:endParaRPr lang="en-US" sz="2400" b="1"/>
        </a:p>
      </dgm:t>
    </dgm:pt>
    <dgm:pt modelId="{FF81C6E9-ADE6-4C81-A96C-EDE1C6651D36}">
      <dgm:prSet phldrT="[Text]" custT="1"/>
      <dgm:spPr/>
      <dgm:t>
        <a:bodyPr/>
        <a:lstStyle/>
        <a:p>
          <a:r>
            <a:rPr lang="en-US" sz="2800" b="1" dirty="0" smtClean="0"/>
            <a:t>Mentor</a:t>
          </a:r>
          <a:endParaRPr lang="en-US" sz="2800" b="1" dirty="0"/>
        </a:p>
      </dgm:t>
    </dgm:pt>
    <dgm:pt modelId="{DEBA87E6-AC49-4513-B59A-31C525208302}" type="parTrans" cxnId="{167EBBDC-2446-4D34-ADEB-CEDD10F9F96A}">
      <dgm:prSet/>
      <dgm:spPr/>
      <dgm:t>
        <a:bodyPr/>
        <a:lstStyle/>
        <a:p>
          <a:endParaRPr lang="en-US" sz="2400" b="1"/>
        </a:p>
      </dgm:t>
    </dgm:pt>
    <dgm:pt modelId="{12E5675E-3F98-4BC1-80B5-4B151468C876}" type="sibTrans" cxnId="{167EBBDC-2446-4D34-ADEB-CEDD10F9F96A}">
      <dgm:prSet/>
      <dgm:spPr/>
      <dgm:t>
        <a:bodyPr/>
        <a:lstStyle/>
        <a:p>
          <a:endParaRPr lang="en-US" sz="2400" b="1"/>
        </a:p>
      </dgm:t>
    </dgm:pt>
    <dgm:pt modelId="{C0C41304-FF15-4061-80D4-D314FCB74E33}">
      <dgm:prSet phldrT="[Text]" custT="1"/>
      <dgm:spPr/>
      <dgm:t>
        <a:bodyPr/>
        <a:lstStyle/>
        <a:p>
          <a:r>
            <a:rPr lang="en-US" sz="4400" b="1" dirty="0" smtClean="0"/>
            <a:t>YEE</a:t>
          </a:r>
          <a:endParaRPr lang="en-US" sz="4400" b="1" dirty="0"/>
        </a:p>
      </dgm:t>
    </dgm:pt>
    <dgm:pt modelId="{3DF802B8-74CD-468C-B3A9-BEF6141FC0EE}" type="parTrans" cxnId="{76240BB4-1312-4F42-BB15-1E2D6A8C6555}">
      <dgm:prSet/>
      <dgm:spPr/>
      <dgm:t>
        <a:bodyPr/>
        <a:lstStyle/>
        <a:p>
          <a:endParaRPr lang="en-US" sz="2400" b="1"/>
        </a:p>
      </dgm:t>
    </dgm:pt>
    <dgm:pt modelId="{60556EDE-D60B-43A9-8611-D381B2DF5321}" type="sibTrans" cxnId="{76240BB4-1312-4F42-BB15-1E2D6A8C6555}">
      <dgm:prSet/>
      <dgm:spPr/>
      <dgm:t>
        <a:bodyPr/>
        <a:lstStyle/>
        <a:p>
          <a:endParaRPr lang="en-US" sz="2400" b="1"/>
        </a:p>
      </dgm:t>
    </dgm:pt>
    <dgm:pt modelId="{88424A0A-0049-4C42-BC39-2EB4FD839C06}" type="pres">
      <dgm:prSet presAssocID="{F56C258F-3E00-4136-B9AD-927033D50A2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DF84E0-60FE-480F-899C-576CD8E69A9D}" type="pres">
      <dgm:prSet presAssocID="{F56C258F-3E00-4136-B9AD-927033D50A29}" presName="comp1" presStyleCnt="0"/>
      <dgm:spPr/>
    </dgm:pt>
    <dgm:pt modelId="{632ABB85-647B-476E-AAE8-B39BCCF8D33A}" type="pres">
      <dgm:prSet presAssocID="{F56C258F-3E00-4136-B9AD-927033D50A29}" presName="circle1" presStyleLbl="node1" presStyleIdx="0" presStyleCnt="3" custScaleX="138872"/>
      <dgm:spPr/>
      <dgm:t>
        <a:bodyPr/>
        <a:lstStyle/>
        <a:p>
          <a:endParaRPr lang="en-US"/>
        </a:p>
      </dgm:t>
    </dgm:pt>
    <dgm:pt modelId="{C1757675-70A2-420C-94ED-4ECE2D2683F5}" type="pres">
      <dgm:prSet presAssocID="{F56C258F-3E00-4136-B9AD-927033D50A29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C859C-7F31-4F39-86B4-C5C9A59A311A}" type="pres">
      <dgm:prSet presAssocID="{F56C258F-3E00-4136-B9AD-927033D50A29}" presName="comp2" presStyleCnt="0"/>
      <dgm:spPr/>
    </dgm:pt>
    <dgm:pt modelId="{BE3BFF67-FEF7-41B9-837B-638A46B25404}" type="pres">
      <dgm:prSet presAssocID="{F56C258F-3E00-4136-B9AD-927033D50A29}" presName="circle2" presStyleLbl="node1" presStyleIdx="1" presStyleCnt="3"/>
      <dgm:spPr/>
      <dgm:t>
        <a:bodyPr/>
        <a:lstStyle/>
        <a:p>
          <a:endParaRPr lang="en-US"/>
        </a:p>
      </dgm:t>
    </dgm:pt>
    <dgm:pt modelId="{30FB79A7-D5CC-4BC1-89C7-213B3BA270F1}" type="pres">
      <dgm:prSet presAssocID="{F56C258F-3E00-4136-B9AD-927033D50A29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F516F-52F2-4ED2-8668-43EE93A66E34}" type="pres">
      <dgm:prSet presAssocID="{F56C258F-3E00-4136-B9AD-927033D50A29}" presName="comp3" presStyleCnt="0"/>
      <dgm:spPr/>
    </dgm:pt>
    <dgm:pt modelId="{C1D8D35B-DCC4-418A-9496-A8E02CA94EA7}" type="pres">
      <dgm:prSet presAssocID="{F56C258F-3E00-4136-B9AD-927033D50A29}" presName="circle3" presStyleLbl="node1" presStyleIdx="2" presStyleCnt="3"/>
      <dgm:spPr/>
      <dgm:t>
        <a:bodyPr/>
        <a:lstStyle/>
        <a:p>
          <a:endParaRPr lang="en-US"/>
        </a:p>
      </dgm:t>
    </dgm:pt>
    <dgm:pt modelId="{5131AC19-9962-4E84-AB90-304D2DE90FCF}" type="pres">
      <dgm:prSet presAssocID="{F56C258F-3E00-4136-B9AD-927033D50A29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88E1FD-BB9A-4C70-8E97-19EA46D90A57}" type="presOf" srcId="{C0C41304-FF15-4061-80D4-D314FCB74E33}" destId="{C1D8D35B-DCC4-418A-9496-A8E02CA94EA7}" srcOrd="0" destOrd="0" presId="urn:microsoft.com/office/officeart/2005/8/layout/venn2"/>
    <dgm:cxn modelId="{C0A4461F-1421-40CA-9C82-00A03A98E34C}" type="presOf" srcId="{FF81C6E9-ADE6-4C81-A96C-EDE1C6651D36}" destId="{BE3BFF67-FEF7-41B9-837B-638A46B25404}" srcOrd="0" destOrd="0" presId="urn:microsoft.com/office/officeart/2005/8/layout/venn2"/>
    <dgm:cxn modelId="{6D87E8ED-E14F-4090-A468-1E4258801857}" srcId="{F56C258F-3E00-4136-B9AD-927033D50A29}" destId="{1C7D4CBA-1921-4159-8CC2-36B6257F3E34}" srcOrd="0" destOrd="0" parTransId="{E9C3BC1E-0020-480E-B2F1-4FD3C050D917}" sibTransId="{4B5CDA19-3A4F-4FDB-BD77-DF0F83564CBD}"/>
    <dgm:cxn modelId="{167EBBDC-2446-4D34-ADEB-CEDD10F9F96A}" srcId="{F56C258F-3E00-4136-B9AD-927033D50A29}" destId="{FF81C6E9-ADE6-4C81-A96C-EDE1C6651D36}" srcOrd="1" destOrd="0" parTransId="{DEBA87E6-AC49-4513-B59A-31C525208302}" sibTransId="{12E5675E-3F98-4BC1-80B5-4B151468C876}"/>
    <dgm:cxn modelId="{76240BB4-1312-4F42-BB15-1E2D6A8C6555}" srcId="{F56C258F-3E00-4136-B9AD-927033D50A29}" destId="{C0C41304-FF15-4061-80D4-D314FCB74E33}" srcOrd="2" destOrd="0" parTransId="{3DF802B8-74CD-468C-B3A9-BEF6141FC0EE}" sibTransId="{60556EDE-D60B-43A9-8611-D381B2DF5321}"/>
    <dgm:cxn modelId="{3F59EE71-8D0C-450B-AB21-36B8DF7534EA}" type="presOf" srcId="{C0C41304-FF15-4061-80D4-D314FCB74E33}" destId="{5131AC19-9962-4E84-AB90-304D2DE90FCF}" srcOrd="1" destOrd="0" presId="urn:microsoft.com/office/officeart/2005/8/layout/venn2"/>
    <dgm:cxn modelId="{E48C09DD-636F-4A05-9665-5F07B4FC54D8}" type="presOf" srcId="{1C7D4CBA-1921-4159-8CC2-36B6257F3E34}" destId="{632ABB85-647B-476E-AAE8-B39BCCF8D33A}" srcOrd="0" destOrd="0" presId="urn:microsoft.com/office/officeart/2005/8/layout/venn2"/>
    <dgm:cxn modelId="{2B690858-9D7D-43D5-BC40-4E113C9BF5F9}" type="presOf" srcId="{1C7D4CBA-1921-4159-8CC2-36B6257F3E34}" destId="{C1757675-70A2-420C-94ED-4ECE2D2683F5}" srcOrd="1" destOrd="0" presId="urn:microsoft.com/office/officeart/2005/8/layout/venn2"/>
    <dgm:cxn modelId="{D68031A6-9C87-42B2-B06B-EC07E9F57102}" type="presOf" srcId="{F56C258F-3E00-4136-B9AD-927033D50A29}" destId="{88424A0A-0049-4C42-BC39-2EB4FD839C06}" srcOrd="0" destOrd="0" presId="urn:microsoft.com/office/officeart/2005/8/layout/venn2"/>
    <dgm:cxn modelId="{3F933A17-2483-405B-92CE-0AC9B24B8155}" type="presOf" srcId="{FF81C6E9-ADE6-4C81-A96C-EDE1C6651D36}" destId="{30FB79A7-D5CC-4BC1-89C7-213B3BA270F1}" srcOrd="1" destOrd="0" presId="urn:microsoft.com/office/officeart/2005/8/layout/venn2"/>
    <dgm:cxn modelId="{D9B2C5C5-FADE-4449-BF18-E1237EFE9B7A}" type="presParOf" srcId="{88424A0A-0049-4C42-BC39-2EB4FD839C06}" destId="{5DDF84E0-60FE-480F-899C-576CD8E69A9D}" srcOrd="0" destOrd="0" presId="urn:microsoft.com/office/officeart/2005/8/layout/venn2"/>
    <dgm:cxn modelId="{23785EEA-36A5-4944-8001-15652D277E02}" type="presParOf" srcId="{5DDF84E0-60FE-480F-899C-576CD8E69A9D}" destId="{632ABB85-647B-476E-AAE8-B39BCCF8D33A}" srcOrd="0" destOrd="0" presId="urn:microsoft.com/office/officeart/2005/8/layout/venn2"/>
    <dgm:cxn modelId="{EB4792F2-1E36-4044-A058-198C6E4D7CAE}" type="presParOf" srcId="{5DDF84E0-60FE-480F-899C-576CD8E69A9D}" destId="{C1757675-70A2-420C-94ED-4ECE2D2683F5}" srcOrd="1" destOrd="0" presId="urn:microsoft.com/office/officeart/2005/8/layout/venn2"/>
    <dgm:cxn modelId="{D5C9F2CF-0EDF-424D-9CC1-BE0D7DEC891A}" type="presParOf" srcId="{88424A0A-0049-4C42-BC39-2EB4FD839C06}" destId="{E28C859C-7F31-4F39-86B4-C5C9A59A311A}" srcOrd="1" destOrd="0" presId="urn:microsoft.com/office/officeart/2005/8/layout/venn2"/>
    <dgm:cxn modelId="{34836F88-3B73-4E69-BEEE-C51A8F5B1AC8}" type="presParOf" srcId="{E28C859C-7F31-4F39-86B4-C5C9A59A311A}" destId="{BE3BFF67-FEF7-41B9-837B-638A46B25404}" srcOrd="0" destOrd="0" presId="urn:microsoft.com/office/officeart/2005/8/layout/venn2"/>
    <dgm:cxn modelId="{23436519-8D97-4CC1-8105-58744730A38C}" type="presParOf" srcId="{E28C859C-7F31-4F39-86B4-C5C9A59A311A}" destId="{30FB79A7-D5CC-4BC1-89C7-213B3BA270F1}" srcOrd="1" destOrd="0" presId="urn:microsoft.com/office/officeart/2005/8/layout/venn2"/>
    <dgm:cxn modelId="{E2B9F875-F7EC-488E-A2D1-71E1810164DE}" type="presParOf" srcId="{88424A0A-0049-4C42-BC39-2EB4FD839C06}" destId="{982F516F-52F2-4ED2-8668-43EE93A66E34}" srcOrd="2" destOrd="0" presId="urn:microsoft.com/office/officeart/2005/8/layout/venn2"/>
    <dgm:cxn modelId="{2F1F7172-960E-4670-9940-B77D28D4847E}" type="presParOf" srcId="{982F516F-52F2-4ED2-8668-43EE93A66E34}" destId="{C1D8D35B-DCC4-418A-9496-A8E02CA94EA7}" srcOrd="0" destOrd="0" presId="urn:microsoft.com/office/officeart/2005/8/layout/venn2"/>
    <dgm:cxn modelId="{2A951F90-0A10-47BA-BC7F-5734AF07A350}" type="presParOf" srcId="{982F516F-52F2-4ED2-8668-43EE93A66E34}" destId="{5131AC19-9962-4E84-AB90-304D2DE90FCF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7F7F9E-18AB-455D-BB43-F85D4F882243}" type="doc">
      <dgm:prSet loTypeId="urn:microsoft.com/office/officeart/2005/8/layout/vList3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C4305C3-13AD-424B-BB71-D308ED91491A}">
      <dgm:prSet phldrT="[Text]" custT="1"/>
      <dgm:spPr/>
      <dgm:t>
        <a:bodyPr/>
        <a:lstStyle/>
        <a:p>
          <a:pPr algn="l"/>
          <a:r>
            <a:rPr lang="en-US" sz="2200" b="1" dirty="0" smtClean="0"/>
            <a:t>A tailored career guidance process (aligning personal qualifications, skills, &amp; experiences with economic desires and career growth)</a:t>
          </a:r>
          <a:endParaRPr lang="en-US" sz="2200" b="1" dirty="0"/>
        </a:p>
      </dgm:t>
    </dgm:pt>
    <dgm:pt modelId="{0282754E-5C07-4EC2-8224-6E9BB68E06E7}" type="parTrans" cxnId="{47E6F2AD-9B5A-4052-AA60-FE6A531954D4}">
      <dgm:prSet/>
      <dgm:spPr/>
      <dgm:t>
        <a:bodyPr/>
        <a:lstStyle/>
        <a:p>
          <a:pPr algn="l"/>
          <a:endParaRPr lang="en-US" sz="2200" b="1"/>
        </a:p>
      </dgm:t>
    </dgm:pt>
    <dgm:pt modelId="{1248C7DD-A58D-46F3-AF84-18D1996EC078}" type="sibTrans" cxnId="{47E6F2AD-9B5A-4052-AA60-FE6A531954D4}">
      <dgm:prSet/>
      <dgm:spPr/>
      <dgm:t>
        <a:bodyPr/>
        <a:lstStyle/>
        <a:p>
          <a:pPr algn="l"/>
          <a:endParaRPr lang="en-US" sz="2200" b="1"/>
        </a:p>
      </dgm:t>
    </dgm:pt>
    <dgm:pt modelId="{92ACC263-60B8-4547-9125-C67C5BEE1938}">
      <dgm:prSet custT="1"/>
      <dgm:spPr/>
      <dgm:t>
        <a:bodyPr/>
        <a:lstStyle/>
        <a:p>
          <a:pPr algn="l"/>
          <a:r>
            <a:rPr lang="en-US" sz="2200" b="1" dirty="0" smtClean="0"/>
            <a:t>Life skills training (communication, public speaking, attitude change, interviewing </a:t>
          </a:r>
          <a:r>
            <a:rPr lang="en-US" sz="2200" b="1" dirty="0" err="1" smtClean="0"/>
            <a:t>etc</a:t>
          </a:r>
          <a:r>
            <a:rPr lang="en-US" sz="2200" b="1" dirty="0" smtClean="0"/>
            <a:t>)</a:t>
          </a:r>
        </a:p>
      </dgm:t>
    </dgm:pt>
    <dgm:pt modelId="{24889F14-17DF-4F0A-BBEA-B9CE2B0B3C16}" type="parTrans" cxnId="{ACBDB7A9-D462-49A8-8F14-8E9187199DF8}">
      <dgm:prSet/>
      <dgm:spPr/>
      <dgm:t>
        <a:bodyPr/>
        <a:lstStyle/>
        <a:p>
          <a:pPr algn="l"/>
          <a:endParaRPr lang="en-US" sz="2200" b="1"/>
        </a:p>
      </dgm:t>
    </dgm:pt>
    <dgm:pt modelId="{1957FE41-74C7-474F-8728-45AC661CE5C4}" type="sibTrans" cxnId="{ACBDB7A9-D462-49A8-8F14-8E9187199DF8}">
      <dgm:prSet/>
      <dgm:spPr/>
      <dgm:t>
        <a:bodyPr/>
        <a:lstStyle/>
        <a:p>
          <a:pPr algn="l"/>
          <a:endParaRPr lang="en-US" sz="2200" b="1"/>
        </a:p>
      </dgm:t>
    </dgm:pt>
    <dgm:pt modelId="{97299F43-08DE-468E-8C1F-C0A0CBD985FC}">
      <dgm:prSet custT="1"/>
      <dgm:spPr/>
      <dgm:t>
        <a:bodyPr/>
        <a:lstStyle/>
        <a:p>
          <a:pPr algn="l"/>
          <a:r>
            <a:rPr lang="en-US" sz="2200" b="1" smtClean="0"/>
            <a:t>Skills-based evaluation training (designing M&amp;E systems, evaluation approaches, research, data management, analysis, and visualization)</a:t>
          </a:r>
          <a:endParaRPr lang="en-US" sz="2200" b="1" dirty="0" smtClean="0"/>
        </a:p>
      </dgm:t>
    </dgm:pt>
    <dgm:pt modelId="{D3946E2A-B917-458D-845F-FDE98666CC88}" type="parTrans" cxnId="{597837F0-8AB7-4009-BBDF-0B5E7EF0EF3B}">
      <dgm:prSet/>
      <dgm:spPr/>
      <dgm:t>
        <a:bodyPr/>
        <a:lstStyle/>
        <a:p>
          <a:pPr algn="l"/>
          <a:endParaRPr lang="en-US" sz="2200" b="1"/>
        </a:p>
      </dgm:t>
    </dgm:pt>
    <dgm:pt modelId="{9B623FB9-67ED-4C66-A78D-D4FDCBA249D6}" type="sibTrans" cxnId="{597837F0-8AB7-4009-BBDF-0B5E7EF0EF3B}">
      <dgm:prSet/>
      <dgm:spPr/>
      <dgm:t>
        <a:bodyPr/>
        <a:lstStyle/>
        <a:p>
          <a:pPr algn="l"/>
          <a:endParaRPr lang="en-US" sz="2200" b="1"/>
        </a:p>
      </dgm:t>
    </dgm:pt>
    <dgm:pt modelId="{E963DFD9-88C2-4F53-B3B6-13CB709E0B8E}">
      <dgm:prSet custT="1"/>
      <dgm:spPr/>
      <dgm:t>
        <a:bodyPr/>
        <a:lstStyle/>
        <a:p>
          <a:pPr algn="l"/>
          <a:r>
            <a:rPr lang="en-US" sz="2200" b="1" dirty="0" smtClean="0"/>
            <a:t>Synergized by exposure to various evaluations conducted by Lida Africa.</a:t>
          </a:r>
          <a:endParaRPr lang="en-US" sz="2200" b="1" dirty="0"/>
        </a:p>
      </dgm:t>
    </dgm:pt>
    <dgm:pt modelId="{9B32989E-D273-4318-9C6F-91D944C1FABD}" type="parTrans" cxnId="{1274AA74-674E-48F7-ADFC-A886926F6357}">
      <dgm:prSet/>
      <dgm:spPr/>
      <dgm:t>
        <a:bodyPr/>
        <a:lstStyle/>
        <a:p>
          <a:pPr algn="l"/>
          <a:endParaRPr lang="en-US" sz="2200" b="1"/>
        </a:p>
      </dgm:t>
    </dgm:pt>
    <dgm:pt modelId="{9F1BB8BB-9032-4423-9D59-32D677796E85}" type="sibTrans" cxnId="{1274AA74-674E-48F7-ADFC-A886926F6357}">
      <dgm:prSet/>
      <dgm:spPr/>
      <dgm:t>
        <a:bodyPr/>
        <a:lstStyle/>
        <a:p>
          <a:pPr algn="l"/>
          <a:endParaRPr lang="en-US" sz="2200" b="1"/>
        </a:p>
      </dgm:t>
    </dgm:pt>
    <dgm:pt modelId="{697B0349-1C93-4C6A-A776-474C3DE7C8BC}">
      <dgm:prSet custT="1"/>
      <dgm:spPr/>
      <dgm:t>
        <a:bodyPr/>
        <a:lstStyle/>
        <a:p>
          <a:pPr algn="l"/>
          <a:r>
            <a:rPr lang="en-US" sz="2200" b="1" dirty="0" smtClean="0"/>
            <a:t>Strong linkage to Uganda Evaluation Association and YEE Network</a:t>
          </a:r>
          <a:endParaRPr lang="en-US" sz="2200" b="1" dirty="0"/>
        </a:p>
      </dgm:t>
    </dgm:pt>
    <dgm:pt modelId="{81093C60-6E0F-4597-9286-EB62A9C6E3A9}" type="parTrans" cxnId="{E0F5E440-9171-4A53-9EC5-816F40D77C28}">
      <dgm:prSet/>
      <dgm:spPr/>
      <dgm:t>
        <a:bodyPr/>
        <a:lstStyle/>
        <a:p>
          <a:endParaRPr lang="en-US" sz="2200"/>
        </a:p>
      </dgm:t>
    </dgm:pt>
    <dgm:pt modelId="{B567F7B1-7077-484B-A288-CBE06E8809C9}" type="sibTrans" cxnId="{E0F5E440-9171-4A53-9EC5-816F40D77C28}">
      <dgm:prSet/>
      <dgm:spPr/>
      <dgm:t>
        <a:bodyPr/>
        <a:lstStyle/>
        <a:p>
          <a:endParaRPr lang="en-US" sz="2200"/>
        </a:p>
      </dgm:t>
    </dgm:pt>
    <dgm:pt modelId="{7D744332-E6AB-4B17-823B-8F92FF72C0D8}" type="pres">
      <dgm:prSet presAssocID="{B37F7F9E-18AB-455D-BB43-F85D4F8822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7A8254-1C6E-43F7-BFB9-F713127BF540}" type="pres">
      <dgm:prSet presAssocID="{1C4305C3-13AD-424B-BB71-D308ED91491A}" presName="composite" presStyleCnt="0"/>
      <dgm:spPr/>
    </dgm:pt>
    <dgm:pt modelId="{EC74A360-6F27-4649-B3BA-A1B4F13361BF}" type="pres">
      <dgm:prSet presAssocID="{1C4305C3-13AD-424B-BB71-D308ED91491A}" presName="imgShp" presStyleLbl="fgImgPlace1" presStyleIdx="0" presStyleCnt="5"/>
      <dgm:spPr/>
    </dgm:pt>
    <dgm:pt modelId="{4FF84455-4FED-4139-8EF7-A1A456A0E650}" type="pres">
      <dgm:prSet presAssocID="{1C4305C3-13AD-424B-BB71-D308ED91491A}" presName="txShp" presStyleLbl="node1" presStyleIdx="0" presStyleCnt="5" custScaleX="118535" custLinFactNeighborX="11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8C7CE-F529-479D-BD37-D9B386EA421D}" type="pres">
      <dgm:prSet presAssocID="{1248C7DD-A58D-46F3-AF84-18D1996EC078}" presName="spacing" presStyleCnt="0"/>
      <dgm:spPr/>
    </dgm:pt>
    <dgm:pt modelId="{C2FFF26A-29A0-4DB7-A88A-C14FFC53769C}" type="pres">
      <dgm:prSet presAssocID="{92ACC263-60B8-4547-9125-C67C5BEE1938}" presName="composite" presStyleCnt="0"/>
      <dgm:spPr/>
    </dgm:pt>
    <dgm:pt modelId="{40F21D52-AA56-458C-93BF-3320AA629084}" type="pres">
      <dgm:prSet presAssocID="{92ACC263-60B8-4547-9125-C67C5BEE1938}" presName="imgShp" presStyleLbl="fgImgPlace1" presStyleIdx="1" presStyleCnt="5"/>
      <dgm:spPr/>
    </dgm:pt>
    <dgm:pt modelId="{F39BE714-0C5D-42C9-8E77-05E1FB3B53BA}" type="pres">
      <dgm:prSet presAssocID="{92ACC263-60B8-4547-9125-C67C5BEE1938}" presName="txShp" presStyleLbl="node1" presStyleIdx="1" presStyleCnt="5" custScaleX="118535" custLinFactNeighborX="11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93A6C-2A79-483C-AFD7-7C91F14891D0}" type="pres">
      <dgm:prSet presAssocID="{1957FE41-74C7-474F-8728-45AC661CE5C4}" presName="spacing" presStyleCnt="0"/>
      <dgm:spPr/>
    </dgm:pt>
    <dgm:pt modelId="{32545C44-43A6-4814-935E-9828718329AA}" type="pres">
      <dgm:prSet presAssocID="{97299F43-08DE-468E-8C1F-C0A0CBD985FC}" presName="composite" presStyleCnt="0"/>
      <dgm:spPr/>
    </dgm:pt>
    <dgm:pt modelId="{F2E41DD7-115D-4D88-B210-46D123C2BD3F}" type="pres">
      <dgm:prSet presAssocID="{97299F43-08DE-468E-8C1F-C0A0CBD985FC}" presName="imgShp" presStyleLbl="fgImgPlace1" presStyleIdx="2" presStyleCnt="5"/>
      <dgm:spPr/>
    </dgm:pt>
    <dgm:pt modelId="{1FE9C957-4F59-43DB-B38B-5F8BB38DD33A}" type="pres">
      <dgm:prSet presAssocID="{97299F43-08DE-468E-8C1F-C0A0CBD985FC}" presName="txShp" presStyleLbl="node1" presStyleIdx="2" presStyleCnt="5" custScaleX="118535" custLinFactNeighborX="11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E9A4C-69F7-4992-93E8-45FD5F46E43D}" type="pres">
      <dgm:prSet presAssocID="{9B623FB9-67ED-4C66-A78D-D4FDCBA249D6}" presName="spacing" presStyleCnt="0"/>
      <dgm:spPr/>
    </dgm:pt>
    <dgm:pt modelId="{5CDC4118-4018-4D96-8571-C6CEFBC8DCD4}" type="pres">
      <dgm:prSet presAssocID="{E963DFD9-88C2-4F53-B3B6-13CB709E0B8E}" presName="composite" presStyleCnt="0"/>
      <dgm:spPr/>
    </dgm:pt>
    <dgm:pt modelId="{562718C1-C3B1-43D8-B617-F2C128454AF1}" type="pres">
      <dgm:prSet presAssocID="{E963DFD9-88C2-4F53-B3B6-13CB709E0B8E}" presName="imgShp" presStyleLbl="fgImgPlace1" presStyleIdx="3" presStyleCnt="5"/>
      <dgm:spPr/>
    </dgm:pt>
    <dgm:pt modelId="{12BC6658-C486-4564-BF32-145CE32F49CB}" type="pres">
      <dgm:prSet presAssocID="{E963DFD9-88C2-4F53-B3B6-13CB709E0B8E}" presName="txShp" presStyleLbl="node1" presStyleIdx="3" presStyleCnt="5" custScaleX="118535" custLinFactNeighborX="11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6A34A-6D0B-43A6-829E-53F16501D6F8}" type="pres">
      <dgm:prSet presAssocID="{9F1BB8BB-9032-4423-9D59-32D677796E85}" presName="spacing" presStyleCnt="0"/>
      <dgm:spPr/>
    </dgm:pt>
    <dgm:pt modelId="{1EC423AE-B580-407C-B15E-9CC4B1F7FD03}" type="pres">
      <dgm:prSet presAssocID="{697B0349-1C93-4C6A-A776-474C3DE7C8BC}" presName="composite" presStyleCnt="0"/>
      <dgm:spPr/>
    </dgm:pt>
    <dgm:pt modelId="{DC9AD403-6728-449F-837D-F28DBF369EDE}" type="pres">
      <dgm:prSet presAssocID="{697B0349-1C93-4C6A-A776-474C3DE7C8BC}" presName="imgShp" presStyleLbl="fgImgPlace1" presStyleIdx="4" presStyleCnt="5"/>
      <dgm:spPr/>
    </dgm:pt>
    <dgm:pt modelId="{FFC3F65F-DFFC-4E2F-B720-1EB64FB0F02C}" type="pres">
      <dgm:prSet presAssocID="{697B0349-1C93-4C6A-A776-474C3DE7C8BC}" presName="txShp" presStyleLbl="node1" presStyleIdx="4" presStyleCnt="5" custScaleX="118804" custLinFactNeighborX="11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F5E440-9171-4A53-9EC5-816F40D77C28}" srcId="{B37F7F9E-18AB-455D-BB43-F85D4F882243}" destId="{697B0349-1C93-4C6A-A776-474C3DE7C8BC}" srcOrd="4" destOrd="0" parTransId="{81093C60-6E0F-4597-9286-EB62A9C6E3A9}" sibTransId="{B567F7B1-7077-484B-A288-CBE06E8809C9}"/>
    <dgm:cxn modelId="{ACBDB7A9-D462-49A8-8F14-8E9187199DF8}" srcId="{B37F7F9E-18AB-455D-BB43-F85D4F882243}" destId="{92ACC263-60B8-4547-9125-C67C5BEE1938}" srcOrd="1" destOrd="0" parTransId="{24889F14-17DF-4F0A-BBEA-B9CE2B0B3C16}" sibTransId="{1957FE41-74C7-474F-8728-45AC661CE5C4}"/>
    <dgm:cxn modelId="{BFB474B8-7BE8-43DE-A45F-A9F12F8F029B}" type="presOf" srcId="{97299F43-08DE-468E-8C1F-C0A0CBD985FC}" destId="{1FE9C957-4F59-43DB-B38B-5F8BB38DD33A}" srcOrd="0" destOrd="0" presId="urn:microsoft.com/office/officeart/2005/8/layout/vList3"/>
    <dgm:cxn modelId="{1274AA74-674E-48F7-ADFC-A886926F6357}" srcId="{B37F7F9E-18AB-455D-BB43-F85D4F882243}" destId="{E963DFD9-88C2-4F53-B3B6-13CB709E0B8E}" srcOrd="3" destOrd="0" parTransId="{9B32989E-D273-4318-9C6F-91D944C1FABD}" sibTransId="{9F1BB8BB-9032-4423-9D59-32D677796E85}"/>
    <dgm:cxn modelId="{0794EEB3-0BC9-48C5-8CDA-42D4FDC4A217}" type="presOf" srcId="{92ACC263-60B8-4547-9125-C67C5BEE1938}" destId="{F39BE714-0C5D-42C9-8E77-05E1FB3B53BA}" srcOrd="0" destOrd="0" presId="urn:microsoft.com/office/officeart/2005/8/layout/vList3"/>
    <dgm:cxn modelId="{597837F0-8AB7-4009-BBDF-0B5E7EF0EF3B}" srcId="{B37F7F9E-18AB-455D-BB43-F85D4F882243}" destId="{97299F43-08DE-468E-8C1F-C0A0CBD985FC}" srcOrd="2" destOrd="0" parTransId="{D3946E2A-B917-458D-845F-FDE98666CC88}" sibTransId="{9B623FB9-67ED-4C66-A78D-D4FDCBA249D6}"/>
    <dgm:cxn modelId="{8BDD458F-FFDB-4F8C-897C-E963FB4BB8E5}" type="presOf" srcId="{1C4305C3-13AD-424B-BB71-D308ED91491A}" destId="{4FF84455-4FED-4139-8EF7-A1A456A0E650}" srcOrd="0" destOrd="0" presId="urn:microsoft.com/office/officeart/2005/8/layout/vList3"/>
    <dgm:cxn modelId="{ECA2FD97-C8E9-4549-85B9-DDD001D4E566}" type="presOf" srcId="{E963DFD9-88C2-4F53-B3B6-13CB709E0B8E}" destId="{12BC6658-C486-4564-BF32-145CE32F49CB}" srcOrd="0" destOrd="0" presId="urn:microsoft.com/office/officeart/2005/8/layout/vList3"/>
    <dgm:cxn modelId="{54E21ED4-39C0-496B-AA52-934FB119CB6D}" type="presOf" srcId="{B37F7F9E-18AB-455D-BB43-F85D4F882243}" destId="{7D744332-E6AB-4B17-823B-8F92FF72C0D8}" srcOrd="0" destOrd="0" presId="urn:microsoft.com/office/officeart/2005/8/layout/vList3"/>
    <dgm:cxn modelId="{01D0A035-E14C-4B05-AB4A-1F1555DD0335}" type="presOf" srcId="{697B0349-1C93-4C6A-A776-474C3DE7C8BC}" destId="{FFC3F65F-DFFC-4E2F-B720-1EB64FB0F02C}" srcOrd="0" destOrd="0" presId="urn:microsoft.com/office/officeart/2005/8/layout/vList3"/>
    <dgm:cxn modelId="{47E6F2AD-9B5A-4052-AA60-FE6A531954D4}" srcId="{B37F7F9E-18AB-455D-BB43-F85D4F882243}" destId="{1C4305C3-13AD-424B-BB71-D308ED91491A}" srcOrd="0" destOrd="0" parTransId="{0282754E-5C07-4EC2-8224-6E9BB68E06E7}" sibTransId="{1248C7DD-A58D-46F3-AF84-18D1996EC078}"/>
    <dgm:cxn modelId="{3E745994-0AC7-4886-9AFB-82A8DB959973}" type="presParOf" srcId="{7D744332-E6AB-4B17-823B-8F92FF72C0D8}" destId="{967A8254-1C6E-43F7-BFB9-F713127BF540}" srcOrd="0" destOrd="0" presId="urn:microsoft.com/office/officeart/2005/8/layout/vList3"/>
    <dgm:cxn modelId="{6021F4C3-79BB-470B-ACAA-5EE44FC51004}" type="presParOf" srcId="{967A8254-1C6E-43F7-BFB9-F713127BF540}" destId="{EC74A360-6F27-4649-B3BA-A1B4F13361BF}" srcOrd="0" destOrd="0" presId="urn:microsoft.com/office/officeart/2005/8/layout/vList3"/>
    <dgm:cxn modelId="{37E49133-8A2F-4D54-AB6E-C5A430B8CB73}" type="presParOf" srcId="{967A8254-1C6E-43F7-BFB9-F713127BF540}" destId="{4FF84455-4FED-4139-8EF7-A1A456A0E650}" srcOrd="1" destOrd="0" presId="urn:microsoft.com/office/officeart/2005/8/layout/vList3"/>
    <dgm:cxn modelId="{743E6FCB-4A5D-4CE0-900F-F6F5D439246F}" type="presParOf" srcId="{7D744332-E6AB-4B17-823B-8F92FF72C0D8}" destId="{0BE8C7CE-F529-479D-BD37-D9B386EA421D}" srcOrd="1" destOrd="0" presId="urn:microsoft.com/office/officeart/2005/8/layout/vList3"/>
    <dgm:cxn modelId="{4F214811-28AE-4081-87CE-ABAD66520963}" type="presParOf" srcId="{7D744332-E6AB-4B17-823B-8F92FF72C0D8}" destId="{C2FFF26A-29A0-4DB7-A88A-C14FFC53769C}" srcOrd="2" destOrd="0" presId="urn:microsoft.com/office/officeart/2005/8/layout/vList3"/>
    <dgm:cxn modelId="{A01C3CF1-07BB-4347-A01F-ED272DFC12F8}" type="presParOf" srcId="{C2FFF26A-29A0-4DB7-A88A-C14FFC53769C}" destId="{40F21D52-AA56-458C-93BF-3320AA629084}" srcOrd="0" destOrd="0" presId="urn:microsoft.com/office/officeart/2005/8/layout/vList3"/>
    <dgm:cxn modelId="{35D2F9C1-66D4-47BD-A32D-F1ECEA5A8B21}" type="presParOf" srcId="{C2FFF26A-29A0-4DB7-A88A-C14FFC53769C}" destId="{F39BE714-0C5D-42C9-8E77-05E1FB3B53BA}" srcOrd="1" destOrd="0" presId="urn:microsoft.com/office/officeart/2005/8/layout/vList3"/>
    <dgm:cxn modelId="{46A104C0-EE6A-4D0F-9B8E-375D3F12709F}" type="presParOf" srcId="{7D744332-E6AB-4B17-823B-8F92FF72C0D8}" destId="{69D93A6C-2A79-483C-AFD7-7C91F14891D0}" srcOrd="3" destOrd="0" presId="urn:microsoft.com/office/officeart/2005/8/layout/vList3"/>
    <dgm:cxn modelId="{28219590-F2A6-4C09-96C1-E2035B842018}" type="presParOf" srcId="{7D744332-E6AB-4B17-823B-8F92FF72C0D8}" destId="{32545C44-43A6-4814-935E-9828718329AA}" srcOrd="4" destOrd="0" presId="urn:microsoft.com/office/officeart/2005/8/layout/vList3"/>
    <dgm:cxn modelId="{FEB50E5B-FBC3-4716-AF6F-C98983336C5D}" type="presParOf" srcId="{32545C44-43A6-4814-935E-9828718329AA}" destId="{F2E41DD7-115D-4D88-B210-46D123C2BD3F}" srcOrd="0" destOrd="0" presId="urn:microsoft.com/office/officeart/2005/8/layout/vList3"/>
    <dgm:cxn modelId="{0A687254-7E73-4F34-BA98-F6C1B3779ED6}" type="presParOf" srcId="{32545C44-43A6-4814-935E-9828718329AA}" destId="{1FE9C957-4F59-43DB-B38B-5F8BB38DD33A}" srcOrd="1" destOrd="0" presId="urn:microsoft.com/office/officeart/2005/8/layout/vList3"/>
    <dgm:cxn modelId="{97C2066F-EC16-426A-9CA8-052B307C68DA}" type="presParOf" srcId="{7D744332-E6AB-4B17-823B-8F92FF72C0D8}" destId="{142E9A4C-69F7-4992-93E8-45FD5F46E43D}" srcOrd="5" destOrd="0" presId="urn:microsoft.com/office/officeart/2005/8/layout/vList3"/>
    <dgm:cxn modelId="{8B92B14E-17E7-47D7-96BB-E3D2B4BFC408}" type="presParOf" srcId="{7D744332-E6AB-4B17-823B-8F92FF72C0D8}" destId="{5CDC4118-4018-4D96-8571-C6CEFBC8DCD4}" srcOrd="6" destOrd="0" presId="urn:microsoft.com/office/officeart/2005/8/layout/vList3"/>
    <dgm:cxn modelId="{CD8CE4E4-9EA0-4C96-AE71-8BD42AF0D959}" type="presParOf" srcId="{5CDC4118-4018-4D96-8571-C6CEFBC8DCD4}" destId="{562718C1-C3B1-43D8-B617-F2C128454AF1}" srcOrd="0" destOrd="0" presId="urn:microsoft.com/office/officeart/2005/8/layout/vList3"/>
    <dgm:cxn modelId="{2662C7CF-E560-4E87-BE38-77A17B0ECD4E}" type="presParOf" srcId="{5CDC4118-4018-4D96-8571-C6CEFBC8DCD4}" destId="{12BC6658-C486-4564-BF32-145CE32F49CB}" srcOrd="1" destOrd="0" presId="urn:microsoft.com/office/officeart/2005/8/layout/vList3"/>
    <dgm:cxn modelId="{75B64AF9-3EF0-4EE1-AA59-2D492FB4DD7B}" type="presParOf" srcId="{7D744332-E6AB-4B17-823B-8F92FF72C0D8}" destId="{3706A34A-6D0B-43A6-829E-53F16501D6F8}" srcOrd="7" destOrd="0" presId="urn:microsoft.com/office/officeart/2005/8/layout/vList3"/>
    <dgm:cxn modelId="{9D7EE40E-37B1-4E78-9C61-427BFC1F337F}" type="presParOf" srcId="{7D744332-E6AB-4B17-823B-8F92FF72C0D8}" destId="{1EC423AE-B580-407C-B15E-9CC4B1F7FD03}" srcOrd="8" destOrd="0" presId="urn:microsoft.com/office/officeart/2005/8/layout/vList3"/>
    <dgm:cxn modelId="{03C56854-8B9E-41E0-8C43-5BA91495331D}" type="presParOf" srcId="{1EC423AE-B580-407C-B15E-9CC4B1F7FD03}" destId="{DC9AD403-6728-449F-837D-F28DBF369EDE}" srcOrd="0" destOrd="0" presId="urn:microsoft.com/office/officeart/2005/8/layout/vList3"/>
    <dgm:cxn modelId="{1CA75F6A-547A-4DBE-B1C3-30784F3D695F}" type="presParOf" srcId="{1EC423AE-B580-407C-B15E-9CC4B1F7FD03}" destId="{FFC3F65F-DFFC-4E2F-B720-1EB64FB0F02C}" srcOrd="1" destOrd="0" presId="urn:microsoft.com/office/officeart/2005/8/layout/vList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ABB85-647B-476E-AAE8-B39BCCF8D33A}">
      <dsp:nvSpPr>
        <dsp:cNvPr id="0" name=""/>
        <dsp:cNvSpPr/>
      </dsp:nvSpPr>
      <dsp:spPr>
        <a:xfrm>
          <a:off x="-179312" y="0"/>
          <a:ext cx="6591173" cy="47462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Enabling Environment</a:t>
          </a:r>
          <a:endParaRPr lang="en-US" sz="2400" b="1" kern="1200" dirty="0"/>
        </a:p>
      </dsp:txBody>
      <dsp:txXfrm>
        <a:off x="1964466" y="237311"/>
        <a:ext cx="2303615" cy="711933"/>
      </dsp:txXfrm>
    </dsp:sp>
    <dsp:sp modelId="{BE3BFF67-FEF7-41B9-837B-638A46B25404}">
      <dsp:nvSpPr>
        <dsp:cNvPr id="0" name=""/>
        <dsp:cNvSpPr/>
      </dsp:nvSpPr>
      <dsp:spPr>
        <a:xfrm>
          <a:off x="1336440" y="1186555"/>
          <a:ext cx="3559666" cy="3559666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Mentor</a:t>
          </a:r>
          <a:endParaRPr lang="en-US" sz="2800" b="1" kern="1200" dirty="0"/>
        </a:p>
      </dsp:txBody>
      <dsp:txXfrm>
        <a:off x="2286871" y="1409034"/>
        <a:ext cx="1658804" cy="667437"/>
      </dsp:txXfrm>
    </dsp:sp>
    <dsp:sp modelId="{C1D8D35B-DCC4-418A-9496-A8E02CA94EA7}">
      <dsp:nvSpPr>
        <dsp:cNvPr id="0" name=""/>
        <dsp:cNvSpPr/>
      </dsp:nvSpPr>
      <dsp:spPr>
        <a:xfrm>
          <a:off x="1929718" y="2373110"/>
          <a:ext cx="2373110" cy="2373110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YEE</a:t>
          </a:r>
          <a:endParaRPr lang="en-US" sz="4400" b="1" kern="1200" dirty="0"/>
        </a:p>
      </dsp:txBody>
      <dsp:txXfrm>
        <a:off x="2277252" y="2966388"/>
        <a:ext cx="1678042" cy="1186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84455-4FED-4139-8EF7-A1A456A0E650}">
      <dsp:nvSpPr>
        <dsp:cNvPr id="0" name=""/>
        <dsp:cNvSpPr/>
      </dsp:nvSpPr>
      <dsp:spPr>
        <a:xfrm rot="10800000">
          <a:off x="2083594" y="4307"/>
          <a:ext cx="9013673" cy="99508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0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 tailored career guidance process (aligning personal qualifications, skills, &amp; experiences with economic desires and career growth)</a:t>
          </a:r>
          <a:endParaRPr lang="en-US" sz="2200" b="1" kern="1200" dirty="0"/>
        </a:p>
      </dsp:txBody>
      <dsp:txXfrm rot="10800000">
        <a:off x="2332365" y="4307"/>
        <a:ext cx="8764902" cy="995084"/>
      </dsp:txXfrm>
    </dsp:sp>
    <dsp:sp modelId="{EC74A360-6F27-4649-B3BA-A1B4F13361BF}">
      <dsp:nvSpPr>
        <dsp:cNvPr id="0" name=""/>
        <dsp:cNvSpPr/>
      </dsp:nvSpPr>
      <dsp:spPr>
        <a:xfrm>
          <a:off x="1417808" y="4307"/>
          <a:ext cx="995084" cy="995084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BE714-0C5D-42C9-8E77-05E1FB3B53BA}">
      <dsp:nvSpPr>
        <dsp:cNvPr id="0" name=""/>
        <dsp:cNvSpPr/>
      </dsp:nvSpPr>
      <dsp:spPr>
        <a:xfrm rot="10800000">
          <a:off x="2083594" y="1296432"/>
          <a:ext cx="9013673" cy="99508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0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Life skills training (communication, public speaking, attitude change, interviewing </a:t>
          </a:r>
          <a:r>
            <a:rPr lang="en-US" sz="2200" b="1" kern="1200" dirty="0" err="1" smtClean="0"/>
            <a:t>etc</a:t>
          </a:r>
          <a:r>
            <a:rPr lang="en-US" sz="2200" b="1" kern="1200" dirty="0" smtClean="0"/>
            <a:t>)</a:t>
          </a:r>
        </a:p>
      </dsp:txBody>
      <dsp:txXfrm rot="10800000">
        <a:off x="2332365" y="1296432"/>
        <a:ext cx="8764902" cy="995084"/>
      </dsp:txXfrm>
    </dsp:sp>
    <dsp:sp modelId="{40F21D52-AA56-458C-93BF-3320AA629084}">
      <dsp:nvSpPr>
        <dsp:cNvPr id="0" name=""/>
        <dsp:cNvSpPr/>
      </dsp:nvSpPr>
      <dsp:spPr>
        <a:xfrm>
          <a:off x="1417808" y="1296432"/>
          <a:ext cx="995084" cy="995084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9C957-4F59-43DB-B38B-5F8BB38DD33A}">
      <dsp:nvSpPr>
        <dsp:cNvPr id="0" name=""/>
        <dsp:cNvSpPr/>
      </dsp:nvSpPr>
      <dsp:spPr>
        <a:xfrm rot="10800000">
          <a:off x="2083594" y="2588557"/>
          <a:ext cx="9013673" cy="99508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0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Skills-based evaluation training (designing M&amp;E systems, evaluation approaches, research, data management, analysis, and visualization)</a:t>
          </a:r>
          <a:endParaRPr lang="en-US" sz="2200" b="1" kern="1200" dirty="0" smtClean="0"/>
        </a:p>
      </dsp:txBody>
      <dsp:txXfrm rot="10800000">
        <a:off x="2332365" y="2588557"/>
        <a:ext cx="8764902" cy="995084"/>
      </dsp:txXfrm>
    </dsp:sp>
    <dsp:sp modelId="{F2E41DD7-115D-4D88-B210-46D123C2BD3F}">
      <dsp:nvSpPr>
        <dsp:cNvPr id="0" name=""/>
        <dsp:cNvSpPr/>
      </dsp:nvSpPr>
      <dsp:spPr>
        <a:xfrm>
          <a:off x="1417808" y="2588557"/>
          <a:ext cx="995084" cy="995084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C6658-C486-4564-BF32-145CE32F49CB}">
      <dsp:nvSpPr>
        <dsp:cNvPr id="0" name=""/>
        <dsp:cNvSpPr/>
      </dsp:nvSpPr>
      <dsp:spPr>
        <a:xfrm rot="10800000">
          <a:off x="2083594" y="3880682"/>
          <a:ext cx="9013673" cy="99508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0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Synergized by exposure to various evaluations conducted by Lida Africa.</a:t>
          </a:r>
          <a:endParaRPr lang="en-US" sz="2200" b="1" kern="1200" dirty="0"/>
        </a:p>
      </dsp:txBody>
      <dsp:txXfrm rot="10800000">
        <a:off x="2332365" y="3880682"/>
        <a:ext cx="8764902" cy="995084"/>
      </dsp:txXfrm>
    </dsp:sp>
    <dsp:sp modelId="{562718C1-C3B1-43D8-B617-F2C128454AF1}">
      <dsp:nvSpPr>
        <dsp:cNvPr id="0" name=""/>
        <dsp:cNvSpPr/>
      </dsp:nvSpPr>
      <dsp:spPr>
        <a:xfrm>
          <a:off x="1417808" y="3880682"/>
          <a:ext cx="995084" cy="995084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3F65F-DFFC-4E2F-B720-1EB64FB0F02C}">
      <dsp:nvSpPr>
        <dsp:cNvPr id="0" name=""/>
        <dsp:cNvSpPr/>
      </dsp:nvSpPr>
      <dsp:spPr>
        <a:xfrm rot="10800000">
          <a:off x="2055573" y="5172807"/>
          <a:ext cx="9034129" cy="99508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0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Strong linkage to Uganda Evaluation Association and YEE Network</a:t>
          </a:r>
          <a:endParaRPr lang="en-US" sz="2200" b="1" kern="1200" dirty="0"/>
        </a:p>
      </dsp:txBody>
      <dsp:txXfrm rot="10800000">
        <a:off x="2304344" y="5172807"/>
        <a:ext cx="8785358" cy="995084"/>
      </dsp:txXfrm>
    </dsp:sp>
    <dsp:sp modelId="{DC9AD403-6728-449F-837D-F28DBF369EDE}">
      <dsp:nvSpPr>
        <dsp:cNvPr id="0" name=""/>
        <dsp:cNvSpPr/>
      </dsp:nvSpPr>
      <dsp:spPr>
        <a:xfrm>
          <a:off x="1417808" y="5172807"/>
          <a:ext cx="995084" cy="995084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49DF8-094A-4ACD-815D-D489BCD9D4A8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3E449-AD46-455B-B38B-D9DB43404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6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>
            <a:extLst>
              <a:ext uri="{FF2B5EF4-FFF2-40B4-BE49-F238E27FC236}"/>
            </a:extLst>
          </p:cNvPr>
          <p:cNvSpPr/>
          <p:nvPr/>
        </p:nvSpPr>
        <p:spPr>
          <a:xfrm>
            <a:off x="0" y="762000"/>
            <a:ext cx="911424" cy="6096000"/>
          </a:xfrm>
          <a:prstGeom prst="homePlate">
            <a:avLst>
              <a:gd name="adj" fmla="val 51581"/>
            </a:avLst>
          </a:prstGeom>
          <a:solidFill>
            <a:srgbClr val="0C77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b"/>
          <a:lstStyle/>
          <a:p>
            <a:pPr algn="ctr" eaLnBrk="1" hangingPunct="1">
              <a:defRPr/>
            </a:pPr>
            <a:r>
              <a:rPr lang="es-ES_tradnl" sz="2100" b="1" dirty="0" err="1">
                <a:solidFill>
                  <a:schemeClr val="bg1"/>
                </a:solidFill>
                <a:latin typeface="Constantia" pitchFamily="18" charset="0"/>
                <a:ea typeface="Verdana" pitchFamily="34" charset="0"/>
                <a:cs typeface="Andalus" pitchFamily="18" charset="-78"/>
              </a:rPr>
              <a:t>Simplifying</a:t>
            </a:r>
            <a:r>
              <a:rPr lang="es-ES_tradnl" sz="2100" b="1" dirty="0">
                <a:solidFill>
                  <a:schemeClr val="bg1"/>
                </a:solidFill>
                <a:latin typeface="Constantia" pitchFamily="18" charset="0"/>
                <a:ea typeface="Verdana" pitchFamily="34" charset="0"/>
                <a:cs typeface="Andalus" pitchFamily="18" charset="-78"/>
              </a:rPr>
              <a:t> M&amp;E in </a:t>
            </a:r>
            <a:r>
              <a:rPr lang="es-ES_tradnl" sz="2100" b="1" dirty="0" err="1">
                <a:solidFill>
                  <a:schemeClr val="bg1"/>
                </a:solidFill>
                <a:latin typeface="Constantia" pitchFamily="18" charset="0"/>
                <a:ea typeface="Verdana" pitchFamily="34" charset="0"/>
                <a:cs typeface="Andalus" pitchFamily="18" charset="-78"/>
              </a:rPr>
              <a:t>Africa</a:t>
            </a:r>
            <a:endParaRPr lang="es-ES_tradnl" sz="2100" b="1" dirty="0">
              <a:solidFill>
                <a:schemeClr val="bg1"/>
              </a:solidFill>
              <a:latin typeface="Constantia" pitchFamily="18" charset="0"/>
              <a:ea typeface="Verdana" pitchFamily="34" charset="0"/>
              <a:cs typeface="Andalus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00B050"/>
                </a:solidFill>
                <a:latin typeface="David" pitchFamily="34" charset="-79"/>
                <a:cs typeface="David" pitchFamily="34" charset="-79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FF27F-1687-4E98-B8BC-1040E073DD8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200" y="6356350"/>
            <a:ext cx="812800" cy="501650"/>
          </a:xfrm>
        </p:spPr>
        <p:txBody>
          <a:bodyPr/>
          <a:lstStyle>
            <a:lvl1pPr>
              <a:defRPr/>
            </a:lvl1pPr>
          </a:lstStyle>
          <a:p>
            <a:fld id="{FD090223-6F0C-47FA-B6A2-A055A817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FF27F-1687-4E98-B8BC-1040E073DD8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FD090223-6F0C-47FA-B6A2-A055A817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FF27F-1687-4E98-B8BC-1040E073DD8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FD090223-6F0C-47FA-B6A2-A055A817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6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FF27F-1687-4E98-B8BC-1040E073DD8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90223-6F0C-47FA-B6A2-A055A817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7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69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23399" y="2171589"/>
            <a:ext cx="7810068" cy="1326703"/>
          </a:xfrm>
        </p:spPr>
        <p:txBody>
          <a:bodyPr lIns="0" tIns="0" rIns="0" bIns="0"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267" b="1" i="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 and can go two or more lines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923399" y="3624078"/>
            <a:ext cx="7810068" cy="1380935"/>
          </a:xfrm>
        </p:spPr>
        <p:txBody>
          <a:bodyPr lIns="0" tIns="0" rIns="0" bIns="0"/>
          <a:lstStyle>
            <a:lvl1pPr marL="0" indent="0" algn="ctr">
              <a:buNone/>
              <a:defRPr sz="2933" b="0" i="1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485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23399" y="2128045"/>
            <a:ext cx="7810068" cy="1326703"/>
          </a:xfrm>
        </p:spPr>
        <p:txBody>
          <a:bodyPr lIns="0" tIns="0" rIns="0" bIns="0"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4267" b="1" i="0" baseline="0">
                <a:solidFill>
                  <a:schemeClr val="accent6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 and can go two or more lines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923399" y="3580534"/>
            <a:ext cx="7810068" cy="1380935"/>
          </a:xfrm>
        </p:spPr>
        <p:txBody>
          <a:bodyPr lIns="0" tIns="0" rIns="0" bIns="0"/>
          <a:lstStyle>
            <a:lvl1pPr marL="0" indent="0" algn="ctr">
              <a:buNone/>
              <a:defRPr sz="2933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959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154064"/>
            <a:ext cx="11393713" cy="4777677"/>
          </a:xfrm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>
                <a:solidFill>
                  <a:schemeClr val="accent6"/>
                </a:solidFill>
                <a:latin typeface=""/>
              </a:defRPr>
            </a:lvl1pPr>
            <a:lvl2pPr>
              <a:buClr>
                <a:srgbClr val="321949"/>
              </a:buClr>
              <a:defRPr>
                <a:solidFill>
                  <a:schemeClr val="tx1"/>
                </a:solidFill>
                <a:latin typeface=""/>
              </a:defRPr>
            </a:lvl2pPr>
            <a:lvl3pPr>
              <a:buClr>
                <a:schemeClr val="bg1">
                  <a:lumMod val="65000"/>
                </a:schemeClr>
              </a:buClr>
              <a:defRPr>
                <a:solidFill>
                  <a:schemeClr val="tx1"/>
                </a:solidFill>
                <a:latin typeface=""/>
              </a:defRPr>
            </a:lvl3pPr>
            <a:lvl4pPr>
              <a:buClr>
                <a:srgbClr val="321949"/>
              </a:buClr>
              <a:defRPr>
                <a:solidFill>
                  <a:schemeClr val="tx1"/>
                </a:solidFill>
                <a:latin typeface=""/>
              </a:defRPr>
            </a:lvl4pPr>
            <a:lvl5pPr>
              <a:buClr>
                <a:srgbClr val="F7EA50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1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154064"/>
            <a:ext cx="11611428" cy="4777677"/>
          </a:xfrm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>
                <a:solidFill>
                  <a:schemeClr val="accent6"/>
                </a:solidFill>
                <a:latin typeface=""/>
              </a:defRPr>
            </a:lvl1pPr>
            <a:lvl2pPr>
              <a:buClr>
                <a:srgbClr val="321949"/>
              </a:buClr>
              <a:defRPr>
                <a:solidFill>
                  <a:schemeClr val="tx1"/>
                </a:solidFill>
                <a:latin typeface=""/>
              </a:defRPr>
            </a:lvl2pPr>
            <a:lvl3pPr>
              <a:buClr>
                <a:schemeClr val="bg1">
                  <a:lumMod val="65000"/>
                </a:schemeClr>
              </a:buClr>
              <a:defRPr>
                <a:solidFill>
                  <a:schemeClr val="tx1"/>
                </a:solidFill>
                <a:latin typeface=""/>
              </a:defRPr>
            </a:lvl3pPr>
            <a:lvl4pPr>
              <a:buClr>
                <a:srgbClr val="321949"/>
              </a:buClr>
              <a:defRPr>
                <a:solidFill>
                  <a:schemeClr val="tx1"/>
                </a:solidFill>
                <a:latin typeface=""/>
              </a:defRPr>
            </a:lvl4pPr>
            <a:lvl5pPr>
              <a:buClr>
                <a:srgbClr val="F7EA50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8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64" y="0"/>
            <a:ext cx="8353217" cy="685800"/>
          </a:xfrm>
          <a:prstGeom prst="rect">
            <a:avLst/>
          </a:prstGeom>
        </p:spPr>
        <p:txBody>
          <a:bodyPr/>
          <a:lstStyle>
            <a:lvl1pPr algn="ctr">
              <a:defRPr sz="2250" b="1">
                <a:solidFill>
                  <a:schemeClr val="bg1"/>
                </a:solidFill>
                <a:latin typeface="Andalus" pitchFamily="18" charset="-78"/>
                <a:cs typeface="Andalus" pitchFamily="18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914401"/>
            <a:ext cx="11160368" cy="5211764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ndalus" pitchFamily="18" charset="-78"/>
                <a:cs typeface="Andalus" pitchFamily="18" charset="-78"/>
              </a:defRPr>
            </a:lvl1pPr>
            <a:lvl2pPr>
              <a:defRPr>
                <a:latin typeface="Andalus" pitchFamily="18" charset="-78"/>
                <a:cs typeface="Andalus" pitchFamily="18" charset="-78"/>
              </a:defRPr>
            </a:lvl2pPr>
            <a:lvl3pPr>
              <a:defRPr>
                <a:latin typeface="Andalus" pitchFamily="18" charset="-78"/>
                <a:cs typeface="Andalus" pitchFamily="18" charset="-78"/>
              </a:defRPr>
            </a:lvl3pPr>
            <a:lvl4pPr>
              <a:defRPr>
                <a:latin typeface="Andalus" pitchFamily="18" charset="-78"/>
                <a:cs typeface="Andalus" pitchFamily="18" charset="-78"/>
              </a:defRPr>
            </a:lvl4pPr>
            <a:lvl5pPr>
              <a:defRPr>
                <a:latin typeface="Andalus" pitchFamily="18" charset="-78"/>
                <a:cs typeface="Andalus" pitchFamily="18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FF27F-1687-4E98-B8BC-1040E073DD8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0" y="6356353"/>
            <a:ext cx="569384" cy="365125"/>
          </a:xfrm>
        </p:spPr>
        <p:txBody>
          <a:bodyPr/>
          <a:lstStyle>
            <a:lvl1pPr>
              <a:defRPr/>
            </a:lvl1pPr>
          </a:lstStyle>
          <a:p>
            <a:fld id="{FD090223-6F0C-47FA-B6A2-A055A817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4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FF27F-1687-4E98-B8BC-1040E073DD8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FD090223-6F0C-47FA-B6A2-A055A817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7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FF27F-1687-4E98-B8BC-1040E073DD8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FD090223-6F0C-47FA-B6A2-A055A817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1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FF27F-1687-4E98-B8BC-1040E073DD8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FD090223-6F0C-47FA-B6A2-A055A817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007533" y="692150"/>
            <a:ext cx="10574867" cy="725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_tradnl" sz="2250" dirty="0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FF27F-1687-4E98-B8BC-1040E073DD8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90223-6F0C-47FA-B6A2-A055A817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FF27F-1687-4E98-B8BC-1040E073DD8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FD090223-6F0C-47FA-B6A2-A055A817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8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FF27F-1687-4E98-B8BC-1040E073DD8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FD090223-6F0C-47FA-B6A2-A055A817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ES_trad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FF27F-1687-4E98-B8BC-1040E073DD8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FD090223-6F0C-47FA-B6A2-A055A817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4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>
            <a:extLst>
              <a:ext uri="{FF2B5EF4-FFF2-40B4-BE49-F238E27FC236}"/>
            </a:extLst>
          </p:cNvPr>
          <p:cNvSpPr/>
          <p:nvPr/>
        </p:nvSpPr>
        <p:spPr>
          <a:xfrm>
            <a:off x="1" y="762000"/>
            <a:ext cx="719403" cy="6096000"/>
          </a:xfrm>
          <a:prstGeom prst="homePlate">
            <a:avLst>
              <a:gd name="adj" fmla="val 54110"/>
            </a:avLst>
          </a:prstGeom>
          <a:solidFill>
            <a:srgbClr val="0C77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b"/>
          <a:lstStyle/>
          <a:p>
            <a:pPr algn="ctr" eaLnBrk="1" hangingPunct="1">
              <a:defRPr/>
            </a:pPr>
            <a:r>
              <a:rPr lang="es-ES_tradnl" sz="1350" b="1" dirty="0" err="1">
                <a:solidFill>
                  <a:schemeClr val="bg1"/>
                </a:solidFill>
                <a:latin typeface="Constantia" pitchFamily="18" charset="0"/>
                <a:ea typeface="Verdana" pitchFamily="34" charset="0"/>
                <a:cs typeface="Andalus" pitchFamily="18" charset="-78"/>
              </a:rPr>
              <a:t>Simplifying</a:t>
            </a:r>
            <a:r>
              <a:rPr lang="es-ES_tradnl" sz="1350" b="1" dirty="0">
                <a:solidFill>
                  <a:schemeClr val="bg1"/>
                </a:solidFill>
                <a:latin typeface="Constantia" pitchFamily="18" charset="0"/>
                <a:ea typeface="Verdana" pitchFamily="34" charset="0"/>
                <a:cs typeface="Andalus" pitchFamily="18" charset="-78"/>
              </a:rPr>
              <a:t> M&amp;E in </a:t>
            </a:r>
            <a:r>
              <a:rPr lang="es-ES_tradnl" sz="1350" b="1" dirty="0" err="1">
                <a:solidFill>
                  <a:schemeClr val="bg1"/>
                </a:solidFill>
                <a:latin typeface="Constantia" pitchFamily="18" charset="0"/>
                <a:ea typeface="Verdana" pitchFamily="34" charset="0"/>
                <a:cs typeface="Andalus" pitchFamily="18" charset="-78"/>
              </a:rPr>
              <a:t>Africa</a:t>
            </a:r>
            <a:endParaRPr lang="es-ES_tradnl" sz="1350" b="1" dirty="0">
              <a:solidFill>
                <a:schemeClr val="bg1"/>
              </a:solidFill>
              <a:latin typeface="Constantia" pitchFamily="18" charset="0"/>
              <a:ea typeface="Verdana" pitchFamily="34" charset="0"/>
              <a:cs typeface="Andalus" pitchFamily="18" charset="-78"/>
            </a:endParaRPr>
          </a:p>
        </p:txBody>
      </p:sp>
      <p:sp>
        <p:nvSpPr>
          <p:cNvPr id="1027" name="Rectangle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949451" y="59531"/>
            <a:ext cx="8325936" cy="5667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S_tradnl" sz="1800" b="1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OfficinaSans-Book" pitchFamily="34" charset="0"/>
                <a:cs typeface="Arial" charset="0"/>
              </a:defRPr>
            </a:lvl1pPr>
          </a:lstStyle>
          <a:p>
            <a:fld id="{39FFF27F-1687-4E98-B8BC-1040E073DD8B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OfficinaSans-Book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4319" y="6400803"/>
            <a:ext cx="804333" cy="3651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50" b="1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fld id="{FD090223-6F0C-47FA-B6A2-A055A81767E4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8" descr="Final logo design - Copy (2)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88" y="1"/>
            <a:ext cx="1919761" cy="6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0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4645" y="1328235"/>
            <a:ext cx="10189736" cy="47776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  <a:p>
            <a:pPr lvl="6"/>
            <a:r>
              <a:rPr lang="en-US" dirty="0"/>
              <a:t>Fourth level</a:t>
            </a:r>
          </a:p>
          <a:p>
            <a:pPr lvl="7"/>
            <a:r>
              <a:rPr lang="en-US" dirty="0"/>
              <a:t>Fifth level</a:t>
            </a:r>
          </a:p>
          <a:p>
            <a:pPr lvl="8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18675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defTabSz="609585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" charset="2"/>
        <a:buNone/>
        <a:defRPr sz="4267" kern="1200">
          <a:solidFill>
            <a:schemeClr val="accent6"/>
          </a:solidFill>
          <a:latin typeface="Arial" charset="0"/>
          <a:ea typeface="ＭＳ Ｐゴシック" charset="0"/>
          <a:cs typeface="ＭＳ Ｐゴシック" charset="0"/>
        </a:defRPr>
      </a:lvl1pPr>
      <a:lvl2pPr marL="0" indent="-259074" algn="l" defTabSz="609585" rtl="0" eaLnBrk="1" fontAlgn="base" hangingPunct="1">
        <a:spcBef>
          <a:spcPts val="0"/>
        </a:spcBef>
        <a:spcAft>
          <a:spcPct val="0"/>
        </a:spcAft>
        <a:buClr>
          <a:srgbClr val="321949"/>
        </a:buClr>
        <a:buSzPct val="100000"/>
        <a:buFont typeface="Arial" charset="0"/>
        <a:buChar char="•"/>
        <a:defRPr sz="2667" kern="1200">
          <a:solidFill>
            <a:schemeClr val="tx1">
              <a:lumMod val="75000"/>
              <a:lumOff val="25000"/>
            </a:schemeClr>
          </a:solidFill>
          <a:latin typeface="Arial" charset="0"/>
          <a:ea typeface="ＭＳ Ｐゴシック" charset="0"/>
          <a:cs typeface="+mn-cs"/>
        </a:defRPr>
      </a:lvl2pPr>
      <a:lvl3pPr marL="457189" indent="-457189" algn="l" defTabSz="609585" rtl="0" eaLnBrk="1" fontAlgn="base" hangingPunct="1">
        <a:spcBef>
          <a:spcPts val="0"/>
        </a:spcBef>
        <a:spcAft>
          <a:spcPct val="0"/>
        </a:spcAft>
        <a:buClr>
          <a:schemeClr val="bg1">
            <a:lumMod val="65000"/>
          </a:schemeClr>
        </a:buClr>
        <a:buSzPct val="100000"/>
        <a:buFont typeface="Arial" panose="020B0604020202020204" pitchFamily="34" charset="0"/>
        <a:buChar char="•"/>
        <a:defRPr sz="2667" kern="1200">
          <a:solidFill>
            <a:schemeClr val="tx1">
              <a:lumMod val="75000"/>
              <a:lumOff val="25000"/>
            </a:schemeClr>
          </a:solidFill>
          <a:latin typeface="Arial" charset="0"/>
          <a:ea typeface="ＭＳ Ｐゴシック" charset="0"/>
          <a:cs typeface="+mn-cs"/>
        </a:defRPr>
      </a:lvl3pPr>
      <a:lvl4pPr marL="228594" indent="-228594" algn="l" defTabSz="609585" rtl="0" eaLnBrk="1" fontAlgn="base" hangingPunct="1"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2667" kern="1200">
          <a:solidFill>
            <a:schemeClr val="tx1">
              <a:lumMod val="75000"/>
              <a:lumOff val="25000"/>
            </a:schemeClr>
          </a:solidFill>
          <a:latin typeface="Arial" charset="0"/>
          <a:ea typeface="ＭＳ Ｐゴシック" charset="0"/>
          <a:cs typeface="+mn-cs"/>
        </a:defRPr>
      </a:lvl4pPr>
      <a:lvl5pPr marL="457189" indent="-228594" algn="l" defTabSz="609585" rtl="0" eaLnBrk="1" fontAlgn="base" hangingPunct="1">
        <a:spcBef>
          <a:spcPts val="0"/>
        </a:spcBef>
        <a:spcAft>
          <a:spcPct val="0"/>
        </a:spcAft>
        <a:buClr>
          <a:srgbClr val="F7EA50"/>
        </a:buClr>
        <a:buSzPct val="100000"/>
        <a:buFont typeface="Arial" panose="020B0604020202020204" pitchFamily="34" charset="0"/>
        <a:buChar char="•"/>
        <a:tabLst/>
        <a:defRPr sz="2667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5pPr>
      <a:lvl6pPr marL="687900" indent="-230712" algn="l" defTabSz="609585" rtl="0" eaLnBrk="1" latinLnBrk="0" hangingPunct="1">
        <a:spcBef>
          <a:spcPct val="20000"/>
        </a:spcBef>
        <a:buClr>
          <a:srgbClr val="91CA56"/>
        </a:buClr>
        <a:buFont typeface="Arial"/>
        <a:buChar char="•"/>
        <a:tabLst/>
        <a:defRPr sz="2667" kern="1200">
          <a:solidFill>
            <a:schemeClr val="tx1"/>
          </a:solidFill>
          <a:latin typeface="+mj-lt"/>
          <a:ea typeface="+mn-ea"/>
          <a:cs typeface="+mn-cs"/>
        </a:defRPr>
      </a:lvl6pPr>
      <a:lvl7pPr marL="916494" indent="-228594" algn="l" defTabSz="609585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667" kern="1200">
          <a:solidFill>
            <a:schemeClr val="tx1"/>
          </a:solidFill>
          <a:latin typeface="+mj-lt"/>
          <a:ea typeface="+mn-ea"/>
          <a:cs typeface="+mn-cs"/>
        </a:defRPr>
      </a:lvl7pPr>
      <a:lvl8pPr marL="1147205" indent="-230712" algn="l" defTabSz="609585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/>
        <a:buChar char="•"/>
        <a:tabLst/>
        <a:defRPr sz="2667" kern="1200">
          <a:solidFill>
            <a:schemeClr val="tx1"/>
          </a:solidFill>
          <a:latin typeface="+mj-lt"/>
          <a:ea typeface="+mn-ea"/>
          <a:cs typeface="+mn-cs"/>
        </a:defRPr>
      </a:lvl8pPr>
      <a:lvl9pPr marL="1375799" indent="-228594" algn="l" defTabSz="609585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/>
        <a:buChar char="•"/>
        <a:tabLst/>
        <a:defRPr sz="2667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daafrica.org/" TargetMode="External"/><Relationship Id="rId2" Type="http://schemas.openxmlformats.org/officeDocument/2006/relationships/hyperlink" Target="mailto:lida@lidaafrica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20" y="512600"/>
            <a:ext cx="4053300" cy="1595448"/>
          </a:xfrm>
          <a:prstGeom prst="rect">
            <a:avLst/>
          </a:prstGeom>
        </p:spPr>
      </p:pic>
      <p:pic>
        <p:nvPicPr>
          <p:cNvPr id="3" name="Picture 8" descr="Final logo design - Copy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82" y="4427007"/>
            <a:ext cx="3369794" cy="159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3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64" y="798490"/>
            <a:ext cx="5897701" cy="2472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674" y="3647504"/>
            <a:ext cx="7650051" cy="685800"/>
          </a:xfrm>
        </p:spPr>
        <p:txBody>
          <a:bodyPr/>
          <a:lstStyle/>
          <a:p>
            <a:pPr algn="ctr"/>
            <a:r>
              <a:rPr lang="en-GB" sz="3200" u="sng" dirty="0">
                <a:solidFill>
                  <a:srgbClr val="0070C0"/>
                </a:solidFill>
              </a:rPr>
              <a:t>Call to Action: Involve Youth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65" y="4711113"/>
            <a:ext cx="4053300" cy="1595448"/>
          </a:xfrm>
          <a:prstGeom prst="rect">
            <a:avLst/>
          </a:prstGeom>
        </p:spPr>
      </p:pic>
      <p:pic>
        <p:nvPicPr>
          <p:cNvPr id="6" name="Picture 8" descr="Final logo design - Copy (2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43" y="4710343"/>
            <a:ext cx="3369794" cy="159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0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i="1" u="sng" dirty="0" smtClean="0"/>
              <a:t>Special Thanks</a:t>
            </a:r>
            <a:endParaRPr lang="en-GB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Lida Africa</a:t>
            </a:r>
          </a:p>
          <a:p>
            <a:r>
              <a:rPr lang="en-GB" sz="3600" dirty="0"/>
              <a:t>Youth Power Learning</a:t>
            </a:r>
          </a:p>
          <a:p>
            <a:r>
              <a:rPr lang="en-GB" sz="3600" dirty="0" err="1"/>
              <a:t>Eval</a:t>
            </a:r>
            <a:r>
              <a:rPr lang="en-GB" sz="3600" dirty="0"/>
              <a:t> Partners and </a:t>
            </a:r>
            <a:r>
              <a:rPr lang="en-GB" sz="3600" dirty="0" err="1"/>
              <a:t>Eval</a:t>
            </a:r>
            <a:r>
              <a:rPr lang="en-GB" sz="3600" dirty="0"/>
              <a:t> Youth</a:t>
            </a:r>
          </a:p>
          <a:p>
            <a:r>
              <a:rPr lang="en-GB" sz="3600" dirty="0"/>
              <a:t>Uganda Evaluation </a:t>
            </a:r>
            <a:r>
              <a:rPr lang="en-GB" sz="3600" dirty="0" smtClean="0"/>
              <a:t>Association</a:t>
            </a:r>
          </a:p>
          <a:p>
            <a:r>
              <a:rPr lang="en-GB" sz="3600" dirty="0" smtClean="0"/>
              <a:t>American Evaluation Association 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975" y="3095559"/>
            <a:ext cx="2302484" cy="241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2339" y="905953"/>
            <a:ext cx="8126569" cy="2058947"/>
          </a:xfrm>
        </p:spPr>
        <p:txBody>
          <a:bodyPr/>
          <a:lstStyle/>
          <a:p>
            <a:r>
              <a:rPr lang="en-US" sz="2100" dirty="0"/>
              <a:t>The Role Of Consultancy Firms In Creating Pathways For Young &amp; Emerging Evaluators (YEEs) And The Future Of Evaluation: – </a:t>
            </a:r>
          </a:p>
          <a:p>
            <a:endParaRPr lang="en-US" sz="2100" dirty="0"/>
          </a:p>
          <a:p>
            <a:r>
              <a:rPr lang="en-US" sz="2100" dirty="0">
                <a:solidFill>
                  <a:srgbClr val="FF0000"/>
                </a:solidFill>
              </a:rPr>
              <a:t>Lessons from Lida Africa’s M&amp;E Fellowship Program. </a:t>
            </a:r>
          </a:p>
          <a:p>
            <a:endParaRPr lang="en-US" sz="2100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2026896" y="2805180"/>
            <a:ext cx="8537452" cy="31208"/>
          </a:xfrm>
          <a:prstGeom prst="line">
            <a:avLst/>
          </a:prstGeom>
          <a:noFill/>
          <a:ln w="101600">
            <a:solidFill>
              <a:srgbClr val="037C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553176" y="5091746"/>
            <a:ext cx="7504862" cy="17662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7866" tIns="33338" rIns="67866" bIns="33338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400" b="1" kern="0" dirty="0">
                <a:solidFill>
                  <a:srgbClr val="0C7705"/>
                </a:solidFill>
                <a:latin typeface="Garamond" pitchFamily="18" charset="0"/>
                <a:cs typeface="Times New Roman" pitchFamily="18" charset="0"/>
              </a:rPr>
              <a:t>Victor Kiwujja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400" b="1" kern="0" dirty="0">
                <a:solidFill>
                  <a:srgbClr val="0C7705"/>
                </a:solidFill>
                <a:latin typeface="Garamond" pitchFamily="18" charset="0"/>
                <a:cs typeface="Times New Roman" pitchFamily="18" charset="0"/>
              </a:rPr>
              <a:t>Cofounder &amp; Executive Director, Lida Africa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400" b="1" kern="0" dirty="0">
                <a:solidFill>
                  <a:srgbClr val="0C7705"/>
                </a:solidFill>
                <a:latin typeface="Garamond" pitchFamily="18" charset="0"/>
                <a:cs typeface="Times New Roman" pitchFamily="18" charset="0"/>
              </a:rPr>
              <a:t>Kampala, Uganda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400" kern="0" dirty="0">
                <a:solidFill>
                  <a:srgbClr val="0C7705"/>
                </a:solidFill>
                <a:latin typeface="Garamond" pitchFamily="18" charset="0"/>
                <a:cs typeface="Times New Roman" pitchFamily="18" charset="0"/>
                <a:hlinkClick r:id="rId2"/>
              </a:rPr>
              <a:t>victor@lidaafrica.org</a:t>
            </a:r>
            <a:r>
              <a:rPr lang="en-US" sz="2400" kern="0" dirty="0">
                <a:solidFill>
                  <a:srgbClr val="0C7705"/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400" i="1" kern="0" dirty="0">
                <a:solidFill>
                  <a:srgbClr val="0C7705"/>
                </a:solidFill>
                <a:latin typeface="Garamond" pitchFamily="18" charset="0"/>
                <a:cs typeface="Times New Roman" pitchFamily="18" charset="0"/>
                <a:hlinkClick r:id="rId3"/>
              </a:rPr>
              <a:t>www.lidaafrica.org</a:t>
            </a:r>
            <a:endParaRPr lang="en-US" sz="2400" i="1" kern="0" dirty="0">
              <a:solidFill>
                <a:srgbClr val="0C7705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07" y="3268679"/>
            <a:ext cx="4053300" cy="1595448"/>
          </a:xfrm>
          <a:prstGeom prst="rect">
            <a:avLst/>
          </a:prstGeom>
        </p:spPr>
      </p:pic>
      <p:pic>
        <p:nvPicPr>
          <p:cNvPr id="6" name="Picture 8" descr="Final logo design - Copy (2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37" y="3267909"/>
            <a:ext cx="3369794" cy="159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5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32489" y="39838"/>
            <a:ext cx="4672013" cy="544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About Lida Africa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 sz="18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557213" indent="-214313">
              <a:defRPr sz="18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857250" indent="-171450">
              <a:defRPr sz="18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200150" indent="-171450">
              <a:defRPr sz="18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543050" indent="-171450">
              <a:defRPr sz="18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2B5B0BA-DD55-4D2A-82C3-EF039F8EE128}" type="slidenum">
              <a:rPr lang="en-US" sz="1350">
                <a:solidFill>
                  <a:schemeClr val="bg1"/>
                </a:solidFill>
                <a:latin typeface="Constantia" pitchFamily="18" charset="0"/>
              </a:rPr>
              <a:pPr/>
              <a:t>3</a:t>
            </a:fld>
            <a:endParaRPr lang="en-US" sz="135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5" y="733405"/>
            <a:ext cx="11320529" cy="59880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9436" y="4842456"/>
            <a:ext cx="5293217" cy="73409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441" y="775953"/>
            <a:ext cx="9249153" cy="6172199"/>
          </a:xfrm>
        </p:spPr>
        <p:txBody>
          <a:bodyPr/>
          <a:lstStyle/>
          <a:p>
            <a:r>
              <a:rPr lang="en-US" sz="2200" dirty="0"/>
              <a:t>The 17 SDGs draw significant attention to evaluation and youth</a:t>
            </a:r>
          </a:p>
          <a:p>
            <a:endParaRPr lang="en-US" sz="1800" dirty="0"/>
          </a:p>
          <a:p>
            <a:r>
              <a:rPr lang="en-US" sz="2200" dirty="0"/>
              <a:t>The future of evaluation depends on </a:t>
            </a:r>
            <a:r>
              <a:rPr lang="en-US" sz="2200" b="1" dirty="0">
                <a:solidFill>
                  <a:srgbClr val="0070C0"/>
                </a:solidFill>
              </a:rPr>
              <a:t>the critical role that young people play especially in production &amp; use of high-quality evaluations</a:t>
            </a:r>
            <a:r>
              <a:rPr lang="en-US" sz="2200" dirty="0"/>
              <a:t> especially in Africa where over 60% of the population is below 25 years. </a:t>
            </a:r>
          </a:p>
          <a:p>
            <a:endParaRPr lang="en-US" sz="1600" dirty="0"/>
          </a:p>
          <a:p>
            <a:r>
              <a:rPr lang="en-US" sz="2200" dirty="0"/>
              <a:t>Youth are under-represented in evaluation associations and are frequently absent from evaluations of policies and programs that impact them. </a:t>
            </a:r>
          </a:p>
          <a:p>
            <a:endParaRPr lang="en-US" sz="1800" dirty="0"/>
          </a:p>
          <a:p>
            <a:r>
              <a:rPr lang="en-US" sz="2200" dirty="0"/>
              <a:t>Many consultancies have not seen the need to involve young and emerging evaluators in their evaluations.</a:t>
            </a:r>
          </a:p>
          <a:p>
            <a:endParaRPr lang="en-US" sz="1400" dirty="0"/>
          </a:p>
          <a:p>
            <a:r>
              <a:rPr lang="en-US" sz="2200" dirty="0"/>
              <a:t>Lida Africa in a bid to contribute to the achievement of SDGs, designed the </a:t>
            </a:r>
            <a:r>
              <a:rPr lang="en-US" sz="2200" b="1" dirty="0">
                <a:solidFill>
                  <a:srgbClr val="0070C0"/>
                </a:solidFill>
              </a:rPr>
              <a:t>Global School of Experience to substantively engage youth in evaluations as critical thinkers, change makers, innovators, communicators, and leaders</a:t>
            </a:r>
            <a:r>
              <a:rPr lang="en-US" sz="2200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6E919F-292F-49FF-A212-90017FF14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4" y="5240182"/>
            <a:ext cx="1314360" cy="943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4D1D18-213D-4B46-963D-A158F7D40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73" y="3303314"/>
            <a:ext cx="1334555" cy="999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BC3C44-C5E0-45B6-887C-E7DB52D9AC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4" y="1260519"/>
            <a:ext cx="1357384" cy="11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225" y="110275"/>
            <a:ext cx="5357612" cy="514350"/>
          </a:xfrm>
        </p:spPr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7178" y="1490019"/>
            <a:ext cx="2427667" cy="883453"/>
          </a:xfrm>
          <a:solidFill>
            <a:srgbClr val="00B050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The Target Group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Eval</a:t>
            </a:r>
            <a:r>
              <a:rPr lang="en-US" b="1" dirty="0" smtClean="0">
                <a:solidFill>
                  <a:schemeClr val="bg1"/>
                </a:solidFill>
              </a:rPr>
              <a:t> Youth)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66" y="798490"/>
            <a:ext cx="5924281" cy="375168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62141" y="4445540"/>
            <a:ext cx="8525814" cy="24124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“Fresh” university graduates with interest in the evaluation field</a:t>
            </a:r>
          </a:p>
          <a:p>
            <a:r>
              <a:rPr lang="en-US" sz="2200" dirty="0"/>
              <a:t>23-27 years</a:t>
            </a:r>
          </a:p>
          <a:p>
            <a:r>
              <a:rPr lang="en-US" sz="2200" dirty="0"/>
              <a:t>Unemployed youth</a:t>
            </a:r>
          </a:p>
          <a:p>
            <a:r>
              <a:rPr lang="en-US" sz="2200" dirty="0"/>
              <a:t>50% females</a:t>
            </a:r>
          </a:p>
          <a:p>
            <a:r>
              <a:rPr lang="en-US" sz="2200" dirty="0"/>
              <a:t>1-year M&amp;E fellowship program.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049090" y="5116847"/>
            <a:ext cx="1774068" cy="883453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Our Target Group</a:t>
            </a:r>
          </a:p>
        </p:txBody>
      </p:sp>
    </p:spTree>
    <p:extLst>
      <p:ext uri="{BB962C8B-B14F-4D97-AF65-F5344CB8AC3E}">
        <p14:creationId xmlns:p14="http://schemas.microsoft.com/office/powerpoint/2010/main" val="26051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 txBox="1">
            <a:spLocks/>
          </p:cNvSpPr>
          <p:nvPr/>
        </p:nvSpPr>
        <p:spPr>
          <a:xfrm rot="16200000">
            <a:off x="-1286120" y="3468331"/>
            <a:ext cx="6172201" cy="607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b="1" dirty="0">
                <a:solidFill>
                  <a:schemeClr val="bg1"/>
                </a:solidFill>
              </a:rPr>
              <a:t>YEE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2149956" y="618185"/>
            <a:ext cx="7532878" cy="5756857"/>
          </a:xfrm>
          <a:prstGeom prst="ellipse">
            <a:avLst/>
          </a:prstGeom>
          <a:solidFill>
            <a:schemeClr val="bg1"/>
          </a:solidFill>
          <a:ln w="330200">
            <a:solidFill>
              <a:srgbClr val="FFCC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01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Evaluator Empowerment Model (EEM)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30090505"/>
              </p:ext>
            </p:extLst>
          </p:nvPr>
        </p:nvGraphicFramePr>
        <p:xfrm>
          <a:off x="2809773" y="965916"/>
          <a:ext cx="6232548" cy="4746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1614154" y="965917"/>
            <a:ext cx="2743199" cy="161582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kumimoji="1" lang="en-US" altLang="ja-JP" sz="1800" b="1" u="sng" dirty="0">
                <a:solidFill>
                  <a:srgbClr val="00B0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Policy Environment &amp; Culture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kumimoji="1" lang="en-US" altLang="ja-JP" sz="1800" i="1" dirty="0">
                <a:solidFill>
                  <a:srgbClr val="00B0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National M&amp;E policy, and Development Agenda (NDPs)</a:t>
            </a:r>
            <a:endParaRPr kumimoji="1" lang="en-US" altLang="ja-JP" sz="1800" dirty="0">
              <a:solidFill>
                <a:srgbClr val="00B05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8233894" y="965916"/>
            <a:ext cx="2351831" cy="144655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kumimoji="1" lang="en-US" altLang="ja-JP" sz="1600" b="1" u="sng" dirty="0">
                <a:solidFill>
                  <a:srgbClr val="00B0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Evaluation Associations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kumimoji="1" lang="en-US" altLang="ja-JP" sz="1600" i="1" dirty="0">
                <a:solidFill>
                  <a:srgbClr val="00B0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Provision of platforms for YEEs to access strong mentors</a:t>
            </a:r>
            <a:endParaRPr kumimoji="1" lang="en-US" altLang="ja-JP" sz="1600" dirty="0">
              <a:solidFill>
                <a:srgbClr val="00B05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8362683" y="3593208"/>
            <a:ext cx="2223042" cy="161582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kumimoji="1" lang="en-US" altLang="ja-JP" sz="1800" b="1" u="sng" dirty="0">
                <a:solidFill>
                  <a:srgbClr val="00B0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National YEE Network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kumimoji="1" lang="en-US" altLang="ja-JP" sz="1800" i="1" dirty="0">
                <a:solidFill>
                  <a:srgbClr val="00B0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YEE program at the center of Associations</a:t>
            </a:r>
            <a:endParaRPr kumimoji="1" lang="en-US" altLang="ja-JP" sz="1800" dirty="0">
              <a:solidFill>
                <a:srgbClr val="00B05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1509891" y="4650310"/>
            <a:ext cx="2743199" cy="1061829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kumimoji="1" lang="en-US" altLang="ja-JP" sz="1800" b="1" u="sng" dirty="0">
                <a:solidFill>
                  <a:srgbClr val="00B0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YEE Partnerships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kumimoji="1" lang="en-US" altLang="ja-JP" sz="1800" i="1" dirty="0">
                <a:solidFill>
                  <a:srgbClr val="00B0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Public, Private and Civil Society</a:t>
            </a:r>
            <a:endParaRPr kumimoji="1" lang="en-US" altLang="ja-JP" sz="1800" dirty="0">
              <a:solidFill>
                <a:srgbClr val="00B05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Program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294960"/>
              </p:ext>
            </p:extLst>
          </p:nvPr>
        </p:nvGraphicFramePr>
        <p:xfrm>
          <a:off x="568178" y="685801"/>
          <a:ext cx="11434932" cy="617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1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8692" y="697069"/>
            <a:ext cx="5366197" cy="6172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75% have advanced evaluation careers</a:t>
            </a:r>
          </a:p>
          <a:p>
            <a:pPr lvl="1"/>
            <a:r>
              <a:rPr lang="en-US" sz="2400" dirty="0"/>
              <a:t>One manages evaluations of  programs reaching 30,800 students with leadership &amp; entrepreneurship skills </a:t>
            </a:r>
          </a:p>
          <a:p>
            <a:pPr lvl="1"/>
            <a:r>
              <a:rPr lang="en-US" sz="2400" dirty="0"/>
              <a:t>One leads evaluation training at 2 public universities</a:t>
            </a:r>
          </a:p>
          <a:p>
            <a:pPr lvl="1"/>
            <a:r>
              <a:rPr lang="en-US" sz="2400" dirty="0"/>
              <a:t>Another leads M&amp;E strategies in least developed region (</a:t>
            </a:r>
            <a:r>
              <a:rPr lang="en-US" sz="2400" dirty="0" err="1"/>
              <a:t>Karamoja</a:t>
            </a:r>
            <a:r>
              <a:rPr lang="en-US" sz="2400" dirty="0"/>
              <a:t>)</a:t>
            </a:r>
          </a:p>
          <a:p>
            <a:r>
              <a:rPr lang="en-US" sz="2400" dirty="0"/>
              <a:t>Enhanced incomes and impact in human rights </a:t>
            </a:r>
            <a:r>
              <a:rPr lang="en-US" sz="2400" dirty="0" err="1"/>
              <a:t>programmes</a:t>
            </a:r>
            <a:endParaRPr lang="en-US" sz="2400" dirty="0"/>
          </a:p>
          <a:p>
            <a:r>
              <a:rPr lang="en-US" sz="2400" dirty="0"/>
              <a:t>Mentors have become better evaluators</a:t>
            </a:r>
          </a:p>
          <a:p>
            <a:pPr lvl="1"/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048" y="1236467"/>
            <a:ext cx="3749771" cy="28123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666709" y="4393401"/>
            <a:ext cx="4640941" cy="187861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50" b="1" kern="120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000" dirty="0">
                <a:solidFill>
                  <a:srgbClr val="0070C0"/>
                </a:solidFill>
              </a:rPr>
              <a:t>Joshua </a:t>
            </a:r>
            <a:r>
              <a:rPr lang="en-US" sz="2000" dirty="0" err="1">
                <a:solidFill>
                  <a:srgbClr val="0070C0"/>
                </a:solidFill>
              </a:rPr>
              <a:t>Kimera</a:t>
            </a:r>
            <a:r>
              <a:rPr lang="en-US" sz="2000" dirty="0">
                <a:solidFill>
                  <a:srgbClr val="0070C0"/>
                </a:solidFill>
              </a:rPr>
              <a:t> (one of the fellows) presenting a workshop at the recently held </a:t>
            </a:r>
            <a:r>
              <a:rPr lang="en-US" sz="2000" dirty="0" err="1">
                <a:solidFill>
                  <a:srgbClr val="0070C0"/>
                </a:solidFill>
              </a:rPr>
              <a:t>AfrEA</a:t>
            </a:r>
            <a:r>
              <a:rPr lang="en-US" sz="2000" dirty="0">
                <a:solidFill>
                  <a:srgbClr val="0070C0"/>
                </a:solidFill>
              </a:rPr>
              <a:t> conference in Ivory Coast</a:t>
            </a:r>
          </a:p>
        </p:txBody>
      </p:sp>
    </p:spTree>
    <p:extLst>
      <p:ext uri="{BB962C8B-B14F-4D97-AF65-F5344CB8AC3E}">
        <p14:creationId xmlns:p14="http://schemas.microsoft.com/office/powerpoint/2010/main" val="551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251" y="1340650"/>
            <a:ext cx="3451538" cy="2252556"/>
          </a:xfrm>
          <a:ln w="28575">
            <a:solidFill>
              <a:srgbClr val="FFC000"/>
            </a:solidFill>
          </a:ln>
        </p:spPr>
        <p:txBody>
          <a:bodyPr/>
          <a:lstStyle/>
          <a:p>
            <a:r>
              <a:rPr lang="en-US" sz="2400" dirty="0"/>
              <a:t>YEEs INITIAL interest in evaluations is centered around “the practice” &amp; “not management”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214353" y="895883"/>
            <a:ext cx="2569335" cy="44476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15227" y="1286930"/>
            <a:ext cx="3433832" cy="230627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Soft skills matter in the evaluation field</a:t>
            </a:r>
          </a:p>
          <a:p>
            <a:endParaRPr lang="en-US" sz="24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543261" y="842163"/>
            <a:ext cx="2569335" cy="444767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b="1" dirty="0"/>
              <a:t>2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1568" y="4314424"/>
            <a:ext cx="3377491" cy="2050594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Strong partnerships between Evaluation Associations &amp; consultancies yield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7543260" y="3869658"/>
            <a:ext cx="2569335" cy="444767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b="1" dirty="0"/>
              <a:t>4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773251" y="4314425"/>
            <a:ext cx="3451538" cy="2252556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Consultancies offer considerable synergy through exposure to evaluations “field work” (well designed package)</a:t>
            </a:r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3214353" y="3869658"/>
            <a:ext cx="2569335" cy="44476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ndalus" pitchFamily="18" charset="-78"/>
                <a:ea typeface="+mn-ea"/>
                <a:cs typeface="Andalus" pitchFamily="18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71448" y="0"/>
            <a:ext cx="6264913" cy="685800"/>
          </a:xfrm>
        </p:spPr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da Africa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da Africa Theme1" id="{A996B148-49AD-4241-A445-8D72590A884A}" vid="{B6B87138-009A-46DE-A4AD-F22AB9F14F22}"/>
    </a:ext>
  </a:extLst>
</a:theme>
</file>

<file path=ppt/theme/theme2.xml><?xml version="1.0" encoding="utf-8"?>
<a:theme xmlns:a="http://schemas.openxmlformats.org/drawingml/2006/main" name="ISTAT_1450115_AsiaPPT_16x9">
  <a:themeElements>
    <a:clrScheme name="ISTAT Asia">
      <a:dk1>
        <a:sysClr val="windowText" lastClr="000000"/>
      </a:dk1>
      <a:lt1>
        <a:sysClr val="window" lastClr="FFFFFF"/>
      </a:lt1>
      <a:dk2>
        <a:srgbClr val="074184"/>
      </a:dk2>
      <a:lt2>
        <a:srgbClr val="EEECE1"/>
      </a:lt2>
      <a:accent1>
        <a:srgbClr val="FEC20C"/>
      </a:accent1>
      <a:accent2>
        <a:srgbClr val="8D8E8D"/>
      </a:accent2>
      <a:accent3>
        <a:srgbClr val="B40A26"/>
      </a:accent3>
      <a:accent4>
        <a:srgbClr val="65B131"/>
      </a:accent4>
      <a:accent5>
        <a:srgbClr val="B40A26"/>
      </a:accent5>
      <a:accent6>
        <a:srgbClr val="65B131"/>
      </a:accent6>
      <a:hlink>
        <a:srgbClr val="0092D2"/>
      </a:hlink>
      <a:folHlink>
        <a:srgbClr val="B40A26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EA_315661-18_Eval19_PPT_Temp_16x9" id="{3823A6C3-1BC4-AF43-BEA9-8FECB389A111}" vid="{F8D8CD41-A142-984D-9748-735A6B5A40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Lida Africa Theme1</Template>
  <TotalTime>938</TotalTime>
  <Words>492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 Unicode MS</vt:lpstr>
      <vt:lpstr>ＭＳ Ｐゴシック</vt:lpstr>
      <vt:lpstr>Andalus</vt:lpstr>
      <vt:lpstr>Arial</vt:lpstr>
      <vt:lpstr>Calibri</vt:lpstr>
      <vt:lpstr>Constantia</vt:lpstr>
      <vt:lpstr>David</vt:lpstr>
      <vt:lpstr>Garamond</vt:lpstr>
      <vt:lpstr>OfficinaSans-Book</vt:lpstr>
      <vt:lpstr>Times New Roman</vt:lpstr>
      <vt:lpstr>Verdana</vt:lpstr>
      <vt:lpstr>Wingdings</vt:lpstr>
      <vt:lpstr>Lida Africa Theme1</vt:lpstr>
      <vt:lpstr>ISTAT_1450115_AsiaPPT_16x9</vt:lpstr>
      <vt:lpstr>PowerPoint Presentation</vt:lpstr>
      <vt:lpstr>PowerPoint Presentation</vt:lpstr>
      <vt:lpstr>About Lida Africa</vt:lpstr>
      <vt:lpstr>Background</vt:lpstr>
      <vt:lpstr>Our Approach</vt:lpstr>
      <vt:lpstr>The Evaluator Empowerment Model (EEM)</vt:lpstr>
      <vt:lpstr>Our Program</vt:lpstr>
      <vt:lpstr>Results</vt:lpstr>
      <vt:lpstr>Lessons</vt:lpstr>
      <vt:lpstr>Call to Action: Involve Youth</vt:lpstr>
      <vt:lpstr>Special 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Kiwujja</dc:creator>
  <cp:lastModifiedBy>Victor Kiwujja</cp:lastModifiedBy>
  <cp:revision>57</cp:revision>
  <dcterms:created xsi:type="dcterms:W3CDTF">2019-11-09T06:05:48Z</dcterms:created>
  <dcterms:modified xsi:type="dcterms:W3CDTF">2019-11-28T07:14:36Z</dcterms:modified>
</cp:coreProperties>
</file>