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9"/>
  </p:notesMasterIdLst>
  <p:handoutMasterIdLst>
    <p:handoutMasterId r:id="rId10"/>
  </p:handoutMasterIdLst>
  <p:sldIdLst>
    <p:sldId id="308" r:id="rId2"/>
    <p:sldId id="313" r:id="rId3"/>
    <p:sldId id="311" r:id="rId4"/>
    <p:sldId id="315" r:id="rId5"/>
    <p:sldId id="317" r:id="rId6"/>
    <p:sldId id="316" r:id="rId7"/>
    <p:sldId id="310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6C6C"/>
    <a:srgbClr val="000000"/>
    <a:srgbClr val="E8E8E8"/>
    <a:srgbClr val="F2F2F2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9" autoAdjust="0"/>
    <p:restoredTop sz="94606" autoAdjust="0"/>
  </p:normalViewPr>
  <p:slideViewPr>
    <p:cSldViewPr snapToGrid="0" snapToObjects="1">
      <p:cViewPr>
        <p:scale>
          <a:sx n="118" d="100"/>
          <a:sy n="118" d="100"/>
        </p:scale>
        <p:origin x="608" y="8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050EE-1EEE-1A40-B88B-E3FC7223CBC1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91AE3FF4-EAE0-BE4B-AF1D-6A2BB3C8F326}">
      <dgm:prSet phldrT="[Text]"/>
      <dgm:spPr/>
      <dgm:t>
        <a:bodyPr/>
        <a:lstStyle/>
        <a:p>
          <a:r>
            <a:rPr lang="en-US" dirty="0" smtClean="0"/>
            <a:t>1999</a:t>
          </a:r>
        </a:p>
        <a:p>
          <a:r>
            <a:rPr lang="en-US" dirty="0" smtClean="0"/>
            <a:t>Research tools guidelines</a:t>
          </a:r>
          <a:endParaRPr lang="en-US" dirty="0"/>
        </a:p>
      </dgm:t>
    </dgm:pt>
    <dgm:pt modelId="{46E7CA23-A7F9-0741-B6D6-9724C8B03C3C}" type="parTrans" cxnId="{0F0D9532-E207-E840-9061-AEB65E6E73DA}">
      <dgm:prSet/>
      <dgm:spPr/>
      <dgm:t>
        <a:bodyPr/>
        <a:lstStyle/>
        <a:p>
          <a:endParaRPr lang="en-US"/>
        </a:p>
      </dgm:t>
    </dgm:pt>
    <dgm:pt modelId="{A340270E-0F1D-9740-A7A9-34DB98C6301A}" type="sibTrans" cxnId="{0F0D9532-E207-E840-9061-AEB65E6E73DA}">
      <dgm:prSet/>
      <dgm:spPr/>
      <dgm:t>
        <a:bodyPr/>
        <a:lstStyle/>
        <a:p>
          <a:endParaRPr lang="en-US"/>
        </a:p>
      </dgm:t>
    </dgm:pt>
    <dgm:pt modelId="{E5D1B5BC-1E9C-134F-8D77-27F3A2F8BC6B}">
      <dgm:prSet phldrT="[Text]"/>
      <dgm:spPr/>
      <dgm:t>
        <a:bodyPr/>
        <a:lstStyle/>
        <a:p>
          <a:r>
            <a:rPr lang="en-US" dirty="0" smtClean="0"/>
            <a:t>2001 Grants policy sharing guidelines</a:t>
          </a:r>
          <a:endParaRPr lang="en-US" dirty="0"/>
        </a:p>
      </dgm:t>
    </dgm:pt>
    <dgm:pt modelId="{E90D32F2-6EA1-B746-9AE1-9B21F88C3AE4}" type="parTrans" cxnId="{1C55AE14-60B4-6D42-9682-EEB6537A232A}">
      <dgm:prSet/>
      <dgm:spPr/>
      <dgm:t>
        <a:bodyPr/>
        <a:lstStyle/>
        <a:p>
          <a:endParaRPr lang="en-US"/>
        </a:p>
      </dgm:t>
    </dgm:pt>
    <dgm:pt modelId="{08467573-013B-C74F-ACD1-96DDEA6F5077}" type="sibTrans" cxnId="{1C55AE14-60B4-6D42-9682-EEB6537A232A}">
      <dgm:prSet/>
      <dgm:spPr/>
      <dgm:t>
        <a:bodyPr/>
        <a:lstStyle/>
        <a:p>
          <a:endParaRPr lang="en-US"/>
        </a:p>
      </dgm:t>
    </dgm:pt>
    <dgm:pt modelId="{5079A151-D436-3148-BC80-2C6BBBEB3719}">
      <dgm:prSet phldrT="[Text]"/>
      <dgm:spPr/>
      <dgm:t>
        <a:bodyPr/>
        <a:lstStyle/>
        <a:p>
          <a:r>
            <a:rPr lang="en-US" dirty="0" smtClean="0"/>
            <a:t>2002 </a:t>
          </a:r>
        </a:p>
        <a:p>
          <a:r>
            <a:rPr lang="en-US" dirty="0" smtClean="0"/>
            <a:t>NIH intramural policy on large database sharing</a:t>
          </a:r>
          <a:endParaRPr lang="en-US" dirty="0"/>
        </a:p>
      </dgm:t>
    </dgm:pt>
    <dgm:pt modelId="{0AD22E77-2D54-A744-BAA2-BA1D5507AF82}" type="parTrans" cxnId="{D586044D-4B33-174A-A189-9A61322CE183}">
      <dgm:prSet/>
      <dgm:spPr/>
      <dgm:t>
        <a:bodyPr/>
        <a:lstStyle/>
        <a:p>
          <a:endParaRPr lang="en-US"/>
        </a:p>
      </dgm:t>
    </dgm:pt>
    <dgm:pt modelId="{990A49B8-6311-1543-B150-6B862B71A604}" type="sibTrans" cxnId="{D586044D-4B33-174A-A189-9A61322CE183}">
      <dgm:prSet/>
      <dgm:spPr/>
      <dgm:t>
        <a:bodyPr/>
        <a:lstStyle/>
        <a:p>
          <a:endParaRPr lang="en-US"/>
        </a:p>
      </dgm:t>
    </dgm:pt>
    <dgm:pt modelId="{1E91317E-7131-9E46-AA12-F2C3941CB298}">
      <dgm:prSet phldrT="[Text]"/>
      <dgm:spPr/>
      <dgm:t>
        <a:bodyPr/>
        <a:lstStyle/>
        <a:p>
          <a:r>
            <a:rPr lang="en-US" dirty="0" smtClean="0"/>
            <a:t>2004 Model organism policy</a:t>
          </a:r>
          <a:endParaRPr lang="en-US" dirty="0"/>
        </a:p>
      </dgm:t>
    </dgm:pt>
    <dgm:pt modelId="{3729FD85-1773-1C42-AD7E-03BF38EF80DF}" type="parTrans" cxnId="{25F2190A-3097-C841-B10C-57B3CE68CF13}">
      <dgm:prSet/>
      <dgm:spPr/>
      <dgm:t>
        <a:bodyPr/>
        <a:lstStyle/>
        <a:p>
          <a:endParaRPr lang="en-US"/>
        </a:p>
      </dgm:t>
    </dgm:pt>
    <dgm:pt modelId="{70D100A3-C2EB-A148-82B7-EB740C70110C}" type="sibTrans" cxnId="{25F2190A-3097-C841-B10C-57B3CE68CF13}">
      <dgm:prSet/>
      <dgm:spPr/>
      <dgm:t>
        <a:bodyPr/>
        <a:lstStyle/>
        <a:p>
          <a:endParaRPr lang="en-US"/>
        </a:p>
      </dgm:t>
    </dgm:pt>
    <dgm:pt modelId="{383DBCB6-1ED4-864E-9C83-6ACF90B08D67}">
      <dgm:prSet phldrT="[Text]"/>
      <dgm:spPr/>
      <dgm:t>
        <a:bodyPr/>
        <a:lstStyle/>
        <a:p>
          <a:r>
            <a:rPr lang="en-US" dirty="0" smtClean="0"/>
            <a:t>2007 Genome-wide association policy</a:t>
          </a:r>
          <a:endParaRPr lang="en-US" dirty="0"/>
        </a:p>
      </dgm:t>
    </dgm:pt>
    <dgm:pt modelId="{34ED4A48-9F8C-0F4E-A5CD-E5F8CB0E09FA}" type="parTrans" cxnId="{40033504-235B-AD4F-884A-2FA2E117FBBA}">
      <dgm:prSet/>
      <dgm:spPr/>
      <dgm:t>
        <a:bodyPr/>
        <a:lstStyle/>
        <a:p>
          <a:endParaRPr lang="en-US"/>
        </a:p>
      </dgm:t>
    </dgm:pt>
    <dgm:pt modelId="{7AABFB8D-6FE5-CD40-A6E9-5C5C61B735EE}" type="sibTrans" cxnId="{40033504-235B-AD4F-884A-2FA2E117FBBA}">
      <dgm:prSet/>
      <dgm:spPr/>
      <dgm:t>
        <a:bodyPr/>
        <a:lstStyle/>
        <a:p>
          <a:endParaRPr lang="en-US"/>
        </a:p>
      </dgm:t>
    </dgm:pt>
    <dgm:pt modelId="{FA37ADF2-59AD-BD4D-93F7-365FFFD338F2}">
      <dgm:prSet phldrT="[Text]"/>
      <dgm:spPr/>
      <dgm:t>
        <a:bodyPr/>
        <a:lstStyle/>
        <a:p>
          <a:r>
            <a:rPr lang="en-US" dirty="0" smtClean="0"/>
            <a:t>2014 Genomic data sharing policy</a:t>
          </a:r>
          <a:endParaRPr lang="en-US" dirty="0"/>
        </a:p>
      </dgm:t>
    </dgm:pt>
    <dgm:pt modelId="{0DDCBDD7-20D4-D546-8ED5-A2C34D7AFF41}" type="parTrans" cxnId="{C67E3384-8E0E-0C42-B7E2-49955161711A}">
      <dgm:prSet/>
      <dgm:spPr/>
      <dgm:t>
        <a:bodyPr/>
        <a:lstStyle/>
        <a:p>
          <a:endParaRPr lang="en-US"/>
        </a:p>
      </dgm:t>
    </dgm:pt>
    <dgm:pt modelId="{A1B1F558-AE7E-E949-BE52-7598A9E51F78}" type="sibTrans" cxnId="{C67E3384-8E0E-0C42-B7E2-49955161711A}">
      <dgm:prSet/>
      <dgm:spPr/>
      <dgm:t>
        <a:bodyPr/>
        <a:lstStyle/>
        <a:p>
          <a:endParaRPr lang="en-US"/>
        </a:p>
      </dgm:t>
    </dgm:pt>
    <dgm:pt modelId="{1099325A-4477-D04E-A0A8-75DD4EBDC2B4}">
      <dgm:prSet phldrT="[Text]"/>
      <dgm:spPr/>
      <dgm:t>
        <a:bodyPr/>
        <a:lstStyle/>
        <a:p>
          <a:r>
            <a:rPr lang="en-US" dirty="0" smtClean="0"/>
            <a:t>2008 Public access policy</a:t>
          </a:r>
          <a:endParaRPr lang="en-US" dirty="0"/>
        </a:p>
      </dgm:t>
    </dgm:pt>
    <dgm:pt modelId="{1E397EA5-1746-344D-BE77-1785AABB1712}" type="parTrans" cxnId="{3476A722-DE9F-204A-8C5E-E3B0A4EDE4D5}">
      <dgm:prSet/>
      <dgm:spPr/>
      <dgm:t>
        <a:bodyPr/>
        <a:lstStyle/>
        <a:p>
          <a:endParaRPr lang="en-US"/>
        </a:p>
      </dgm:t>
    </dgm:pt>
    <dgm:pt modelId="{671FA0B9-C2DC-7146-98FF-38303D8330D3}" type="sibTrans" cxnId="{3476A722-DE9F-204A-8C5E-E3B0A4EDE4D5}">
      <dgm:prSet/>
      <dgm:spPr/>
      <dgm:t>
        <a:bodyPr/>
        <a:lstStyle/>
        <a:p>
          <a:endParaRPr lang="en-US"/>
        </a:p>
      </dgm:t>
    </dgm:pt>
    <dgm:pt modelId="{2AE42AD1-7381-7B4F-9041-CB12B0D2A349}" type="pres">
      <dgm:prSet presAssocID="{F86050EE-1EEE-1A40-B88B-E3FC7223CBC1}" presName="Name0" presStyleCnt="0">
        <dgm:presLayoutVars>
          <dgm:dir/>
          <dgm:resizeHandles val="exact"/>
        </dgm:presLayoutVars>
      </dgm:prSet>
      <dgm:spPr/>
    </dgm:pt>
    <dgm:pt modelId="{93D67BD9-5AB3-D849-A9FE-0C6B321C7BF8}" type="pres">
      <dgm:prSet presAssocID="{F86050EE-1EEE-1A40-B88B-E3FC7223CBC1}" presName="arrow" presStyleLbl="bgShp" presStyleIdx="0" presStyleCnt="1"/>
      <dgm:spPr/>
    </dgm:pt>
    <dgm:pt modelId="{ED11EC8A-7059-394F-945B-F4D7E5F07399}" type="pres">
      <dgm:prSet presAssocID="{F86050EE-1EEE-1A40-B88B-E3FC7223CBC1}" presName="points" presStyleCnt="0"/>
      <dgm:spPr/>
    </dgm:pt>
    <dgm:pt modelId="{360E7037-F32D-C64F-8A1B-269E96BFFA02}" type="pres">
      <dgm:prSet presAssocID="{91AE3FF4-EAE0-BE4B-AF1D-6A2BB3C8F326}" presName="compositeA" presStyleCnt="0"/>
      <dgm:spPr/>
    </dgm:pt>
    <dgm:pt modelId="{FA713662-D0A4-7C4F-BEF5-0A54D594B4F9}" type="pres">
      <dgm:prSet presAssocID="{91AE3FF4-EAE0-BE4B-AF1D-6A2BB3C8F32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19A4-AE38-EE47-9F1E-7DAEE142F47B}" type="pres">
      <dgm:prSet presAssocID="{91AE3FF4-EAE0-BE4B-AF1D-6A2BB3C8F326}" presName="circleA" presStyleLbl="node1" presStyleIdx="0" presStyleCnt="7"/>
      <dgm:spPr/>
    </dgm:pt>
    <dgm:pt modelId="{46C708C8-66AE-C74F-943B-18E0D51A42E5}" type="pres">
      <dgm:prSet presAssocID="{91AE3FF4-EAE0-BE4B-AF1D-6A2BB3C8F326}" presName="spaceA" presStyleCnt="0"/>
      <dgm:spPr/>
    </dgm:pt>
    <dgm:pt modelId="{75C87123-2581-7240-B465-599944D7798B}" type="pres">
      <dgm:prSet presAssocID="{A340270E-0F1D-9740-A7A9-34DB98C6301A}" presName="space" presStyleCnt="0"/>
      <dgm:spPr/>
    </dgm:pt>
    <dgm:pt modelId="{DD7C0A79-B4DF-164F-935B-4030F8EBD741}" type="pres">
      <dgm:prSet presAssocID="{E5D1B5BC-1E9C-134F-8D77-27F3A2F8BC6B}" presName="compositeB" presStyleCnt="0"/>
      <dgm:spPr/>
    </dgm:pt>
    <dgm:pt modelId="{8E58C8ED-58D2-084A-8679-E029B29F3D6F}" type="pres">
      <dgm:prSet presAssocID="{E5D1B5BC-1E9C-134F-8D77-27F3A2F8BC6B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A297E-963A-0E45-9A26-C76A54B87822}" type="pres">
      <dgm:prSet presAssocID="{E5D1B5BC-1E9C-134F-8D77-27F3A2F8BC6B}" presName="circleB" presStyleLbl="node1" presStyleIdx="1" presStyleCnt="7"/>
      <dgm:spPr/>
    </dgm:pt>
    <dgm:pt modelId="{1A991DA1-08C1-024D-9E40-E6FCFBD0EF25}" type="pres">
      <dgm:prSet presAssocID="{E5D1B5BC-1E9C-134F-8D77-27F3A2F8BC6B}" presName="spaceB" presStyleCnt="0"/>
      <dgm:spPr/>
    </dgm:pt>
    <dgm:pt modelId="{B37087CE-66D7-DE42-9FCA-E98A3DEA80C0}" type="pres">
      <dgm:prSet presAssocID="{08467573-013B-C74F-ACD1-96DDEA6F5077}" presName="space" presStyleCnt="0"/>
      <dgm:spPr/>
    </dgm:pt>
    <dgm:pt modelId="{0B364619-7F37-D546-9169-BA6BD9A333FA}" type="pres">
      <dgm:prSet presAssocID="{5079A151-D436-3148-BC80-2C6BBBEB3719}" presName="compositeA" presStyleCnt="0"/>
      <dgm:spPr/>
    </dgm:pt>
    <dgm:pt modelId="{2DB4CBBA-31BC-1549-99F2-9090836D1DD2}" type="pres">
      <dgm:prSet presAssocID="{5079A151-D436-3148-BC80-2C6BBBEB3719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1741C-C10A-3C47-955C-6D7B42DCA8D7}" type="pres">
      <dgm:prSet presAssocID="{5079A151-D436-3148-BC80-2C6BBBEB3719}" presName="circleA" presStyleLbl="node1" presStyleIdx="2" presStyleCnt="7"/>
      <dgm:spPr/>
    </dgm:pt>
    <dgm:pt modelId="{E2998503-B866-B448-ACE8-EE9866E8130C}" type="pres">
      <dgm:prSet presAssocID="{5079A151-D436-3148-BC80-2C6BBBEB3719}" presName="spaceA" presStyleCnt="0"/>
      <dgm:spPr/>
    </dgm:pt>
    <dgm:pt modelId="{D5CBD904-0135-444D-A512-A87EF4CAA78B}" type="pres">
      <dgm:prSet presAssocID="{990A49B8-6311-1543-B150-6B862B71A604}" presName="space" presStyleCnt="0"/>
      <dgm:spPr/>
    </dgm:pt>
    <dgm:pt modelId="{A0DD92CF-0B43-B545-98FD-56C8AABECDF7}" type="pres">
      <dgm:prSet presAssocID="{1E91317E-7131-9E46-AA12-F2C3941CB298}" presName="compositeB" presStyleCnt="0"/>
      <dgm:spPr/>
    </dgm:pt>
    <dgm:pt modelId="{3E13D7B4-F2E0-5840-97E7-E4FD4D10989F}" type="pres">
      <dgm:prSet presAssocID="{1E91317E-7131-9E46-AA12-F2C3941CB298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18F59-0122-B844-9467-367EB58B1A83}" type="pres">
      <dgm:prSet presAssocID="{1E91317E-7131-9E46-AA12-F2C3941CB298}" presName="circleB" presStyleLbl="node1" presStyleIdx="3" presStyleCnt="7"/>
      <dgm:spPr/>
    </dgm:pt>
    <dgm:pt modelId="{AEC1151E-37EA-B240-AD83-FCA36B4AB1E9}" type="pres">
      <dgm:prSet presAssocID="{1E91317E-7131-9E46-AA12-F2C3941CB298}" presName="spaceB" presStyleCnt="0"/>
      <dgm:spPr/>
    </dgm:pt>
    <dgm:pt modelId="{FBC9E5BD-42A6-E14A-8EA0-8171A7778BD9}" type="pres">
      <dgm:prSet presAssocID="{70D100A3-C2EB-A148-82B7-EB740C70110C}" presName="space" presStyleCnt="0"/>
      <dgm:spPr/>
    </dgm:pt>
    <dgm:pt modelId="{E54AB98D-1BBE-5545-9329-CEF838919C46}" type="pres">
      <dgm:prSet presAssocID="{383DBCB6-1ED4-864E-9C83-6ACF90B08D67}" presName="compositeA" presStyleCnt="0"/>
      <dgm:spPr/>
    </dgm:pt>
    <dgm:pt modelId="{3732BCF6-0FA8-E147-9480-C4036828A0C1}" type="pres">
      <dgm:prSet presAssocID="{383DBCB6-1ED4-864E-9C83-6ACF90B08D67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180D0-3174-7D40-8ED1-614C527DA90C}" type="pres">
      <dgm:prSet presAssocID="{383DBCB6-1ED4-864E-9C83-6ACF90B08D67}" presName="circleA" presStyleLbl="node1" presStyleIdx="4" presStyleCnt="7"/>
      <dgm:spPr/>
    </dgm:pt>
    <dgm:pt modelId="{9795235B-57FA-514D-BC87-4F4E079D4D8E}" type="pres">
      <dgm:prSet presAssocID="{383DBCB6-1ED4-864E-9C83-6ACF90B08D67}" presName="spaceA" presStyleCnt="0"/>
      <dgm:spPr/>
    </dgm:pt>
    <dgm:pt modelId="{78B1F515-C814-CA4B-A110-A987ADEA58A9}" type="pres">
      <dgm:prSet presAssocID="{7AABFB8D-6FE5-CD40-A6E9-5C5C61B735EE}" presName="space" presStyleCnt="0"/>
      <dgm:spPr/>
    </dgm:pt>
    <dgm:pt modelId="{22A0D3AD-5016-DC46-B2A2-73A25F350502}" type="pres">
      <dgm:prSet presAssocID="{1099325A-4477-D04E-A0A8-75DD4EBDC2B4}" presName="compositeB" presStyleCnt="0"/>
      <dgm:spPr/>
    </dgm:pt>
    <dgm:pt modelId="{9D5F5D6D-CB06-A74B-A0BD-3635B733ADD9}" type="pres">
      <dgm:prSet presAssocID="{1099325A-4477-D04E-A0A8-75DD4EBDC2B4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67906-3264-7F47-BF79-42D5673B9D35}" type="pres">
      <dgm:prSet presAssocID="{1099325A-4477-D04E-A0A8-75DD4EBDC2B4}" presName="circleB" presStyleLbl="node1" presStyleIdx="5" presStyleCnt="7"/>
      <dgm:spPr/>
    </dgm:pt>
    <dgm:pt modelId="{6B2E544A-26BB-0A48-BAB2-B3575DA18C67}" type="pres">
      <dgm:prSet presAssocID="{1099325A-4477-D04E-A0A8-75DD4EBDC2B4}" presName="spaceB" presStyleCnt="0"/>
      <dgm:spPr/>
    </dgm:pt>
    <dgm:pt modelId="{82941BCC-BFEB-6A4E-B285-31B80D7AE58F}" type="pres">
      <dgm:prSet presAssocID="{671FA0B9-C2DC-7146-98FF-38303D8330D3}" presName="space" presStyleCnt="0"/>
      <dgm:spPr/>
    </dgm:pt>
    <dgm:pt modelId="{75B47DD2-0697-B544-98FD-A79C236C2F4D}" type="pres">
      <dgm:prSet presAssocID="{FA37ADF2-59AD-BD4D-93F7-365FFFD338F2}" presName="compositeA" presStyleCnt="0"/>
      <dgm:spPr/>
    </dgm:pt>
    <dgm:pt modelId="{D2176DEA-42E4-A646-9E01-8954601CDF88}" type="pres">
      <dgm:prSet presAssocID="{FA37ADF2-59AD-BD4D-93F7-365FFFD338F2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58EA4-EC1C-544E-AA5E-3EAEAF9CC166}" type="pres">
      <dgm:prSet presAssocID="{FA37ADF2-59AD-BD4D-93F7-365FFFD338F2}" presName="circleA" presStyleLbl="node1" presStyleIdx="6" presStyleCnt="7"/>
      <dgm:spPr/>
    </dgm:pt>
    <dgm:pt modelId="{7A0308DE-58A6-2E49-B4EB-F70C1B9B8D54}" type="pres">
      <dgm:prSet presAssocID="{FA37ADF2-59AD-BD4D-93F7-365FFFD338F2}" presName="spaceA" presStyleCnt="0"/>
      <dgm:spPr/>
    </dgm:pt>
  </dgm:ptLst>
  <dgm:cxnLst>
    <dgm:cxn modelId="{37426935-F817-F244-92E5-72EDC16A0BDD}" type="presOf" srcId="{1099325A-4477-D04E-A0A8-75DD4EBDC2B4}" destId="{9D5F5D6D-CB06-A74B-A0BD-3635B733ADD9}" srcOrd="0" destOrd="0" presId="urn:microsoft.com/office/officeart/2005/8/layout/hProcess11"/>
    <dgm:cxn modelId="{3476A722-DE9F-204A-8C5E-E3B0A4EDE4D5}" srcId="{F86050EE-1EEE-1A40-B88B-E3FC7223CBC1}" destId="{1099325A-4477-D04E-A0A8-75DD4EBDC2B4}" srcOrd="5" destOrd="0" parTransId="{1E397EA5-1746-344D-BE77-1785AABB1712}" sibTransId="{671FA0B9-C2DC-7146-98FF-38303D8330D3}"/>
    <dgm:cxn modelId="{0687ACEB-3095-1F46-945C-7DC4D17C081C}" type="presOf" srcId="{E5D1B5BC-1E9C-134F-8D77-27F3A2F8BC6B}" destId="{8E58C8ED-58D2-084A-8679-E029B29F3D6F}" srcOrd="0" destOrd="0" presId="urn:microsoft.com/office/officeart/2005/8/layout/hProcess11"/>
    <dgm:cxn modelId="{1C55AE14-60B4-6D42-9682-EEB6537A232A}" srcId="{F86050EE-1EEE-1A40-B88B-E3FC7223CBC1}" destId="{E5D1B5BC-1E9C-134F-8D77-27F3A2F8BC6B}" srcOrd="1" destOrd="0" parTransId="{E90D32F2-6EA1-B746-9AE1-9B21F88C3AE4}" sibTransId="{08467573-013B-C74F-ACD1-96DDEA6F5077}"/>
    <dgm:cxn modelId="{D586044D-4B33-174A-A189-9A61322CE183}" srcId="{F86050EE-1EEE-1A40-B88B-E3FC7223CBC1}" destId="{5079A151-D436-3148-BC80-2C6BBBEB3719}" srcOrd="2" destOrd="0" parTransId="{0AD22E77-2D54-A744-BAA2-BA1D5507AF82}" sibTransId="{990A49B8-6311-1543-B150-6B862B71A604}"/>
    <dgm:cxn modelId="{2D92C8DF-2498-8E4A-BDA3-2FDF206F2975}" type="presOf" srcId="{5079A151-D436-3148-BC80-2C6BBBEB3719}" destId="{2DB4CBBA-31BC-1549-99F2-9090836D1DD2}" srcOrd="0" destOrd="0" presId="urn:microsoft.com/office/officeart/2005/8/layout/hProcess11"/>
    <dgm:cxn modelId="{401785AE-ED40-9549-A873-FCF1ADD67763}" type="presOf" srcId="{F86050EE-1EEE-1A40-B88B-E3FC7223CBC1}" destId="{2AE42AD1-7381-7B4F-9041-CB12B0D2A349}" srcOrd="0" destOrd="0" presId="urn:microsoft.com/office/officeart/2005/8/layout/hProcess11"/>
    <dgm:cxn modelId="{5C0B79AB-FFEB-A246-9EE4-16501CB8E9FD}" type="presOf" srcId="{1E91317E-7131-9E46-AA12-F2C3941CB298}" destId="{3E13D7B4-F2E0-5840-97E7-E4FD4D10989F}" srcOrd="0" destOrd="0" presId="urn:microsoft.com/office/officeart/2005/8/layout/hProcess11"/>
    <dgm:cxn modelId="{40033504-235B-AD4F-884A-2FA2E117FBBA}" srcId="{F86050EE-1EEE-1A40-B88B-E3FC7223CBC1}" destId="{383DBCB6-1ED4-864E-9C83-6ACF90B08D67}" srcOrd="4" destOrd="0" parTransId="{34ED4A48-9F8C-0F4E-A5CD-E5F8CB0E09FA}" sibTransId="{7AABFB8D-6FE5-CD40-A6E9-5C5C61B735EE}"/>
    <dgm:cxn modelId="{25F2190A-3097-C841-B10C-57B3CE68CF13}" srcId="{F86050EE-1EEE-1A40-B88B-E3FC7223CBC1}" destId="{1E91317E-7131-9E46-AA12-F2C3941CB298}" srcOrd="3" destOrd="0" parTransId="{3729FD85-1773-1C42-AD7E-03BF38EF80DF}" sibTransId="{70D100A3-C2EB-A148-82B7-EB740C70110C}"/>
    <dgm:cxn modelId="{0F0D9532-E207-E840-9061-AEB65E6E73DA}" srcId="{F86050EE-1EEE-1A40-B88B-E3FC7223CBC1}" destId="{91AE3FF4-EAE0-BE4B-AF1D-6A2BB3C8F326}" srcOrd="0" destOrd="0" parTransId="{46E7CA23-A7F9-0741-B6D6-9724C8B03C3C}" sibTransId="{A340270E-0F1D-9740-A7A9-34DB98C6301A}"/>
    <dgm:cxn modelId="{C67E3384-8E0E-0C42-B7E2-49955161711A}" srcId="{F86050EE-1EEE-1A40-B88B-E3FC7223CBC1}" destId="{FA37ADF2-59AD-BD4D-93F7-365FFFD338F2}" srcOrd="6" destOrd="0" parTransId="{0DDCBDD7-20D4-D546-8ED5-A2C34D7AFF41}" sibTransId="{A1B1F558-AE7E-E949-BE52-7598A9E51F78}"/>
    <dgm:cxn modelId="{08F6F719-4AA5-5649-AD18-EBCE49F63D8E}" type="presOf" srcId="{91AE3FF4-EAE0-BE4B-AF1D-6A2BB3C8F326}" destId="{FA713662-D0A4-7C4F-BEF5-0A54D594B4F9}" srcOrd="0" destOrd="0" presId="urn:microsoft.com/office/officeart/2005/8/layout/hProcess11"/>
    <dgm:cxn modelId="{642B6290-2202-DF45-9967-DBF426D86A82}" type="presOf" srcId="{FA37ADF2-59AD-BD4D-93F7-365FFFD338F2}" destId="{D2176DEA-42E4-A646-9E01-8954601CDF88}" srcOrd="0" destOrd="0" presId="urn:microsoft.com/office/officeart/2005/8/layout/hProcess11"/>
    <dgm:cxn modelId="{91E0691F-B7F2-8249-9F4E-C0DB86F0ADC3}" type="presOf" srcId="{383DBCB6-1ED4-864E-9C83-6ACF90B08D67}" destId="{3732BCF6-0FA8-E147-9480-C4036828A0C1}" srcOrd="0" destOrd="0" presId="urn:microsoft.com/office/officeart/2005/8/layout/hProcess11"/>
    <dgm:cxn modelId="{B8E66308-9800-6146-B764-1C4E1F3677D6}" type="presParOf" srcId="{2AE42AD1-7381-7B4F-9041-CB12B0D2A349}" destId="{93D67BD9-5AB3-D849-A9FE-0C6B321C7BF8}" srcOrd="0" destOrd="0" presId="urn:microsoft.com/office/officeart/2005/8/layout/hProcess11"/>
    <dgm:cxn modelId="{4055EE29-FCF1-DF41-B8CE-8F81B5ED1DFA}" type="presParOf" srcId="{2AE42AD1-7381-7B4F-9041-CB12B0D2A349}" destId="{ED11EC8A-7059-394F-945B-F4D7E5F07399}" srcOrd="1" destOrd="0" presId="urn:microsoft.com/office/officeart/2005/8/layout/hProcess11"/>
    <dgm:cxn modelId="{C099FB48-D132-B742-AA4C-844ED98F06B9}" type="presParOf" srcId="{ED11EC8A-7059-394F-945B-F4D7E5F07399}" destId="{360E7037-F32D-C64F-8A1B-269E96BFFA02}" srcOrd="0" destOrd="0" presId="urn:microsoft.com/office/officeart/2005/8/layout/hProcess11"/>
    <dgm:cxn modelId="{F0B35FF7-F3F3-A44D-A24B-5BBDE3507AD6}" type="presParOf" srcId="{360E7037-F32D-C64F-8A1B-269E96BFFA02}" destId="{FA713662-D0A4-7C4F-BEF5-0A54D594B4F9}" srcOrd="0" destOrd="0" presId="urn:microsoft.com/office/officeart/2005/8/layout/hProcess11"/>
    <dgm:cxn modelId="{8861AC13-376A-5B42-B118-1358431033EE}" type="presParOf" srcId="{360E7037-F32D-C64F-8A1B-269E96BFFA02}" destId="{9BB319A4-AE38-EE47-9F1E-7DAEE142F47B}" srcOrd="1" destOrd="0" presId="urn:microsoft.com/office/officeart/2005/8/layout/hProcess11"/>
    <dgm:cxn modelId="{01C09D88-01F9-9C44-A9CA-2F95E3E80ADC}" type="presParOf" srcId="{360E7037-F32D-C64F-8A1B-269E96BFFA02}" destId="{46C708C8-66AE-C74F-943B-18E0D51A42E5}" srcOrd="2" destOrd="0" presId="urn:microsoft.com/office/officeart/2005/8/layout/hProcess11"/>
    <dgm:cxn modelId="{A046E084-6DDA-E44F-9D7B-4F988CF7E597}" type="presParOf" srcId="{ED11EC8A-7059-394F-945B-F4D7E5F07399}" destId="{75C87123-2581-7240-B465-599944D7798B}" srcOrd="1" destOrd="0" presId="urn:microsoft.com/office/officeart/2005/8/layout/hProcess11"/>
    <dgm:cxn modelId="{A2453FF9-AEB6-E049-A389-EB1B44007FF5}" type="presParOf" srcId="{ED11EC8A-7059-394F-945B-F4D7E5F07399}" destId="{DD7C0A79-B4DF-164F-935B-4030F8EBD741}" srcOrd="2" destOrd="0" presId="urn:microsoft.com/office/officeart/2005/8/layout/hProcess11"/>
    <dgm:cxn modelId="{B662D8D6-A685-1845-86D3-A44DBBD32351}" type="presParOf" srcId="{DD7C0A79-B4DF-164F-935B-4030F8EBD741}" destId="{8E58C8ED-58D2-084A-8679-E029B29F3D6F}" srcOrd="0" destOrd="0" presId="urn:microsoft.com/office/officeart/2005/8/layout/hProcess11"/>
    <dgm:cxn modelId="{4E3C631B-A5C2-DC4C-B77D-A0E26DA95C50}" type="presParOf" srcId="{DD7C0A79-B4DF-164F-935B-4030F8EBD741}" destId="{679A297E-963A-0E45-9A26-C76A54B87822}" srcOrd="1" destOrd="0" presId="urn:microsoft.com/office/officeart/2005/8/layout/hProcess11"/>
    <dgm:cxn modelId="{8B428AE8-AF73-9340-987C-2C2E6CDED946}" type="presParOf" srcId="{DD7C0A79-B4DF-164F-935B-4030F8EBD741}" destId="{1A991DA1-08C1-024D-9E40-E6FCFBD0EF25}" srcOrd="2" destOrd="0" presId="urn:microsoft.com/office/officeart/2005/8/layout/hProcess11"/>
    <dgm:cxn modelId="{3FBF235C-81CB-3E4D-BCF8-E67CF1DF2D18}" type="presParOf" srcId="{ED11EC8A-7059-394F-945B-F4D7E5F07399}" destId="{B37087CE-66D7-DE42-9FCA-E98A3DEA80C0}" srcOrd="3" destOrd="0" presId="urn:microsoft.com/office/officeart/2005/8/layout/hProcess11"/>
    <dgm:cxn modelId="{1A56E11C-E153-F14B-BA84-F9DB246B1715}" type="presParOf" srcId="{ED11EC8A-7059-394F-945B-F4D7E5F07399}" destId="{0B364619-7F37-D546-9169-BA6BD9A333FA}" srcOrd="4" destOrd="0" presId="urn:microsoft.com/office/officeart/2005/8/layout/hProcess11"/>
    <dgm:cxn modelId="{0FB1615B-4F7C-1C44-94D9-E5EEAF57FE73}" type="presParOf" srcId="{0B364619-7F37-D546-9169-BA6BD9A333FA}" destId="{2DB4CBBA-31BC-1549-99F2-9090836D1DD2}" srcOrd="0" destOrd="0" presId="urn:microsoft.com/office/officeart/2005/8/layout/hProcess11"/>
    <dgm:cxn modelId="{AFA055FC-34CE-B64E-9246-C48AC5297927}" type="presParOf" srcId="{0B364619-7F37-D546-9169-BA6BD9A333FA}" destId="{4241741C-C10A-3C47-955C-6D7B42DCA8D7}" srcOrd="1" destOrd="0" presId="urn:microsoft.com/office/officeart/2005/8/layout/hProcess11"/>
    <dgm:cxn modelId="{F55A11BD-1230-8540-852E-D1394CA5AB71}" type="presParOf" srcId="{0B364619-7F37-D546-9169-BA6BD9A333FA}" destId="{E2998503-B866-B448-ACE8-EE9866E8130C}" srcOrd="2" destOrd="0" presId="urn:microsoft.com/office/officeart/2005/8/layout/hProcess11"/>
    <dgm:cxn modelId="{F999214B-D20D-8647-A1D5-322F9B8CEC66}" type="presParOf" srcId="{ED11EC8A-7059-394F-945B-F4D7E5F07399}" destId="{D5CBD904-0135-444D-A512-A87EF4CAA78B}" srcOrd="5" destOrd="0" presId="urn:microsoft.com/office/officeart/2005/8/layout/hProcess11"/>
    <dgm:cxn modelId="{CB609C6C-8F64-9D48-9FFC-80E29808998F}" type="presParOf" srcId="{ED11EC8A-7059-394F-945B-F4D7E5F07399}" destId="{A0DD92CF-0B43-B545-98FD-56C8AABECDF7}" srcOrd="6" destOrd="0" presId="urn:microsoft.com/office/officeart/2005/8/layout/hProcess11"/>
    <dgm:cxn modelId="{D7F864DA-F6C0-3D4D-9E34-6EADC6585554}" type="presParOf" srcId="{A0DD92CF-0B43-B545-98FD-56C8AABECDF7}" destId="{3E13D7B4-F2E0-5840-97E7-E4FD4D10989F}" srcOrd="0" destOrd="0" presId="urn:microsoft.com/office/officeart/2005/8/layout/hProcess11"/>
    <dgm:cxn modelId="{48DB6A65-978E-A843-B6B4-F5C630DC77B2}" type="presParOf" srcId="{A0DD92CF-0B43-B545-98FD-56C8AABECDF7}" destId="{AD218F59-0122-B844-9467-367EB58B1A83}" srcOrd="1" destOrd="0" presId="urn:microsoft.com/office/officeart/2005/8/layout/hProcess11"/>
    <dgm:cxn modelId="{96A6A675-76BE-F749-A5BD-B6ECBB035B4E}" type="presParOf" srcId="{A0DD92CF-0B43-B545-98FD-56C8AABECDF7}" destId="{AEC1151E-37EA-B240-AD83-FCA36B4AB1E9}" srcOrd="2" destOrd="0" presId="urn:microsoft.com/office/officeart/2005/8/layout/hProcess11"/>
    <dgm:cxn modelId="{8B6A269F-91E6-8045-9D5A-BA10928AA7ED}" type="presParOf" srcId="{ED11EC8A-7059-394F-945B-F4D7E5F07399}" destId="{FBC9E5BD-42A6-E14A-8EA0-8171A7778BD9}" srcOrd="7" destOrd="0" presId="urn:microsoft.com/office/officeart/2005/8/layout/hProcess11"/>
    <dgm:cxn modelId="{38DEB2D6-10BE-D940-930E-2BFCC2DEAC1B}" type="presParOf" srcId="{ED11EC8A-7059-394F-945B-F4D7E5F07399}" destId="{E54AB98D-1BBE-5545-9329-CEF838919C46}" srcOrd="8" destOrd="0" presId="urn:microsoft.com/office/officeart/2005/8/layout/hProcess11"/>
    <dgm:cxn modelId="{73B6CD6A-C5C4-3F47-A639-02CC6FA65C1B}" type="presParOf" srcId="{E54AB98D-1BBE-5545-9329-CEF838919C46}" destId="{3732BCF6-0FA8-E147-9480-C4036828A0C1}" srcOrd="0" destOrd="0" presId="urn:microsoft.com/office/officeart/2005/8/layout/hProcess11"/>
    <dgm:cxn modelId="{9B0F3CC6-FF8E-1C44-BA56-B0C2E7EE9601}" type="presParOf" srcId="{E54AB98D-1BBE-5545-9329-CEF838919C46}" destId="{9E4180D0-3174-7D40-8ED1-614C527DA90C}" srcOrd="1" destOrd="0" presId="urn:microsoft.com/office/officeart/2005/8/layout/hProcess11"/>
    <dgm:cxn modelId="{EDEA2709-119B-964D-854F-D4B8EDCBA9A4}" type="presParOf" srcId="{E54AB98D-1BBE-5545-9329-CEF838919C46}" destId="{9795235B-57FA-514D-BC87-4F4E079D4D8E}" srcOrd="2" destOrd="0" presId="urn:microsoft.com/office/officeart/2005/8/layout/hProcess11"/>
    <dgm:cxn modelId="{A85A47EE-B4B9-2945-A14A-112A90444C71}" type="presParOf" srcId="{ED11EC8A-7059-394F-945B-F4D7E5F07399}" destId="{78B1F515-C814-CA4B-A110-A987ADEA58A9}" srcOrd="9" destOrd="0" presId="urn:microsoft.com/office/officeart/2005/8/layout/hProcess11"/>
    <dgm:cxn modelId="{BBBC496E-2E9E-F44C-83CF-F43E681C65A3}" type="presParOf" srcId="{ED11EC8A-7059-394F-945B-F4D7E5F07399}" destId="{22A0D3AD-5016-DC46-B2A2-73A25F350502}" srcOrd="10" destOrd="0" presId="urn:microsoft.com/office/officeart/2005/8/layout/hProcess11"/>
    <dgm:cxn modelId="{BAC0A4BD-D2A7-744B-B0F5-127CF8ADDA71}" type="presParOf" srcId="{22A0D3AD-5016-DC46-B2A2-73A25F350502}" destId="{9D5F5D6D-CB06-A74B-A0BD-3635B733ADD9}" srcOrd="0" destOrd="0" presId="urn:microsoft.com/office/officeart/2005/8/layout/hProcess11"/>
    <dgm:cxn modelId="{5966AD31-09A5-EE48-8ED9-44EB5832A5D5}" type="presParOf" srcId="{22A0D3AD-5016-DC46-B2A2-73A25F350502}" destId="{A5467906-3264-7F47-BF79-42D5673B9D35}" srcOrd="1" destOrd="0" presId="urn:microsoft.com/office/officeart/2005/8/layout/hProcess11"/>
    <dgm:cxn modelId="{330D99FE-6712-F743-9386-86D13B53FE83}" type="presParOf" srcId="{22A0D3AD-5016-DC46-B2A2-73A25F350502}" destId="{6B2E544A-26BB-0A48-BAB2-B3575DA18C67}" srcOrd="2" destOrd="0" presId="urn:microsoft.com/office/officeart/2005/8/layout/hProcess11"/>
    <dgm:cxn modelId="{121ED659-BC86-F948-91A9-7EBA0F583341}" type="presParOf" srcId="{ED11EC8A-7059-394F-945B-F4D7E5F07399}" destId="{82941BCC-BFEB-6A4E-B285-31B80D7AE58F}" srcOrd="11" destOrd="0" presId="urn:microsoft.com/office/officeart/2005/8/layout/hProcess11"/>
    <dgm:cxn modelId="{6805CD74-0161-EF46-948F-5668BFCEAB8B}" type="presParOf" srcId="{ED11EC8A-7059-394F-945B-F4D7E5F07399}" destId="{75B47DD2-0697-B544-98FD-A79C236C2F4D}" srcOrd="12" destOrd="0" presId="urn:microsoft.com/office/officeart/2005/8/layout/hProcess11"/>
    <dgm:cxn modelId="{D7358115-90A7-9A43-BC82-D32E6EB1F0CE}" type="presParOf" srcId="{75B47DD2-0697-B544-98FD-A79C236C2F4D}" destId="{D2176DEA-42E4-A646-9E01-8954601CDF88}" srcOrd="0" destOrd="0" presId="urn:microsoft.com/office/officeart/2005/8/layout/hProcess11"/>
    <dgm:cxn modelId="{B95D258B-B042-0D4A-B07D-5EAD23848858}" type="presParOf" srcId="{75B47DD2-0697-B544-98FD-A79C236C2F4D}" destId="{C2B58EA4-EC1C-544E-AA5E-3EAEAF9CC166}" srcOrd="1" destOrd="0" presId="urn:microsoft.com/office/officeart/2005/8/layout/hProcess11"/>
    <dgm:cxn modelId="{1AFF6EDB-86A0-E743-97E8-86017064F1FB}" type="presParOf" srcId="{75B47DD2-0697-B544-98FD-A79C236C2F4D}" destId="{7A0308DE-58A6-2E49-B4EB-F70C1B9B8D5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67BD9-5AB3-D849-A9FE-0C6B321C7BF8}">
      <dsp:nvSpPr>
        <dsp:cNvPr id="0" name=""/>
        <dsp:cNvSpPr/>
      </dsp:nvSpPr>
      <dsp:spPr>
        <a:xfrm>
          <a:off x="0" y="1219199"/>
          <a:ext cx="8329168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713662-D0A4-7C4F-BEF5-0A54D594B4F9}">
      <dsp:nvSpPr>
        <dsp:cNvPr id="0" name=""/>
        <dsp:cNvSpPr/>
      </dsp:nvSpPr>
      <dsp:spPr>
        <a:xfrm>
          <a:off x="640" y="0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1999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Research tools guidelines</a:t>
          </a:r>
          <a:endParaRPr lang="en-US" sz="1300" kern="1200" dirty="0"/>
        </a:p>
      </dsp:txBody>
      <dsp:txXfrm>
        <a:off x="640" y="0"/>
        <a:ext cx="1026708" cy="1625600"/>
      </dsp:txXfrm>
    </dsp:sp>
    <dsp:sp modelId="{9BB319A4-AE38-EE47-9F1E-7DAEE142F47B}">
      <dsp:nvSpPr>
        <dsp:cNvPr id="0" name=""/>
        <dsp:cNvSpPr/>
      </dsp:nvSpPr>
      <dsp:spPr>
        <a:xfrm>
          <a:off x="310794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58C8ED-58D2-084A-8679-E029B29F3D6F}">
      <dsp:nvSpPr>
        <dsp:cNvPr id="0" name=""/>
        <dsp:cNvSpPr/>
      </dsp:nvSpPr>
      <dsp:spPr>
        <a:xfrm>
          <a:off x="1078684" y="2438399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2001 Grants policy sharing guidelines</a:t>
          </a:r>
          <a:endParaRPr lang="en-US" sz="1300" kern="1200" dirty="0"/>
        </a:p>
      </dsp:txBody>
      <dsp:txXfrm>
        <a:off x="1078684" y="2438399"/>
        <a:ext cx="1026708" cy="1625600"/>
      </dsp:txXfrm>
    </dsp:sp>
    <dsp:sp modelId="{679A297E-963A-0E45-9A26-C76A54B87822}">
      <dsp:nvSpPr>
        <dsp:cNvPr id="0" name=""/>
        <dsp:cNvSpPr/>
      </dsp:nvSpPr>
      <dsp:spPr>
        <a:xfrm>
          <a:off x="1388838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4CBBA-31BC-1549-99F2-9090836D1DD2}">
      <dsp:nvSpPr>
        <dsp:cNvPr id="0" name=""/>
        <dsp:cNvSpPr/>
      </dsp:nvSpPr>
      <dsp:spPr>
        <a:xfrm>
          <a:off x="2156727" y="0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2002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NIH intramural policy on large database sharing</a:t>
          </a:r>
          <a:endParaRPr lang="en-US" sz="1300" kern="1200" dirty="0"/>
        </a:p>
      </dsp:txBody>
      <dsp:txXfrm>
        <a:off x="2156727" y="0"/>
        <a:ext cx="1026708" cy="1625600"/>
      </dsp:txXfrm>
    </dsp:sp>
    <dsp:sp modelId="{4241741C-C10A-3C47-955C-6D7B42DCA8D7}">
      <dsp:nvSpPr>
        <dsp:cNvPr id="0" name=""/>
        <dsp:cNvSpPr/>
      </dsp:nvSpPr>
      <dsp:spPr>
        <a:xfrm>
          <a:off x="2466881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13D7B4-F2E0-5840-97E7-E4FD4D10989F}">
      <dsp:nvSpPr>
        <dsp:cNvPr id="0" name=""/>
        <dsp:cNvSpPr/>
      </dsp:nvSpPr>
      <dsp:spPr>
        <a:xfrm>
          <a:off x="3234771" y="2438399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2004 Model organism policy</a:t>
          </a:r>
          <a:endParaRPr lang="en-US" sz="1300" kern="1200" dirty="0"/>
        </a:p>
      </dsp:txBody>
      <dsp:txXfrm>
        <a:off x="3234771" y="2438399"/>
        <a:ext cx="1026708" cy="1625600"/>
      </dsp:txXfrm>
    </dsp:sp>
    <dsp:sp modelId="{AD218F59-0122-B844-9467-367EB58B1A83}">
      <dsp:nvSpPr>
        <dsp:cNvPr id="0" name=""/>
        <dsp:cNvSpPr/>
      </dsp:nvSpPr>
      <dsp:spPr>
        <a:xfrm>
          <a:off x="3544925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32BCF6-0FA8-E147-9480-C4036828A0C1}">
      <dsp:nvSpPr>
        <dsp:cNvPr id="0" name=""/>
        <dsp:cNvSpPr/>
      </dsp:nvSpPr>
      <dsp:spPr>
        <a:xfrm>
          <a:off x="4312815" y="0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2007 Genome-wide association policy</a:t>
          </a:r>
          <a:endParaRPr lang="en-US" sz="1300" kern="1200" dirty="0"/>
        </a:p>
      </dsp:txBody>
      <dsp:txXfrm>
        <a:off x="4312815" y="0"/>
        <a:ext cx="1026708" cy="1625600"/>
      </dsp:txXfrm>
    </dsp:sp>
    <dsp:sp modelId="{9E4180D0-3174-7D40-8ED1-614C527DA90C}">
      <dsp:nvSpPr>
        <dsp:cNvPr id="0" name=""/>
        <dsp:cNvSpPr/>
      </dsp:nvSpPr>
      <dsp:spPr>
        <a:xfrm>
          <a:off x="4622969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5F5D6D-CB06-A74B-A0BD-3635B733ADD9}">
      <dsp:nvSpPr>
        <dsp:cNvPr id="0" name=""/>
        <dsp:cNvSpPr/>
      </dsp:nvSpPr>
      <dsp:spPr>
        <a:xfrm>
          <a:off x="5390858" y="2438399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2008 Public access policy</a:t>
          </a:r>
          <a:endParaRPr lang="en-US" sz="1300" kern="1200" dirty="0"/>
        </a:p>
      </dsp:txBody>
      <dsp:txXfrm>
        <a:off x="5390858" y="2438399"/>
        <a:ext cx="1026708" cy="1625600"/>
      </dsp:txXfrm>
    </dsp:sp>
    <dsp:sp modelId="{A5467906-3264-7F47-BF79-42D5673B9D35}">
      <dsp:nvSpPr>
        <dsp:cNvPr id="0" name=""/>
        <dsp:cNvSpPr/>
      </dsp:nvSpPr>
      <dsp:spPr>
        <a:xfrm>
          <a:off x="5701012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176DEA-42E4-A646-9E01-8954601CDF88}">
      <dsp:nvSpPr>
        <dsp:cNvPr id="0" name=""/>
        <dsp:cNvSpPr/>
      </dsp:nvSpPr>
      <dsp:spPr>
        <a:xfrm>
          <a:off x="6468902" y="0"/>
          <a:ext cx="1026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2014 Genomic data sharing policy</a:t>
          </a:r>
          <a:endParaRPr lang="en-US" sz="1300" kern="1200" dirty="0"/>
        </a:p>
      </dsp:txBody>
      <dsp:txXfrm>
        <a:off x="6468902" y="0"/>
        <a:ext cx="1026708" cy="1625600"/>
      </dsp:txXfrm>
    </dsp:sp>
    <dsp:sp modelId="{C2B58EA4-EC1C-544E-AA5E-3EAEAF9CC166}">
      <dsp:nvSpPr>
        <dsp:cNvPr id="0" name=""/>
        <dsp:cNvSpPr/>
      </dsp:nvSpPr>
      <dsp:spPr>
        <a:xfrm>
          <a:off x="6779056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r>
              <a:rPr lang="en-US" baseline="0" dirty="0" smtClean="0"/>
              <a:t> here or move to intro?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66486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3776472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234440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 </a:t>
            </a:r>
            <a:endParaRPr lang="en-US" dirty="0"/>
          </a:p>
        </p:txBody>
      </p:sp>
      <p:pic>
        <p:nvPicPr>
          <p:cNvPr id="2" name="Picture 1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3993515" cy="381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5773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DEE2CC4A-D4A6-3847-844C-B33A6D47D47C}" type="datetime4">
              <a:rPr lang="en-US" smtClean="0"/>
              <a:pPr>
                <a:defRPr/>
              </a:pPr>
              <a:t>October 28,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996889" y="4356100"/>
            <a:ext cx="5186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94026" y="2148840"/>
            <a:ext cx="3163776" cy="813435"/>
            <a:chOff x="2333626" y="1990725"/>
            <a:chExt cx="4519680" cy="116205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5" y="2133600"/>
              <a:ext cx="3119501" cy="85217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626" y="1990725"/>
              <a:ext cx="1162050" cy="1162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84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 smtClean="0"/>
              <a:t>Agenda Item 1</a:t>
            </a:r>
          </a:p>
          <a:p>
            <a:pPr lvl="1"/>
            <a:r>
              <a:rPr lang="en-US" dirty="0" smtClean="0"/>
              <a:t>Agenda Item 1a</a:t>
            </a:r>
          </a:p>
          <a:p>
            <a:pPr lvl="1"/>
            <a:r>
              <a:rPr lang="en-US" dirty="0" smtClean="0"/>
              <a:t>Agenda Item 1b</a:t>
            </a:r>
          </a:p>
          <a:p>
            <a:r>
              <a:rPr lang="en-US" dirty="0" smtClean="0"/>
              <a:t>Agenda Item 2</a:t>
            </a:r>
          </a:p>
          <a:p>
            <a:pPr lvl="1"/>
            <a:r>
              <a:rPr lang="en-US" dirty="0" smtClean="0"/>
              <a:t>Agenda Item 2a</a:t>
            </a:r>
          </a:p>
          <a:p>
            <a:pPr lvl="1"/>
            <a:r>
              <a:rPr lang="en-US" dirty="0" smtClean="0"/>
              <a:t>Agenda Item 2b</a:t>
            </a:r>
          </a:p>
          <a:p>
            <a:r>
              <a:rPr lang="en-US" dirty="0" smtClean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 userDrawn="1"/>
        </p:nvSpPr>
        <p:spPr>
          <a:xfrm>
            <a:off x="1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 userDrawn="1"/>
        </p:nvSpPr>
        <p:spPr>
          <a:xfrm>
            <a:off x="1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41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 smtClean="0"/>
              <a:t>Vision Quote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fugit </a:t>
            </a:r>
            <a:r>
              <a:rPr lang="en-US" dirty="0" err="1" smtClean="0"/>
              <a:t>liberavisse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nec</a:t>
            </a:r>
            <a:r>
              <a:rPr lang="en-US" dirty="0" smtClean="0"/>
              <a:t> at. </a:t>
            </a:r>
            <a:r>
              <a:rPr lang="en-US" dirty="0" err="1" smtClean="0"/>
              <a:t>Essent</a:t>
            </a:r>
            <a:r>
              <a:rPr lang="en-US" dirty="0" smtClean="0"/>
              <a:t> </a:t>
            </a:r>
            <a:r>
              <a:rPr lang="en-US" dirty="0" err="1" smtClean="0"/>
              <a:t>elaboraret</a:t>
            </a:r>
            <a:r>
              <a:rPr lang="en-US" dirty="0" smtClean="0"/>
              <a:t> </a:t>
            </a:r>
            <a:r>
              <a:rPr lang="en-US" dirty="0" err="1" smtClean="0"/>
              <a:t>conclusionemque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eam</a:t>
            </a:r>
            <a:r>
              <a:rPr lang="en-US" dirty="0" smtClean="0"/>
              <a:t> id. Quo ex </a:t>
            </a:r>
            <a:r>
              <a:rPr lang="en-US" dirty="0" err="1" smtClean="0"/>
              <a:t>laboramus</a:t>
            </a:r>
            <a:r>
              <a:rPr lang="en-US" dirty="0" smtClean="0"/>
              <a:t> </a:t>
            </a:r>
            <a:r>
              <a:rPr lang="en-US" dirty="0" err="1" smtClean="0"/>
              <a:t>accommodare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 err="1" smtClean="0"/>
              <a:t>falli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r>
              <a:rPr lang="en-US" dirty="0" err="1" smtClean="0"/>
              <a:t>Illud</a:t>
            </a:r>
            <a:r>
              <a:rPr lang="en-US" dirty="0" smtClean="0"/>
              <a:t> postulant </a:t>
            </a:r>
            <a:br>
              <a:rPr lang="en-US" dirty="0" smtClean="0"/>
            </a:br>
            <a:r>
              <a:rPr lang="en-US" dirty="0" err="1" smtClean="0"/>
              <a:t>adversarium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October 28, 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55" r:id="rId2"/>
    <p:sldLayoutId id="2147483821" r:id="rId3"/>
    <p:sldLayoutId id="2147483822" r:id="rId4"/>
    <p:sldLayoutId id="2147483823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4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orce11.org/group/fairgroup/fairprincipl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Down the Silos:</a:t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IAmAResearchParasite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Hsu</a:t>
            </a:r>
          </a:p>
          <a:p>
            <a:r>
              <a:rPr lang="en-US" dirty="0" smtClean="0"/>
              <a:t>American Evaluation Association Evaluation 2016</a:t>
            </a:r>
          </a:p>
          <a:p>
            <a:r>
              <a:rPr lang="en-US" dirty="0" smtClean="0"/>
              <a:t> October 29, 2016</a:t>
            </a:r>
          </a:p>
        </p:txBody>
      </p:sp>
    </p:spTree>
    <p:extLst>
      <p:ext uri="{BB962C8B-B14F-4D97-AF65-F5344CB8AC3E}">
        <p14:creationId xmlns:p14="http://schemas.microsoft.com/office/powerpoint/2010/main" val="1593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Institutes of Health Sharing Precedents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60308460"/>
              </p:ext>
            </p:extLst>
          </p:nvPr>
        </p:nvGraphicFramePr>
        <p:xfrm>
          <a:off x="330200" y="539750"/>
          <a:ext cx="83291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9395" y="4419084"/>
            <a:ext cx="534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gds.nih.gov</a:t>
            </a:r>
            <a:r>
              <a:rPr lang="en-US" dirty="0"/>
              <a:t>/pdf/</a:t>
            </a:r>
            <a:r>
              <a:rPr lang="en-US" dirty="0" err="1"/>
              <a:t>NIH_GDS_Policy_Overview.pdf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data sharing is not a new 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i="0" dirty="0" smtClean="0"/>
              <a:t>But the culture of biomedical sciences is often at odds with data sharing</a:t>
            </a:r>
            <a:endParaRPr lang="en-US" sz="2000" b="1" i="0" dirty="0"/>
          </a:p>
        </p:txBody>
      </p:sp>
    </p:spTree>
    <p:extLst>
      <p:ext uri="{BB962C8B-B14F-4D97-AF65-F5344CB8AC3E}">
        <p14:creationId xmlns:p14="http://schemas.microsoft.com/office/powerpoint/2010/main" val="9071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Clr>
                <a:srgbClr val="BB0E3D"/>
              </a:buClr>
            </a:pPr>
            <a:r>
              <a:rPr lang="en-US" sz="3600" b="1" i="0"/>
              <a:t>How can evaluators help shift the culture around data sharing?</a:t>
            </a:r>
          </a:p>
          <a:p>
            <a:endParaRPr lang="en-US" dirty="0"/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685800" y="1524000"/>
            <a:ext cx="7772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Font typeface="Wingdings" charset="0"/>
              <a:buNone/>
              <a:defRPr sz="2400" b="0" i="1" kern="1200" baseline="0">
                <a:solidFill>
                  <a:srgbClr val="FFFFFF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i="0" dirty="0" smtClean="0"/>
              <a:t>Is it appropriate for evaluators to do so?</a:t>
            </a:r>
            <a:endParaRPr lang="en-US" sz="3600" b="1" i="0" dirty="0"/>
          </a:p>
        </p:txBody>
      </p:sp>
    </p:spTree>
    <p:extLst>
      <p:ext uri="{BB962C8B-B14F-4D97-AF65-F5344CB8AC3E}">
        <p14:creationId xmlns:p14="http://schemas.microsoft.com/office/powerpoint/2010/main" val="204360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46914E-6 L 0.00139 -0.224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12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sharing may not be enough….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4395472" y="1817370"/>
            <a:ext cx="4062728" cy="213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FAIR –				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Making data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Findable,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Accessible,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Attributable,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Interoperable,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Reusable,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and provide Recognition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7935" y="4178711"/>
            <a:ext cx="5473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en-US" dirty="0">
                <a:solidFill>
                  <a:srgbClr val="606060"/>
                </a:solidFill>
              </a:rPr>
              <a:t>Force11 white paper</a:t>
            </a:r>
          </a:p>
          <a:p>
            <a:pPr defTabSz="457189"/>
            <a:r>
              <a:rPr lang="en-US" dirty="0">
                <a:solidFill>
                  <a:srgbClr val="606060"/>
                </a:solidFill>
                <a:hlinkClick r:id="rId2"/>
              </a:rPr>
              <a:t>https://www.force11.org/group/fairgroup/fairprinciples</a:t>
            </a:r>
            <a:r>
              <a:rPr lang="en-US" dirty="0">
                <a:solidFill>
                  <a:srgbClr val="606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67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 smtClean="0"/>
              <a:t>Can developing and implementing meaningful metrics be used to influence behavior around research data sharing?</a:t>
            </a:r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, a “sharing” index like the H-index?</a:t>
            </a:r>
          </a:p>
          <a:p>
            <a:r>
              <a:rPr lang="en-US" sz="2400" dirty="0" smtClean="0"/>
              <a:t>What are the risks in intentionally trying to influence participant behavior?</a:t>
            </a:r>
          </a:p>
          <a:p>
            <a:r>
              <a:rPr lang="en-US" sz="2400" dirty="0" smtClean="0"/>
              <a:t>Are there ways to this thoughtfully in order to achieve our desired outcome?</a:t>
            </a:r>
          </a:p>
          <a:p>
            <a:r>
              <a:rPr lang="en-US" sz="2400" dirty="0" smtClean="0"/>
              <a:t>If evaluators should not be influencing data sharing, then who should be/how do we accomplish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9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I PPT Template 16x9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198</Words>
  <Application>Microsoft Macintosh PowerPoint</Application>
  <PresentationFormat>On-screen Show (16:9)</PresentationFormat>
  <Paragraphs>32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ＭＳ Ｐゴシック</vt:lpstr>
      <vt:lpstr>Sapient Centro Slab</vt:lpstr>
      <vt:lpstr>SapientCentroSlab-Light</vt:lpstr>
      <vt:lpstr>SapientSansBold</vt:lpstr>
      <vt:lpstr>SapientSansRegular</vt:lpstr>
      <vt:lpstr>Wingdings</vt:lpstr>
      <vt:lpstr>Arial</vt:lpstr>
      <vt:lpstr>NCI PPT Template 16x9 RED</vt:lpstr>
      <vt:lpstr>Breaking Down the Silos: #IAmAResearchParasite</vt:lpstr>
      <vt:lpstr>National Institutes of Health Sharing Precedents </vt:lpstr>
      <vt:lpstr>Research data sharing is not a new issue</vt:lpstr>
      <vt:lpstr>PowerPoint Presentation</vt:lpstr>
      <vt:lpstr>Just sharing may not be enough….</vt:lpstr>
      <vt:lpstr>Discussion Questions</vt:lpstr>
      <vt:lpstr>PowerPoint Presentation</vt:lpstr>
    </vt:vector>
  </TitlesOfParts>
  <Company>Sapient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Elizabeth Hsu</cp:lastModifiedBy>
  <cp:revision>165</cp:revision>
  <dcterms:created xsi:type="dcterms:W3CDTF">2013-05-02T18:01:03Z</dcterms:created>
  <dcterms:modified xsi:type="dcterms:W3CDTF">2016-10-29T02:02:44Z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