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5" r:id="rId3"/>
    <p:sldMasterId id="2147483676" r:id="rId4"/>
    <p:sldMasterId id="2147483677" r:id="rId5"/>
    <p:sldMasterId id="214748367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5143500" cx="9144000"/>
  <p:notesSz cx="6858000" cy="9144000"/>
  <p:embeddedFontLst>
    <p:embeddedFont>
      <p:font typeface="Sniglet"/>
      <p:regular r:id="rId27"/>
    </p:embeddedFont>
    <p:embeddedFont>
      <p:font typeface="Raleway"/>
      <p:regular r:id="rId28"/>
      <p:bold r:id="rId29"/>
      <p:italic r:id="rId30"/>
      <p:boldItalic r:id="rId31"/>
    </p:embeddedFont>
    <p:embeddedFont>
      <p:font typeface="Roboto"/>
      <p:regular r:id="rId32"/>
      <p:bold r:id="rId33"/>
      <p:italic r:id="rId34"/>
      <p:boldItalic r:id="rId35"/>
    </p:embeddedFont>
    <p:embeddedFont>
      <p:font typeface="Walter Turncoat"/>
      <p:regular r:id="rId36"/>
    </p:embeddedFont>
    <p:embeddedFont>
      <p:font typeface="La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Raleway-regular.fntdata"/><Relationship Id="rId27" Type="http://schemas.openxmlformats.org/officeDocument/2006/relationships/font" Target="fonts/Sniglet-regular.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font" Target="fonts/Raleway-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aleway-boldItalic.fntdata"/><Relationship Id="rId30" Type="http://schemas.openxmlformats.org/officeDocument/2006/relationships/font" Target="fonts/Raleway-italic.fntdata"/><Relationship Id="rId11" Type="http://schemas.openxmlformats.org/officeDocument/2006/relationships/slide" Target="slides/slide4.xml"/><Relationship Id="rId33" Type="http://schemas.openxmlformats.org/officeDocument/2006/relationships/font" Target="fonts/Roboto-bold.fntdata"/><Relationship Id="rId10" Type="http://schemas.openxmlformats.org/officeDocument/2006/relationships/slide" Target="slides/slide3.xml"/><Relationship Id="rId32" Type="http://schemas.openxmlformats.org/officeDocument/2006/relationships/font" Target="fonts/Roboto-regular.fntdata"/><Relationship Id="rId13" Type="http://schemas.openxmlformats.org/officeDocument/2006/relationships/slide" Target="slides/slide6.xml"/><Relationship Id="rId35" Type="http://schemas.openxmlformats.org/officeDocument/2006/relationships/font" Target="fonts/Roboto-boldItalic.fntdata"/><Relationship Id="rId12" Type="http://schemas.openxmlformats.org/officeDocument/2006/relationships/slide" Target="slides/slide5.xml"/><Relationship Id="rId34" Type="http://schemas.openxmlformats.org/officeDocument/2006/relationships/font" Target="fonts/Roboto-italic.fntdata"/><Relationship Id="rId15" Type="http://schemas.openxmlformats.org/officeDocument/2006/relationships/slide" Target="slides/slide8.xml"/><Relationship Id="rId37" Type="http://schemas.openxmlformats.org/officeDocument/2006/relationships/font" Target="fonts/Lato-regular.fntdata"/><Relationship Id="rId14" Type="http://schemas.openxmlformats.org/officeDocument/2006/relationships/slide" Target="slides/slide7.xml"/><Relationship Id="rId36" Type="http://schemas.openxmlformats.org/officeDocument/2006/relationships/font" Target="fonts/WalterTurncoat-regular.fntdata"/><Relationship Id="rId17" Type="http://schemas.openxmlformats.org/officeDocument/2006/relationships/slide" Target="slides/slide10.xml"/><Relationship Id="rId39" Type="http://schemas.openxmlformats.org/officeDocument/2006/relationships/font" Target="fonts/Lato-italic.fntdata"/><Relationship Id="rId16" Type="http://schemas.openxmlformats.org/officeDocument/2006/relationships/slide" Target="slides/slide9.xml"/><Relationship Id="rId38" Type="http://schemas.openxmlformats.org/officeDocument/2006/relationships/font" Target="fonts/Lato-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vimeo.com/283058317"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ites.google.com/mpls.k12.mn.us/mpsype/hom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36e714c6f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6e714c6f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Session Title:</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What Happens When Youth Are Empowered To Speak Their Truth(s)? Youth Participatory Evaluation in a Public School System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Session Abstract:</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Minneapolis Public Schools is the first district in the country to systematically implement a Youth Participatory Evaluation (YPE) program across all middle and high schools. Since 2015, youth teams have collected data from peers and adults in their school, analyzed this information, and presented recommendations to school administration and district leadership. This session will briefly present our process to empower youth as evaluators. Then, we will share what we have learned from youth who speak their truth(s), as captured by a meta-analysis of YPE projects over three years and youth-led focus groups about their YPE experience. Finally, we will present the results of our ripple effect mapping efforts, which models the impact of participating in YPE and that youth evaluators can have on their schools and the district.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456125d658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456125d658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443dba9530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443dba9530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Improved teacher and student relationships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Student-centered learning</a:t>
            </a:r>
            <a:endParaRPr sz="1200">
              <a:solidFill>
                <a:schemeClr val="dk1"/>
              </a:solidFill>
            </a:endParaRPr>
          </a:p>
          <a:p>
            <a:pPr indent="-76200" lvl="1" marL="573087"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Active </a:t>
            </a:r>
            <a:endParaRPr sz="1200">
              <a:solidFill>
                <a:schemeClr val="dk1"/>
              </a:solidFill>
            </a:endParaRPr>
          </a:p>
          <a:p>
            <a:pPr indent="-76200" lvl="1" marL="573087"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Culturally relevant</a:t>
            </a:r>
            <a:endParaRPr sz="1200">
              <a:solidFill>
                <a:schemeClr val="dk1"/>
              </a:solidFill>
            </a:endParaRPr>
          </a:p>
          <a:p>
            <a:pPr indent="-76200" lvl="1" marL="573087"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Project-based or collaborative</a:t>
            </a:r>
            <a:endParaRPr sz="1200">
              <a:solidFill>
                <a:schemeClr val="dk1"/>
              </a:solidFill>
            </a:endParaRPr>
          </a:p>
          <a:p>
            <a:pPr indent="-76200" lvl="1" marL="573087"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More time to understand content and ask questions</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456125d658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456125d658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456125d658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456125d65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Transition into challenges with adults -- dangers of asking youth to speak their truth if adults aren’t supported in hearing their truth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456125d658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456125d658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443dba9530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443dba9530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443dba9530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443dba9530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443dba9530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443dba9530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4442092da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4442092d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g3c3431c44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c3431c44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456125d658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456125d658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4265ff77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4265ff77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2400" u="sng">
                <a:solidFill>
                  <a:schemeClr val="accent5"/>
                </a:solidFill>
                <a:latin typeface="Calibri"/>
                <a:ea typeface="Calibri"/>
                <a:cs typeface="Calibri"/>
                <a:sym typeface="Calibri"/>
                <a:hlinkClick r:id="rId2"/>
              </a:rPr>
              <a:t>https://vimeo.com/283058317</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427642f59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427642f59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443dba953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443dba953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456125d658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456125d658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443dba953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443dba953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443dba9530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443dba9530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41d1c7d7a0_2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41d1c7d7a0_2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400" u="sng">
                <a:solidFill>
                  <a:schemeClr val="accent5"/>
                </a:solidFill>
                <a:latin typeface="Calibri"/>
                <a:ea typeface="Calibri"/>
                <a:cs typeface="Calibri"/>
                <a:sym typeface="Calibri"/>
                <a:hlinkClick r:id="rId2"/>
              </a:rPr>
              <a:t>https://sites.google.com/mpls.k12.mn.us/mpsype/home</a:t>
            </a:r>
            <a:endParaRPr sz="2400">
              <a:solidFill>
                <a:schemeClr val="dk1"/>
              </a:solidFill>
              <a:latin typeface="Calibri"/>
              <a:ea typeface="Calibri"/>
              <a:cs typeface="Calibri"/>
              <a:sym typeface="Calibri"/>
            </a:endParaRPr>
          </a:p>
          <a:p>
            <a:pPr indent="0" lvl="0" marL="0" rtl="0" algn="l">
              <a:lnSpc>
                <a:spcPct val="115000"/>
              </a:lnSpc>
              <a:spcBef>
                <a:spcPts val="1600"/>
              </a:spcBef>
              <a:spcAft>
                <a:spcPts val="0"/>
              </a:spcAft>
              <a:buClr>
                <a:schemeClr val="dk1"/>
              </a:buClr>
              <a:buSzPts val="1100"/>
              <a:buFont typeface="Arial"/>
              <a:buNone/>
            </a:pPr>
            <a:r>
              <a:t/>
            </a:r>
            <a:endParaRPr sz="2400">
              <a:solidFill>
                <a:schemeClr val="dk1"/>
              </a:solidFill>
              <a:latin typeface="Calibri"/>
              <a:ea typeface="Calibri"/>
              <a:cs typeface="Calibri"/>
              <a:sym typeface="Calibri"/>
            </a:endParaRPr>
          </a:p>
          <a:p>
            <a:pPr indent="0" lvl="0" marL="0" rtl="0" algn="l">
              <a:spcBef>
                <a:spcPts val="16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1600"/>
              </a:spcBef>
              <a:spcAft>
                <a:spcPts val="0"/>
              </a:spcAft>
              <a:buClr>
                <a:schemeClr val="lt1"/>
              </a:buClr>
              <a:buSzPts val="1100"/>
              <a:buChar char="○"/>
              <a:defRPr>
                <a:solidFill>
                  <a:schemeClr val="lt1"/>
                </a:solidFill>
              </a:defRPr>
            </a:lvl2pPr>
            <a:lvl3pPr indent="-298450" lvl="2" marL="1371600" rtl="0">
              <a:spcBef>
                <a:spcPts val="1600"/>
              </a:spcBef>
              <a:spcAft>
                <a:spcPts val="0"/>
              </a:spcAft>
              <a:buClr>
                <a:schemeClr val="lt1"/>
              </a:buClr>
              <a:buSzPts val="1100"/>
              <a:buChar char="■"/>
              <a:defRPr>
                <a:solidFill>
                  <a:schemeClr val="lt1"/>
                </a:solidFill>
              </a:defRPr>
            </a:lvl3pPr>
            <a:lvl4pPr indent="-298450" lvl="3" marL="1828800" rtl="0">
              <a:spcBef>
                <a:spcPts val="1600"/>
              </a:spcBef>
              <a:spcAft>
                <a:spcPts val="0"/>
              </a:spcAft>
              <a:buClr>
                <a:schemeClr val="lt1"/>
              </a:buClr>
              <a:buSzPts val="1100"/>
              <a:buChar char="●"/>
              <a:defRPr>
                <a:solidFill>
                  <a:schemeClr val="lt1"/>
                </a:solidFill>
              </a:defRPr>
            </a:lvl4pPr>
            <a:lvl5pPr indent="-298450" lvl="4" marL="2286000" rtl="0">
              <a:spcBef>
                <a:spcPts val="1600"/>
              </a:spcBef>
              <a:spcAft>
                <a:spcPts val="0"/>
              </a:spcAft>
              <a:buClr>
                <a:schemeClr val="lt1"/>
              </a:buClr>
              <a:buSzPts val="1100"/>
              <a:buChar char="○"/>
              <a:defRPr>
                <a:solidFill>
                  <a:schemeClr val="lt1"/>
                </a:solidFill>
              </a:defRPr>
            </a:lvl5pPr>
            <a:lvl6pPr indent="-298450" lvl="5" marL="2743200" rtl="0">
              <a:spcBef>
                <a:spcPts val="1600"/>
              </a:spcBef>
              <a:spcAft>
                <a:spcPts val="0"/>
              </a:spcAft>
              <a:buClr>
                <a:schemeClr val="lt1"/>
              </a:buClr>
              <a:buSzPts val="1100"/>
              <a:buChar char="■"/>
              <a:defRPr>
                <a:solidFill>
                  <a:schemeClr val="lt1"/>
                </a:solidFill>
              </a:defRPr>
            </a:lvl6pPr>
            <a:lvl7pPr indent="-298450" lvl="6" marL="3200400" rtl="0">
              <a:spcBef>
                <a:spcPts val="1600"/>
              </a:spcBef>
              <a:spcAft>
                <a:spcPts val="0"/>
              </a:spcAft>
              <a:buClr>
                <a:schemeClr val="lt1"/>
              </a:buClr>
              <a:buSzPts val="1100"/>
              <a:buChar char="●"/>
              <a:defRPr>
                <a:solidFill>
                  <a:schemeClr val="lt1"/>
                </a:solidFill>
              </a:defRPr>
            </a:lvl7pPr>
            <a:lvl8pPr indent="-298450" lvl="7" marL="3657600" rtl="0">
              <a:spcBef>
                <a:spcPts val="1600"/>
              </a:spcBef>
              <a:spcAft>
                <a:spcPts val="0"/>
              </a:spcAft>
              <a:buClr>
                <a:schemeClr val="lt1"/>
              </a:buClr>
              <a:buSzPts val="1100"/>
              <a:buChar char="○"/>
              <a:defRPr>
                <a:solidFill>
                  <a:schemeClr val="lt1"/>
                </a:solidFill>
              </a:defRPr>
            </a:lvl8pPr>
            <a:lvl9pPr indent="-298450" lvl="8" marL="4114800" rtl="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6" name="Shape 86"/>
        <p:cNvGrpSpPr/>
        <p:nvPr/>
      </p:nvGrpSpPr>
      <p:grpSpPr>
        <a:xfrm>
          <a:off x="0" y="0"/>
          <a:ext cx="0" cy="0"/>
          <a:chOff x="0" y="0"/>
          <a:chExt cx="0" cy="0"/>
        </a:xfrm>
      </p:grpSpPr>
      <p:sp>
        <p:nvSpPr>
          <p:cNvPr id="87" name="Google Shape;8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88" name="Google Shape;88;p14"/>
          <p:cNvPicPr preferRelativeResize="0"/>
          <p:nvPr/>
        </p:nvPicPr>
        <p:blipFill>
          <a:blip r:embed="rId2">
            <a:alphaModFix/>
          </a:blip>
          <a:stretch>
            <a:fillRect/>
          </a:stretch>
        </p:blipFill>
        <p:spPr>
          <a:xfrm>
            <a:off x="76200" y="89688"/>
            <a:ext cx="8991600" cy="496411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9" name="Shape 89"/>
        <p:cNvGrpSpPr/>
        <p:nvPr/>
      </p:nvGrpSpPr>
      <p:grpSpPr>
        <a:xfrm>
          <a:off x="0" y="0"/>
          <a:ext cx="0" cy="0"/>
          <a:chOff x="0" y="0"/>
          <a:chExt cx="0" cy="0"/>
        </a:xfrm>
      </p:grpSpPr>
      <p:pic>
        <p:nvPicPr>
          <p:cNvPr id="90" name="Google Shape;90;p15"/>
          <p:cNvPicPr preferRelativeResize="0"/>
          <p:nvPr/>
        </p:nvPicPr>
        <p:blipFill>
          <a:blip r:embed="rId2">
            <a:alphaModFix/>
          </a:blip>
          <a:stretch>
            <a:fillRect/>
          </a:stretch>
        </p:blipFill>
        <p:spPr>
          <a:xfrm>
            <a:off x="76200" y="428325"/>
            <a:ext cx="8991600" cy="4286862"/>
          </a:xfrm>
          <a:prstGeom prst="rect">
            <a:avLst/>
          </a:prstGeom>
          <a:noFill/>
          <a:ln>
            <a:noFill/>
          </a:ln>
        </p:spPr>
      </p:pic>
      <p:sp>
        <p:nvSpPr>
          <p:cNvPr id="91" name="Google Shape;91;p15"/>
          <p:cNvSpPr txBox="1"/>
          <p:nvPr>
            <p:ph type="title"/>
          </p:nvPr>
        </p:nvSpPr>
        <p:spPr>
          <a:xfrm>
            <a:off x="76200" y="1532600"/>
            <a:ext cx="8991600" cy="8418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1pPr>
            <a:lvl2pPr lvl="1" rtl="0" algn="ctr">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2pPr>
            <a:lvl3pPr lvl="2" rtl="0" algn="ctr">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3pPr>
            <a:lvl4pPr lvl="3" rtl="0" algn="ctr">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4pPr>
            <a:lvl5pPr lvl="4" rtl="0" algn="ctr">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5pPr>
            <a:lvl6pPr lvl="5" rtl="0" algn="ctr">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6pPr>
            <a:lvl7pPr lvl="6" rtl="0" algn="ctr">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7pPr>
            <a:lvl8pPr lvl="7" rtl="0" algn="ctr">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8pPr>
            <a:lvl9pPr lvl="8" rtl="0" algn="ctr">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9pPr>
          </a:lstStyle>
          <a:p/>
        </p:txBody>
      </p:sp>
      <p:sp>
        <p:nvSpPr>
          <p:cNvPr id="92" name="Google Shape;92;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93" name="Shape 93"/>
        <p:cNvGrpSpPr/>
        <p:nvPr/>
      </p:nvGrpSpPr>
      <p:grpSpPr>
        <a:xfrm>
          <a:off x="0" y="0"/>
          <a:ext cx="0" cy="0"/>
          <a:chOff x="0" y="0"/>
          <a:chExt cx="0" cy="0"/>
        </a:xfrm>
      </p:grpSpPr>
      <p:sp>
        <p:nvSpPr>
          <p:cNvPr id="94" name="Google Shape;94;p16"/>
          <p:cNvSpPr txBox="1"/>
          <p:nvPr>
            <p:ph idx="1" type="body"/>
          </p:nvPr>
        </p:nvSpPr>
        <p:spPr>
          <a:xfrm>
            <a:off x="265650" y="613125"/>
            <a:ext cx="8520600" cy="3416400"/>
          </a:xfrm>
          <a:prstGeom prst="rect">
            <a:avLst/>
          </a:prstGeom>
        </p:spPr>
        <p:txBody>
          <a:bodyPr anchorCtr="0" anchor="t" bIns="91425" lIns="91425" spcFirstLastPara="1" rIns="91425" wrap="square" tIns="91425"/>
          <a:lstStyle>
            <a:lvl1pPr indent="-381000" lvl="0" marL="457200" rtl="0">
              <a:spcBef>
                <a:spcPts val="0"/>
              </a:spcBef>
              <a:spcAft>
                <a:spcPts val="0"/>
              </a:spcAft>
              <a:buClr>
                <a:srgbClr val="000000"/>
              </a:buClr>
              <a:buSzPts val="2400"/>
              <a:buFont typeface="Calibri"/>
              <a:buChar char="●"/>
              <a:defRPr sz="2400">
                <a:solidFill>
                  <a:srgbClr val="000000"/>
                </a:solidFill>
                <a:latin typeface="Calibri"/>
                <a:ea typeface="Calibri"/>
                <a:cs typeface="Calibri"/>
                <a:sym typeface="Calibri"/>
              </a:defRPr>
            </a:lvl1pPr>
            <a:lvl2pPr indent="-381000" lvl="1" marL="914400" rtl="0">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2pPr>
            <a:lvl3pPr indent="-381000" lvl="2" marL="1371600" rtl="0">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3pPr>
            <a:lvl4pPr indent="-381000" lvl="3" marL="1828800" rtl="0">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4pPr>
            <a:lvl5pPr indent="-381000" lvl="4" marL="2286000" rtl="0">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5pPr>
            <a:lvl6pPr indent="-381000" lvl="5" marL="2743200" rtl="0">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6pPr>
            <a:lvl7pPr indent="-381000" lvl="6" marL="3200400" rtl="0">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7pPr>
            <a:lvl8pPr indent="-381000" lvl="7" marL="3657600" rtl="0">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8pPr>
            <a:lvl9pPr indent="-381000" lvl="8" marL="4114800" rtl="0">
              <a:spcBef>
                <a:spcPts val="1600"/>
              </a:spcBef>
              <a:spcAft>
                <a:spcPts val="1600"/>
              </a:spcAft>
              <a:buClr>
                <a:srgbClr val="000000"/>
              </a:buClr>
              <a:buSzPts val="2400"/>
              <a:buFont typeface="Calibri"/>
              <a:buChar char="■"/>
              <a:defRPr sz="2400">
                <a:solidFill>
                  <a:srgbClr val="000000"/>
                </a:solidFill>
                <a:latin typeface="Calibri"/>
                <a:ea typeface="Calibri"/>
                <a:cs typeface="Calibri"/>
                <a:sym typeface="Calibri"/>
              </a:defRPr>
            </a:lvl9pPr>
          </a:lstStyle>
          <a:p/>
        </p:txBody>
      </p:sp>
      <p:sp>
        <p:nvSpPr>
          <p:cNvPr id="95" name="Google Shape;95;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6" name="Google Shape;96;p16"/>
          <p:cNvPicPr preferRelativeResize="0"/>
          <p:nvPr/>
        </p:nvPicPr>
        <p:blipFill>
          <a:blip r:embed="rId2">
            <a:alphaModFix/>
          </a:blip>
          <a:stretch>
            <a:fillRect/>
          </a:stretch>
        </p:blipFill>
        <p:spPr>
          <a:xfrm>
            <a:off x="92813" y="67875"/>
            <a:ext cx="8958374" cy="485600"/>
          </a:xfrm>
          <a:prstGeom prst="rect">
            <a:avLst/>
          </a:prstGeom>
          <a:noFill/>
          <a:ln>
            <a:noFill/>
          </a:ln>
        </p:spPr>
      </p:pic>
      <p:sp>
        <p:nvSpPr>
          <p:cNvPr id="97" name="Google Shape;97;p16"/>
          <p:cNvSpPr txBox="1"/>
          <p:nvPr>
            <p:ph type="title"/>
          </p:nvPr>
        </p:nvSpPr>
        <p:spPr>
          <a:xfrm>
            <a:off x="92825" y="-8325"/>
            <a:ext cx="8520600" cy="572700"/>
          </a:xfrm>
          <a:prstGeom prst="rect">
            <a:avLst/>
          </a:prstGeom>
        </p:spPr>
        <p:txBody>
          <a:bodyPr anchorCtr="0" anchor="t" bIns="91425" lIns="91425" spcFirstLastPara="1" rIns="91425" wrap="square" tIns="91425"/>
          <a:lstStyle>
            <a:lvl1pPr lvl="0"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1pPr>
            <a:lvl2pPr lvl="1"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2pPr>
            <a:lvl3pPr lvl="2"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3pPr>
            <a:lvl4pPr lvl="3"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4pPr>
            <a:lvl5pPr lvl="4"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5pPr>
            <a:lvl6pPr lvl="5"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6pPr>
            <a:lvl7pPr lvl="6"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7pPr>
            <a:lvl8pPr lvl="7"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8pPr>
            <a:lvl9pPr lvl="8"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8" name="Shape 98"/>
        <p:cNvGrpSpPr/>
        <p:nvPr/>
      </p:nvGrpSpPr>
      <p:grpSpPr>
        <a:xfrm>
          <a:off x="0" y="0"/>
          <a:ext cx="0" cy="0"/>
          <a:chOff x="0" y="0"/>
          <a:chExt cx="0" cy="0"/>
        </a:xfrm>
      </p:grpSpPr>
      <p:sp>
        <p:nvSpPr>
          <p:cNvPr id="99" name="Google Shape;9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00" name="Google Shape;100;p17"/>
          <p:cNvPicPr preferRelativeResize="0"/>
          <p:nvPr/>
        </p:nvPicPr>
        <p:blipFill>
          <a:blip r:embed="rId2">
            <a:alphaModFix/>
          </a:blip>
          <a:stretch>
            <a:fillRect/>
          </a:stretch>
        </p:blipFill>
        <p:spPr>
          <a:xfrm>
            <a:off x="92813" y="67875"/>
            <a:ext cx="8958374" cy="485600"/>
          </a:xfrm>
          <a:prstGeom prst="rect">
            <a:avLst/>
          </a:prstGeom>
          <a:noFill/>
          <a:ln>
            <a:noFill/>
          </a:ln>
        </p:spPr>
      </p:pic>
      <p:sp>
        <p:nvSpPr>
          <p:cNvPr id="101" name="Google Shape;101;p17"/>
          <p:cNvSpPr txBox="1"/>
          <p:nvPr>
            <p:ph type="title"/>
          </p:nvPr>
        </p:nvSpPr>
        <p:spPr>
          <a:xfrm>
            <a:off x="92825" y="-8325"/>
            <a:ext cx="8520600" cy="572700"/>
          </a:xfrm>
          <a:prstGeom prst="rect">
            <a:avLst/>
          </a:prstGeom>
        </p:spPr>
        <p:txBody>
          <a:bodyPr anchorCtr="0" anchor="t" bIns="91425" lIns="91425" spcFirstLastPara="1" rIns="91425" wrap="square" tIns="91425"/>
          <a:lstStyle>
            <a:lvl1pPr lvl="0"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1pPr>
            <a:lvl2pPr lvl="1"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2pPr>
            <a:lvl3pPr lvl="2"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3pPr>
            <a:lvl4pPr lvl="3"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4pPr>
            <a:lvl5pPr lvl="4"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5pPr>
            <a:lvl6pPr lvl="5"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6pPr>
            <a:lvl7pPr lvl="6"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7pPr>
            <a:lvl8pPr lvl="7"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8pPr>
            <a:lvl9pPr lvl="8"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6" name="Shape 106"/>
        <p:cNvGrpSpPr/>
        <p:nvPr/>
      </p:nvGrpSpPr>
      <p:grpSpPr>
        <a:xfrm>
          <a:off x="0" y="0"/>
          <a:ext cx="0" cy="0"/>
          <a:chOff x="0" y="0"/>
          <a:chExt cx="0" cy="0"/>
        </a:xfrm>
      </p:grpSpPr>
      <p:sp>
        <p:nvSpPr>
          <p:cNvPr id="107" name="Google Shape;107;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08" name="Google Shape;108;p19"/>
          <p:cNvPicPr preferRelativeResize="0"/>
          <p:nvPr/>
        </p:nvPicPr>
        <p:blipFill>
          <a:blip r:embed="rId2">
            <a:alphaModFix/>
          </a:blip>
          <a:stretch>
            <a:fillRect/>
          </a:stretch>
        </p:blipFill>
        <p:spPr>
          <a:xfrm>
            <a:off x="76200" y="89688"/>
            <a:ext cx="8991600" cy="496411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9" name="Shape 109"/>
        <p:cNvGrpSpPr/>
        <p:nvPr/>
      </p:nvGrpSpPr>
      <p:grpSpPr>
        <a:xfrm>
          <a:off x="0" y="0"/>
          <a:ext cx="0" cy="0"/>
          <a:chOff x="0" y="0"/>
          <a:chExt cx="0" cy="0"/>
        </a:xfrm>
      </p:grpSpPr>
      <p:pic>
        <p:nvPicPr>
          <p:cNvPr id="110" name="Google Shape;110;p20"/>
          <p:cNvPicPr preferRelativeResize="0"/>
          <p:nvPr/>
        </p:nvPicPr>
        <p:blipFill>
          <a:blip r:embed="rId2">
            <a:alphaModFix/>
          </a:blip>
          <a:stretch>
            <a:fillRect/>
          </a:stretch>
        </p:blipFill>
        <p:spPr>
          <a:xfrm>
            <a:off x="76200" y="428325"/>
            <a:ext cx="8991600" cy="4286862"/>
          </a:xfrm>
          <a:prstGeom prst="rect">
            <a:avLst/>
          </a:prstGeom>
          <a:noFill/>
          <a:ln>
            <a:noFill/>
          </a:ln>
        </p:spPr>
      </p:pic>
      <p:sp>
        <p:nvSpPr>
          <p:cNvPr id="111" name="Google Shape;111;p20"/>
          <p:cNvSpPr txBox="1"/>
          <p:nvPr>
            <p:ph type="title"/>
          </p:nvPr>
        </p:nvSpPr>
        <p:spPr>
          <a:xfrm>
            <a:off x="76200" y="1532600"/>
            <a:ext cx="8991600" cy="8418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1pPr>
            <a:lvl2pPr lvl="1" rtl="0" algn="ctr">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2pPr>
            <a:lvl3pPr lvl="2" rtl="0" algn="ctr">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3pPr>
            <a:lvl4pPr lvl="3" rtl="0" algn="ctr">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4pPr>
            <a:lvl5pPr lvl="4" rtl="0" algn="ctr">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5pPr>
            <a:lvl6pPr lvl="5" rtl="0" algn="ctr">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6pPr>
            <a:lvl7pPr lvl="6" rtl="0" algn="ctr">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7pPr>
            <a:lvl8pPr lvl="7" rtl="0" algn="ctr">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8pPr>
            <a:lvl9pPr lvl="8" rtl="0" algn="ctr">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9pPr>
          </a:lstStyle>
          <a:p/>
        </p:txBody>
      </p:sp>
      <p:sp>
        <p:nvSpPr>
          <p:cNvPr id="112" name="Google Shape;112;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13" name="Shape 113"/>
        <p:cNvGrpSpPr/>
        <p:nvPr/>
      </p:nvGrpSpPr>
      <p:grpSpPr>
        <a:xfrm>
          <a:off x="0" y="0"/>
          <a:ext cx="0" cy="0"/>
          <a:chOff x="0" y="0"/>
          <a:chExt cx="0" cy="0"/>
        </a:xfrm>
      </p:grpSpPr>
      <p:sp>
        <p:nvSpPr>
          <p:cNvPr id="114" name="Google Shape;114;p21"/>
          <p:cNvSpPr txBox="1"/>
          <p:nvPr>
            <p:ph idx="1" type="body"/>
          </p:nvPr>
        </p:nvSpPr>
        <p:spPr>
          <a:xfrm>
            <a:off x="265650" y="613125"/>
            <a:ext cx="8520600" cy="3416400"/>
          </a:xfrm>
          <a:prstGeom prst="rect">
            <a:avLst/>
          </a:prstGeom>
        </p:spPr>
        <p:txBody>
          <a:bodyPr anchorCtr="0" anchor="t" bIns="91425" lIns="91425" spcFirstLastPara="1" rIns="91425" wrap="square" tIns="91425"/>
          <a:lstStyle>
            <a:lvl1pPr indent="-381000" lvl="0" marL="457200" rtl="0">
              <a:spcBef>
                <a:spcPts val="0"/>
              </a:spcBef>
              <a:spcAft>
                <a:spcPts val="0"/>
              </a:spcAft>
              <a:buClr>
                <a:srgbClr val="000000"/>
              </a:buClr>
              <a:buSzPts val="2400"/>
              <a:buFont typeface="Calibri"/>
              <a:buChar char="●"/>
              <a:defRPr sz="2400">
                <a:solidFill>
                  <a:srgbClr val="000000"/>
                </a:solidFill>
                <a:latin typeface="Calibri"/>
                <a:ea typeface="Calibri"/>
                <a:cs typeface="Calibri"/>
                <a:sym typeface="Calibri"/>
              </a:defRPr>
            </a:lvl1pPr>
            <a:lvl2pPr indent="-381000" lvl="1" marL="914400" rtl="0">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2pPr>
            <a:lvl3pPr indent="-381000" lvl="2" marL="1371600" rtl="0">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3pPr>
            <a:lvl4pPr indent="-381000" lvl="3" marL="1828800" rtl="0">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4pPr>
            <a:lvl5pPr indent="-381000" lvl="4" marL="2286000" rtl="0">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5pPr>
            <a:lvl6pPr indent="-381000" lvl="5" marL="2743200" rtl="0">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6pPr>
            <a:lvl7pPr indent="-381000" lvl="6" marL="3200400" rtl="0">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7pPr>
            <a:lvl8pPr indent="-381000" lvl="7" marL="3657600" rtl="0">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8pPr>
            <a:lvl9pPr indent="-381000" lvl="8" marL="4114800" rtl="0">
              <a:spcBef>
                <a:spcPts val="1600"/>
              </a:spcBef>
              <a:spcAft>
                <a:spcPts val="1600"/>
              </a:spcAft>
              <a:buClr>
                <a:srgbClr val="000000"/>
              </a:buClr>
              <a:buSzPts val="2400"/>
              <a:buFont typeface="Calibri"/>
              <a:buChar char="■"/>
              <a:defRPr sz="2400">
                <a:solidFill>
                  <a:srgbClr val="000000"/>
                </a:solidFill>
                <a:latin typeface="Calibri"/>
                <a:ea typeface="Calibri"/>
                <a:cs typeface="Calibri"/>
                <a:sym typeface="Calibri"/>
              </a:defRPr>
            </a:lvl9pPr>
          </a:lstStyle>
          <a:p/>
        </p:txBody>
      </p:sp>
      <p:sp>
        <p:nvSpPr>
          <p:cNvPr id="115" name="Google Shape;11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16" name="Google Shape;116;p21"/>
          <p:cNvPicPr preferRelativeResize="0"/>
          <p:nvPr/>
        </p:nvPicPr>
        <p:blipFill>
          <a:blip r:embed="rId2">
            <a:alphaModFix/>
          </a:blip>
          <a:stretch>
            <a:fillRect/>
          </a:stretch>
        </p:blipFill>
        <p:spPr>
          <a:xfrm>
            <a:off x="92813" y="67875"/>
            <a:ext cx="8958374" cy="485600"/>
          </a:xfrm>
          <a:prstGeom prst="rect">
            <a:avLst/>
          </a:prstGeom>
          <a:noFill/>
          <a:ln>
            <a:noFill/>
          </a:ln>
        </p:spPr>
      </p:pic>
      <p:sp>
        <p:nvSpPr>
          <p:cNvPr id="117" name="Google Shape;117;p21"/>
          <p:cNvSpPr txBox="1"/>
          <p:nvPr>
            <p:ph type="title"/>
          </p:nvPr>
        </p:nvSpPr>
        <p:spPr>
          <a:xfrm>
            <a:off x="92825" y="-8325"/>
            <a:ext cx="8520600" cy="572700"/>
          </a:xfrm>
          <a:prstGeom prst="rect">
            <a:avLst/>
          </a:prstGeom>
        </p:spPr>
        <p:txBody>
          <a:bodyPr anchorCtr="0" anchor="t" bIns="91425" lIns="91425" spcFirstLastPara="1" rIns="91425" wrap="square" tIns="91425"/>
          <a:lstStyle>
            <a:lvl1pPr lvl="0"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1pPr>
            <a:lvl2pPr lvl="1"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2pPr>
            <a:lvl3pPr lvl="2"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3pPr>
            <a:lvl4pPr lvl="3"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4pPr>
            <a:lvl5pPr lvl="4"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5pPr>
            <a:lvl6pPr lvl="5"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6pPr>
            <a:lvl7pPr lvl="6"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7pPr>
            <a:lvl8pPr lvl="7"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8pPr>
            <a:lvl9pPr lvl="8"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8" name="Shape 118"/>
        <p:cNvGrpSpPr/>
        <p:nvPr/>
      </p:nvGrpSpPr>
      <p:grpSpPr>
        <a:xfrm>
          <a:off x="0" y="0"/>
          <a:ext cx="0" cy="0"/>
          <a:chOff x="0" y="0"/>
          <a:chExt cx="0" cy="0"/>
        </a:xfrm>
      </p:grpSpPr>
      <p:sp>
        <p:nvSpPr>
          <p:cNvPr id="119" name="Google Shape;119;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20" name="Google Shape;120;p22"/>
          <p:cNvPicPr preferRelativeResize="0"/>
          <p:nvPr/>
        </p:nvPicPr>
        <p:blipFill>
          <a:blip r:embed="rId2">
            <a:alphaModFix/>
          </a:blip>
          <a:stretch>
            <a:fillRect/>
          </a:stretch>
        </p:blipFill>
        <p:spPr>
          <a:xfrm>
            <a:off x="92813" y="67875"/>
            <a:ext cx="8958374" cy="485600"/>
          </a:xfrm>
          <a:prstGeom prst="rect">
            <a:avLst/>
          </a:prstGeom>
          <a:noFill/>
          <a:ln>
            <a:noFill/>
          </a:ln>
        </p:spPr>
      </p:pic>
      <p:sp>
        <p:nvSpPr>
          <p:cNvPr id="121" name="Google Shape;121;p22"/>
          <p:cNvSpPr txBox="1"/>
          <p:nvPr>
            <p:ph type="title"/>
          </p:nvPr>
        </p:nvSpPr>
        <p:spPr>
          <a:xfrm>
            <a:off x="92825" y="-8325"/>
            <a:ext cx="8520600" cy="572700"/>
          </a:xfrm>
          <a:prstGeom prst="rect">
            <a:avLst/>
          </a:prstGeom>
        </p:spPr>
        <p:txBody>
          <a:bodyPr anchorCtr="0" anchor="t" bIns="91425" lIns="91425" spcFirstLastPara="1" rIns="91425" wrap="square" tIns="91425"/>
          <a:lstStyle>
            <a:lvl1pPr lvl="0"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1pPr>
            <a:lvl2pPr lvl="1"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2pPr>
            <a:lvl3pPr lvl="2"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3pPr>
            <a:lvl4pPr lvl="3"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4pPr>
            <a:lvl5pPr lvl="4"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5pPr>
            <a:lvl6pPr lvl="5"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6pPr>
            <a:lvl7pPr lvl="6"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7pPr>
            <a:lvl8pPr lvl="7"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8pPr>
            <a:lvl9pPr lvl="8"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5" name="Shape 125"/>
        <p:cNvGrpSpPr/>
        <p:nvPr/>
      </p:nvGrpSpPr>
      <p:grpSpPr>
        <a:xfrm>
          <a:off x="0" y="0"/>
          <a:ext cx="0" cy="0"/>
          <a:chOff x="0" y="0"/>
          <a:chExt cx="0" cy="0"/>
        </a:xfrm>
      </p:grpSpPr>
      <p:sp>
        <p:nvSpPr>
          <p:cNvPr id="126" name="Google Shape;126;p24"/>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rgbClr val="FFFFFF"/>
              </a:buClr>
              <a:buSzPts val="1400"/>
              <a:buFont typeface="Walter Turncoat"/>
              <a:buNone/>
              <a:defRPr b="0" i="0" sz="2600" u="none" cap="none" strike="noStrike">
                <a:solidFill>
                  <a:srgbClr val="FFFFFF"/>
                </a:solidFill>
                <a:latin typeface="Walter Turncoat"/>
                <a:ea typeface="Walter Turncoat"/>
                <a:cs typeface="Walter Turncoat"/>
                <a:sym typeface="Walter Turncoat"/>
              </a:defRPr>
            </a:lvl1pPr>
            <a:lvl2pPr indent="0" lvl="1"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2pPr>
            <a:lvl3pPr indent="0" lvl="2"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3pPr>
            <a:lvl4pPr indent="0" lvl="3"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4pPr>
            <a:lvl5pPr indent="0" lvl="4"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5pPr>
            <a:lvl6pPr indent="0" lvl="5"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6pPr>
            <a:lvl7pPr indent="0" lvl="6"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7pPr>
            <a:lvl8pPr indent="0" lvl="7"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8pPr>
            <a:lvl9pPr indent="0" lvl="8"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127" name="Shape 127"/>
        <p:cNvGrpSpPr/>
        <p:nvPr/>
      </p:nvGrpSpPr>
      <p:grpSpPr>
        <a:xfrm>
          <a:off x="0" y="0"/>
          <a:ext cx="0" cy="0"/>
          <a:chOff x="0" y="0"/>
          <a:chExt cx="0" cy="0"/>
        </a:xfrm>
      </p:grpSpPr>
      <p:sp>
        <p:nvSpPr>
          <p:cNvPr id="128" name="Google Shape;128;p25"/>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rgbClr val="FFFFFF"/>
              </a:buClr>
              <a:buSzPts val="1400"/>
              <a:buFont typeface="Walter Turncoat"/>
              <a:buNone/>
              <a:defRPr b="0" i="0" sz="2600" u="none" cap="none" strike="noStrike">
                <a:solidFill>
                  <a:srgbClr val="FFFFFF"/>
                </a:solidFill>
                <a:latin typeface="Walter Turncoat"/>
                <a:ea typeface="Walter Turncoat"/>
                <a:cs typeface="Walter Turncoat"/>
                <a:sym typeface="Walter Turncoat"/>
              </a:defRPr>
            </a:lvl1pPr>
            <a:lvl2pPr indent="0" lvl="1"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2pPr>
            <a:lvl3pPr indent="0" lvl="2"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3pPr>
            <a:lvl4pPr indent="0" lvl="3"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4pPr>
            <a:lvl5pPr indent="0" lvl="4"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5pPr>
            <a:lvl6pPr indent="0" lvl="5"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6pPr>
            <a:lvl7pPr indent="0" lvl="6"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7pPr>
            <a:lvl8pPr indent="0" lvl="7"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8pPr>
            <a:lvl9pPr indent="0" lvl="8"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9pPr>
          </a:lstStyle>
          <a:p/>
        </p:txBody>
      </p:sp>
      <p:sp>
        <p:nvSpPr>
          <p:cNvPr id="129" name="Google Shape;129;p25"/>
          <p:cNvSpPr txBox="1"/>
          <p:nvPr>
            <p:ph idx="1" type="body"/>
          </p:nvPr>
        </p:nvSpPr>
        <p:spPr>
          <a:xfrm>
            <a:off x="457200" y="1563400"/>
            <a:ext cx="8229600" cy="2503200"/>
          </a:xfrm>
          <a:prstGeom prst="rect">
            <a:avLst/>
          </a:prstGeom>
          <a:noFill/>
          <a:ln>
            <a:noFill/>
          </a:ln>
        </p:spPr>
        <p:txBody>
          <a:bodyPr anchorCtr="0" anchor="t" bIns="91425" lIns="91425" spcFirstLastPara="1" rIns="91425" wrap="square" tIns="91425"/>
          <a:lstStyle>
            <a:lvl1pPr indent="-355600" lvl="0" marL="457200" marR="0" rtl="0" algn="l">
              <a:lnSpc>
                <a:spcPct val="100000"/>
              </a:lnSpc>
              <a:spcBef>
                <a:spcPts val="0"/>
              </a:spcBef>
              <a:spcAft>
                <a:spcPts val="0"/>
              </a:spcAft>
              <a:buClr>
                <a:srgbClr val="FFFFFF"/>
              </a:buClr>
              <a:buSzPts val="2000"/>
              <a:buFont typeface="Sniglet"/>
              <a:buChar char="✘"/>
              <a:defRPr b="0" i="0" sz="2000" u="none" cap="none" strike="noStrike">
                <a:solidFill>
                  <a:srgbClr val="FFFFFF"/>
                </a:solidFill>
                <a:latin typeface="Sniglet"/>
                <a:ea typeface="Sniglet"/>
                <a:cs typeface="Sniglet"/>
                <a:sym typeface="Sniglet"/>
              </a:defRPr>
            </a:lvl1pPr>
            <a:lvl2pPr indent="-228600" lvl="1" marL="914400" marR="0" rtl="0" algn="l">
              <a:lnSpc>
                <a:spcPct val="100000"/>
              </a:lnSpc>
              <a:spcBef>
                <a:spcPts val="0"/>
              </a:spcBef>
              <a:spcAft>
                <a:spcPts val="0"/>
              </a:spcAft>
              <a:buClr>
                <a:srgbClr val="FFFFFF"/>
              </a:buClr>
              <a:buSzPts val="1400"/>
              <a:buFont typeface="Sniglet"/>
              <a:buNone/>
              <a:defRPr b="0" i="0" sz="2000" u="none" cap="none" strike="noStrike">
                <a:solidFill>
                  <a:srgbClr val="FFFFFF"/>
                </a:solidFill>
                <a:latin typeface="Sniglet"/>
                <a:ea typeface="Sniglet"/>
                <a:cs typeface="Sniglet"/>
                <a:sym typeface="Sniglet"/>
              </a:defRPr>
            </a:lvl2pPr>
            <a:lvl3pPr indent="-228600" lvl="2" marL="1371600" marR="0" rtl="0" algn="l">
              <a:lnSpc>
                <a:spcPct val="100000"/>
              </a:lnSpc>
              <a:spcBef>
                <a:spcPts val="0"/>
              </a:spcBef>
              <a:spcAft>
                <a:spcPts val="0"/>
              </a:spcAft>
              <a:buClr>
                <a:srgbClr val="FFFFFF"/>
              </a:buClr>
              <a:buSzPts val="1400"/>
              <a:buFont typeface="Sniglet"/>
              <a:buNone/>
              <a:defRPr b="0" i="0" sz="2000" u="none" cap="none" strike="noStrike">
                <a:solidFill>
                  <a:srgbClr val="FFFFFF"/>
                </a:solidFill>
                <a:latin typeface="Sniglet"/>
                <a:ea typeface="Sniglet"/>
                <a:cs typeface="Sniglet"/>
                <a:sym typeface="Sniglet"/>
              </a:defRPr>
            </a:lvl3pPr>
            <a:lvl4pPr indent="-228600" lvl="3" marL="1828800" marR="0" rtl="0" algn="l">
              <a:lnSpc>
                <a:spcPct val="100000"/>
              </a:lnSpc>
              <a:spcBef>
                <a:spcPts val="0"/>
              </a:spcBef>
              <a:spcAft>
                <a:spcPts val="0"/>
              </a:spcAft>
              <a:buClr>
                <a:srgbClr val="FFFFFF"/>
              </a:buClr>
              <a:buSzPts val="1400"/>
              <a:buFont typeface="Sniglet"/>
              <a:buNone/>
              <a:defRPr b="0" i="0" sz="2000" u="none" cap="none" strike="noStrike">
                <a:solidFill>
                  <a:srgbClr val="FFFFFF"/>
                </a:solidFill>
                <a:latin typeface="Sniglet"/>
                <a:ea typeface="Sniglet"/>
                <a:cs typeface="Sniglet"/>
                <a:sym typeface="Sniglet"/>
              </a:defRPr>
            </a:lvl4pPr>
            <a:lvl5pPr indent="-228600" lvl="4" marL="2286000" marR="0" rtl="0" algn="l">
              <a:lnSpc>
                <a:spcPct val="100000"/>
              </a:lnSpc>
              <a:spcBef>
                <a:spcPts val="0"/>
              </a:spcBef>
              <a:spcAft>
                <a:spcPts val="0"/>
              </a:spcAft>
              <a:buClr>
                <a:srgbClr val="FFFFFF"/>
              </a:buClr>
              <a:buSzPts val="1400"/>
              <a:buFont typeface="Sniglet"/>
              <a:buNone/>
              <a:defRPr b="0" i="0" sz="2000" u="none" cap="none" strike="noStrike">
                <a:solidFill>
                  <a:srgbClr val="FFFFFF"/>
                </a:solidFill>
                <a:latin typeface="Sniglet"/>
                <a:ea typeface="Sniglet"/>
                <a:cs typeface="Sniglet"/>
                <a:sym typeface="Sniglet"/>
              </a:defRPr>
            </a:lvl5pPr>
            <a:lvl6pPr indent="-228600" lvl="5" marL="2743200" marR="0" rtl="0" algn="l">
              <a:lnSpc>
                <a:spcPct val="100000"/>
              </a:lnSpc>
              <a:spcBef>
                <a:spcPts val="0"/>
              </a:spcBef>
              <a:spcAft>
                <a:spcPts val="0"/>
              </a:spcAft>
              <a:buClr>
                <a:srgbClr val="FFFFFF"/>
              </a:buClr>
              <a:buSzPts val="1400"/>
              <a:buFont typeface="Sniglet"/>
              <a:buNone/>
              <a:defRPr b="0" i="0" sz="2000" u="none" cap="none" strike="noStrike">
                <a:solidFill>
                  <a:srgbClr val="FFFFFF"/>
                </a:solidFill>
                <a:latin typeface="Sniglet"/>
                <a:ea typeface="Sniglet"/>
                <a:cs typeface="Sniglet"/>
                <a:sym typeface="Sniglet"/>
              </a:defRPr>
            </a:lvl6pPr>
            <a:lvl7pPr indent="-228600" lvl="6" marL="3200400" marR="0" rtl="0" algn="l">
              <a:lnSpc>
                <a:spcPct val="100000"/>
              </a:lnSpc>
              <a:spcBef>
                <a:spcPts val="0"/>
              </a:spcBef>
              <a:spcAft>
                <a:spcPts val="0"/>
              </a:spcAft>
              <a:buClr>
                <a:srgbClr val="FFFFFF"/>
              </a:buClr>
              <a:buSzPts val="1400"/>
              <a:buFont typeface="Sniglet"/>
              <a:buNone/>
              <a:defRPr b="0" i="0" sz="2000" u="none" cap="none" strike="noStrike">
                <a:solidFill>
                  <a:srgbClr val="FFFFFF"/>
                </a:solidFill>
                <a:latin typeface="Sniglet"/>
                <a:ea typeface="Sniglet"/>
                <a:cs typeface="Sniglet"/>
                <a:sym typeface="Sniglet"/>
              </a:defRPr>
            </a:lvl7pPr>
            <a:lvl8pPr indent="-228600" lvl="7" marL="3657600" marR="0" rtl="0" algn="l">
              <a:lnSpc>
                <a:spcPct val="100000"/>
              </a:lnSpc>
              <a:spcBef>
                <a:spcPts val="0"/>
              </a:spcBef>
              <a:spcAft>
                <a:spcPts val="0"/>
              </a:spcAft>
              <a:buClr>
                <a:srgbClr val="FFFFFF"/>
              </a:buClr>
              <a:buSzPts val="1400"/>
              <a:buFont typeface="Sniglet"/>
              <a:buNone/>
              <a:defRPr b="0" i="0" sz="2000" u="none" cap="none" strike="noStrike">
                <a:solidFill>
                  <a:srgbClr val="FFFFFF"/>
                </a:solidFill>
                <a:latin typeface="Sniglet"/>
                <a:ea typeface="Sniglet"/>
                <a:cs typeface="Sniglet"/>
                <a:sym typeface="Sniglet"/>
              </a:defRPr>
            </a:lvl8pPr>
            <a:lvl9pPr indent="-228600" lvl="8" marL="4114800" marR="0" rtl="0" algn="l">
              <a:lnSpc>
                <a:spcPct val="100000"/>
              </a:lnSpc>
              <a:spcBef>
                <a:spcPts val="0"/>
              </a:spcBef>
              <a:spcAft>
                <a:spcPts val="0"/>
              </a:spcAft>
              <a:buClr>
                <a:srgbClr val="FFFFFF"/>
              </a:buClr>
              <a:buSzPts val="1400"/>
              <a:buFont typeface="Sniglet"/>
              <a:buNone/>
              <a:defRPr b="0" i="0" sz="2000" u="none" cap="none" strike="noStrike">
                <a:solidFill>
                  <a:srgbClr val="FFFFFF"/>
                </a:solidFill>
                <a:latin typeface="Sniglet"/>
                <a:ea typeface="Sniglet"/>
                <a:cs typeface="Sniglet"/>
                <a:sym typeface="Sniglet"/>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130" name="Shape 130"/>
        <p:cNvGrpSpPr/>
        <p:nvPr/>
      </p:nvGrpSpPr>
      <p:grpSpPr>
        <a:xfrm>
          <a:off x="0" y="0"/>
          <a:ext cx="0" cy="0"/>
          <a:chOff x="0" y="0"/>
          <a:chExt cx="0" cy="0"/>
        </a:xfrm>
      </p:grpSpPr>
      <p:sp>
        <p:nvSpPr>
          <p:cNvPr id="131" name="Google Shape;131;p26"/>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rgbClr val="FFFFFF"/>
              </a:buClr>
              <a:buSzPts val="1400"/>
              <a:buFont typeface="Walter Turncoat"/>
              <a:buNone/>
              <a:defRPr b="0" i="0" sz="2600" u="none" cap="none" strike="noStrike">
                <a:solidFill>
                  <a:srgbClr val="FFFFFF"/>
                </a:solidFill>
                <a:latin typeface="Walter Turncoat"/>
                <a:ea typeface="Walter Turncoat"/>
                <a:cs typeface="Walter Turncoat"/>
                <a:sym typeface="Walter Turncoat"/>
              </a:defRPr>
            </a:lvl1pPr>
            <a:lvl2pPr indent="0" lvl="1"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2pPr>
            <a:lvl3pPr indent="0" lvl="2"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3pPr>
            <a:lvl4pPr indent="0" lvl="3"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4pPr>
            <a:lvl5pPr indent="0" lvl="4"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5pPr>
            <a:lvl6pPr indent="0" lvl="5"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6pPr>
            <a:lvl7pPr indent="0" lvl="6"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7pPr>
            <a:lvl8pPr indent="0" lvl="7"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8pPr>
            <a:lvl9pPr indent="0" lvl="8"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9pPr>
          </a:lstStyle>
          <a:p/>
        </p:txBody>
      </p:sp>
      <p:sp>
        <p:nvSpPr>
          <p:cNvPr id="132" name="Google Shape;132;p26"/>
          <p:cNvSpPr txBox="1"/>
          <p:nvPr>
            <p:ph idx="1" type="body"/>
          </p:nvPr>
        </p:nvSpPr>
        <p:spPr>
          <a:xfrm>
            <a:off x="457200" y="1507925"/>
            <a:ext cx="3994500" cy="3417900"/>
          </a:xfrm>
          <a:prstGeom prst="rect">
            <a:avLst/>
          </a:prstGeom>
          <a:noFill/>
          <a:ln>
            <a:noFill/>
          </a:ln>
        </p:spPr>
        <p:txBody>
          <a:bodyPr anchorCtr="0" anchor="t" bIns="91425" lIns="91425" spcFirstLastPara="1" rIns="91425" wrap="square" tIns="91425"/>
          <a:lstStyle>
            <a:lvl1pPr indent="-330200" lvl="0" marL="457200" marR="0" rtl="0" algn="l">
              <a:lnSpc>
                <a:spcPct val="100000"/>
              </a:lnSpc>
              <a:spcBef>
                <a:spcPts val="0"/>
              </a:spcBef>
              <a:spcAft>
                <a:spcPts val="0"/>
              </a:spcAft>
              <a:buClr>
                <a:srgbClr val="FFFFFF"/>
              </a:buClr>
              <a:buSzPts val="1600"/>
              <a:buFont typeface="Sniglet"/>
              <a:buChar char="✘"/>
              <a:defRPr b="0" i="0" sz="1600" u="none" cap="none" strike="noStrike">
                <a:solidFill>
                  <a:srgbClr val="FFFFFF"/>
                </a:solidFill>
                <a:latin typeface="Sniglet"/>
                <a:ea typeface="Sniglet"/>
                <a:cs typeface="Sniglet"/>
                <a:sym typeface="Sniglet"/>
              </a:defRPr>
            </a:lvl1pPr>
            <a:lvl2pPr indent="-228600" lvl="1" marL="914400" marR="0" rtl="0" algn="l">
              <a:lnSpc>
                <a:spcPct val="100000"/>
              </a:lnSpc>
              <a:spcBef>
                <a:spcPts val="0"/>
              </a:spcBef>
              <a:spcAft>
                <a:spcPts val="0"/>
              </a:spcAft>
              <a:buClr>
                <a:srgbClr val="FFFFFF"/>
              </a:buClr>
              <a:buSzPts val="1400"/>
              <a:buFont typeface="Sniglet"/>
              <a:buNone/>
              <a:defRPr b="0" i="0" sz="1600" u="none" cap="none" strike="noStrike">
                <a:solidFill>
                  <a:srgbClr val="FFFFFF"/>
                </a:solidFill>
                <a:latin typeface="Sniglet"/>
                <a:ea typeface="Sniglet"/>
                <a:cs typeface="Sniglet"/>
                <a:sym typeface="Sniglet"/>
              </a:defRPr>
            </a:lvl2pPr>
            <a:lvl3pPr indent="-228600" lvl="2" marL="1371600" marR="0" rtl="0" algn="l">
              <a:lnSpc>
                <a:spcPct val="100000"/>
              </a:lnSpc>
              <a:spcBef>
                <a:spcPts val="0"/>
              </a:spcBef>
              <a:spcAft>
                <a:spcPts val="0"/>
              </a:spcAft>
              <a:buClr>
                <a:srgbClr val="FFFFFF"/>
              </a:buClr>
              <a:buSzPts val="1400"/>
              <a:buFont typeface="Sniglet"/>
              <a:buNone/>
              <a:defRPr b="0" i="0" sz="1600" u="none" cap="none" strike="noStrike">
                <a:solidFill>
                  <a:srgbClr val="FFFFFF"/>
                </a:solidFill>
                <a:latin typeface="Sniglet"/>
                <a:ea typeface="Sniglet"/>
                <a:cs typeface="Sniglet"/>
                <a:sym typeface="Sniglet"/>
              </a:defRPr>
            </a:lvl3pPr>
            <a:lvl4pPr indent="-228600" lvl="3" marL="1828800" marR="0" rtl="0" algn="l">
              <a:lnSpc>
                <a:spcPct val="100000"/>
              </a:lnSpc>
              <a:spcBef>
                <a:spcPts val="0"/>
              </a:spcBef>
              <a:spcAft>
                <a:spcPts val="0"/>
              </a:spcAft>
              <a:buClr>
                <a:srgbClr val="FFFFFF"/>
              </a:buClr>
              <a:buSzPts val="1400"/>
              <a:buFont typeface="Sniglet"/>
              <a:buNone/>
              <a:defRPr b="0" i="0" sz="1600" u="none" cap="none" strike="noStrike">
                <a:solidFill>
                  <a:srgbClr val="FFFFFF"/>
                </a:solidFill>
                <a:latin typeface="Sniglet"/>
                <a:ea typeface="Sniglet"/>
                <a:cs typeface="Sniglet"/>
                <a:sym typeface="Sniglet"/>
              </a:defRPr>
            </a:lvl4pPr>
            <a:lvl5pPr indent="-228600" lvl="4" marL="2286000" marR="0" rtl="0" algn="l">
              <a:lnSpc>
                <a:spcPct val="100000"/>
              </a:lnSpc>
              <a:spcBef>
                <a:spcPts val="0"/>
              </a:spcBef>
              <a:spcAft>
                <a:spcPts val="0"/>
              </a:spcAft>
              <a:buClr>
                <a:srgbClr val="FFFFFF"/>
              </a:buClr>
              <a:buSzPts val="1400"/>
              <a:buFont typeface="Sniglet"/>
              <a:buNone/>
              <a:defRPr b="0" i="0" sz="1600" u="none" cap="none" strike="noStrike">
                <a:solidFill>
                  <a:srgbClr val="FFFFFF"/>
                </a:solidFill>
                <a:latin typeface="Sniglet"/>
                <a:ea typeface="Sniglet"/>
                <a:cs typeface="Sniglet"/>
                <a:sym typeface="Sniglet"/>
              </a:defRPr>
            </a:lvl5pPr>
            <a:lvl6pPr indent="-228600" lvl="5" marL="2743200" marR="0" rtl="0" algn="l">
              <a:lnSpc>
                <a:spcPct val="100000"/>
              </a:lnSpc>
              <a:spcBef>
                <a:spcPts val="0"/>
              </a:spcBef>
              <a:spcAft>
                <a:spcPts val="0"/>
              </a:spcAft>
              <a:buClr>
                <a:srgbClr val="FFFFFF"/>
              </a:buClr>
              <a:buSzPts val="1400"/>
              <a:buFont typeface="Sniglet"/>
              <a:buNone/>
              <a:defRPr b="0" i="0" sz="1600" u="none" cap="none" strike="noStrike">
                <a:solidFill>
                  <a:srgbClr val="FFFFFF"/>
                </a:solidFill>
                <a:latin typeface="Sniglet"/>
                <a:ea typeface="Sniglet"/>
                <a:cs typeface="Sniglet"/>
                <a:sym typeface="Sniglet"/>
              </a:defRPr>
            </a:lvl6pPr>
            <a:lvl7pPr indent="-228600" lvl="6" marL="3200400" marR="0" rtl="0" algn="l">
              <a:lnSpc>
                <a:spcPct val="100000"/>
              </a:lnSpc>
              <a:spcBef>
                <a:spcPts val="0"/>
              </a:spcBef>
              <a:spcAft>
                <a:spcPts val="0"/>
              </a:spcAft>
              <a:buClr>
                <a:srgbClr val="FFFFFF"/>
              </a:buClr>
              <a:buSzPts val="1400"/>
              <a:buFont typeface="Sniglet"/>
              <a:buNone/>
              <a:defRPr b="0" i="0" sz="1600" u="none" cap="none" strike="noStrike">
                <a:solidFill>
                  <a:srgbClr val="FFFFFF"/>
                </a:solidFill>
                <a:latin typeface="Sniglet"/>
                <a:ea typeface="Sniglet"/>
                <a:cs typeface="Sniglet"/>
                <a:sym typeface="Sniglet"/>
              </a:defRPr>
            </a:lvl7pPr>
            <a:lvl8pPr indent="-228600" lvl="7" marL="3657600" marR="0" rtl="0" algn="l">
              <a:lnSpc>
                <a:spcPct val="100000"/>
              </a:lnSpc>
              <a:spcBef>
                <a:spcPts val="0"/>
              </a:spcBef>
              <a:spcAft>
                <a:spcPts val="0"/>
              </a:spcAft>
              <a:buClr>
                <a:srgbClr val="FFFFFF"/>
              </a:buClr>
              <a:buSzPts val="1400"/>
              <a:buFont typeface="Sniglet"/>
              <a:buNone/>
              <a:defRPr b="0" i="0" sz="1600" u="none" cap="none" strike="noStrike">
                <a:solidFill>
                  <a:srgbClr val="FFFFFF"/>
                </a:solidFill>
                <a:latin typeface="Sniglet"/>
                <a:ea typeface="Sniglet"/>
                <a:cs typeface="Sniglet"/>
                <a:sym typeface="Sniglet"/>
              </a:defRPr>
            </a:lvl8pPr>
            <a:lvl9pPr indent="-228600" lvl="8" marL="4114800" marR="0" rtl="0" algn="l">
              <a:lnSpc>
                <a:spcPct val="100000"/>
              </a:lnSpc>
              <a:spcBef>
                <a:spcPts val="0"/>
              </a:spcBef>
              <a:spcAft>
                <a:spcPts val="0"/>
              </a:spcAft>
              <a:buClr>
                <a:srgbClr val="FFFFFF"/>
              </a:buClr>
              <a:buSzPts val="1400"/>
              <a:buFont typeface="Sniglet"/>
              <a:buNone/>
              <a:defRPr b="0" i="0" sz="1600" u="none" cap="none" strike="noStrike">
                <a:solidFill>
                  <a:srgbClr val="FFFFFF"/>
                </a:solidFill>
                <a:latin typeface="Sniglet"/>
                <a:ea typeface="Sniglet"/>
                <a:cs typeface="Sniglet"/>
                <a:sym typeface="Sniglet"/>
              </a:defRPr>
            </a:lvl9pPr>
          </a:lstStyle>
          <a:p/>
        </p:txBody>
      </p:sp>
      <p:sp>
        <p:nvSpPr>
          <p:cNvPr id="133" name="Google Shape;133;p26"/>
          <p:cNvSpPr txBox="1"/>
          <p:nvPr>
            <p:ph idx="2" type="body"/>
          </p:nvPr>
        </p:nvSpPr>
        <p:spPr>
          <a:xfrm>
            <a:off x="4692275" y="1507925"/>
            <a:ext cx="3994500" cy="3417900"/>
          </a:xfrm>
          <a:prstGeom prst="rect">
            <a:avLst/>
          </a:prstGeom>
          <a:noFill/>
          <a:ln>
            <a:noFill/>
          </a:ln>
        </p:spPr>
        <p:txBody>
          <a:bodyPr anchorCtr="0" anchor="t" bIns="91425" lIns="91425" spcFirstLastPara="1" rIns="91425" wrap="square" tIns="91425"/>
          <a:lstStyle>
            <a:lvl1pPr indent="-330200" lvl="0" marL="457200" marR="0" rtl="0" algn="l">
              <a:lnSpc>
                <a:spcPct val="100000"/>
              </a:lnSpc>
              <a:spcBef>
                <a:spcPts val="0"/>
              </a:spcBef>
              <a:spcAft>
                <a:spcPts val="0"/>
              </a:spcAft>
              <a:buClr>
                <a:srgbClr val="FFFFFF"/>
              </a:buClr>
              <a:buSzPts val="1600"/>
              <a:buFont typeface="Sniglet"/>
              <a:buChar char="✘"/>
              <a:defRPr b="0" i="0" sz="1600" u="none" cap="none" strike="noStrike">
                <a:solidFill>
                  <a:srgbClr val="FFFFFF"/>
                </a:solidFill>
                <a:latin typeface="Sniglet"/>
                <a:ea typeface="Sniglet"/>
                <a:cs typeface="Sniglet"/>
                <a:sym typeface="Sniglet"/>
              </a:defRPr>
            </a:lvl1pPr>
            <a:lvl2pPr indent="-228600" lvl="1" marL="914400" marR="0" rtl="0" algn="l">
              <a:lnSpc>
                <a:spcPct val="100000"/>
              </a:lnSpc>
              <a:spcBef>
                <a:spcPts val="0"/>
              </a:spcBef>
              <a:spcAft>
                <a:spcPts val="0"/>
              </a:spcAft>
              <a:buClr>
                <a:srgbClr val="FFFFFF"/>
              </a:buClr>
              <a:buSzPts val="1400"/>
              <a:buFont typeface="Sniglet"/>
              <a:buNone/>
              <a:defRPr b="0" i="0" sz="1600" u="none" cap="none" strike="noStrike">
                <a:solidFill>
                  <a:srgbClr val="FFFFFF"/>
                </a:solidFill>
                <a:latin typeface="Sniglet"/>
                <a:ea typeface="Sniglet"/>
                <a:cs typeface="Sniglet"/>
                <a:sym typeface="Sniglet"/>
              </a:defRPr>
            </a:lvl2pPr>
            <a:lvl3pPr indent="-228600" lvl="2" marL="1371600" marR="0" rtl="0" algn="l">
              <a:lnSpc>
                <a:spcPct val="100000"/>
              </a:lnSpc>
              <a:spcBef>
                <a:spcPts val="0"/>
              </a:spcBef>
              <a:spcAft>
                <a:spcPts val="0"/>
              </a:spcAft>
              <a:buClr>
                <a:srgbClr val="FFFFFF"/>
              </a:buClr>
              <a:buSzPts val="1400"/>
              <a:buFont typeface="Sniglet"/>
              <a:buNone/>
              <a:defRPr b="0" i="0" sz="1600" u="none" cap="none" strike="noStrike">
                <a:solidFill>
                  <a:srgbClr val="FFFFFF"/>
                </a:solidFill>
                <a:latin typeface="Sniglet"/>
                <a:ea typeface="Sniglet"/>
                <a:cs typeface="Sniglet"/>
                <a:sym typeface="Sniglet"/>
              </a:defRPr>
            </a:lvl3pPr>
            <a:lvl4pPr indent="-228600" lvl="3" marL="1828800" marR="0" rtl="0" algn="l">
              <a:lnSpc>
                <a:spcPct val="100000"/>
              </a:lnSpc>
              <a:spcBef>
                <a:spcPts val="0"/>
              </a:spcBef>
              <a:spcAft>
                <a:spcPts val="0"/>
              </a:spcAft>
              <a:buClr>
                <a:srgbClr val="FFFFFF"/>
              </a:buClr>
              <a:buSzPts val="1400"/>
              <a:buFont typeface="Sniglet"/>
              <a:buNone/>
              <a:defRPr b="0" i="0" sz="1600" u="none" cap="none" strike="noStrike">
                <a:solidFill>
                  <a:srgbClr val="FFFFFF"/>
                </a:solidFill>
                <a:latin typeface="Sniglet"/>
                <a:ea typeface="Sniglet"/>
                <a:cs typeface="Sniglet"/>
                <a:sym typeface="Sniglet"/>
              </a:defRPr>
            </a:lvl4pPr>
            <a:lvl5pPr indent="-228600" lvl="4" marL="2286000" marR="0" rtl="0" algn="l">
              <a:lnSpc>
                <a:spcPct val="100000"/>
              </a:lnSpc>
              <a:spcBef>
                <a:spcPts val="0"/>
              </a:spcBef>
              <a:spcAft>
                <a:spcPts val="0"/>
              </a:spcAft>
              <a:buClr>
                <a:srgbClr val="FFFFFF"/>
              </a:buClr>
              <a:buSzPts val="1400"/>
              <a:buFont typeface="Sniglet"/>
              <a:buNone/>
              <a:defRPr b="0" i="0" sz="1600" u="none" cap="none" strike="noStrike">
                <a:solidFill>
                  <a:srgbClr val="FFFFFF"/>
                </a:solidFill>
                <a:latin typeface="Sniglet"/>
                <a:ea typeface="Sniglet"/>
                <a:cs typeface="Sniglet"/>
                <a:sym typeface="Sniglet"/>
              </a:defRPr>
            </a:lvl5pPr>
            <a:lvl6pPr indent="-228600" lvl="5" marL="2743200" marR="0" rtl="0" algn="l">
              <a:lnSpc>
                <a:spcPct val="100000"/>
              </a:lnSpc>
              <a:spcBef>
                <a:spcPts val="0"/>
              </a:spcBef>
              <a:spcAft>
                <a:spcPts val="0"/>
              </a:spcAft>
              <a:buClr>
                <a:srgbClr val="FFFFFF"/>
              </a:buClr>
              <a:buSzPts val="1400"/>
              <a:buFont typeface="Sniglet"/>
              <a:buNone/>
              <a:defRPr b="0" i="0" sz="1600" u="none" cap="none" strike="noStrike">
                <a:solidFill>
                  <a:srgbClr val="FFFFFF"/>
                </a:solidFill>
                <a:latin typeface="Sniglet"/>
                <a:ea typeface="Sniglet"/>
                <a:cs typeface="Sniglet"/>
                <a:sym typeface="Sniglet"/>
              </a:defRPr>
            </a:lvl6pPr>
            <a:lvl7pPr indent="-228600" lvl="6" marL="3200400" marR="0" rtl="0" algn="l">
              <a:lnSpc>
                <a:spcPct val="100000"/>
              </a:lnSpc>
              <a:spcBef>
                <a:spcPts val="0"/>
              </a:spcBef>
              <a:spcAft>
                <a:spcPts val="0"/>
              </a:spcAft>
              <a:buClr>
                <a:srgbClr val="FFFFFF"/>
              </a:buClr>
              <a:buSzPts val="1400"/>
              <a:buFont typeface="Sniglet"/>
              <a:buNone/>
              <a:defRPr b="0" i="0" sz="1600" u="none" cap="none" strike="noStrike">
                <a:solidFill>
                  <a:srgbClr val="FFFFFF"/>
                </a:solidFill>
                <a:latin typeface="Sniglet"/>
                <a:ea typeface="Sniglet"/>
                <a:cs typeface="Sniglet"/>
                <a:sym typeface="Sniglet"/>
              </a:defRPr>
            </a:lvl7pPr>
            <a:lvl8pPr indent="-228600" lvl="7" marL="3657600" marR="0" rtl="0" algn="l">
              <a:lnSpc>
                <a:spcPct val="100000"/>
              </a:lnSpc>
              <a:spcBef>
                <a:spcPts val="0"/>
              </a:spcBef>
              <a:spcAft>
                <a:spcPts val="0"/>
              </a:spcAft>
              <a:buClr>
                <a:srgbClr val="FFFFFF"/>
              </a:buClr>
              <a:buSzPts val="1400"/>
              <a:buFont typeface="Sniglet"/>
              <a:buNone/>
              <a:defRPr b="0" i="0" sz="1600" u="none" cap="none" strike="noStrike">
                <a:solidFill>
                  <a:srgbClr val="FFFFFF"/>
                </a:solidFill>
                <a:latin typeface="Sniglet"/>
                <a:ea typeface="Sniglet"/>
                <a:cs typeface="Sniglet"/>
                <a:sym typeface="Sniglet"/>
              </a:defRPr>
            </a:lvl8pPr>
            <a:lvl9pPr indent="-228600" lvl="8" marL="4114800" marR="0" rtl="0" algn="l">
              <a:lnSpc>
                <a:spcPct val="100000"/>
              </a:lnSpc>
              <a:spcBef>
                <a:spcPts val="0"/>
              </a:spcBef>
              <a:spcAft>
                <a:spcPts val="0"/>
              </a:spcAft>
              <a:buClr>
                <a:srgbClr val="FFFFFF"/>
              </a:buClr>
              <a:buSzPts val="1400"/>
              <a:buFont typeface="Sniglet"/>
              <a:buNone/>
              <a:defRPr b="0" i="0" sz="1600" u="none" cap="none" strike="noStrike">
                <a:solidFill>
                  <a:srgbClr val="FFFFFF"/>
                </a:solidFill>
                <a:latin typeface="Sniglet"/>
                <a:ea typeface="Sniglet"/>
                <a:cs typeface="Sniglet"/>
                <a:sym typeface="Sniglet"/>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134" name="Shape 134"/>
        <p:cNvGrpSpPr/>
        <p:nvPr/>
      </p:nvGrpSpPr>
      <p:grpSpPr>
        <a:xfrm>
          <a:off x="0" y="0"/>
          <a:ext cx="0" cy="0"/>
          <a:chOff x="0" y="0"/>
          <a:chExt cx="0" cy="0"/>
        </a:xfrm>
      </p:grpSpPr>
      <p:sp>
        <p:nvSpPr>
          <p:cNvPr id="135" name="Google Shape;135;p27"/>
          <p:cNvSpPr txBox="1"/>
          <p:nvPr>
            <p:ph type="ctrTitle"/>
          </p:nvPr>
        </p:nvSpPr>
        <p:spPr>
          <a:xfrm>
            <a:off x="685800" y="1991812"/>
            <a:ext cx="7772400" cy="11598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FFFFFF"/>
              </a:buClr>
              <a:buSzPts val="1400"/>
              <a:buFont typeface="Walter Turncoat"/>
              <a:buNone/>
              <a:defRPr b="0" i="0" sz="6000" u="none" cap="none" strike="noStrike">
                <a:solidFill>
                  <a:srgbClr val="FFFFFF"/>
                </a:solidFill>
                <a:latin typeface="Walter Turncoat"/>
                <a:ea typeface="Walter Turncoat"/>
                <a:cs typeface="Walter Turncoat"/>
                <a:sym typeface="Walter Turncoat"/>
              </a:defRPr>
            </a:lvl1pPr>
            <a:lvl2pPr indent="0" lvl="1" rtl="0" algn="ctr">
              <a:spcBef>
                <a:spcPts val="0"/>
              </a:spcBef>
              <a:spcAft>
                <a:spcPts val="0"/>
              </a:spcAft>
              <a:buClr>
                <a:srgbClr val="FFFFFF"/>
              </a:buClr>
              <a:buSzPts val="1400"/>
              <a:buFont typeface="Walter Turncoat"/>
              <a:buNone/>
              <a:defRPr sz="6000">
                <a:solidFill>
                  <a:srgbClr val="FFFFFF"/>
                </a:solidFill>
                <a:latin typeface="Walter Turncoat"/>
                <a:ea typeface="Walter Turncoat"/>
                <a:cs typeface="Walter Turncoat"/>
                <a:sym typeface="Walter Turncoat"/>
              </a:defRPr>
            </a:lvl2pPr>
            <a:lvl3pPr indent="0" lvl="2" rtl="0" algn="ctr">
              <a:spcBef>
                <a:spcPts val="0"/>
              </a:spcBef>
              <a:spcAft>
                <a:spcPts val="0"/>
              </a:spcAft>
              <a:buClr>
                <a:srgbClr val="FFFFFF"/>
              </a:buClr>
              <a:buSzPts val="1400"/>
              <a:buFont typeface="Walter Turncoat"/>
              <a:buNone/>
              <a:defRPr sz="6000">
                <a:solidFill>
                  <a:srgbClr val="FFFFFF"/>
                </a:solidFill>
                <a:latin typeface="Walter Turncoat"/>
                <a:ea typeface="Walter Turncoat"/>
                <a:cs typeface="Walter Turncoat"/>
                <a:sym typeface="Walter Turncoat"/>
              </a:defRPr>
            </a:lvl3pPr>
            <a:lvl4pPr indent="0" lvl="3" rtl="0" algn="ctr">
              <a:spcBef>
                <a:spcPts val="0"/>
              </a:spcBef>
              <a:spcAft>
                <a:spcPts val="0"/>
              </a:spcAft>
              <a:buClr>
                <a:srgbClr val="FFFFFF"/>
              </a:buClr>
              <a:buSzPts val="1400"/>
              <a:buFont typeface="Walter Turncoat"/>
              <a:buNone/>
              <a:defRPr sz="6000">
                <a:solidFill>
                  <a:srgbClr val="FFFFFF"/>
                </a:solidFill>
                <a:latin typeface="Walter Turncoat"/>
                <a:ea typeface="Walter Turncoat"/>
                <a:cs typeface="Walter Turncoat"/>
                <a:sym typeface="Walter Turncoat"/>
              </a:defRPr>
            </a:lvl4pPr>
            <a:lvl5pPr indent="0" lvl="4" rtl="0" algn="ctr">
              <a:spcBef>
                <a:spcPts val="0"/>
              </a:spcBef>
              <a:spcAft>
                <a:spcPts val="0"/>
              </a:spcAft>
              <a:buClr>
                <a:srgbClr val="FFFFFF"/>
              </a:buClr>
              <a:buSzPts val="1400"/>
              <a:buFont typeface="Walter Turncoat"/>
              <a:buNone/>
              <a:defRPr sz="6000">
                <a:solidFill>
                  <a:srgbClr val="FFFFFF"/>
                </a:solidFill>
                <a:latin typeface="Walter Turncoat"/>
                <a:ea typeface="Walter Turncoat"/>
                <a:cs typeface="Walter Turncoat"/>
                <a:sym typeface="Walter Turncoat"/>
              </a:defRPr>
            </a:lvl5pPr>
            <a:lvl6pPr indent="0" lvl="5" rtl="0" algn="ctr">
              <a:spcBef>
                <a:spcPts val="0"/>
              </a:spcBef>
              <a:spcAft>
                <a:spcPts val="0"/>
              </a:spcAft>
              <a:buClr>
                <a:srgbClr val="FFFFFF"/>
              </a:buClr>
              <a:buSzPts val="1400"/>
              <a:buFont typeface="Walter Turncoat"/>
              <a:buNone/>
              <a:defRPr sz="6000">
                <a:solidFill>
                  <a:srgbClr val="FFFFFF"/>
                </a:solidFill>
                <a:latin typeface="Walter Turncoat"/>
                <a:ea typeface="Walter Turncoat"/>
                <a:cs typeface="Walter Turncoat"/>
                <a:sym typeface="Walter Turncoat"/>
              </a:defRPr>
            </a:lvl6pPr>
            <a:lvl7pPr indent="0" lvl="6" rtl="0" algn="ctr">
              <a:spcBef>
                <a:spcPts val="0"/>
              </a:spcBef>
              <a:spcAft>
                <a:spcPts val="0"/>
              </a:spcAft>
              <a:buClr>
                <a:srgbClr val="FFFFFF"/>
              </a:buClr>
              <a:buSzPts val="1400"/>
              <a:buFont typeface="Walter Turncoat"/>
              <a:buNone/>
              <a:defRPr sz="6000">
                <a:solidFill>
                  <a:srgbClr val="FFFFFF"/>
                </a:solidFill>
                <a:latin typeface="Walter Turncoat"/>
                <a:ea typeface="Walter Turncoat"/>
                <a:cs typeface="Walter Turncoat"/>
                <a:sym typeface="Walter Turncoat"/>
              </a:defRPr>
            </a:lvl7pPr>
            <a:lvl8pPr indent="0" lvl="7" rtl="0" algn="ctr">
              <a:spcBef>
                <a:spcPts val="0"/>
              </a:spcBef>
              <a:spcAft>
                <a:spcPts val="0"/>
              </a:spcAft>
              <a:buClr>
                <a:srgbClr val="FFFFFF"/>
              </a:buClr>
              <a:buSzPts val="1400"/>
              <a:buFont typeface="Walter Turncoat"/>
              <a:buNone/>
              <a:defRPr sz="6000">
                <a:solidFill>
                  <a:srgbClr val="FFFFFF"/>
                </a:solidFill>
                <a:latin typeface="Walter Turncoat"/>
                <a:ea typeface="Walter Turncoat"/>
                <a:cs typeface="Walter Turncoat"/>
                <a:sym typeface="Walter Turncoat"/>
              </a:defRPr>
            </a:lvl8pPr>
            <a:lvl9pPr indent="0" lvl="8" rtl="0" algn="ctr">
              <a:spcBef>
                <a:spcPts val="0"/>
              </a:spcBef>
              <a:spcAft>
                <a:spcPts val="0"/>
              </a:spcAft>
              <a:buClr>
                <a:srgbClr val="FFFFFF"/>
              </a:buClr>
              <a:buSzPts val="1400"/>
              <a:buFont typeface="Walter Turncoat"/>
              <a:buNone/>
              <a:defRPr sz="6000">
                <a:solidFill>
                  <a:srgbClr val="FFFFFF"/>
                </a:solidFill>
                <a:latin typeface="Walter Turncoat"/>
                <a:ea typeface="Walter Turncoat"/>
                <a:cs typeface="Walter Turncoat"/>
                <a:sym typeface="Walter Turncoat"/>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6" name="Shape 136"/>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137" name="Shape 137"/>
        <p:cNvGrpSpPr/>
        <p:nvPr/>
      </p:nvGrpSpPr>
      <p:grpSpPr>
        <a:xfrm>
          <a:off x="0" y="0"/>
          <a:ext cx="0" cy="0"/>
          <a:chOff x="0" y="0"/>
          <a:chExt cx="0" cy="0"/>
        </a:xfrm>
      </p:grpSpPr>
      <p:sp>
        <p:nvSpPr>
          <p:cNvPr id="138" name="Google Shape;138;p29"/>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360"/>
              </a:spcBef>
              <a:spcAft>
                <a:spcPts val="0"/>
              </a:spcAft>
              <a:buClr>
                <a:srgbClr val="FFFFFF"/>
              </a:buClr>
              <a:buSzPts val="2000"/>
              <a:buFont typeface="Sniglet"/>
              <a:buNone/>
              <a:defRPr b="0" i="0" sz="1800" u="none" cap="none" strike="noStrike">
                <a:solidFill>
                  <a:srgbClr val="FFFFFF"/>
                </a:solidFill>
                <a:latin typeface="Sniglet"/>
                <a:ea typeface="Sniglet"/>
                <a:cs typeface="Sniglet"/>
                <a:sym typeface="Sniglet"/>
              </a:defRPr>
            </a:lvl1pPr>
            <a:lvl2pPr indent="-228600" lvl="1" marL="914400" marR="0" rtl="0" algn="l">
              <a:lnSpc>
                <a:spcPct val="100000"/>
              </a:lnSpc>
              <a:spcBef>
                <a:spcPts val="480"/>
              </a:spcBef>
              <a:spcAft>
                <a:spcPts val="0"/>
              </a:spcAft>
              <a:buClr>
                <a:srgbClr val="FFFFFF"/>
              </a:buClr>
              <a:buSzPts val="1400"/>
              <a:buFont typeface="Sniglet"/>
              <a:buNone/>
              <a:defRPr b="0" i="0" sz="2000" u="none" cap="none" strike="noStrike">
                <a:solidFill>
                  <a:srgbClr val="FFFFFF"/>
                </a:solidFill>
                <a:latin typeface="Sniglet"/>
                <a:ea typeface="Sniglet"/>
                <a:cs typeface="Sniglet"/>
                <a:sym typeface="Sniglet"/>
              </a:defRPr>
            </a:lvl2pPr>
            <a:lvl3pPr indent="-228600" lvl="2" marL="1371600" marR="0" rtl="0" algn="l">
              <a:lnSpc>
                <a:spcPct val="100000"/>
              </a:lnSpc>
              <a:spcBef>
                <a:spcPts val="480"/>
              </a:spcBef>
              <a:spcAft>
                <a:spcPts val="0"/>
              </a:spcAft>
              <a:buClr>
                <a:srgbClr val="FFFFFF"/>
              </a:buClr>
              <a:buSzPts val="1400"/>
              <a:buFont typeface="Sniglet"/>
              <a:buNone/>
              <a:defRPr b="0" i="0" sz="2000" u="none" cap="none" strike="noStrike">
                <a:solidFill>
                  <a:srgbClr val="FFFFFF"/>
                </a:solidFill>
                <a:latin typeface="Sniglet"/>
                <a:ea typeface="Sniglet"/>
                <a:cs typeface="Sniglet"/>
                <a:sym typeface="Sniglet"/>
              </a:defRPr>
            </a:lvl3pPr>
            <a:lvl4pPr indent="-228600" lvl="3" marL="1828800" marR="0" rtl="0" algn="l">
              <a:lnSpc>
                <a:spcPct val="100000"/>
              </a:lnSpc>
              <a:spcBef>
                <a:spcPts val="360"/>
              </a:spcBef>
              <a:spcAft>
                <a:spcPts val="0"/>
              </a:spcAft>
              <a:buClr>
                <a:srgbClr val="FFFFFF"/>
              </a:buClr>
              <a:buSzPts val="1400"/>
              <a:buFont typeface="Sniglet"/>
              <a:buNone/>
              <a:defRPr b="0" i="0" sz="2000" u="none" cap="none" strike="noStrike">
                <a:solidFill>
                  <a:srgbClr val="FFFFFF"/>
                </a:solidFill>
                <a:latin typeface="Sniglet"/>
                <a:ea typeface="Sniglet"/>
                <a:cs typeface="Sniglet"/>
                <a:sym typeface="Sniglet"/>
              </a:defRPr>
            </a:lvl4pPr>
            <a:lvl5pPr indent="-228600" lvl="4" marL="2286000" marR="0" rtl="0" algn="l">
              <a:lnSpc>
                <a:spcPct val="100000"/>
              </a:lnSpc>
              <a:spcBef>
                <a:spcPts val="360"/>
              </a:spcBef>
              <a:spcAft>
                <a:spcPts val="0"/>
              </a:spcAft>
              <a:buClr>
                <a:srgbClr val="FFFFFF"/>
              </a:buClr>
              <a:buSzPts val="1400"/>
              <a:buFont typeface="Sniglet"/>
              <a:buNone/>
              <a:defRPr b="0" i="0" sz="2000" u="none" cap="none" strike="noStrike">
                <a:solidFill>
                  <a:srgbClr val="FFFFFF"/>
                </a:solidFill>
                <a:latin typeface="Sniglet"/>
                <a:ea typeface="Sniglet"/>
                <a:cs typeface="Sniglet"/>
                <a:sym typeface="Sniglet"/>
              </a:defRPr>
            </a:lvl5pPr>
            <a:lvl6pPr indent="-228600" lvl="5" marL="2743200" marR="0" rtl="0" algn="l">
              <a:lnSpc>
                <a:spcPct val="100000"/>
              </a:lnSpc>
              <a:spcBef>
                <a:spcPts val="360"/>
              </a:spcBef>
              <a:spcAft>
                <a:spcPts val="0"/>
              </a:spcAft>
              <a:buClr>
                <a:srgbClr val="FFFFFF"/>
              </a:buClr>
              <a:buSzPts val="1400"/>
              <a:buFont typeface="Sniglet"/>
              <a:buNone/>
              <a:defRPr b="0" i="0" sz="2000" u="none" cap="none" strike="noStrike">
                <a:solidFill>
                  <a:srgbClr val="FFFFFF"/>
                </a:solidFill>
                <a:latin typeface="Sniglet"/>
                <a:ea typeface="Sniglet"/>
                <a:cs typeface="Sniglet"/>
                <a:sym typeface="Sniglet"/>
              </a:defRPr>
            </a:lvl6pPr>
            <a:lvl7pPr indent="-228600" lvl="6" marL="3200400" marR="0" rtl="0" algn="l">
              <a:lnSpc>
                <a:spcPct val="100000"/>
              </a:lnSpc>
              <a:spcBef>
                <a:spcPts val="360"/>
              </a:spcBef>
              <a:spcAft>
                <a:spcPts val="0"/>
              </a:spcAft>
              <a:buClr>
                <a:srgbClr val="FFFFFF"/>
              </a:buClr>
              <a:buSzPts val="1400"/>
              <a:buFont typeface="Sniglet"/>
              <a:buNone/>
              <a:defRPr b="0" i="0" sz="2000" u="none" cap="none" strike="noStrike">
                <a:solidFill>
                  <a:srgbClr val="FFFFFF"/>
                </a:solidFill>
                <a:latin typeface="Sniglet"/>
                <a:ea typeface="Sniglet"/>
                <a:cs typeface="Sniglet"/>
                <a:sym typeface="Sniglet"/>
              </a:defRPr>
            </a:lvl7pPr>
            <a:lvl8pPr indent="-228600" lvl="7" marL="3657600" marR="0" rtl="0" algn="l">
              <a:lnSpc>
                <a:spcPct val="100000"/>
              </a:lnSpc>
              <a:spcBef>
                <a:spcPts val="360"/>
              </a:spcBef>
              <a:spcAft>
                <a:spcPts val="0"/>
              </a:spcAft>
              <a:buClr>
                <a:srgbClr val="FFFFFF"/>
              </a:buClr>
              <a:buSzPts val="1400"/>
              <a:buFont typeface="Sniglet"/>
              <a:buNone/>
              <a:defRPr b="0" i="0" sz="2000" u="none" cap="none" strike="noStrike">
                <a:solidFill>
                  <a:srgbClr val="FFFFFF"/>
                </a:solidFill>
                <a:latin typeface="Sniglet"/>
                <a:ea typeface="Sniglet"/>
                <a:cs typeface="Sniglet"/>
                <a:sym typeface="Sniglet"/>
              </a:defRPr>
            </a:lvl8pPr>
            <a:lvl9pPr indent="-228600" lvl="8" marL="4114800" marR="0" rtl="0" algn="l">
              <a:lnSpc>
                <a:spcPct val="100000"/>
              </a:lnSpc>
              <a:spcBef>
                <a:spcPts val="360"/>
              </a:spcBef>
              <a:spcAft>
                <a:spcPts val="0"/>
              </a:spcAft>
              <a:buClr>
                <a:srgbClr val="FFFFFF"/>
              </a:buClr>
              <a:buSzPts val="1400"/>
              <a:buFont typeface="Sniglet"/>
              <a:buNone/>
              <a:defRPr b="0" i="0" sz="2000" u="none" cap="none" strike="noStrike">
                <a:solidFill>
                  <a:srgbClr val="FFFFFF"/>
                </a:solidFill>
                <a:latin typeface="Sniglet"/>
                <a:ea typeface="Sniglet"/>
                <a:cs typeface="Sniglet"/>
                <a:sym typeface="Sniglet"/>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 + 3 columns">
    <p:spTree>
      <p:nvGrpSpPr>
        <p:cNvPr id="139" name="Shape 139"/>
        <p:cNvGrpSpPr/>
        <p:nvPr/>
      </p:nvGrpSpPr>
      <p:grpSpPr>
        <a:xfrm>
          <a:off x="0" y="0"/>
          <a:ext cx="0" cy="0"/>
          <a:chOff x="0" y="0"/>
          <a:chExt cx="0" cy="0"/>
        </a:xfrm>
      </p:grpSpPr>
      <p:sp>
        <p:nvSpPr>
          <p:cNvPr id="140" name="Google Shape;140;p30"/>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rgbClr val="FFFFFF"/>
              </a:buClr>
              <a:buSzPts val="1400"/>
              <a:buFont typeface="Walter Turncoat"/>
              <a:buNone/>
              <a:defRPr b="0" i="0" sz="2600" u="none" cap="none" strike="noStrike">
                <a:solidFill>
                  <a:srgbClr val="FFFFFF"/>
                </a:solidFill>
                <a:latin typeface="Walter Turncoat"/>
                <a:ea typeface="Walter Turncoat"/>
                <a:cs typeface="Walter Turncoat"/>
                <a:sym typeface="Walter Turncoat"/>
              </a:defRPr>
            </a:lvl1pPr>
            <a:lvl2pPr indent="0" lvl="1"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2pPr>
            <a:lvl3pPr indent="0" lvl="2"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3pPr>
            <a:lvl4pPr indent="0" lvl="3"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4pPr>
            <a:lvl5pPr indent="0" lvl="4"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5pPr>
            <a:lvl6pPr indent="0" lvl="5"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6pPr>
            <a:lvl7pPr indent="0" lvl="6"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7pPr>
            <a:lvl8pPr indent="0" lvl="7"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8pPr>
            <a:lvl9pPr indent="0" lvl="8"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9pPr>
          </a:lstStyle>
          <a:p/>
        </p:txBody>
      </p:sp>
      <p:sp>
        <p:nvSpPr>
          <p:cNvPr id="141" name="Google Shape;141;p30"/>
          <p:cNvSpPr txBox="1"/>
          <p:nvPr>
            <p:ph idx="1" type="body"/>
          </p:nvPr>
        </p:nvSpPr>
        <p:spPr>
          <a:xfrm>
            <a:off x="457200" y="1507925"/>
            <a:ext cx="2631900" cy="3417900"/>
          </a:xfrm>
          <a:prstGeom prst="rect">
            <a:avLst/>
          </a:prstGeom>
          <a:noFill/>
          <a:ln>
            <a:noFill/>
          </a:ln>
        </p:spPr>
        <p:txBody>
          <a:bodyPr anchorCtr="0" anchor="t" bIns="91425" lIns="91425" spcFirstLastPara="1" rIns="91425" wrap="square" tIns="91425"/>
          <a:lstStyle>
            <a:lvl1pPr indent="-317500" lvl="0" marL="4572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1pPr>
            <a:lvl2pPr indent="-228600" lvl="1" marL="914400" marR="0" rtl="0" algn="l">
              <a:lnSpc>
                <a:spcPct val="100000"/>
              </a:lnSpc>
              <a:spcBef>
                <a:spcPts val="0"/>
              </a:spcBef>
              <a:spcAft>
                <a:spcPts val="0"/>
              </a:spcAft>
              <a:buClr>
                <a:srgbClr val="FFFFFF"/>
              </a:buClr>
              <a:buSzPts val="1400"/>
              <a:buFont typeface="Sniglet"/>
              <a:buNone/>
              <a:defRPr b="0" i="0" sz="1400" u="none" cap="none" strike="noStrike">
                <a:solidFill>
                  <a:srgbClr val="FFFFFF"/>
                </a:solidFill>
                <a:latin typeface="Sniglet"/>
                <a:ea typeface="Sniglet"/>
                <a:cs typeface="Sniglet"/>
                <a:sym typeface="Sniglet"/>
              </a:defRPr>
            </a:lvl2pPr>
            <a:lvl3pPr indent="-228600" lvl="2" marL="1371600" marR="0" rtl="0" algn="l">
              <a:lnSpc>
                <a:spcPct val="100000"/>
              </a:lnSpc>
              <a:spcBef>
                <a:spcPts val="0"/>
              </a:spcBef>
              <a:spcAft>
                <a:spcPts val="0"/>
              </a:spcAft>
              <a:buClr>
                <a:srgbClr val="FFFFFF"/>
              </a:buClr>
              <a:buSzPts val="1400"/>
              <a:buFont typeface="Sniglet"/>
              <a:buNone/>
              <a:defRPr b="0" i="0" sz="1400" u="none" cap="none" strike="noStrike">
                <a:solidFill>
                  <a:srgbClr val="FFFFFF"/>
                </a:solidFill>
                <a:latin typeface="Sniglet"/>
                <a:ea typeface="Sniglet"/>
                <a:cs typeface="Sniglet"/>
                <a:sym typeface="Sniglet"/>
              </a:defRPr>
            </a:lvl3pPr>
            <a:lvl4pPr indent="-228600" lvl="3" marL="1828800" marR="0" rtl="0" algn="l">
              <a:lnSpc>
                <a:spcPct val="100000"/>
              </a:lnSpc>
              <a:spcBef>
                <a:spcPts val="0"/>
              </a:spcBef>
              <a:spcAft>
                <a:spcPts val="0"/>
              </a:spcAft>
              <a:buClr>
                <a:srgbClr val="FFFFFF"/>
              </a:buClr>
              <a:buSzPts val="1400"/>
              <a:buFont typeface="Sniglet"/>
              <a:buNone/>
              <a:defRPr b="0" i="0" sz="1400" u="none" cap="none" strike="noStrike">
                <a:solidFill>
                  <a:srgbClr val="FFFFFF"/>
                </a:solidFill>
                <a:latin typeface="Sniglet"/>
                <a:ea typeface="Sniglet"/>
                <a:cs typeface="Sniglet"/>
                <a:sym typeface="Sniglet"/>
              </a:defRPr>
            </a:lvl4pPr>
            <a:lvl5pPr indent="-228600" lvl="4" marL="2286000" marR="0" rtl="0" algn="l">
              <a:lnSpc>
                <a:spcPct val="100000"/>
              </a:lnSpc>
              <a:spcBef>
                <a:spcPts val="0"/>
              </a:spcBef>
              <a:spcAft>
                <a:spcPts val="0"/>
              </a:spcAft>
              <a:buClr>
                <a:srgbClr val="FFFFFF"/>
              </a:buClr>
              <a:buSzPts val="1400"/>
              <a:buFont typeface="Sniglet"/>
              <a:buNone/>
              <a:defRPr b="0" i="0" sz="1400" u="none" cap="none" strike="noStrike">
                <a:solidFill>
                  <a:srgbClr val="FFFFFF"/>
                </a:solidFill>
                <a:latin typeface="Sniglet"/>
                <a:ea typeface="Sniglet"/>
                <a:cs typeface="Sniglet"/>
                <a:sym typeface="Sniglet"/>
              </a:defRPr>
            </a:lvl5pPr>
            <a:lvl6pPr indent="-228600" lvl="5" marL="2743200" marR="0" rtl="0" algn="l">
              <a:lnSpc>
                <a:spcPct val="100000"/>
              </a:lnSpc>
              <a:spcBef>
                <a:spcPts val="0"/>
              </a:spcBef>
              <a:spcAft>
                <a:spcPts val="0"/>
              </a:spcAft>
              <a:buClr>
                <a:srgbClr val="FFFFFF"/>
              </a:buClr>
              <a:buSzPts val="1400"/>
              <a:buFont typeface="Sniglet"/>
              <a:buNone/>
              <a:defRPr b="0" i="0" sz="1400" u="none" cap="none" strike="noStrike">
                <a:solidFill>
                  <a:srgbClr val="FFFFFF"/>
                </a:solidFill>
                <a:latin typeface="Sniglet"/>
                <a:ea typeface="Sniglet"/>
                <a:cs typeface="Sniglet"/>
                <a:sym typeface="Sniglet"/>
              </a:defRPr>
            </a:lvl6pPr>
            <a:lvl7pPr indent="-228600" lvl="6" marL="3200400" marR="0" rtl="0" algn="l">
              <a:lnSpc>
                <a:spcPct val="100000"/>
              </a:lnSpc>
              <a:spcBef>
                <a:spcPts val="0"/>
              </a:spcBef>
              <a:spcAft>
                <a:spcPts val="0"/>
              </a:spcAft>
              <a:buClr>
                <a:srgbClr val="FFFFFF"/>
              </a:buClr>
              <a:buSzPts val="1400"/>
              <a:buFont typeface="Sniglet"/>
              <a:buNone/>
              <a:defRPr b="0" i="0" sz="1400" u="none" cap="none" strike="noStrike">
                <a:solidFill>
                  <a:srgbClr val="FFFFFF"/>
                </a:solidFill>
                <a:latin typeface="Sniglet"/>
                <a:ea typeface="Sniglet"/>
                <a:cs typeface="Sniglet"/>
                <a:sym typeface="Sniglet"/>
              </a:defRPr>
            </a:lvl7pPr>
            <a:lvl8pPr indent="-228600" lvl="7" marL="3657600" marR="0" rtl="0" algn="l">
              <a:lnSpc>
                <a:spcPct val="100000"/>
              </a:lnSpc>
              <a:spcBef>
                <a:spcPts val="0"/>
              </a:spcBef>
              <a:spcAft>
                <a:spcPts val="0"/>
              </a:spcAft>
              <a:buClr>
                <a:srgbClr val="FFFFFF"/>
              </a:buClr>
              <a:buSzPts val="1400"/>
              <a:buFont typeface="Sniglet"/>
              <a:buNone/>
              <a:defRPr b="0" i="0" sz="1400" u="none" cap="none" strike="noStrike">
                <a:solidFill>
                  <a:srgbClr val="FFFFFF"/>
                </a:solidFill>
                <a:latin typeface="Sniglet"/>
                <a:ea typeface="Sniglet"/>
                <a:cs typeface="Sniglet"/>
                <a:sym typeface="Sniglet"/>
              </a:defRPr>
            </a:lvl8pPr>
            <a:lvl9pPr indent="-228600" lvl="8" marL="4114800" marR="0" rtl="0" algn="l">
              <a:lnSpc>
                <a:spcPct val="100000"/>
              </a:lnSpc>
              <a:spcBef>
                <a:spcPts val="0"/>
              </a:spcBef>
              <a:spcAft>
                <a:spcPts val="0"/>
              </a:spcAft>
              <a:buClr>
                <a:srgbClr val="FFFFFF"/>
              </a:buClr>
              <a:buSzPts val="1400"/>
              <a:buFont typeface="Sniglet"/>
              <a:buNone/>
              <a:defRPr b="0" i="0" sz="1400" u="none" cap="none" strike="noStrike">
                <a:solidFill>
                  <a:srgbClr val="FFFFFF"/>
                </a:solidFill>
                <a:latin typeface="Sniglet"/>
                <a:ea typeface="Sniglet"/>
                <a:cs typeface="Sniglet"/>
                <a:sym typeface="Sniglet"/>
              </a:defRPr>
            </a:lvl9pPr>
          </a:lstStyle>
          <a:p/>
        </p:txBody>
      </p:sp>
      <p:sp>
        <p:nvSpPr>
          <p:cNvPr id="142" name="Google Shape;142;p30"/>
          <p:cNvSpPr txBox="1"/>
          <p:nvPr>
            <p:ph idx="2" type="body"/>
          </p:nvPr>
        </p:nvSpPr>
        <p:spPr>
          <a:xfrm>
            <a:off x="3223963" y="1507925"/>
            <a:ext cx="2631900" cy="3417900"/>
          </a:xfrm>
          <a:prstGeom prst="rect">
            <a:avLst/>
          </a:prstGeom>
          <a:noFill/>
          <a:ln>
            <a:noFill/>
          </a:ln>
        </p:spPr>
        <p:txBody>
          <a:bodyPr anchorCtr="0" anchor="t" bIns="91425" lIns="91425" spcFirstLastPara="1" rIns="91425" wrap="square" tIns="91425"/>
          <a:lstStyle>
            <a:lvl1pPr indent="-317500" lvl="0" marL="4572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1pPr>
            <a:lvl2pPr indent="-228600" lvl="1" marL="914400" marR="0" rtl="0" algn="l">
              <a:lnSpc>
                <a:spcPct val="100000"/>
              </a:lnSpc>
              <a:spcBef>
                <a:spcPts val="0"/>
              </a:spcBef>
              <a:spcAft>
                <a:spcPts val="0"/>
              </a:spcAft>
              <a:buClr>
                <a:srgbClr val="FFFFFF"/>
              </a:buClr>
              <a:buSzPts val="1400"/>
              <a:buFont typeface="Sniglet"/>
              <a:buNone/>
              <a:defRPr b="0" i="0" sz="1400" u="none" cap="none" strike="noStrike">
                <a:solidFill>
                  <a:srgbClr val="FFFFFF"/>
                </a:solidFill>
                <a:latin typeface="Sniglet"/>
                <a:ea typeface="Sniglet"/>
                <a:cs typeface="Sniglet"/>
                <a:sym typeface="Sniglet"/>
              </a:defRPr>
            </a:lvl2pPr>
            <a:lvl3pPr indent="-228600" lvl="2" marL="1371600" marR="0" rtl="0" algn="l">
              <a:lnSpc>
                <a:spcPct val="100000"/>
              </a:lnSpc>
              <a:spcBef>
                <a:spcPts val="0"/>
              </a:spcBef>
              <a:spcAft>
                <a:spcPts val="0"/>
              </a:spcAft>
              <a:buClr>
                <a:srgbClr val="FFFFFF"/>
              </a:buClr>
              <a:buSzPts val="1400"/>
              <a:buFont typeface="Sniglet"/>
              <a:buNone/>
              <a:defRPr b="0" i="0" sz="1400" u="none" cap="none" strike="noStrike">
                <a:solidFill>
                  <a:srgbClr val="FFFFFF"/>
                </a:solidFill>
                <a:latin typeface="Sniglet"/>
                <a:ea typeface="Sniglet"/>
                <a:cs typeface="Sniglet"/>
                <a:sym typeface="Sniglet"/>
              </a:defRPr>
            </a:lvl3pPr>
            <a:lvl4pPr indent="-228600" lvl="3" marL="1828800" marR="0" rtl="0" algn="l">
              <a:lnSpc>
                <a:spcPct val="100000"/>
              </a:lnSpc>
              <a:spcBef>
                <a:spcPts val="0"/>
              </a:spcBef>
              <a:spcAft>
                <a:spcPts val="0"/>
              </a:spcAft>
              <a:buClr>
                <a:srgbClr val="FFFFFF"/>
              </a:buClr>
              <a:buSzPts val="1400"/>
              <a:buFont typeface="Sniglet"/>
              <a:buNone/>
              <a:defRPr b="0" i="0" sz="1400" u="none" cap="none" strike="noStrike">
                <a:solidFill>
                  <a:srgbClr val="FFFFFF"/>
                </a:solidFill>
                <a:latin typeface="Sniglet"/>
                <a:ea typeface="Sniglet"/>
                <a:cs typeface="Sniglet"/>
                <a:sym typeface="Sniglet"/>
              </a:defRPr>
            </a:lvl4pPr>
            <a:lvl5pPr indent="-228600" lvl="4" marL="2286000" marR="0" rtl="0" algn="l">
              <a:lnSpc>
                <a:spcPct val="100000"/>
              </a:lnSpc>
              <a:spcBef>
                <a:spcPts val="0"/>
              </a:spcBef>
              <a:spcAft>
                <a:spcPts val="0"/>
              </a:spcAft>
              <a:buClr>
                <a:srgbClr val="FFFFFF"/>
              </a:buClr>
              <a:buSzPts val="1400"/>
              <a:buFont typeface="Sniglet"/>
              <a:buNone/>
              <a:defRPr b="0" i="0" sz="1400" u="none" cap="none" strike="noStrike">
                <a:solidFill>
                  <a:srgbClr val="FFFFFF"/>
                </a:solidFill>
                <a:latin typeface="Sniglet"/>
                <a:ea typeface="Sniglet"/>
                <a:cs typeface="Sniglet"/>
                <a:sym typeface="Sniglet"/>
              </a:defRPr>
            </a:lvl5pPr>
            <a:lvl6pPr indent="-228600" lvl="5" marL="2743200" marR="0" rtl="0" algn="l">
              <a:lnSpc>
                <a:spcPct val="100000"/>
              </a:lnSpc>
              <a:spcBef>
                <a:spcPts val="0"/>
              </a:spcBef>
              <a:spcAft>
                <a:spcPts val="0"/>
              </a:spcAft>
              <a:buClr>
                <a:srgbClr val="FFFFFF"/>
              </a:buClr>
              <a:buSzPts val="1400"/>
              <a:buFont typeface="Sniglet"/>
              <a:buNone/>
              <a:defRPr b="0" i="0" sz="1400" u="none" cap="none" strike="noStrike">
                <a:solidFill>
                  <a:srgbClr val="FFFFFF"/>
                </a:solidFill>
                <a:latin typeface="Sniglet"/>
                <a:ea typeface="Sniglet"/>
                <a:cs typeface="Sniglet"/>
                <a:sym typeface="Sniglet"/>
              </a:defRPr>
            </a:lvl6pPr>
            <a:lvl7pPr indent="-228600" lvl="6" marL="3200400" marR="0" rtl="0" algn="l">
              <a:lnSpc>
                <a:spcPct val="100000"/>
              </a:lnSpc>
              <a:spcBef>
                <a:spcPts val="0"/>
              </a:spcBef>
              <a:spcAft>
                <a:spcPts val="0"/>
              </a:spcAft>
              <a:buClr>
                <a:srgbClr val="FFFFFF"/>
              </a:buClr>
              <a:buSzPts val="1400"/>
              <a:buFont typeface="Sniglet"/>
              <a:buNone/>
              <a:defRPr b="0" i="0" sz="1400" u="none" cap="none" strike="noStrike">
                <a:solidFill>
                  <a:srgbClr val="FFFFFF"/>
                </a:solidFill>
                <a:latin typeface="Sniglet"/>
                <a:ea typeface="Sniglet"/>
                <a:cs typeface="Sniglet"/>
                <a:sym typeface="Sniglet"/>
              </a:defRPr>
            </a:lvl7pPr>
            <a:lvl8pPr indent="-228600" lvl="7" marL="3657600" marR="0" rtl="0" algn="l">
              <a:lnSpc>
                <a:spcPct val="100000"/>
              </a:lnSpc>
              <a:spcBef>
                <a:spcPts val="0"/>
              </a:spcBef>
              <a:spcAft>
                <a:spcPts val="0"/>
              </a:spcAft>
              <a:buClr>
                <a:srgbClr val="FFFFFF"/>
              </a:buClr>
              <a:buSzPts val="1400"/>
              <a:buFont typeface="Sniglet"/>
              <a:buNone/>
              <a:defRPr b="0" i="0" sz="1400" u="none" cap="none" strike="noStrike">
                <a:solidFill>
                  <a:srgbClr val="FFFFFF"/>
                </a:solidFill>
                <a:latin typeface="Sniglet"/>
                <a:ea typeface="Sniglet"/>
                <a:cs typeface="Sniglet"/>
                <a:sym typeface="Sniglet"/>
              </a:defRPr>
            </a:lvl8pPr>
            <a:lvl9pPr indent="-228600" lvl="8" marL="4114800" marR="0" rtl="0" algn="l">
              <a:lnSpc>
                <a:spcPct val="100000"/>
              </a:lnSpc>
              <a:spcBef>
                <a:spcPts val="0"/>
              </a:spcBef>
              <a:spcAft>
                <a:spcPts val="0"/>
              </a:spcAft>
              <a:buClr>
                <a:srgbClr val="FFFFFF"/>
              </a:buClr>
              <a:buSzPts val="1400"/>
              <a:buFont typeface="Sniglet"/>
              <a:buNone/>
              <a:defRPr b="0" i="0" sz="1400" u="none" cap="none" strike="noStrike">
                <a:solidFill>
                  <a:srgbClr val="FFFFFF"/>
                </a:solidFill>
                <a:latin typeface="Sniglet"/>
                <a:ea typeface="Sniglet"/>
                <a:cs typeface="Sniglet"/>
                <a:sym typeface="Sniglet"/>
              </a:defRPr>
            </a:lvl9pPr>
          </a:lstStyle>
          <a:p/>
        </p:txBody>
      </p:sp>
      <p:sp>
        <p:nvSpPr>
          <p:cNvPr id="143" name="Google Shape;143;p30"/>
          <p:cNvSpPr txBox="1"/>
          <p:nvPr>
            <p:ph idx="3" type="body"/>
          </p:nvPr>
        </p:nvSpPr>
        <p:spPr>
          <a:xfrm>
            <a:off x="5990727" y="1507925"/>
            <a:ext cx="2631900" cy="3417900"/>
          </a:xfrm>
          <a:prstGeom prst="rect">
            <a:avLst/>
          </a:prstGeom>
          <a:noFill/>
          <a:ln>
            <a:noFill/>
          </a:ln>
        </p:spPr>
        <p:txBody>
          <a:bodyPr anchorCtr="0" anchor="t" bIns="91425" lIns="91425" spcFirstLastPara="1" rIns="91425" wrap="square" tIns="91425"/>
          <a:lstStyle>
            <a:lvl1pPr indent="-317500" lvl="0" marL="4572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1pPr>
            <a:lvl2pPr indent="-228600" lvl="1" marL="914400" marR="0" rtl="0" algn="l">
              <a:lnSpc>
                <a:spcPct val="100000"/>
              </a:lnSpc>
              <a:spcBef>
                <a:spcPts val="0"/>
              </a:spcBef>
              <a:spcAft>
                <a:spcPts val="0"/>
              </a:spcAft>
              <a:buClr>
                <a:srgbClr val="FFFFFF"/>
              </a:buClr>
              <a:buSzPts val="1400"/>
              <a:buFont typeface="Sniglet"/>
              <a:buNone/>
              <a:defRPr b="0" i="0" sz="1400" u="none" cap="none" strike="noStrike">
                <a:solidFill>
                  <a:srgbClr val="FFFFFF"/>
                </a:solidFill>
                <a:latin typeface="Sniglet"/>
                <a:ea typeface="Sniglet"/>
                <a:cs typeface="Sniglet"/>
                <a:sym typeface="Sniglet"/>
              </a:defRPr>
            </a:lvl2pPr>
            <a:lvl3pPr indent="-228600" lvl="2" marL="1371600" marR="0" rtl="0" algn="l">
              <a:lnSpc>
                <a:spcPct val="100000"/>
              </a:lnSpc>
              <a:spcBef>
                <a:spcPts val="0"/>
              </a:spcBef>
              <a:spcAft>
                <a:spcPts val="0"/>
              </a:spcAft>
              <a:buClr>
                <a:srgbClr val="FFFFFF"/>
              </a:buClr>
              <a:buSzPts val="1400"/>
              <a:buFont typeface="Sniglet"/>
              <a:buNone/>
              <a:defRPr b="0" i="0" sz="1400" u="none" cap="none" strike="noStrike">
                <a:solidFill>
                  <a:srgbClr val="FFFFFF"/>
                </a:solidFill>
                <a:latin typeface="Sniglet"/>
                <a:ea typeface="Sniglet"/>
                <a:cs typeface="Sniglet"/>
                <a:sym typeface="Sniglet"/>
              </a:defRPr>
            </a:lvl3pPr>
            <a:lvl4pPr indent="-228600" lvl="3" marL="1828800" marR="0" rtl="0" algn="l">
              <a:lnSpc>
                <a:spcPct val="100000"/>
              </a:lnSpc>
              <a:spcBef>
                <a:spcPts val="0"/>
              </a:spcBef>
              <a:spcAft>
                <a:spcPts val="0"/>
              </a:spcAft>
              <a:buClr>
                <a:srgbClr val="FFFFFF"/>
              </a:buClr>
              <a:buSzPts val="1400"/>
              <a:buFont typeface="Sniglet"/>
              <a:buNone/>
              <a:defRPr b="0" i="0" sz="1400" u="none" cap="none" strike="noStrike">
                <a:solidFill>
                  <a:srgbClr val="FFFFFF"/>
                </a:solidFill>
                <a:latin typeface="Sniglet"/>
                <a:ea typeface="Sniglet"/>
                <a:cs typeface="Sniglet"/>
                <a:sym typeface="Sniglet"/>
              </a:defRPr>
            </a:lvl4pPr>
            <a:lvl5pPr indent="-228600" lvl="4" marL="2286000" marR="0" rtl="0" algn="l">
              <a:lnSpc>
                <a:spcPct val="100000"/>
              </a:lnSpc>
              <a:spcBef>
                <a:spcPts val="0"/>
              </a:spcBef>
              <a:spcAft>
                <a:spcPts val="0"/>
              </a:spcAft>
              <a:buClr>
                <a:srgbClr val="FFFFFF"/>
              </a:buClr>
              <a:buSzPts val="1400"/>
              <a:buFont typeface="Sniglet"/>
              <a:buNone/>
              <a:defRPr b="0" i="0" sz="1400" u="none" cap="none" strike="noStrike">
                <a:solidFill>
                  <a:srgbClr val="FFFFFF"/>
                </a:solidFill>
                <a:latin typeface="Sniglet"/>
                <a:ea typeface="Sniglet"/>
                <a:cs typeface="Sniglet"/>
                <a:sym typeface="Sniglet"/>
              </a:defRPr>
            </a:lvl5pPr>
            <a:lvl6pPr indent="-228600" lvl="5" marL="2743200" marR="0" rtl="0" algn="l">
              <a:lnSpc>
                <a:spcPct val="100000"/>
              </a:lnSpc>
              <a:spcBef>
                <a:spcPts val="0"/>
              </a:spcBef>
              <a:spcAft>
                <a:spcPts val="0"/>
              </a:spcAft>
              <a:buClr>
                <a:srgbClr val="FFFFFF"/>
              </a:buClr>
              <a:buSzPts val="1400"/>
              <a:buFont typeface="Sniglet"/>
              <a:buNone/>
              <a:defRPr b="0" i="0" sz="1400" u="none" cap="none" strike="noStrike">
                <a:solidFill>
                  <a:srgbClr val="FFFFFF"/>
                </a:solidFill>
                <a:latin typeface="Sniglet"/>
                <a:ea typeface="Sniglet"/>
                <a:cs typeface="Sniglet"/>
                <a:sym typeface="Sniglet"/>
              </a:defRPr>
            </a:lvl6pPr>
            <a:lvl7pPr indent="-228600" lvl="6" marL="3200400" marR="0" rtl="0" algn="l">
              <a:lnSpc>
                <a:spcPct val="100000"/>
              </a:lnSpc>
              <a:spcBef>
                <a:spcPts val="0"/>
              </a:spcBef>
              <a:spcAft>
                <a:spcPts val="0"/>
              </a:spcAft>
              <a:buClr>
                <a:srgbClr val="FFFFFF"/>
              </a:buClr>
              <a:buSzPts val="1400"/>
              <a:buFont typeface="Sniglet"/>
              <a:buNone/>
              <a:defRPr b="0" i="0" sz="1400" u="none" cap="none" strike="noStrike">
                <a:solidFill>
                  <a:srgbClr val="FFFFFF"/>
                </a:solidFill>
                <a:latin typeface="Sniglet"/>
                <a:ea typeface="Sniglet"/>
                <a:cs typeface="Sniglet"/>
                <a:sym typeface="Sniglet"/>
              </a:defRPr>
            </a:lvl7pPr>
            <a:lvl8pPr indent="-228600" lvl="7" marL="3657600" marR="0" rtl="0" algn="l">
              <a:lnSpc>
                <a:spcPct val="100000"/>
              </a:lnSpc>
              <a:spcBef>
                <a:spcPts val="0"/>
              </a:spcBef>
              <a:spcAft>
                <a:spcPts val="0"/>
              </a:spcAft>
              <a:buClr>
                <a:srgbClr val="FFFFFF"/>
              </a:buClr>
              <a:buSzPts val="1400"/>
              <a:buFont typeface="Sniglet"/>
              <a:buNone/>
              <a:defRPr b="0" i="0" sz="1400" u="none" cap="none" strike="noStrike">
                <a:solidFill>
                  <a:srgbClr val="FFFFFF"/>
                </a:solidFill>
                <a:latin typeface="Sniglet"/>
                <a:ea typeface="Sniglet"/>
                <a:cs typeface="Sniglet"/>
                <a:sym typeface="Sniglet"/>
              </a:defRPr>
            </a:lvl8pPr>
            <a:lvl9pPr indent="-228600" lvl="8" marL="4114800" marR="0" rtl="0" algn="l">
              <a:lnSpc>
                <a:spcPct val="100000"/>
              </a:lnSpc>
              <a:spcBef>
                <a:spcPts val="0"/>
              </a:spcBef>
              <a:spcAft>
                <a:spcPts val="0"/>
              </a:spcAft>
              <a:buClr>
                <a:srgbClr val="FFFFFF"/>
              </a:buClr>
              <a:buSzPts val="1400"/>
              <a:buFont typeface="Sniglet"/>
              <a:buNone/>
              <a:defRPr b="0" i="0" sz="1400" u="none" cap="none" strike="noStrike">
                <a:solidFill>
                  <a:srgbClr val="FFFFFF"/>
                </a:solidFill>
                <a:latin typeface="Sniglet"/>
                <a:ea typeface="Sniglet"/>
                <a:cs typeface="Sniglet"/>
                <a:sym typeface="Sniglet"/>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1">
  <p:cSld name="TITLE_1">
    <p:spTree>
      <p:nvGrpSpPr>
        <p:cNvPr id="144" name="Shape 144"/>
        <p:cNvGrpSpPr/>
        <p:nvPr/>
      </p:nvGrpSpPr>
      <p:grpSpPr>
        <a:xfrm>
          <a:off x="0" y="0"/>
          <a:ext cx="0" cy="0"/>
          <a:chOff x="0" y="0"/>
          <a:chExt cx="0" cy="0"/>
        </a:xfrm>
      </p:grpSpPr>
      <p:sp>
        <p:nvSpPr>
          <p:cNvPr id="145" name="Google Shape;145;p31"/>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6" name="Google Shape;146;p3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600"/>
              </a:spcBef>
              <a:spcAft>
                <a:spcPts val="0"/>
              </a:spcAft>
              <a:buSzPts val="2800"/>
              <a:buNone/>
              <a:defRPr sz="2800"/>
            </a:lvl1pPr>
            <a:lvl2pPr lvl="1" rtl="0" algn="ctr">
              <a:lnSpc>
                <a:spcPct val="100000"/>
              </a:lnSpc>
              <a:spcBef>
                <a:spcPts val="480"/>
              </a:spcBef>
              <a:spcAft>
                <a:spcPts val="0"/>
              </a:spcAft>
              <a:buSzPts val="2800"/>
              <a:buNone/>
              <a:defRPr sz="2800"/>
            </a:lvl2pPr>
            <a:lvl3pPr lvl="2" rtl="0" algn="ctr">
              <a:lnSpc>
                <a:spcPct val="100000"/>
              </a:lnSpc>
              <a:spcBef>
                <a:spcPts val="480"/>
              </a:spcBef>
              <a:spcAft>
                <a:spcPts val="0"/>
              </a:spcAft>
              <a:buSzPts val="2800"/>
              <a:buNone/>
              <a:defRPr sz="2800"/>
            </a:lvl3pPr>
            <a:lvl4pPr lvl="3" rtl="0" algn="ctr">
              <a:lnSpc>
                <a:spcPct val="100000"/>
              </a:lnSpc>
              <a:spcBef>
                <a:spcPts val="360"/>
              </a:spcBef>
              <a:spcAft>
                <a:spcPts val="0"/>
              </a:spcAft>
              <a:buSzPts val="2800"/>
              <a:buNone/>
              <a:defRPr sz="2800"/>
            </a:lvl4pPr>
            <a:lvl5pPr lvl="4" rtl="0" algn="ctr">
              <a:lnSpc>
                <a:spcPct val="100000"/>
              </a:lnSpc>
              <a:spcBef>
                <a:spcPts val="360"/>
              </a:spcBef>
              <a:spcAft>
                <a:spcPts val="0"/>
              </a:spcAft>
              <a:buSzPts val="2800"/>
              <a:buNone/>
              <a:defRPr sz="2800"/>
            </a:lvl5pPr>
            <a:lvl6pPr lvl="5" rtl="0" algn="ctr">
              <a:lnSpc>
                <a:spcPct val="100000"/>
              </a:lnSpc>
              <a:spcBef>
                <a:spcPts val="360"/>
              </a:spcBef>
              <a:spcAft>
                <a:spcPts val="0"/>
              </a:spcAft>
              <a:buSzPts val="2800"/>
              <a:buNone/>
              <a:defRPr sz="2800"/>
            </a:lvl6pPr>
            <a:lvl7pPr lvl="6" rtl="0" algn="ctr">
              <a:lnSpc>
                <a:spcPct val="100000"/>
              </a:lnSpc>
              <a:spcBef>
                <a:spcPts val="360"/>
              </a:spcBef>
              <a:spcAft>
                <a:spcPts val="0"/>
              </a:spcAft>
              <a:buSzPts val="2800"/>
              <a:buNone/>
              <a:defRPr sz="2800"/>
            </a:lvl7pPr>
            <a:lvl8pPr lvl="7" rtl="0" algn="ctr">
              <a:lnSpc>
                <a:spcPct val="100000"/>
              </a:lnSpc>
              <a:spcBef>
                <a:spcPts val="360"/>
              </a:spcBef>
              <a:spcAft>
                <a:spcPts val="0"/>
              </a:spcAft>
              <a:buSzPts val="2800"/>
              <a:buNone/>
              <a:defRPr sz="2800"/>
            </a:lvl8pPr>
            <a:lvl9pPr lvl="8" rtl="0" algn="ctr">
              <a:lnSpc>
                <a:spcPct val="100000"/>
              </a:lnSpc>
              <a:spcBef>
                <a:spcPts val="360"/>
              </a:spcBef>
              <a:spcAft>
                <a:spcPts val="0"/>
              </a:spcAft>
              <a:buSzPts val="2800"/>
              <a:buNone/>
              <a:defRPr sz="2800"/>
            </a:lvl9pPr>
          </a:lstStyle>
          <a:p/>
        </p:txBody>
      </p:sp>
      <p:sp>
        <p:nvSpPr>
          <p:cNvPr id="147" name="Google Shape;147;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10" Type="http://schemas.openxmlformats.org/officeDocument/2006/relationships/theme" Target="../theme/theme5.xml"/><Relationship Id="rId9" Type="http://schemas.openxmlformats.org/officeDocument/2006/relationships/slideLayout" Target="../slideLayouts/slideLayout27.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SzPts val="2800"/>
              <a:buFont typeface="Raleway"/>
              <a:buNone/>
              <a:defRPr b="1" sz="2800">
                <a:latin typeface="Raleway"/>
                <a:ea typeface="Raleway"/>
                <a:cs typeface="Raleway"/>
                <a:sym typeface="Raleway"/>
              </a:defRPr>
            </a:lvl1pPr>
            <a:lvl2pPr lvl="1" rtl="0">
              <a:spcBef>
                <a:spcPts val="0"/>
              </a:spcBef>
              <a:spcAft>
                <a:spcPts val="0"/>
              </a:spcAft>
              <a:buSzPts val="2800"/>
              <a:buFont typeface="Raleway"/>
              <a:buNone/>
              <a:defRPr b="1" sz="2800">
                <a:latin typeface="Raleway"/>
                <a:ea typeface="Raleway"/>
                <a:cs typeface="Raleway"/>
                <a:sym typeface="Raleway"/>
              </a:defRPr>
            </a:lvl2pPr>
            <a:lvl3pPr lvl="2" rtl="0">
              <a:spcBef>
                <a:spcPts val="0"/>
              </a:spcBef>
              <a:spcAft>
                <a:spcPts val="0"/>
              </a:spcAft>
              <a:buSzPts val="2800"/>
              <a:buFont typeface="Raleway"/>
              <a:buNone/>
              <a:defRPr b="1" sz="2800">
                <a:latin typeface="Raleway"/>
                <a:ea typeface="Raleway"/>
                <a:cs typeface="Raleway"/>
                <a:sym typeface="Raleway"/>
              </a:defRPr>
            </a:lvl3pPr>
            <a:lvl4pPr lvl="3" rtl="0">
              <a:spcBef>
                <a:spcPts val="0"/>
              </a:spcBef>
              <a:spcAft>
                <a:spcPts val="0"/>
              </a:spcAft>
              <a:buSzPts val="2800"/>
              <a:buFont typeface="Raleway"/>
              <a:buNone/>
              <a:defRPr b="1" sz="2800">
                <a:latin typeface="Raleway"/>
                <a:ea typeface="Raleway"/>
                <a:cs typeface="Raleway"/>
                <a:sym typeface="Raleway"/>
              </a:defRPr>
            </a:lvl4pPr>
            <a:lvl5pPr lvl="4" rtl="0">
              <a:spcBef>
                <a:spcPts val="0"/>
              </a:spcBef>
              <a:spcAft>
                <a:spcPts val="0"/>
              </a:spcAft>
              <a:buSzPts val="2800"/>
              <a:buFont typeface="Raleway"/>
              <a:buNone/>
              <a:defRPr b="1" sz="2800">
                <a:latin typeface="Raleway"/>
                <a:ea typeface="Raleway"/>
                <a:cs typeface="Raleway"/>
                <a:sym typeface="Raleway"/>
              </a:defRPr>
            </a:lvl5pPr>
            <a:lvl6pPr lvl="5" rtl="0">
              <a:spcBef>
                <a:spcPts val="0"/>
              </a:spcBef>
              <a:spcAft>
                <a:spcPts val="0"/>
              </a:spcAft>
              <a:buSzPts val="2800"/>
              <a:buFont typeface="Raleway"/>
              <a:buNone/>
              <a:defRPr b="1" sz="2800">
                <a:latin typeface="Raleway"/>
                <a:ea typeface="Raleway"/>
                <a:cs typeface="Raleway"/>
                <a:sym typeface="Raleway"/>
              </a:defRPr>
            </a:lvl6pPr>
            <a:lvl7pPr lvl="6" rtl="0">
              <a:spcBef>
                <a:spcPts val="0"/>
              </a:spcBef>
              <a:spcAft>
                <a:spcPts val="0"/>
              </a:spcAft>
              <a:buSzPts val="2800"/>
              <a:buFont typeface="Raleway"/>
              <a:buNone/>
              <a:defRPr b="1" sz="2800">
                <a:latin typeface="Raleway"/>
                <a:ea typeface="Raleway"/>
                <a:cs typeface="Raleway"/>
                <a:sym typeface="Raleway"/>
              </a:defRPr>
            </a:lvl7pPr>
            <a:lvl8pPr lvl="7" rtl="0">
              <a:spcBef>
                <a:spcPts val="0"/>
              </a:spcBef>
              <a:spcAft>
                <a:spcPts val="0"/>
              </a:spcAft>
              <a:buSzPts val="2800"/>
              <a:buFont typeface="Raleway"/>
              <a:buNone/>
              <a:defRPr b="1" sz="2800">
                <a:latin typeface="Raleway"/>
                <a:ea typeface="Raleway"/>
                <a:cs typeface="Raleway"/>
                <a:sym typeface="Raleway"/>
              </a:defRPr>
            </a:lvl8pPr>
            <a:lvl9pPr lvl="8" rtl="0">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82" name="Shape 82"/>
        <p:cNvGrpSpPr/>
        <p:nvPr/>
      </p:nvGrpSpPr>
      <p:grpSpPr>
        <a:xfrm>
          <a:off x="0" y="0"/>
          <a:ext cx="0" cy="0"/>
          <a:chOff x="0" y="0"/>
          <a:chExt cx="0" cy="0"/>
        </a:xfrm>
      </p:grpSpPr>
      <p:sp>
        <p:nvSpPr>
          <p:cNvPr id="83" name="Google Shape;83;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84" name="Google Shape;84;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5" name="Google Shape;8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102" name="Shape 102"/>
        <p:cNvGrpSpPr/>
        <p:nvPr/>
      </p:nvGrpSpPr>
      <p:grpSpPr>
        <a:xfrm>
          <a:off x="0" y="0"/>
          <a:ext cx="0" cy="0"/>
          <a:chOff x="0" y="0"/>
          <a:chExt cx="0" cy="0"/>
        </a:xfrm>
      </p:grpSpPr>
      <p:sp>
        <p:nvSpPr>
          <p:cNvPr id="103" name="Google Shape;103;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04" name="Google Shape;104;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05" name="Google Shape;105;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122" name="Shape 122"/>
        <p:cNvGrpSpPr/>
        <p:nvPr/>
      </p:nvGrpSpPr>
      <p:grpSpPr>
        <a:xfrm>
          <a:off x="0" y="0"/>
          <a:ext cx="0" cy="0"/>
          <a:chOff x="0" y="0"/>
          <a:chExt cx="0" cy="0"/>
        </a:xfrm>
      </p:grpSpPr>
      <p:sp>
        <p:nvSpPr>
          <p:cNvPr id="123" name="Google Shape;123;p23"/>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rgbClr val="FFFFFF"/>
              </a:buClr>
              <a:buSzPts val="1400"/>
              <a:buFont typeface="Walter Turncoat"/>
              <a:buNone/>
              <a:defRPr b="0" i="0" sz="2600" u="none" cap="none" strike="noStrike">
                <a:solidFill>
                  <a:srgbClr val="FFFFFF"/>
                </a:solidFill>
                <a:latin typeface="Walter Turncoat"/>
                <a:ea typeface="Walter Turncoat"/>
                <a:cs typeface="Walter Turncoat"/>
                <a:sym typeface="Walter Turncoat"/>
              </a:defRPr>
            </a:lvl1pPr>
            <a:lvl2pPr indent="0" lvl="1"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2pPr>
            <a:lvl3pPr indent="0" lvl="2"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3pPr>
            <a:lvl4pPr indent="0" lvl="3"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4pPr>
            <a:lvl5pPr indent="0" lvl="4"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5pPr>
            <a:lvl6pPr indent="0" lvl="5"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6pPr>
            <a:lvl7pPr indent="0" lvl="6"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7pPr>
            <a:lvl8pPr indent="0" lvl="7"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8pPr>
            <a:lvl9pPr indent="0" lvl="8" rtl="0" algn="ctr">
              <a:spcBef>
                <a:spcPts val="0"/>
              </a:spcBef>
              <a:spcAft>
                <a:spcPts val="0"/>
              </a:spcAft>
              <a:buClr>
                <a:srgbClr val="FFFFFF"/>
              </a:buClr>
              <a:buSzPts val="1400"/>
              <a:buFont typeface="Walter Turncoat"/>
              <a:buNone/>
              <a:defRPr sz="2600">
                <a:solidFill>
                  <a:srgbClr val="FFFFFF"/>
                </a:solidFill>
                <a:latin typeface="Walter Turncoat"/>
                <a:ea typeface="Walter Turncoat"/>
                <a:cs typeface="Walter Turncoat"/>
                <a:sym typeface="Walter Turncoat"/>
              </a:defRPr>
            </a:lvl9pPr>
          </a:lstStyle>
          <a:p/>
        </p:txBody>
      </p:sp>
      <p:sp>
        <p:nvSpPr>
          <p:cNvPr id="124" name="Google Shape;124;p23"/>
          <p:cNvSpPr txBox="1"/>
          <p:nvPr>
            <p:ph idx="1" type="body"/>
          </p:nvPr>
        </p:nvSpPr>
        <p:spPr>
          <a:xfrm>
            <a:off x="457200" y="1563400"/>
            <a:ext cx="8229600" cy="2503200"/>
          </a:xfrm>
          <a:prstGeom prst="rect">
            <a:avLst/>
          </a:prstGeom>
          <a:noFill/>
          <a:ln>
            <a:noFill/>
          </a:ln>
        </p:spPr>
        <p:txBody>
          <a:bodyPr anchorCtr="0" anchor="t" bIns="91425" lIns="91425" spcFirstLastPara="1" rIns="91425" wrap="square" tIns="91425"/>
          <a:lstStyle>
            <a:lvl1pPr indent="-355600" lvl="0" marL="457200" marR="0" rtl="0" algn="l">
              <a:lnSpc>
                <a:spcPct val="100000"/>
              </a:lnSpc>
              <a:spcBef>
                <a:spcPts val="600"/>
              </a:spcBef>
              <a:spcAft>
                <a:spcPts val="0"/>
              </a:spcAft>
              <a:buClr>
                <a:srgbClr val="FFFFFF"/>
              </a:buClr>
              <a:buSzPts val="2000"/>
              <a:buFont typeface="Sniglet"/>
              <a:buChar char="✘"/>
              <a:defRPr b="0" i="0" sz="2000" u="none" cap="none" strike="noStrike">
                <a:solidFill>
                  <a:srgbClr val="FFFFFF"/>
                </a:solidFill>
                <a:latin typeface="Sniglet"/>
                <a:ea typeface="Sniglet"/>
                <a:cs typeface="Sniglet"/>
                <a:sym typeface="Sniglet"/>
              </a:defRPr>
            </a:lvl1pPr>
            <a:lvl2pPr indent="-228600" lvl="1" marL="914400" marR="0" rtl="0" algn="l">
              <a:lnSpc>
                <a:spcPct val="100000"/>
              </a:lnSpc>
              <a:spcBef>
                <a:spcPts val="480"/>
              </a:spcBef>
              <a:spcAft>
                <a:spcPts val="0"/>
              </a:spcAft>
              <a:buClr>
                <a:srgbClr val="FFFFFF"/>
              </a:buClr>
              <a:buSzPts val="1400"/>
              <a:buFont typeface="Sniglet"/>
              <a:buNone/>
              <a:defRPr b="0" i="0" sz="2000" u="none" cap="none" strike="noStrike">
                <a:solidFill>
                  <a:srgbClr val="FFFFFF"/>
                </a:solidFill>
                <a:latin typeface="Sniglet"/>
                <a:ea typeface="Sniglet"/>
                <a:cs typeface="Sniglet"/>
                <a:sym typeface="Sniglet"/>
              </a:defRPr>
            </a:lvl2pPr>
            <a:lvl3pPr indent="-228600" lvl="2" marL="1371600" marR="0" rtl="0" algn="l">
              <a:lnSpc>
                <a:spcPct val="100000"/>
              </a:lnSpc>
              <a:spcBef>
                <a:spcPts val="480"/>
              </a:spcBef>
              <a:spcAft>
                <a:spcPts val="0"/>
              </a:spcAft>
              <a:buClr>
                <a:srgbClr val="FFFFFF"/>
              </a:buClr>
              <a:buSzPts val="1400"/>
              <a:buFont typeface="Sniglet"/>
              <a:buNone/>
              <a:defRPr b="0" i="0" sz="2000" u="none" cap="none" strike="noStrike">
                <a:solidFill>
                  <a:srgbClr val="FFFFFF"/>
                </a:solidFill>
                <a:latin typeface="Sniglet"/>
                <a:ea typeface="Sniglet"/>
                <a:cs typeface="Sniglet"/>
                <a:sym typeface="Sniglet"/>
              </a:defRPr>
            </a:lvl3pPr>
            <a:lvl4pPr indent="-228600" lvl="3" marL="1828800" marR="0" rtl="0" algn="l">
              <a:lnSpc>
                <a:spcPct val="100000"/>
              </a:lnSpc>
              <a:spcBef>
                <a:spcPts val="360"/>
              </a:spcBef>
              <a:spcAft>
                <a:spcPts val="0"/>
              </a:spcAft>
              <a:buClr>
                <a:srgbClr val="FFFFFF"/>
              </a:buClr>
              <a:buSzPts val="1400"/>
              <a:buFont typeface="Sniglet"/>
              <a:buNone/>
              <a:defRPr b="0" i="0" sz="2000" u="none" cap="none" strike="noStrike">
                <a:solidFill>
                  <a:srgbClr val="FFFFFF"/>
                </a:solidFill>
                <a:latin typeface="Sniglet"/>
                <a:ea typeface="Sniglet"/>
                <a:cs typeface="Sniglet"/>
                <a:sym typeface="Sniglet"/>
              </a:defRPr>
            </a:lvl4pPr>
            <a:lvl5pPr indent="-228600" lvl="4" marL="2286000" marR="0" rtl="0" algn="l">
              <a:lnSpc>
                <a:spcPct val="100000"/>
              </a:lnSpc>
              <a:spcBef>
                <a:spcPts val="360"/>
              </a:spcBef>
              <a:spcAft>
                <a:spcPts val="0"/>
              </a:spcAft>
              <a:buClr>
                <a:srgbClr val="FFFFFF"/>
              </a:buClr>
              <a:buSzPts val="1400"/>
              <a:buFont typeface="Sniglet"/>
              <a:buNone/>
              <a:defRPr b="0" i="0" sz="2000" u="none" cap="none" strike="noStrike">
                <a:solidFill>
                  <a:srgbClr val="FFFFFF"/>
                </a:solidFill>
                <a:latin typeface="Sniglet"/>
                <a:ea typeface="Sniglet"/>
                <a:cs typeface="Sniglet"/>
                <a:sym typeface="Sniglet"/>
              </a:defRPr>
            </a:lvl5pPr>
            <a:lvl6pPr indent="-228600" lvl="5" marL="2743200" marR="0" rtl="0" algn="l">
              <a:lnSpc>
                <a:spcPct val="100000"/>
              </a:lnSpc>
              <a:spcBef>
                <a:spcPts val="360"/>
              </a:spcBef>
              <a:spcAft>
                <a:spcPts val="0"/>
              </a:spcAft>
              <a:buClr>
                <a:srgbClr val="FFFFFF"/>
              </a:buClr>
              <a:buSzPts val="1400"/>
              <a:buFont typeface="Sniglet"/>
              <a:buNone/>
              <a:defRPr b="0" i="0" sz="2000" u="none" cap="none" strike="noStrike">
                <a:solidFill>
                  <a:srgbClr val="FFFFFF"/>
                </a:solidFill>
                <a:latin typeface="Sniglet"/>
                <a:ea typeface="Sniglet"/>
                <a:cs typeface="Sniglet"/>
                <a:sym typeface="Sniglet"/>
              </a:defRPr>
            </a:lvl6pPr>
            <a:lvl7pPr indent="-228600" lvl="6" marL="3200400" marR="0" rtl="0" algn="l">
              <a:lnSpc>
                <a:spcPct val="100000"/>
              </a:lnSpc>
              <a:spcBef>
                <a:spcPts val="360"/>
              </a:spcBef>
              <a:spcAft>
                <a:spcPts val="0"/>
              </a:spcAft>
              <a:buClr>
                <a:srgbClr val="FFFFFF"/>
              </a:buClr>
              <a:buSzPts val="1400"/>
              <a:buFont typeface="Sniglet"/>
              <a:buNone/>
              <a:defRPr b="0" i="0" sz="2000" u="none" cap="none" strike="noStrike">
                <a:solidFill>
                  <a:srgbClr val="FFFFFF"/>
                </a:solidFill>
                <a:latin typeface="Sniglet"/>
                <a:ea typeface="Sniglet"/>
                <a:cs typeface="Sniglet"/>
                <a:sym typeface="Sniglet"/>
              </a:defRPr>
            </a:lvl7pPr>
            <a:lvl8pPr indent="-228600" lvl="7" marL="3657600" marR="0" rtl="0" algn="l">
              <a:lnSpc>
                <a:spcPct val="100000"/>
              </a:lnSpc>
              <a:spcBef>
                <a:spcPts val="360"/>
              </a:spcBef>
              <a:spcAft>
                <a:spcPts val="0"/>
              </a:spcAft>
              <a:buClr>
                <a:srgbClr val="FFFFFF"/>
              </a:buClr>
              <a:buSzPts val="1400"/>
              <a:buFont typeface="Sniglet"/>
              <a:buNone/>
              <a:defRPr b="0" i="0" sz="2000" u="none" cap="none" strike="noStrike">
                <a:solidFill>
                  <a:srgbClr val="FFFFFF"/>
                </a:solidFill>
                <a:latin typeface="Sniglet"/>
                <a:ea typeface="Sniglet"/>
                <a:cs typeface="Sniglet"/>
                <a:sym typeface="Sniglet"/>
              </a:defRPr>
            </a:lvl8pPr>
            <a:lvl9pPr indent="-228600" lvl="8" marL="4114800" marR="0" rtl="0" algn="l">
              <a:lnSpc>
                <a:spcPct val="100000"/>
              </a:lnSpc>
              <a:spcBef>
                <a:spcPts val="360"/>
              </a:spcBef>
              <a:spcAft>
                <a:spcPts val="0"/>
              </a:spcAft>
              <a:buClr>
                <a:srgbClr val="FFFFFF"/>
              </a:buClr>
              <a:buSzPts val="1400"/>
              <a:buFont typeface="Sniglet"/>
              <a:buNone/>
              <a:defRPr b="0" i="0" sz="2000" u="none" cap="none" strike="noStrike">
                <a:solidFill>
                  <a:srgbClr val="FFFFFF"/>
                </a:solidFill>
                <a:latin typeface="Sniglet"/>
                <a:ea typeface="Sniglet"/>
                <a:cs typeface="Sniglet"/>
                <a:sym typeface="Sniglet"/>
              </a:defRPr>
            </a:lvl9pPr>
          </a:lstStyle>
          <a:p/>
        </p:txBody>
      </p:sp>
    </p:spTree>
  </p:cSld>
  <p:clrMap accent1="accent1" accent2="accent2" accent3="accent3" accent4="accent4" accent5="accent5" accent6="accent6" bg1="lt1" bg2="dk2" tx1="dk1" tx2="lt2" folHlink="folHlink" hlink="hlink"/>
  <p:sldLayoutIdLst>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22.jpg"/><Relationship Id="rId5"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hyperlink" Target="https://vimeo.com/28305831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32"/>
          <p:cNvSpPr txBox="1"/>
          <p:nvPr/>
        </p:nvSpPr>
        <p:spPr>
          <a:xfrm>
            <a:off x="101425" y="85100"/>
            <a:ext cx="4345200" cy="19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Calibri"/>
                <a:ea typeface="Calibri"/>
                <a:cs typeface="Calibri"/>
                <a:sym typeface="Calibri"/>
              </a:rPr>
              <a:t>What Happens When Youth Speak their Truth(s)?</a:t>
            </a:r>
            <a:endParaRPr sz="3600">
              <a:solidFill>
                <a:srgbClr val="FFFFFF"/>
              </a:solidFill>
              <a:latin typeface="Calibri"/>
              <a:ea typeface="Calibri"/>
              <a:cs typeface="Calibri"/>
              <a:sym typeface="Calibri"/>
            </a:endParaRPr>
          </a:p>
        </p:txBody>
      </p:sp>
      <p:sp>
        <p:nvSpPr>
          <p:cNvPr id="153" name="Google Shape;153;p32"/>
          <p:cNvSpPr txBox="1"/>
          <p:nvPr/>
        </p:nvSpPr>
        <p:spPr>
          <a:xfrm>
            <a:off x="4542950" y="3207625"/>
            <a:ext cx="2274900" cy="14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Calibri"/>
                <a:ea typeface="Calibri"/>
                <a:cs typeface="Calibri"/>
                <a:sym typeface="Calibri"/>
              </a:rPr>
              <a:t>Youth Participatory Evaluation</a:t>
            </a:r>
            <a:endParaRPr sz="2400">
              <a:solidFill>
                <a:srgbClr val="FFFFFF"/>
              </a:solidFill>
              <a:latin typeface="Calibri"/>
              <a:ea typeface="Calibri"/>
              <a:cs typeface="Calibri"/>
              <a:sym typeface="Calibri"/>
            </a:endParaRPr>
          </a:p>
          <a:p>
            <a:pPr indent="0" lvl="0" marL="0" rtl="0" algn="l">
              <a:spcBef>
                <a:spcPts val="0"/>
              </a:spcBef>
              <a:spcAft>
                <a:spcPts val="0"/>
              </a:spcAft>
              <a:buNone/>
            </a:pPr>
            <a:r>
              <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 sz="1800">
                <a:solidFill>
                  <a:srgbClr val="FFFFFF"/>
                </a:solidFill>
                <a:latin typeface="Calibri"/>
                <a:ea typeface="Calibri"/>
                <a:cs typeface="Calibri"/>
                <a:sym typeface="Calibri"/>
              </a:rPr>
              <a:t>November 2018</a:t>
            </a:r>
            <a:endParaRPr sz="1800">
              <a:solidFill>
                <a:srgbClr val="FFFFFF"/>
              </a:solidFill>
              <a:latin typeface="Calibri"/>
              <a:ea typeface="Calibri"/>
              <a:cs typeface="Calibri"/>
              <a:sym typeface="Calibri"/>
            </a:endParaRPr>
          </a:p>
        </p:txBody>
      </p:sp>
      <p:pic>
        <p:nvPicPr>
          <p:cNvPr id="154" name="Google Shape;154;p32"/>
          <p:cNvPicPr preferRelativeResize="0"/>
          <p:nvPr/>
        </p:nvPicPr>
        <p:blipFill>
          <a:blip r:embed="rId3">
            <a:alphaModFix/>
          </a:blip>
          <a:stretch>
            <a:fillRect/>
          </a:stretch>
        </p:blipFill>
        <p:spPr>
          <a:xfrm>
            <a:off x="4500225" y="85100"/>
            <a:ext cx="4590600" cy="3062799"/>
          </a:xfrm>
          <a:prstGeom prst="rect">
            <a:avLst/>
          </a:prstGeom>
          <a:noFill/>
          <a:ln>
            <a:noFill/>
          </a:ln>
        </p:spPr>
      </p:pic>
      <p:pic>
        <p:nvPicPr>
          <p:cNvPr id="155" name="Google Shape;155;p32"/>
          <p:cNvPicPr preferRelativeResize="0"/>
          <p:nvPr/>
        </p:nvPicPr>
        <p:blipFill>
          <a:blip r:embed="rId4">
            <a:alphaModFix/>
          </a:blip>
          <a:stretch>
            <a:fillRect/>
          </a:stretch>
        </p:blipFill>
        <p:spPr>
          <a:xfrm>
            <a:off x="84875" y="2142650"/>
            <a:ext cx="4378301" cy="2918152"/>
          </a:xfrm>
          <a:prstGeom prst="rect">
            <a:avLst/>
          </a:prstGeom>
          <a:noFill/>
          <a:ln>
            <a:noFill/>
          </a:ln>
        </p:spPr>
      </p:pic>
      <p:pic>
        <p:nvPicPr>
          <p:cNvPr id="156" name="Google Shape;156;p32"/>
          <p:cNvPicPr preferRelativeResize="0"/>
          <p:nvPr/>
        </p:nvPicPr>
        <p:blipFill rotWithShape="1">
          <a:blip r:embed="rId5">
            <a:alphaModFix/>
          </a:blip>
          <a:srcRect b="19856" l="8299" r="7525" t="16522"/>
          <a:stretch/>
        </p:blipFill>
        <p:spPr>
          <a:xfrm>
            <a:off x="6897625" y="3704325"/>
            <a:ext cx="2153252" cy="13564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41"/>
          <p:cNvSpPr txBox="1"/>
          <p:nvPr>
            <p:ph type="title"/>
          </p:nvPr>
        </p:nvSpPr>
        <p:spPr>
          <a:xfrm>
            <a:off x="76200" y="1532600"/>
            <a:ext cx="8991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Are Youth Saying?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42"/>
          <p:cNvSpPr txBox="1"/>
          <p:nvPr>
            <p:ph type="title"/>
          </p:nvPr>
        </p:nvSpPr>
        <p:spPr>
          <a:xfrm>
            <a:off x="92825" y="-8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Research Agenda</a:t>
            </a:r>
            <a:endParaRPr/>
          </a:p>
        </p:txBody>
      </p:sp>
      <p:grpSp>
        <p:nvGrpSpPr>
          <p:cNvPr id="270" name="Google Shape;270;p42"/>
          <p:cNvGrpSpPr/>
          <p:nvPr/>
        </p:nvGrpSpPr>
        <p:grpSpPr>
          <a:xfrm>
            <a:off x="255118" y="1262255"/>
            <a:ext cx="8747607" cy="3772845"/>
            <a:chOff x="255118" y="957455"/>
            <a:chExt cx="8747607" cy="3772845"/>
          </a:xfrm>
        </p:grpSpPr>
        <p:sp>
          <p:nvSpPr>
            <p:cNvPr id="271" name="Google Shape;271;p42"/>
            <p:cNvSpPr/>
            <p:nvPr/>
          </p:nvSpPr>
          <p:spPr>
            <a:xfrm>
              <a:off x="255118" y="957455"/>
              <a:ext cx="1943100" cy="1657200"/>
            </a:xfrm>
            <a:prstGeom prst="rect">
              <a:avLst/>
            </a:prstGeom>
            <a:solidFill>
              <a:srgbClr val="EAEAEA"/>
            </a:solidFill>
            <a:ln cap="flat" cmpd="sng" w="57150">
              <a:solidFill>
                <a:srgbClr val="850C7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2" name="Google Shape;272;p42"/>
            <p:cNvSpPr txBox="1"/>
            <p:nvPr/>
          </p:nvSpPr>
          <p:spPr>
            <a:xfrm>
              <a:off x="262050" y="1019700"/>
              <a:ext cx="1878900" cy="15651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100">
                  <a:solidFill>
                    <a:schemeClr val="dk1"/>
                  </a:solidFill>
                  <a:latin typeface="Calibri"/>
                  <a:ea typeface="Calibri"/>
                  <a:cs typeface="Calibri"/>
                  <a:sym typeface="Calibri"/>
                </a:rPr>
                <a:t>Curriculum</a:t>
              </a:r>
              <a:endParaRPr b="1" sz="2100">
                <a:solidFill>
                  <a:schemeClr val="dk1"/>
                </a:solidFill>
                <a:latin typeface="Calibri"/>
                <a:ea typeface="Calibri"/>
                <a:cs typeface="Calibri"/>
                <a:sym typeface="Calibri"/>
              </a:endParaRPr>
            </a:p>
            <a:p>
              <a:pPr indent="0" lvl="0" marL="0" marR="0" rtl="0" algn="ctr">
                <a:spcBef>
                  <a:spcPts val="0"/>
                </a:spcBef>
                <a:spcAft>
                  <a:spcPts val="0"/>
                </a:spcAft>
                <a:buNone/>
              </a:pPr>
              <a:r>
                <a:rPr b="1" i="1" lang="en" sz="1200">
                  <a:solidFill>
                    <a:schemeClr val="dk1"/>
                  </a:solidFill>
                  <a:latin typeface="Calibri"/>
                  <a:ea typeface="Calibri"/>
                  <a:cs typeface="Calibri"/>
                  <a:sym typeface="Calibri"/>
                </a:rPr>
                <a:t>#WeDeserveBetter #TeachMe</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73" name="Google Shape;273;p42"/>
            <p:cNvSpPr/>
            <p:nvPr/>
          </p:nvSpPr>
          <p:spPr>
            <a:xfrm>
              <a:off x="2519285" y="957455"/>
              <a:ext cx="1943100" cy="1657200"/>
            </a:xfrm>
            <a:prstGeom prst="rect">
              <a:avLst/>
            </a:prstGeom>
            <a:solidFill>
              <a:srgbClr val="EAEAEA"/>
            </a:solidFill>
            <a:ln cap="flat" cmpd="sng" w="57150">
              <a:solidFill>
                <a:srgbClr val="850C7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4" name="Google Shape;274;p42"/>
            <p:cNvSpPr txBox="1"/>
            <p:nvPr/>
          </p:nvSpPr>
          <p:spPr>
            <a:xfrm>
              <a:off x="2554150" y="989700"/>
              <a:ext cx="1828800" cy="15651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100">
                  <a:solidFill>
                    <a:schemeClr val="dk1"/>
                  </a:solidFill>
                  <a:latin typeface="Calibri"/>
                  <a:ea typeface="Calibri"/>
                  <a:cs typeface="Calibri"/>
                  <a:sym typeface="Calibri"/>
                </a:rPr>
                <a:t>Student Relationships </a:t>
              </a:r>
              <a:endParaRPr sz="1100"/>
            </a:p>
            <a:p>
              <a:pPr indent="0" lvl="0" marL="0" marR="0" rtl="0" algn="ctr">
                <a:spcBef>
                  <a:spcPts val="0"/>
                </a:spcBef>
                <a:spcAft>
                  <a:spcPts val="0"/>
                </a:spcAft>
                <a:buNone/>
              </a:pPr>
              <a:r>
                <a:rPr b="1" i="1" lang="en" sz="1200">
                  <a:solidFill>
                    <a:schemeClr val="dk1"/>
                  </a:solidFill>
                  <a:latin typeface="Calibri"/>
                  <a:ea typeface="Calibri"/>
                  <a:cs typeface="Calibri"/>
                  <a:sym typeface="Calibri"/>
                </a:rPr>
                <a:t>#IncreaseThePeace</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75" name="Google Shape;275;p42"/>
            <p:cNvSpPr/>
            <p:nvPr/>
          </p:nvSpPr>
          <p:spPr>
            <a:xfrm>
              <a:off x="4783453" y="957455"/>
              <a:ext cx="1943100" cy="1657200"/>
            </a:xfrm>
            <a:prstGeom prst="rect">
              <a:avLst/>
            </a:prstGeom>
            <a:solidFill>
              <a:srgbClr val="EAEAEA"/>
            </a:solidFill>
            <a:ln cap="flat" cmpd="sng" w="57150">
              <a:solidFill>
                <a:srgbClr val="850C7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6" name="Google Shape;276;p42"/>
            <p:cNvSpPr txBox="1"/>
            <p:nvPr/>
          </p:nvSpPr>
          <p:spPr>
            <a:xfrm>
              <a:off x="4840600" y="1019701"/>
              <a:ext cx="1828800" cy="15351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100">
                  <a:solidFill>
                    <a:schemeClr val="dk1"/>
                  </a:solidFill>
                  <a:latin typeface="Calibri"/>
                  <a:ea typeface="Calibri"/>
                  <a:cs typeface="Calibri"/>
                  <a:sym typeface="Calibri"/>
                </a:rPr>
                <a:t>School Policies</a:t>
              </a:r>
              <a:endParaRPr sz="1100"/>
            </a:p>
            <a:p>
              <a:pPr indent="0" lvl="0" marL="0" marR="0" rtl="0" algn="ctr">
                <a:spcBef>
                  <a:spcPts val="0"/>
                </a:spcBef>
                <a:spcAft>
                  <a:spcPts val="0"/>
                </a:spcAft>
                <a:buNone/>
              </a:pPr>
              <a:r>
                <a:rPr b="1" i="1" lang="en" sz="1200">
                  <a:solidFill>
                    <a:schemeClr val="dk1"/>
                  </a:solidFill>
                  <a:latin typeface="Calibri"/>
                  <a:ea typeface="Calibri"/>
                  <a:cs typeface="Calibri"/>
                  <a:sym typeface="Calibri"/>
                </a:rPr>
                <a:t>#RespectGoesBothWays</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77" name="Google Shape;277;p42"/>
            <p:cNvSpPr/>
            <p:nvPr/>
          </p:nvSpPr>
          <p:spPr>
            <a:xfrm>
              <a:off x="262045" y="3072983"/>
              <a:ext cx="1943100" cy="1657200"/>
            </a:xfrm>
            <a:prstGeom prst="rect">
              <a:avLst/>
            </a:prstGeom>
            <a:solidFill>
              <a:srgbClr val="EAEAEA"/>
            </a:solidFill>
            <a:ln cap="flat" cmpd="sng" w="57150">
              <a:solidFill>
                <a:srgbClr val="850C7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8" name="Google Shape;278;p42"/>
            <p:cNvSpPr txBox="1"/>
            <p:nvPr/>
          </p:nvSpPr>
          <p:spPr>
            <a:xfrm>
              <a:off x="287150" y="3143826"/>
              <a:ext cx="1828800" cy="15864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100">
                  <a:solidFill>
                    <a:schemeClr val="dk1"/>
                  </a:solidFill>
                  <a:latin typeface="Calibri"/>
                  <a:ea typeface="Calibri"/>
                  <a:cs typeface="Calibri"/>
                  <a:sym typeface="Calibri"/>
                </a:rPr>
                <a:t>School Distractions</a:t>
              </a:r>
              <a:endParaRPr sz="2100"/>
            </a:p>
            <a:p>
              <a:pPr indent="0" lvl="0" marL="0" marR="0" rtl="0" algn="ctr">
                <a:spcBef>
                  <a:spcPts val="0"/>
                </a:spcBef>
                <a:spcAft>
                  <a:spcPts val="0"/>
                </a:spcAft>
                <a:buNone/>
              </a:pPr>
              <a:r>
                <a:rPr b="1" i="1" lang="en" sz="1200">
                  <a:solidFill>
                    <a:schemeClr val="dk1"/>
                  </a:solidFill>
                  <a:latin typeface="Calibri"/>
                  <a:ea typeface="Calibri"/>
                  <a:cs typeface="Calibri"/>
                  <a:sym typeface="Calibri"/>
                </a:rPr>
                <a:t>#StayFocused</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79" name="Google Shape;279;p42"/>
            <p:cNvSpPr/>
            <p:nvPr/>
          </p:nvSpPr>
          <p:spPr>
            <a:xfrm>
              <a:off x="2519275" y="3030800"/>
              <a:ext cx="1943100" cy="1699500"/>
            </a:xfrm>
            <a:prstGeom prst="rect">
              <a:avLst/>
            </a:prstGeom>
            <a:solidFill>
              <a:srgbClr val="EAEAEA"/>
            </a:solidFill>
            <a:ln cap="flat" cmpd="sng" w="57150">
              <a:solidFill>
                <a:srgbClr val="850C7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0" name="Google Shape;280;p42"/>
            <p:cNvSpPr txBox="1"/>
            <p:nvPr/>
          </p:nvSpPr>
          <p:spPr>
            <a:xfrm>
              <a:off x="2576425" y="3072975"/>
              <a:ext cx="1828800" cy="16296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100">
                  <a:solidFill>
                    <a:schemeClr val="dk1"/>
                  </a:solidFill>
                  <a:latin typeface="Calibri"/>
                  <a:ea typeface="Calibri"/>
                  <a:cs typeface="Calibri"/>
                  <a:sym typeface="Calibri"/>
                </a:rPr>
                <a:t>Student Voice</a:t>
              </a:r>
              <a:endParaRPr sz="1100"/>
            </a:p>
            <a:p>
              <a:pPr indent="0" lvl="0" marL="0" marR="0" rtl="0" algn="ctr">
                <a:spcBef>
                  <a:spcPts val="0"/>
                </a:spcBef>
                <a:spcAft>
                  <a:spcPts val="0"/>
                </a:spcAft>
                <a:buNone/>
              </a:pPr>
              <a:r>
                <a:rPr b="1" i="1" lang="en" sz="1100">
                  <a:solidFill>
                    <a:schemeClr val="dk1"/>
                  </a:solidFill>
                  <a:latin typeface="Calibri"/>
                  <a:ea typeface="Calibri"/>
                  <a:cs typeface="Calibri"/>
                  <a:sym typeface="Calibri"/>
                </a:rPr>
                <a:t>#YouthNeedVoiceandChoice</a:t>
              </a:r>
              <a:endParaRPr b="1"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81" name="Google Shape;281;p42"/>
            <p:cNvSpPr/>
            <p:nvPr/>
          </p:nvSpPr>
          <p:spPr>
            <a:xfrm>
              <a:off x="4776526" y="3045407"/>
              <a:ext cx="1943100" cy="1657200"/>
            </a:xfrm>
            <a:prstGeom prst="rect">
              <a:avLst/>
            </a:prstGeom>
            <a:solidFill>
              <a:srgbClr val="EAEAEA"/>
            </a:solidFill>
            <a:ln cap="flat" cmpd="sng" w="57150">
              <a:solidFill>
                <a:srgbClr val="850C7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2" name="Google Shape;282;p42"/>
            <p:cNvSpPr txBox="1"/>
            <p:nvPr/>
          </p:nvSpPr>
          <p:spPr>
            <a:xfrm>
              <a:off x="4840600" y="3072976"/>
              <a:ext cx="1828800" cy="15651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100">
                  <a:solidFill>
                    <a:schemeClr val="dk1"/>
                  </a:solidFill>
                  <a:latin typeface="Calibri"/>
                  <a:ea typeface="Calibri"/>
                  <a:cs typeface="Calibri"/>
                  <a:sym typeface="Calibri"/>
                </a:rPr>
                <a:t>Resource Distribution</a:t>
              </a:r>
              <a:endParaRPr sz="1100"/>
            </a:p>
            <a:p>
              <a:pPr indent="0" lvl="0" marL="0" marR="0" rtl="0" algn="ctr">
                <a:spcBef>
                  <a:spcPts val="0"/>
                </a:spcBef>
                <a:spcAft>
                  <a:spcPts val="0"/>
                </a:spcAft>
                <a:buNone/>
              </a:pPr>
              <a:r>
                <a:rPr b="1" i="1" lang="en" sz="1200">
                  <a:solidFill>
                    <a:schemeClr val="dk1"/>
                  </a:solidFill>
                  <a:latin typeface="Calibri"/>
                  <a:ea typeface="Calibri"/>
                  <a:cs typeface="Calibri"/>
                  <a:sym typeface="Calibri"/>
                </a:rPr>
                <a:t>#WrongPriorities</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83" name="Google Shape;283;p42"/>
            <p:cNvSpPr/>
            <p:nvPr/>
          </p:nvSpPr>
          <p:spPr>
            <a:xfrm>
              <a:off x="7047621" y="957455"/>
              <a:ext cx="1943100" cy="1657200"/>
            </a:xfrm>
            <a:prstGeom prst="rect">
              <a:avLst/>
            </a:prstGeom>
            <a:solidFill>
              <a:srgbClr val="EAEAEA"/>
            </a:solidFill>
            <a:ln cap="flat" cmpd="sng" w="57150">
              <a:solidFill>
                <a:srgbClr val="850C7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4" name="Google Shape;284;p42"/>
            <p:cNvSpPr txBox="1"/>
            <p:nvPr/>
          </p:nvSpPr>
          <p:spPr>
            <a:xfrm>
              <a:off x="7123825" y="1019700"/>
              <a:ext cx="1878900" cy="1512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900">
                  <a:solidFill>
                    <a:schemeClr val="dk1"/>
                  </a:solidFill>
                  <a:latin typeface="Calibri"/>
                  <a:ea typeface="Calibri"/>
                  <a:cs typeface="Calibri"/>
                  <a:sym typeface="Calibri"/>
                </a:rPr>
                <a:t>Student-Teacher Relationships</a:t>
              </a:r>
              <a:endParaRPr b="1" sz="1900">
                <a:solidFill>
                  <a:schemeClr val="dk1"/>
                </a:solidFill>
                <a:latin typeface="Calibri"/>
                <a:ea typeface="Calibri"/>
                <a:cs typeface="Calibri"/>
                <a:sym typeface="Calibri"/>
              </a:endParaRPr>
            </a:p>
            <a:p>
              <a:pPr indent="0" lvl="0" marL="0" marR="0" rtl="0" algn="ctr">
                <a:spcBef>
                  <a:spcPts val="0"/>
                </a:spcBef>
                <a:spcAft>
                  <a:spcPts val="0"/>
                </a:spcAft>
                <a:buNone/>
              </a:pPr>
              <a:r>
                <a:rPr b="1" i="1" lang="en" sz="1200">
                  <a:solidFill>
                    <a:schemeClr val="dk1"/>
                  </a:solidFill>
                  <a:latin typeface="Calibri"/>
                  <a:ea typeface="Calibri"/>
                  <a:cs typeface="Calibri"/>
                  <a:sym typeface="Calibri"/>
                </a:rPr>
                <a:t>#KnowMe</a:t>
              </a:r>
              <a:endParaRPr b="1" sz="1200">
                <a:solidFill>
                  <a:schemeClr val="dk1"/>
                </a:solidFill>
                <a:latin typeface="Calibri"/>
                <a:ea typeface="Calibri"/>
                <a:cs typeface="Calibri"/>
                <a:sym typeface="Calibri"/>
              </a:endParaRPr>
            </a:p>
          </p:txBody>
        </p:sp>
        <p:sp>
          <p:nvSpPr>
            <p:cNvPr id="285" name="Google Shape;285;p42"/>
            <p:cNvSpPr/>
            <p:nvPr/>
          </p:nvSpPr>
          <p:spPr>
            <a:xfrm>
              <a:off x="7040693" y="3045407"/>
              <a:ext cx="1943100" cy="1657200"/>
            </a:xfrm>
            <a:prstGeom prst="rect">
              <a:avLst/>
            </a:prstGeom>
            <a:solidFill>
              <a:srgbClr val="EAEAEA"/>
            </a:solidFill>
            <a:ln cap="flat" cmpd="sng" w="57150">
              <a:solidFill>
                <a:srgbClr val="850C7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6" name="Google Shape;286;p42"/>
            <p:cNvSpPr txBox="1"/>
            <p:nvPr/>
          </p:nvSpPr>
          <p:spPr>
            <a:xfrm>
              <a:off x="7104775" y="3072926"/>
              <a:ext cx="1828800" cy="15651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100">
                  <a:solidFill>
                    <a:schemeClr val="dk1"/>
                  </a:solidFill>
                  <a:latin typeface="Calibri"/>
                  <a:ea typeface="Calibri"/>
                  <a:cs typeface="Calibri"/>
                  <a:sym typeface="Calibri"/>
                </a:rPr>
                <a:t>Motivation for the Future</a:t>
              </a:r>
              <a:endParaRPr b="1" sz="2100">
                <a:solidFill>
                  <a:schemeClr val="dk1"/>
                </a:solidFill>
                <a:latin typeface="Calibri"/>
                <a:ea typeface="Calibri"/>
                <a:cs typeface="Calibri"/>
                <a:sym typeface="Calibri"/>
              </a:endParaRPr>
            </a:p>
            <a:p>
              <a:pPr indent="0" lvl="0" marL="0" marR="0" rtl="0" algn="ctr">
                <a:spcBef>
                  <a:spcPts val="0"/>
                </a:spcBef>
                <a:spcAft>
                  <a:spcPts val="0"/>
                </a:spcAft>
                <a:buNone/>
              </a:pPr>
              <a:r>
                <a:rPr b="1" i="1" lang="en" sz="1200">
                  <a:solidFill>
                    <a:schemeClr val="dk1"/>
                  </a:solidFill>
                  <a:latin typeface="Calibri"/>
                  <a:ea typeface="Calibri"/>
                  <a:cs typeface="Calibri"/>
                  <a:sym typeface="Calibri"/>
                </a:rPr>
                <a:t>#PrepareMe</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grpSp>
      <p:sp>
        <p:nvSpPr>
          <p:cNvPr id="287" name="Google Shape;287;p42"/>
          <p:cNvSpPr txBox="1"/>
          <p:nvPr/>
        </p:nvSpPr>
        <p:spPr>
          <a:xfrm>
            <a:off x="92825" y="708175"/>
            <a:ext cx="8975700" cy="42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Calibri"/>
                <a:ea typeface="Calibri"/>
                <a:cs typeface="Calibri"/>
                <a:sym typeface="Calibri"/>
              </a:rPr>
              <a:t>What is getting in the way of you and your classmates having the school experience you want to have?</a:t>
            </a:r>
            <a:endParaRPr sz="16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43"/>
          <p:cNvSpPr txBox="1"/>
          <p:nvPr>
            <p:ph idx="1" type="body"/>
          </p:nvPr>
        </p:nvSpPr>
        <p:spPr>
          <a:xfrm>
            <a:off x="265650" y="61312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200"/>
              <a:t>At our school, does identity impact how people get treated? If so, how can we make a change in order to make Andersen a safe environment for all identities and races?</a:t>
            </a:r>
            <a:endParaRPr sz="2200"/>
          </a:p>
          <a:p>
            <a:pPr indent="0" lvl="0" marL="0" rtl="0" algn="l">
              <a:lnSpc>
                <a:spcPct val="100000"/>
              </a:lnSpc>
              <a:spcBef>
                <a:spcPts val="0"/>
              </a:spcBef>
              <a:spcAft>
                <a:spcPts val="0"/>
              </a:spcAft>
              <a:buNone/>
            </a:pPr>
            <a:r>
              <a:t/>
            </a:r>
            <a:endParaRPr sz="2200"/>
          </a:p>
          <a:p>
            <a:pPr indent="0" lvl="0" marL="0" rtl="0" algn="l">
              <a:spcBef>
                <a:spcPts val="0"/>
              </a:spcBef>
              <a:spcAft>
                <a:spcPts val="0"/>
              </a:spcAft>
              <a:buNone/>
            </a:pPr>
            <a:r>
              <a:rPr lang="en" sz="2200"/>
              <a:t>At our school, does the relationships between teachers and students impact the way students learn? If so, how can we come together as a student body to evaluate and give feedback to create a better learning culture for Northeast Middle Schoolers?</a:t>
            </a:r>
            <a:endParaRPr sz="2200"/>
          </a:p>
          <a:p>
            <a:pPr indent="0" lvl="0" marL="0" rtl="0" algn="l">
              <a:spcBef>
                <a:spcPts val="1600"/>
              </a:spcBef>
              <a:spcAft>
                <a:spcPts val="1600"/>
              </a:spcAft>
              <a:buNone/>
            </a:pPr>
            <a:r>
              <a:rPr lang="en" sz="2200"/>
              <a:t>At our school there are a lot of negative student interactions/relationships. How does that impact a student's ability to learn and their well being?</a:t>
            </a:r>
            <a:endParaRPr sz="2200"/>
          </a:p>
        </p:txBody>
      </p:sp>
      <p:sp>
        <p:nvSpPr>
          <p:cNvPr id="293" name="Google Shape;293;p43"/>
          <p:cNvSpPr txBox="1"/>
          <p:nvPr>
            <p:ph type="title"/>
          </p:nvPr>
        </p:nvSpPr>
        <p:spPr>
          <a:xfrm>
            <a:off x="92825" y="-8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Specific Research Questions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44"/>
          <p:cNvSpPr txBox="1"/>
          <p:nvPr>
            <p:ph type="title"/>
          </p:nvPr>
        </p:nvSpPr>
        <p:spPr>
          <a:xfrm>
            <a:off x="67175"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Program Impact - 2017</a:t>
            </a:r>
            <a:endParaRPr/>
          </a:p>
        </p:txBody>
      </p:sp>
      <p:pic>
        <p:nvPicPr>
          <p:cNvPr id="299" name="Google Shape;299;p44"/>
          <p:cNvPicPr preferRelativeResize="0"/>
          <p:nvPr/>
        </p:nvPicPr>
        <p:blipFill rotWithShape="1">
          <a:blip r:embed="rId3">
            <a:alphaModFix/>
          </a:blip>
          <a:srcRect b="0" l="0" r="0" t="0"/>
          <a:stretch/>
        </p:blipFill>
        <p:spPr>
          <a:xfrm>
            <a:off x="1151719" y="571500"/>
            <a:ext cx="6743700" cy="4029900"/>
          </a:xfrm>
          <a:prstGeom prst="rect">
            <a:avLst/>
          </a:prstGeom>
          <a:noFill/>
          <a:ln>
            <a:noFill/>
          </a:ln>
        </p:spPr>
      </p:pic>
      <p:sp>
        <p:nvSpPr>
          <p:cNvPr id="300" name="Google Shape;300;p44"/>
          <p:cNvSpPr txBox="1"/>
          <p:nvPr/>
        </p:nvSpPr>
        <p:spPr>
          <a:xfrm>
            <a:off x="1299575" y="885943"/>
            <a:ext cx="5943600" cy="531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chemeClr val="dk1"/>
                </a:solidFill>
                <a:latin typeface="Calibri"/>
                <a:ea typeface="Calibri"/>
                <a:cs typeface="Calibri"/>
                <a:sym typeface="Calibri"/>
              </a:rPr>
              <a:t>I feel like our research was important for impacting my school.</a:t>
            </a:r>
            <a:endParaRPr sz="1100"/>
          </a:p>
          <a:p>
            <a:pPr indent="0" lvl="0" marL="0" marR="0" rtl="0" algn="l">
              <a:spcBef>
                <a:spcPts val="0"/>
              </a:spcBef>
              <a:spcAft>
                <a:spcPts val="0"/>
              </a:spcAft>
              <a:buNone/>
            </a:pPr>
            <a:r>
              <a:t/>
            </a:r>
            <a:endParaRPr b="1" sz="1500">
              <a:solidFill>
                <a:schemeClr val="dk1"/>
              </a:solidFill>
              <a:latin typeface="Calibri"/>
              <a:ea typeface="Calibri"/>
              <a:cs typeface="Calibri"/>
              <a:sym typeface="Calibri"/>
            </a:endParaRPr>
          </a:p>
        </p:txBody>
      </p:sp>
      <p:sp>
        <p:nvSpPr>
          <p:cNvPr id="301" name="Google Shape;301;p44"/>
          <p:cNvSpPr txBox="1"/>
          <p:nvPr/>
        </p:nvSpPr>
        <p:spPr>
          <a:xfrm>
            <a:off x="1299581" y="2018006"/>
            <a:ext cx="4629300" cy="507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chemeClr val="dk1"/>
                </a:solidFill>
                <a:latin typeface="Calibri"/>
                <a:ea typeface="Calibri"/>
                <a:cs typeface="Calibri"/>
                <a:sym typeface="Calibri"/>
              </a:rPr>
              <a:t>I feel like I am a leader in my school.</a:t>
            </a:r>
            <a:endParaRPr sz="1100"/>
          </a:p>
          <a:p>
            <a:pPr indent="0" lvl="0" marL="0" marR="0" rtl="0" algn="l">
              <a:spcBef>
                <a:spcPts val="0"/>
              </a:spcBef>
              <a:spcAft>
                <a:spcPts val="0"/>
              </a:spcAft>
              <a:buNone/>
            </a:pPr>
            <a:r>
              <a:t/>
            </a:r>
            <a:endParaRPr b="1" sz="1400">
              <a:solidFill>
                <a:schemeClr val="dk1"/>
              </a:solidFill>
              <a:latin typeface="Calibri"/>
              <a:ea typeface="Calibri"/>
              <a:cs typeface="Calibri"/>
              <a:sym typeface="Calibri"/>
            </a:endParaRPr>
          </a:p>
        </p:txBody>
      </p:sp>
      <p:sp>
        <p:nvSpPr>
          <p:cNvPr id="302" name="Google Shape;302;p44"/>
          <p:cNvSpPr txBox="1"/>
          <p:nvPr/>
        </p:nvSpPr>
        <p:spPr>
          <a:xfrm>
            <a:off x="1299575" y="3083175"/>
            <a:ext cx="4629300" cy="300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chemeClr val="dk1"/>
                </a:solidFill>
                <a:latin typeface="Calibri"/>
                <a:ea typeface="Calibri"/>
                <a:cs typeface="Calibri"/>
                <a:sym typeface="Calibri"/>
              </a:rPr>
              <a:t>Adults at our school are open to hearing our ideas.</a:t>
            </a:r>
            <a:endParaRPr b="1" sz="1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45"/>
          <p:cNvSpPr txBox="1"/>
          <p:nvPr>
            <p:ph type="title"/>
          </p:nvPr>
        </p:nvSpPr>
        <p:spPr>
          <a:xfrm>
            <a:off x="92825" y="-8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Program Impact - 2018</a:t>
            </a:r>
            <a:endParaRPr/>
          </a:p>
        </p:txBody>
      </p:sp>
      <p:pic>
        <p:nvPicPr>
          <p:cNvPr id="308" name="Google Shape;308;p45"/>
          <p:cNvPicPr preferRelativeResize="0"/>
          <p:nvPr/>
        </p:nvPicPr>
        <p:blipFill>
          <a:blip r:embed="rId3">
            <a:alphaModFix/>
          </a:blip>
          <a:stretch>
            <a:fillRect/>
          </a:stretch>
        </p:blipFill>
        <p:spPr>
          <a:xfrm>
            <a:off x="239150" y="694875"/>
            <a:ext cx="8839200" cy="4148147"/>
          </a:xfrm>
          <a:prstGeom prst="rect">
            <a:avLst/>
          </a:prstGeom>
          <a:noFill/>
          <a:ln>
            <a:noFill/>
          </a:ln>
        </p:spPr>
      </p:pic>
      <p:pic>
        <p:nvPicPr>
          <p:cNvPr id="309" name="Google Shape;309;p45"/>
          <p:cNvPicPr preferRelativeResize="0"/>
          <p:nvPr/>
        </p:nvPicPr>
        <p:blipFill rotWithShape="1">
          <a:blip r:embed="rId4">
            <a:alphaModFix/>
          </a:blip>
          <a:srcRect b="16708" l="0" r="3595" t="0"/>
          <a:stretch/>
        </p:blipFill>
        <p:spPr>
          <a:xfrm>
            <a:off x="239150" y="641325"/>
            <a:ext cx="1748076" cy="2013802"/>
          </a:xfrm>
          <a:prstGeom prst="rect">
            <a:avLst/>
          </a:prstGeom>
          <a:noFill/>
          <a:ln>
            <a:noFill/>
          </a:ln>
        </p:spPr>
      </p:pic>
      <p:pic>
        <p:nvPicPr>
          <p:cNvPr id="310" name="Google Shape;310;p45"/>
          <p:cNvPicPr preferRelativeResize="0"/>
          <p:nvPr/>
        </p:nvPicPr>
        <p:blipFill>
          <a:blip r:embed="rId5">
            <a:alphaModFix/>
          </a:blip>
          <a:stretch>
            <a:fillRect/>
          </a:stretch>
        </p:blipFill>
        <p:spPr>
          <a:xfrm>
            <a:off x="2351576" y="564375"/>
            <a:ext cx="1337201" cy="1782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6"/>
          <p:cNvSpPr txBox="1"/>
          <p:nvPr>
            <p:ph type="title"/>
          </p:nvPr>
        </p:nvSpPr>
        <p:spPr>
          <a:xfrm>
            <a:off x="92825" y="-8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YPE as Social Emotional Learning</a:t>
            </a:r>
            <a:endParaRPr/>
          </a:p>
        </p:txBody>
      </p:sp>
      <p:pic>
        <p:nvPicPr>
          <p:cNvPr id="316" name="Google Shape;316;p46"/>
          <p:cNvPicPr preferRelativeResize="0"/>
          <p:nvPr/>
        </p:nvPicPr>
        <p:blipFill rotWithShape="1">
          <a:blip r:embed="rId3">
            <a:alphaModFix/>
          </a:blip>
          <a:srcRect b="1870" l="0" r="0" t="-1870"/>
          <a:stretch/>
        </p:blipFill>
        <p:spPr>
          <a:xfrm>
            <a:off x="-261775" y="1513025"/>
            <a:ext cx="3806476" cy="3020051"/>
          </a:xfrm>
          <a:prstGeom prst="rect">
            <a:avLst/>
          </a:prstGeom>
          <a:noFill/>
          <a:ln>
            <a:noFill/>
          </a:ln>
        </p:spPr>
      </p:pic>
      <p:sp>
        <p:nvSpPr>
          <p:cNvPr id="317" name="Google Shape;317;p46"/>
          <p:cNvSpPr txBox="1"/>
          <p:nvPr/>
        </p:nvSpPr>
        <p:spPr>
          <a:xfrm>
            <a:off x="62525" y="500700"/>
            <a:ext cx="8581200" cy="16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2400">
                <a:latin typeface="Calibri"/>
                <a:ea typeface="Calibri"/>
                <a:cs typeface="Calibri"/>
                <a:sym typeface="Calibri"/>
              </a:rPr>
              <a:t>How do YPE Participants report program impact on themselves?</a:t>
            </a:r>
            <a:endParaRPr b="1" i="1" sz="2400">
              <a:latin typeface="Calibri"/>
              <a:ea typeface="Calibri"/>
              <a:cs typeface="Calibri"/>
              <a:sym typeface="Calibri"/>
            </a:endParaRPr>
          </a:p>
        </p:txBody>
      </p:sp>
      <p:sp>
        <p:nvSpPr>
          <p:cNvPr id="318" name="Google Shape;318;p46"/>
          <p:cNvSpPr txBox="1"/>
          <p:nvPr>
            <p:ph idx="1" type="body"/>
          </p:nvPr>
        </p:nvSpPr>
        <p:spPr>
          <a:xfrm>
            <a:off x="3130000" y="974700"/>
            <a:ext cx="5933100" cy="395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rgbClr val="1F887E"/>
                </a:solidFill>
              </a:rPr>
              <a:t>Self-Awareness/Self-Management</a:t>
            </a:r>
            <a:endParaRPr b="1">
              <a:solidFill>
                <a:srgbClr val="1F887E"/>
              </a:solidFill>
            </a:endParaRPr>
          </a:p>
          <a:p>
            <a:pPr indent="-381000" lvl="0" marL="457200" rtl="0" algn="l">
              <a:lnSpc>
                <a:spcPct val="100000"/>
              </a:lnSpc>
              <a:spcBef>
                <a:spcPts val="0"/>
              </a:spcBef>
              <a:spcAft>
                <a:spcPts val="0"/>
              </a:spcAft>
              <a:buClr>
                <a:schemeClr val="dk1"/>
              </a:buClr>
              <a:buSzPts val="2400"/>
              <a:buChar char="-"/>
            </a:pPr>
            <a:r>
              <a:rPr b="1" lang="en" sz="1800">
                <a:solidFill>
                  <a:schemeClr val="dk1"/>
                </a:solidFill>
              </a:rPr>
              <a:t>Reflection</a:t>
            </a:r>
            <a:r>
              <a:rPr lang="en">
                <a:solidFill>
                  <a:schemeClr val="dk1"/>
                </a:solidFill>
              </a:rPr>
              <a:t> </a:t>
            </a:r>
            <a:r>
              <a:rPr lang="en" sz="1400">
                <a:solidFill>
                  <a:schemeClr val="dk1"/>
                </a:solidFill>
              </a:rPr>
              <a:t>“It made me a more open minded student”</a:t>
            </a:r>
            <a:endParaRPr sz="1400">
              <a:solidFill>
                <a:schemeClr val="dk1"/>
              </a:solidFill>
            </a:endParaRPr>
          </a:p>
          <a:p>
            <a:pPr indent="-381000" lvl="0" marL="457200" rtl="0" algn="l">
              <a:lnSpc>
                <a:spcPct val="100000"/>
              </a:lnSpc>
              <a:spcBef>
                <a:spcPts val="0"/>
              </a:spcBef>
              <a:spcAft>
                <a:spcPts val="0"/>
              </a:spcAft>
              <a:buClr>
                <a:schemeClr val="dk1"/>
              </a:buClr>
              <a:buSzPts val="2400"/>
              <a:buChar char="-"/>
            </a:pPr>
            <a:r>
              <a:rPr b="1" lang="en" sz="1800">
                <a:solidFill>
                  <a:schemeClr val="dk1"/>
                </a:solidFill>
              </a:rPr>
              <a:t>Confidence</a:t>
            </a:r>
            <a:r>
              <a:rPr lang="en">
                <a:solidFill>
                  <a:schemeClr val="dk1"/>
                </a:solidFill>
              </a:rPr>
              <a:t> </a:t>
            </a:r>
            <a:r>
              <a:rPr lang="en" sz="1400">
                <a:solidFill>
                  <a:schemeClr val="dk1"/>
                </a:solidFill>
              </a:rPr>
              <a:t>“YPE gave me more confidence to speak up about problems in our school”</a:t>
            </a:r>
            <a:endParaRPr sz="1400">
              <a:solidFill>
                <a:schemeClr val="dk1"/>
              </a:solidFill>
            </a:endParaRPr>
          </a:p>
          <a:p>
            <a:pPr indent="0" lvl="0" marL="0" rtl="0" algn="l">
              <a:lnSpc>
                <a:spcPct val="100000"/>
              </a:lnSpc>
              <a:spcBef>
                <a:spcPts val="1600"/>
              </a:spcBef>
              <a:spcAft>
                <a:spcPts val="0"/>
              </a:spcAft>
              <a:buClr>
                <a:schemeClr val="dk1"/>
              </a:buClr>
              <a:buSzPts val="1100"/>
              <a:buFont typeface="Arial"/>
              <a:buNone/>
            </a:pPr>
            <a:r>
              <a:rPr b="1" lang="en">
                <a:solidFill>
                  <a:srgbClr val="1F887E"/>
                </a:solidFill>
              </a:rPr>
              <a:t>Social Awareness/Relationship Skills</a:t>
            </a:r>
            <a:endParaRPr b="1">
              <a:solidFill>
                <a:srgbClr val="1F887E"/>
              </a:solidFill>
            </a:endParaRPr>
          </a:p>
          <a:p>
            <a:pPr indent="-381000" lvl="0" marL="457200" rtl="0" algn="l">
              <a:lnSpc>
                <a:spcPct val="100000"/>
              </a:lnSpc>
              <a:spcBef>
                <a:spcPts val="0"/>
              </a:spcBef>
              <a:spcAft>
                <a:spcPts val="0"/>
              </a:spcAft>
              <a:buClr>
                <a:schemeClr val="dk1"/>
              </a:buClr>
              <a:buSzPts val="2400"/>
              <a:buChar char="-"/>
            </a:pPr>
            <a:r>
              <a:rPr b="1" lang="en" sz="1800">
                <a:solidFill>
                  <a:schemeClr val="dk1"/>
                </a:solidFill>
              </a:rPr>
              <a:t>Empathy</a:t>
            </a:r>
            <a:r>
              <a:rPr lang="en">
                <a:solidFill>
                  <a:schemeClr val="dk1"/>
                </a:solidFill>
              </a:rPr>
              <a:t> </a:t>
            </a:r>
            <a:r>
              <a:rPr lang="en" sz="1400">
                <a:solidFill>
                  <a:schemeClr val="dk1"/>
                </a:solidFill>
              </a:rPr>
              <a:t>“It impacted me because now I think about other people and their feelings”</a:t>
            </a:r>
            <a:endParaRPr sz="1400">
              <a:solidFill>
                <a:schemeClr val="dk1"/>
              </a:solidFill>
            </a:endParaRPr>
          </a:p>
          <a:p>
            <a:pPr indent="-381000" lvl="0" marL="457200" rtl="0" algn="l">
              <a:lnSpc>
                <a:spcPct val="100000"/>
              </a:lnSpc>
              <a:spcBef>
                <a:spcPts val="0"/>
              </a:spcBef>
              <a:spcAft>
                <a:spcPts val="0"/>
              </a:spcAft>
              <a:buClr>
                <a:schemeClr val="dk1"/>
              </a:buClr>
              <a:buSzPts val="2400"/>
              <a:buChar char="-"/>
            </a:pPr>
            <a:r>
              <a:rPr b="1" lang="en" sz="1800">
                <a:solidFill>
                  <a:schemeClr val="dk1"/>
                </a:solidFill>
              </a:rPr>
              <a:t>Collaboration</a:t>
            </a:r>
            <a:r>
              <a:rPr lang="en" sz="1400">
                <a:solidFill>
                  <a:schemeClr val="dk1"/>
                </a:solidFill>
              </a:rPr>
              <a:t> “Meet new people and friends with similar goals to help our school”</a:t>
            </a:r>
            <a:endParaRPr sz="1400">
              <a:solidFill>
                <a:schemeClr val="dk1"/>
              </a:solidFill>
            </a:endParaRPr>
          </a:p>
          <a:p>
            <a:pPr indent="0" lvl="0" marL="0" rtl="0" algn="l">
              <a:lnSpc>
                <a:spcPct val="100000"/>
              </a:lnSpc>
              <a:spcBef>
                <a:spcPts val="1600"/>
              </a:spcBef>
              <a:spcAft>
                <a:spcPts val="0"/>
              </a:spcAft>
              <a:buNone/>
            </a:pPr>
            <a:r>
              <a:rPr b="1" lang="en">
                <a:solidFill>
                  <a:srgbClr val="1F887E"/>
                </a:solidFill>
              </a:rPr>
              <a:t>Responsible Decision Making - Taking Action!</a:t>
            </a:r>
            <a:endParaRPr b="1">
              <a:solidFill>
                <a:srgbClr val="1F887E"/>
              </a:solidFill>
            </a:endParaRPr>
          </a:p>
          <a:p>
            <a:pPr indent="-381000" lvl="0" marL="457200" rtl="0" algn="l">
              <a:lnSpc>
                <a:spcPct val="100000"/>
              </a:lnSpc>
              <a:spcBef>
                <a:spcPts val="0"/>
              </a:spcBef>
              <a:spcAft>
                <a:spcPts val="0"/>
              </a:spcAft>
              <a:buClr>
                <a:schemeClr val="dk1"/>
              </a:buClr>
              <a:buSzPts val="2400"/>
              <a:buChar char="-"/>
            </a:pPr>
            <a:r>
              <a:rPr b="1" lang="en" sz="1800">
                <a:solidFill>
                  <a:schemeClr val="dk1"/>
                </a:solidFill>
              </a:rPr>
              <a:t>Leadership</a:t>
            </a:r>
            <a:r>
              <a:rPr lang="en">
                <a:solidFill>
                  <a:schemeClr val="dk1"/>
                </a:solidFill>
              </a:rPr>
              <a:t> </a:t>
            </a:r>
            <a:r>
              <a:rPr lang="en" sz="1400">
                <a:solidFill>
                  <a:schemeClr val="dk1"/>
                </a:solidFill>
              </a:rPr>
              <a:t>“YPE has helped us become better leaders”</a:t>
            </a:r>
            <a:endParaRPr sz="14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pic>
        <p:nvPicPr>
          <p:cNvPr id="323" name="Google Shape;323;p47"/>
          <p:cNvPicPr preferRelativeResize="0"/>
          <p:nvPr/>
        </p:nvPicPr>
        <p:blipFill>
          <a:blip r:embed="rId3">
            <a:alphaModFix/>
          </a:blip>
          <a:stretch>
            <a:fillRect/>
          </a:stretch>
        </p:blipFill>
        <p:spPr>
          <a:xfrm>
            <a:off x="4485300" y="0"/>
            <a:ext cx="4439000" cy="5143499"/>
          </a:xfrm>
          <a:prstGeom prst="rect">
            <a:avLst/>
          </a:prstGeom>
          <a:noFill/>
          <a:ln>
            <a:noFill/>
          </a:ln>
        </p:spPr>
      </p:pic>
      <p:pic>
        <p:nvPicPr>
          <p:cNvPr id="324" name="Google Shape;324;p47"/>
          <p:cNvPicPr preferRelativeResize="0"/>
          <p:nvPr/>
        </p:nvPicPr>
        <p:blipFill>
          <a:blip r:embed="rId4">
            <a:alphaModFix/>
          </a:blip>
          <a:stretch>
            <a:fillRect/>
          </a:stretch>
        </p:blipFill>
        <p:spPr>
          <a:xfrm>
            <a:off x="209740" y="0"/>
            <a:ext cx="3971460" cy="5143500"/>
          </a:xfrm>
          <a:prstGeom prst="rect">
            <a:avLst/>
          </a:prstGeom>
          <a:noFill/>
          <a:ln>
            <a:noFill/>
          </a:ln>
        </p:spPr>
      </p:pic>
      <p:sp>
        <p:nvSpPr>
          <p:cNvPr id="325" name="Google Shape;325;p47"/>
          <p:cNvSpPr txBox="1"/>
          <p:nvPr/>
        </p:nvSpPr>
        <p:spPr>
          <a:xfrm>
            <a:off x="5349300" y="1968500"/>
            <a:ext cx="2787000" cy="33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Current Buddy Room Sheet</a:t>
            </a:r>
            <a:endParaRPr b="1"/>
          </a:p>
        </p:txBody>
      </p:sp>
      <p:sp>
        <p:nvSpPr>
          <p:cNvPr id="326" name="Google Shape;326;p47"/>
          <p:cNvSpPr txBox="1"/>
          <p:nvPr/>
        </p:nvSpPr>
        <p:spPr>
          <a:xfrm>
            <a:off x="776275" y="2585725"/>
            <a:ext cx="3020400" cy="2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YPE-Lit!’s Reflection Sheet</a:t>
            </a:r>
            <a:endParaRPr b="1"/>
          </a:p>
        </p:txBody>
      </p:sp>
      <p:sp>
        <p:nvSpPr>
          <p:cNvPr id="327" name="Google Shape;327;p47"/>
          <p:cNvSpPr txBox="1"/>
          <p:nvPr/>
        </p:nvSpPr>
        <p:spPr>
          <a:xfrm>
            <a:off x="3155375" y="3842200"/>
            <a:ext cx="5886000" cy="1157700"/>
          </a:xfrm>
          <a:prstGeom prst="rect">
            <a:avLst/>
          </a:prstGeom>
          <a:solidFill>
            <a:srgbClr val="9FA617"/>
          </a:solidFill>
          <a:ln cap="flat" cmpd="sng" w="76200">
            <a:solidFill>
              <a:srgbClr val="9FA61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Calibri"/>
                <a:ea typeface="Calibri"/>
                <a:cs typeface="Calibri"/>
                <a:sym typeface="Calibri"/>
              </a:rPr>
              <a:t>Example of School Practice Change - </a:t>
            </a:r>
            <a:endParaRPr sz="3000">
              <a:solidFill>
                <a:srgbClr val="FFFFFF"/>
              </a:solidFill>
              <a:latin typeface="Calibri"/>
              <a:ea typeface="Calibri"/>
              <a:cs typeface="Calibri"/>
              <a:sym typeface="Calibri"/>
            </a:endParaRPr>
          </a:p>
          <a:p>
            <a:pPr indent="0" lvl="0" marL="0" rtl="0" algn="l">
              <a:spcBef>
                <a:spcPts val="0"/>
              </a:spcBef>
              <a:spcAft>
                <a:spcPts val="0"/>
              </a:spcAft>
              <a:buNone/>
            </a:pPr>
            <a:r>
              <a:rPr lang="en" sz="3000">
                <a:solidFill>
                  <a:srgbClr val="FFFFFF"/>
                </a:solidFill>
                <a:latin typeface="Calibri"/>
                <a:ea typeface="Calibri"/>
                <a:cs typeface="Calibri"/>
                <a:sym typeface="Calibri"/>
              </a:rPr>
              <a:t>Northeast MS Buddy Room Sheet</a:t>
            </a:r>
            <a:endParaRPr sz="3000">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4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Issues with current policy:</a:t>
            </a:r>
            <a:endParaRPr/>
          </a:p>
          <a:p>
            <a:pPr indent="0" lvl="0" marL="0" rtl="0" algn="l">
              <a:spcBef>
                <a:spcPts val="0"/>
              </a:spcBef>
              <a:spcAft>
                <a:spcPts val="0"/>
              </a:spcAft>
              <a:buNone/>
            </a:pPr>
            <a:r>
              <a:t/>
            </a:r>
            <a:endParaRPr/>
          </a:p>
        </p:txBody>
      </p:sp>
      <p:sp>
        <p:nvSpPr>
          <p:cNvPr id="333" name="Google Shape;333;p48"/>
          <p:cNvSpPr txBox="1"/>
          <p:nvPr>
            <p:ph idx="1" type="body"/>
          </p:nvPr>
        </p:nvSpPr>
        <p:spPr>
          <a:xfrm>
            <a:off x="729450" y="2078875"/>
            <a:ext cx="7688700" cy="2870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Hats and Hoods are not a valid issue with gangs in our school.</a:t>
            </a:r>
            <a:endParaRPr sz="2000"/>
          </a:p>
          <a:p>
            <a:pPr indent="-355600" lvl="0" marL="457200" rtl="0" algn="l">
              <a:spcBef>
                <a:spcPts val="0"/>
              </a:spcBef>
              <a:spcAft>
                <a:spcPts val="0"/>
              </a:spcAft>
              <a:buSzPts val="2000"/>
              <a:buChar char="●"/>
            </a:pPr>
            <a:r>
              <a:rPr lang="en" sz="2000"/>
              <a:t>Policy isn’t enforced equitably. </a:t>
            </a:r>
            <a:endParaRPr sz="2000"/>
          </a:p>
          <a:p>
            <a:pPr indent="-355600" lvl="0" marL="457200" rtl="0" algn="l">
              <a:spcBef>
                <a:spcPts val="0"/>
              </a:spcBef>
              <a:spcAft>
                <a:spcPts val="0"/>
              </a:spcAft>
              <a:buSzPts val="2000"/>
              <a:buChar char="●"/>
            </a:pPr>
            <a:r>
              <a:rPr lang="en" sz="2000"/>
              <a:t>Current policy is used to support microaggressions against minorities. </a:t>
            </a:r>
            <a:endParaRPr sz="2000"/>
          </a:p>
          <a:p>
            <a:pPr indent="-355600" lvl="0" marL="457200" rtl="0" algn="l">
              <a:spcBef>
                <a:spcPts val="0"/>
              </a:spcBef>
              <a:spcAft>
                <a:spcPts val="0"/>
              </a:spcAft>
              <a:buSzPts val="2000"/>
              <a:buChar char="●"/>
            </a:pPr>
            <a:r>
              <a:rPr lang="en" sz="2000"/>
              <a:t>Supports breakdown of relationships between students and staff.</a:t>
            </a:r>
            <a:endParaRPr sz="2000"/>
          </a:p>
          <a:p>
            <a:pPr indent="-355600" lvl="0" marL="457200" rtl="0" algn="l">
              <a:spcBef>
                <a:spcPts val="0"/>
              </a:spcBef>
              <a:spcAft>
                <a:spcPts val="0"/>
              </a:spcAft>
              <a:buSzPts val="2000"/>
              <a:buChar char="●"/>
            </a:pPr>
            <a:r>
              <a:rPr lang="en" sz="2000"/>
              <a:t>Current policy is more of a distraction than a benefit. </a:t>
            </a:r>
            <a:endParaRPr sz="2000"/>
          </a:p>
          <a:p>
            <a:pPr indent="-355600" lvl="0" marL="457200" rtl="0" algn="l">
              <a:spcBef>
                <a:spcPts val="0"/>
              </a:spcBef>
              <a:spcAft>
                <a:spcPts val="0"/>
              </a:spcAft>
              <a:buSzPts val="2000"/>
              <a:buChar char="●"/>
            </a:pPr>
            <a:r>
              <a:rPr lang="en" sz="2000"/>
              <a:t>Promotes student removal from class. </a:t>
            </a:r>
            <a:endParaRPr sz="2000"/>
          </a:p>
        </p:txBody>
      </p:sp>
      <p:sp>
        <p:nvSpPr>
          <p:cNvPr id="334" name="Google Shape;334;p48"/>
          <p:cNvSpPr txBox="1"/>
          <p:nvPr/>
        </p:nvSpPr>
        <p:spPr>
          <a:xfrm>
            <a:off x="3410550" y="160950"/>
            <a:ext cx="5605200" cy="1157700"/>
          </a:xfrm>
          <a:prstGeom prst="rect">
            <a:avLst/>
          </a:prstGeom>
          <a:solidFill>
            <a:srgbClr val="9FA617"/>
          </a:solidFill>
          <a:ln cap="flat" cmpd="sng" w="76200">
            <a:solidFill>
              <a:srgbClr val="9FA61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Calibri"/>
                <a:ea typeface="Calibri"/>
                <a:cs typeface="Calibri"/>
                <a:sym typeface="Calibri"/>
              </a:rPr>
              <a:t>Example of School Policy Change - </a:t>
            </a:r>
            <a:endParaRPr sz="3000">
              <a:solidFill>
                <a:srgbClr val="FFFFFF"/>
              </a:solidFill>
              <a:latin typeface="Calibri"/>
              <a:ea typeface="Calibri"/>
              <a:cs typeface="Calibri"/>
              <a:sym typeface="Calibri"/>
            </a:endParaRPr>
          </a:p>
          <a:p>
            <a:pPr indent="0" lvl="0" marL="0" rtl="0" algn="l">
              <a:spcBef>
                <a:spcPts val="0"/>
              </a:spcBef>
              <a:spcAft>
                <a:spcPts val="0"/>
              </a:spcAft>
              <a:buNone/>
            </a:pPr>
            <a:r>
              <a:rPr lang="en" sz="3000">
                <a:solidFill>
                  <a:srgbClr val="FFFFFF"/>
                </a:solidFill>
                <a:latin typeface="Calibri"/>
                <a:ea typeface="Calibri"/>
                <a:cs typeface="Calibri"/>
                <a:sym typeface="Calibri"/>
              </a:rPr>
              <a:t>Roosevelt Hat &amp; Hood Policy</a:t>
            </a:r>
            <a:endParaRPr sz="3000">
              <a:solidFill>
                <a:srgbClr val="FFFFF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49"/>
          <p:cNvSpPr txBox="1"/>
          <p:nvPr>
            <p:ph idx="1" type="body"/>
          </p:nvPr>
        </p:nvSpPr>
        <p:spPr>
          <a:xfrm>
            <a:off x="265650" y="61312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a:solidFill>
                  <a:schemeClr val="dk1"/>
                </a:solidFill>
              </a:rPr>
              <a:t>Documenting monthly progress via Evaluation Coaches to study implementation factors</a:t>
            </a:r>
            <a:endParaRPr>
              <a:solidFill>
                <a:schemeClr val="dk1"/>
              </a:solidFill>
            </a:endParaRPr>
          </a:p>
          <a:p>
            <a:pPr indent="-381000" lvl="1" marL="914400" rtl="0" algn="l">
              <a:spcBef>
                <a:spcPts val="0"/>
              </a:spcBef>
              <a:spcAft>
                <a:spcPts val="0"/>
              </a:spcAft>
              <a:buClr>
                <a:schemeClr val="dk1"/>
              </a:buClr>
              <a:buSzPts val="2400"/>
              <a:buChar char="○"/>
            </a:pPr>
            <a:r>
              <a:rPr lang="en">
                <a:solidFill>
                  <a:schemeClr val="dk1"/>
                </a:solidFill>
              </a:rPr>
              <a:t>Advisor commitment</a:t>
            </a:r>
            <a:endParaRPr>
              <a:solidFill>
                <a:schemeClr val="dk1"/>
              </a:solidFill>
            </a:endParaRPr>
          </a:p>
          <a:p>
            <a:pPr indent="-381000" lvl="1" marL="914400" rtl="0" algn="l">
              <a:spcBef>
                <a:spcPts val="0"/>
              </a:spcBef>
              <a:spcAft>
                <a:spcPts val="0"/>
              </a:spcAft>
              <a:buClr>
                <a:schemeClr val="dk1"/>
              </a:buClr>
              <a:buSzPts val="2400"/>
              <a:buChar char="○"/>
            </a:pPr>
            <a:r>
              <a:rPr lang="en">
                <a:solidFill>
                  <a:schemeClr val="dk1"/>
                </a:solidFill>
              </a:rPr>
              <a:t>School culture and leadership</a:t>
            </a:r>
            <a:endParaRPr>
              <a:solidFill>
                <a:schemeClr val="dk1"/>
              </a:solidFill>
            </a:endParaRPr>
          </a:p>
          <a:p>
            <a:pPr indent="-381000" lvl="1" marL="914400" rtl="0" algn="l">
              <a:spcBef>
                <a:spcPts val="0"/>
              </a:spcBef>
              <a:spcAft>
                <a:spcPts val="0"/>
              </a:spcAft>
              <a:buClr>
                <a:schemeClr val="dk1"/>
              </a:buClr>
              <a:buSzPts val="2400"/>
              <a:buChar char="○"/>
            </a:pPr>
            <a:r>
              <a:rPr lang="en">
                <a:solidFill>
                  <a:schemeClr val="dk1"/>
                </a:solidFill>
              </a:rPr>
              <a:t>Project theme</a:t>
            </a:r>
            <a:endParaRPr>
              <a:solidFill>
                <a:schemeClr val="dk1"/>
              </a:solidFill>
            </a:endParaRPr>
          </a:p>
          <a:p>
            <a:pPr indent="-381000" lvl="0" marL="457200" rtl="0" algn="l">
              <a:spcBef>
                <a:spcPts val="0"/>
              </a:spcBef>
              <a:spcAft>
                <a:spcPts val="0"/>
              </a:spcAft>
              <a:buSzPts val="2400"/>
              <a:buChar char="●"/>
            </a:pPr>
            <a:r>
              <a:rPr lang="en"/>
              <a:t>Comparing YPE participants with similar non-participating peers</a:t>
            </a:r>
            <a:endParaRPr/>
          </a:p>
          <a:p>
            <a:pPr indent="-381000" lvl="1" marL="914400" rtl="0" algn="l">
              <a:spcBef>
                <a:spcPts val="0"/>
              </a:spcBef>
              <a:spcAft>
                <a:spcPts val="0"/>
              </a:spcAft>
              <a:buSzPts val="2400"/>
              <a:buChar char="○"/>
            </a:pPr>
            <a:r>
              <a:rPr lang="en"/>
              <a:t>Climate &amp; SEL Survey</a:t>
            </a:r>
            <a:endParaRPr/>
          </a:p>
          <a:p>
            <a:pPr indent="-381000" lvl="1" marL="914400" rtl="0" algn="l">
              <a:spcBef>
                <a:spcPts val="0"/>
              </a:spcBef>
              <a:spcAft>
                <a:spcPts val="0"/>
              </a:spcAft>
              <a:buSzPts val="2400"/>
              <a:buChar char="○"/>
            </a:pPr>
            <a:r>
              <a:rPr lang="en"/>
              <a:t>School Day Outcomes (attendance, referrals, GPA) </a:t>
            </a:r>
            <a:endParaRPr/>
          </a:p>
          <a:p>
            <a:pPr indent="-381000" lvl="0" marL="457200" rtl="0" algn="l">
              <a:spcBef>
                <a:spcPts val="0"/>
              </a:spcBef>
              <a:spcAft>
                <a:spcPts val="0"/>
              </a:spcAft>
              <a:buSzPts val="2400"/>
              <a:buChar char="●"/>
            </a:pPr>
            <a:r>
              <a:rPr lang="en"/>
              <a:t>Gathering qualitative feedback from Youth Voice Advisors </a:t>
            </a:r>
            <a:endParaRPr/>
          </a:p>
        </p:txBody>
      </p:sp>
      <p:sp>
        <p:nvSpPr>
          <p:cNvPr id="340" name="Google Shape;340;p49"/>
          <p:cNvSpPr txBox="1"/>
          <p:nvPr>
            <p:ph type="title"/>
          </p:nvPr>
        </p:nvSpPr>
        <p:spPr>
          <a:xfrm>
            <a:off x="92825" y="-8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Steps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50"/>
          <p:cNvSpPr txBox="1"/>
          <p:nvPr>
            <p:ph type="title"/>
          </p:nvPr>
        </p:nvSpPr>
        <p:spPr>
          <a:xfrm>
            <a:off x="76200" y="1532600"/>
            <a:ext cx="8991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 You!</a:t>
            </a:r>
            <a:endParaRPr/>
          </a:p>
        </p:txBody>
      </p:sp>
      <p:sp>
        <p:nvSpPr>
          <p:cNvPr id="346" name="Google Shape;346;p50"/>
          <p:cNvSpPr txBox="1"/>
          <p:nvPr/>
        </p:nvSpPr>
        <p:spPr>
          <a:xfrm>
            <a:off x="6391225" y="4010750"/>
            <a:ext cx="2626500" cy="6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Calibri"/>
                <a:ea typeface="Calibri"/>
                <a:cs typeface="Calibri"/>
                <a:sym typeface="Calibri"/>
              </a:rPr>
              <a:t>M</a:t>
            </a:r>
            <a:r>
              <a:rPr lang="en" sz="1800">
                <a:solidFill>
                  <a:srgbClr val="FFFFFF"/>
                </a:solidFill>
                <a:latin typeface="Calibri"/>
                <a:ea typeface="Calibri"/>
                <a:cs typeface="Calibri"/>
                <a:sym typeface="Calibri"/>
              </a:rPr>
              <a:t>aren.Henderson</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 sz="1800">
                <a:solidFill>
                  <a:srgbClr val="FFFFFF"/>
                </a:solidFill>
                <a:latin typeface="Calibri"/>
                <a:ea typeface="Calibri"/>
                <a:cs typeface="Calibri"/>
                <a:sym typeface="Calibri"/>
              </a:rPr>
              <a:t>@mpls.k12.mn.us</a:t>
            </a:r>
            <a:endParaRPr sz="1800">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33"/>
          <p:cNvSpPr txBox="1"/>
          <p:nvPr>
            <p:ph type="title"/>
          </p:nvPr>
        </p:nvSpPr>
        <p:spPr>
          <a:xfrm>
            <a:off x="76200" y="1532600"/>
            <a:ext cx="8991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Program Overview</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34"/>
          <p:cNvSpPr txBox="1"/>
          <p:nvPr>
            <p:ph idx="1" type="body"/>
          </p:nvPr>
        </p:nvSpPr>
        <p:spPr>
          <a:xfrm>
            <a:off x="235750" y="6206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sp>
        <p:nvSpPr>
          <p:cNvPr id="167" name="Google Shape;167;p34"/>
          <p:cNvSpPr txBox="1"/>
          <p:nvPr>
            <p:ph type="title"/>
          </p:nvPr>
        </p:nvSpPr>
        <p:spPr>
          <a:xfrm>
            <a:off x="92825" y="-8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Youth Participatory Evaluation in MPS</a:t>
            </a:r>
            <a:endParaRPr/>
          </a:p>
        </p:txBody>
      </p:sp>
      <p:pic>
        <p:nvPicPr>
          <p:cNvPr id="168" name="Google Shape;168;p34"/>
          <p:cNvPicPr preferRelativeResize="0"/>
          <p:nvPr/>
        </p:nvPicPr>
        <p:blipFill>
          <a:blip r:embed="rId3">
            <a:alphaModFix/>
          </a:blip>
          <a:stretch>
            <a:fillRect/>
          </a:stretch>
        </p:blipFill>
        <p:spPr>
          <a:xfrm>
            <a:off x="1174338" y="666510"/>
            <a:ext cx="6795325" cy="3810475"/>
          </a:xfrm>
          <a:prstGeom prst="rect">
            <a:avLst/>
          </a:prstGeom>
          <a:noFill/>
          <a:ln>
            <a:noFill/>
          </a:ln>
        </p:spPr>
      </p:pic>
      <p:sp>
        <p:nvSpPr>
          <p:cNvPr id="169" name="Google Shape;169;p34"/>
          <p:cNvSpPr txBox="1"/>
          <p:nvPr/>
        </p:nvSpPr>
        <p:spPr>
          <a:xfrm>
            <a:off x="2460850" y="4579100"/>
            <a:ext cx="4070400" cy="434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n" sz="2400" u="sng">
                <a:solidFill>
                  <a:schemeClr val="accent5"/>
                </a:solidFill>
                <a:latin typeface="Calibri"/>
                <a:ea typeface="Calibri"/>
                <a:cs typeface="Calibri"/>
                <a:sym typeface="Calibri"/>
                <a:hlinkClick r:id="rId4"/>
              </a:rPr>
              <a:t>https://vimeo.com/283058317</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35"/>
          <p:cNvSpPr txBox="1"/>
          <p:nvPr>
            <p:ph type="title"/>
          </p:nvPr>
        </p:nvSpPr>
        <p:spPr>
          <a:xfrm>
            <a:off x="92825" y="-8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YPE Students Say...</a:t>
            </a:r>
            <a:endParaRPr/>
          </a:p>
        </p:txBody>
      </p:sp>
      <p:pic>
        <p:nvPicPr>
          <p:cNvPr id="175" name="Google Shape;175;p35"/>
          <p:cNvPicPr preferRelativeResize="0"/>
          <p:nvPr/>
        </p:nvPicPr>
        <p:blipFill>
          <a:blip r:embed="rId3">
            <a:alphaModFix/>
          </a:blip>
          <a:stretch>
            <a:fillRect/>
          </a:stretch>
        </p:blipFill>
        <p:spPr>
          <a:xfrm>
            <a:off x="92825" y="613100"/>
            <a:ext cx="3798525" cy="2380276"/>
          </a:xfrm>
          <a:prstGeom prst="rect">
            <a:avLst/>
          </a:prstGeom>
          <a:noFill/>
          <a:ln>
            <a:noFill/>
          </a:ln>
        </p:spPr>
      </p:pic>
      <p:pic>
        <p:nvPicPr>
          <p:cNvPr id="176" name="Google Shape;176;p35"/>
          <p:cNvPicPr preferRelativeResize="0"/>
          <p:nvPr/>
        </p:nvPicPr>
        <p:blipFill>
          <a:blip r:embed="rId4">
            <a:alphaModFix/>
          </a:blip>
          <a:stretch>
            <a:fillRect/>
          </a:stretch>
        </p:blipFill>
        <p:spPr>
          <a:xfrm>
            <a:off x="3073919" y="2619238"/>
            <a:ext cx="3957879" cy="2380274"/>
          </a:xfrm>
          <a:prstGeom prst="rect">
            <a:avLst/>
          </a:prstGeom>
          <a:noFill/>
          <a:ln>
            <a:noFill/>
          </a:ln>
        </p:spPr>
      </p:pic>
      <p:pic>
        <p:nvPicPr>
          <p:cNvPr id="177" name="Google Shape;177;p35"/>
          <p:cNvPicPr preferRelativeResize="0"/>
          <p:nvPr/>
        </p:nvPicPr>
        <p:blipFill>
          <a:blip r:embed="rId5">
            <a:alphaModFix/>
          </a:blip>
          <a:stretch>
            <a:fillRect/>
          </a:stretch>
        </p:blipFill>
        <p:spPr>
          <a:xfrm>
            <a:off x="5218775" y="678400"/>
            <a:ext cx="3638775" cy="23802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36"/>
          <p:cNvSpPr txBox="1"/>
          <p:nvPr>
            <p:ph type="title"/>
          </p:nvPr>
        </p:nvSpPr>
        <p:spPr>
          <a:xfrm>
            <a:off x="92825" y="-8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Compliance to Transformation</a:t>
            </a:r>
            <a:endParaRPr/>
          </a:p>
        </p:txBody>
      </p:sp>
      <p:grpSp>
        <p:nvGrpSpPr>
          <p:cNvPr id="183" name="Google Shape;183;p36"/>
          <p:cNvGrpSpPr/>
          <p:nvPr/>
        </p:nvGrpSpPr>
        <p:grpSpPr>
          <a:xfrm>
            <a:off x="772666" y="1463280"/>
            <a:ext cx="3307959" cy="3093211"/>
            <a:chOff x="1126863" y="2013875"/>
            <a:chExt cx="1944600" cy="1569600"/>
          </a:xfrm>
        </p:grpSpPr>
        <p:sp>
          <p:nvSpPr>
            <p:cNvPr id="184" name="Google Shape;184;p36"/>
            <p:cNvSpPr/>
            <p:nvPr/>
          </p:nvSpPr>
          <p:spPr>
            <a:xfrm>
              <a:off x="1126863" y="2013875"/>
              <a:ext cx="1944600" cy="1569600"/>
            </a:xfrm>
            <a:prstGeom prst="round2DiagRect">
              <a:avLst>
                <a:gd fmla="val 0" name="adj1"/>
                <a:gd fmla="val 17764" name="adj2"/>
              </a:avLst>
            </a:prstGeom>
            <a:solidFill>
              <a:srgbClr val="BF29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6"/>
            <p:cNvSpPr txBox="1"/>
            <p:nvPr/>
          </p:nvSpPr>
          <p:spPr>
            <a:xfrm>
              <a:off x="1185352" y="2135301"/>
              <a:ext cx="1838400" cy="132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Calibri"/>
                  <a:ea typeface="Calibri"/>
                  <a:cs typeface="Calibri"/>
                  <a:sym typeface="Calibri"/>
                </a:rPr>
                <a:t>• Racial disproportionality in school discipline</a:t>
              </a:r>
              <a:endParaRPr sz="1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rPr lang="en" sz="1800">
                  <a:solidFill>
                    <a:srgbClr val="FFFFFF"/>
                  </a:solidFill>
                  <a:latin typeface="Calibri"/>
                  <a:ea typeface="Calibri"/>
                  <a:cs typeface="Calibri"/>
                  <a:sym typeface="Calibri"/>
                </a:rPr>
                <a:t>• Student committees give input on behavior policy</a:t>
              </a:r>
              <a:endParaRPr sz="1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800">
                  <a:solidFill>
                    <a:srgbClr val="FFFFFF"/>
                  </a:solidFill>
                  <a:latin typeface="Calibri"/>
                  <a:ea typeface="Calibri"/>
                  <a:cs typeface="Calibri"/>
                  <a:sym typeface="Calibri"/>
                </a:rPr>
                <a:t>• School and district administrators respond to student suggestions</a:t>
              </a:r>
              <a:endParaRPr sz="1800">
                <a:solidFill>
                  <a:srgbClr val="FFFFFF"/>
                </a:solidFill>
                <a:latin typeface="Calibri"/>
                <a:ea typeface="Calibri"/>
                <a:cs typeface="Calibri"/>
                <a:sym typeface="Calibri"/>
              </a:endParaRPr>
            </a:p>
            <a:p>
              <a:pPr indent="0" lvl="0" marL="0" rtl="0" algn="l">
                <a:lnSpc>
                  <a:spcPct val="115000"/>
                </a:lnSpc>
                <a:spcBef>
                  <a:spcPts val="0"/>
                </a:spcBef>
                <a:spcAft>
                  <a:spcPts val="1600"/>
                </a:spcAft>
                <a:buNone/>
              </a:pPr>
              <a:r>
                <a:t/>
              </a:r>
              <a:endParaRPr>
                <a:solidFill>
                  <a:srgbClr val="FFFFFF"/>
                </a:solidFill>
                <a:latin typeface="Calibri"/>
                <a:ea typeface="Calibri"/>
                <a:cs typeface="Calibri"/>
                <a:sym typeface="Calibri"/>
              </a:endParaRPr>
            </a:p>
          </p:txBody>
        </p:sp>
      </p:grpSp>
      <p:grpSp>
        <p:nvGrpSpPr>
          <p:cNvPr id="186" name="Google Shape;186;p36"/>
          <p:cNvGrpSpPr/>
          <p:nvPr/>
        </p:nvGrpSpPr>
        <p:grpSpPr>
          <a:xfrm>
            <a:off x="5094050" y="564375"/>
            <a:ext cx="3307963" cy="4017309"/>
            <a:chOff x="1126860" y="1597064"/>
            <a:chExt cx="1944603" cy="2005846"/>
          </a:xfrm>
        </p:grpSpPr>
        <p:sp>
          <p:nvSpPr>
            <p:cNvPr id="187" name="Google Shape;187;p36"/>
            <p:cNvSpPr/>
            <p:nvPr/>
          </p:nvSpPr>
          <p:spPr>
            <a:xfrm>
              <a:off x="1126863" y="2033310"/>
              <a:ext cx="1944600" cy="1569600"/>
            </a:xfrm>
            <a:prstGeom prst="round2DiagRect">
              <a:avLst>
                <a:gd fmla="val 0" name="adj1"/>
                <a:gd fmla="val 17764" name="adj2"/>
              </a:avLst>
            </a:prstGeom>
            <a:solidFill>
              <a:srgbClr val="BF29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6"/>
            <p:cNvSpPr txBox="1"/>
            <p:nvPr/>
          </p:nvSpPr>
          <p:spPr>
            <a:xfrm>
              <a:off x="1126860" y="1597064"/>
              <a:ext cx="1944600" cy="45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BF291A"/>
                  </a:solidFill>
                  <a:latin typeface="Calibri"/>
                  <a:ea typeface="Calibri"/>
                  <a:cs typeface="Calibri"/>
                  <a:sym typeface="Calibri"/>
                </a:rPr>
                <a:t>Youth Participatory Evaluation</a:t>
              </a:r>
              <a:endParaRPr b="1" sz="2400">
                <a:solidFill>
                  <a:srgbClr val="BF291A"/>
                </a:solidFill>
                <a:latin typeface="Calibri"/>
                <a:ea typeface="Calibri"/>
                <a:cs typeface="Calibri"/>
                <a:sym typeface="Calibri"/>
              </a:endParaRPr>
            </a:p>
          </p:txBody>
        </p:sp>
        <p:sp>
          <p:nvSpPr>
            <p:cNvPr id="189" name="Google Shape;189;p36"/>
            <p:cNvSpPr txBox="1"/>
            <p:nvPr/>
          </p:nvSpPr>
          <p:spPr>
            <a:xfrm>
              <a:off x="1170905" y="2042715"/>
              <a:ext cx="1900500" cy="126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 </a:t>
              </a:r>
              <a:r>
                <a:rPr lang="en" sz="1800">
                  <a:solidFill>
                    <a:srgbClr val="FFFFFF"/>
                  </a:solidFill>
                  <a:latin typeface="Calibri"/>
                  <a:ea typeface="Calibri"/>
                  <a:cs typeface="Calibri"/>
                  <a:sym typeface="Calibri"/>
                </a:rPr>
                <a:t>Youth develop evaluation skills to address school issues that matter to them</a:t>
              </a:r>
              <a:endParaRPr sz="18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t/>
              </a:r>
              <a:endParaRPr sz="8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rPr lang="en" sz="1800">
                  <a:solidFill>
                    <a:srgbClr val="FFFFFF"/>
                  </a:solidFill>
                </a:rPr>
                <a:t>• </a:t>
              </a:r>
              <a:r>
                <a:rPr lang="en" sz="1800">
                  <a:solidFill>
                    <a:srgbClr val="FFFFFF"/>
                  </a:solidFill>
                  <a:latin typeface="Calibri"/>
                  <a:ea typeface="Calibri"/>
                  <a:cs typeface="Calibri"/>
                  <a:sym typeface="Calibri"/>
                </a:rPr>
                <a:t>Team collects data to represent student body voice</a:t>
              </a:r>
              <a:endParaRPr sz="18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t/>
              </a:r>
              <a:endParaRPr sz="8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rPr lang="en" sz="1800">
                  <a:solidFill>
                    <a:srgbClr val="FFFFFF"/>
                  </a:solidFill>
                </a:rPr>
                <a:t>• </a:t>
              </a:r>
              <a:r>
                <a:rPr lang="en" sz="1800">
                  <a:solidFill>
                    <a:srgbClr val="FFFFFF"/>
                  </a:solidFill>
                  <a:latin typeface="Calibri"/>
                  <a:ea typeface="Calibri"/>
                  <a:cs typeface="Calibri"/>
                  <a:sym typeface="Calibri"/>
                </a:rPr>
                <a:t>Student voice influences district decisions and accountability</a:t>
              </a:r>
              <a:endParaRPr sz="18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t/>
              </a:r>
              <a:endParaRPr sz="1100">
                <a:solidFill>
                  <a:srgbClr val="FFFFFF"/>
                </a:solidFill>
                <a:latin typeface="Calibri"/>
                <a:ea typeface="Calibri"/>
                <a:cs typeface="Calibri"/>
                <a:sym typeface="Calibri"/>
              </a:endParaRPr>
            </a:p>
            <a:p>
              <a:pPr indent="0" lvl="0" marL="0" rtl="0" algn="l">
                <a:lnSpc>
                  <a:spcPct val="115000"/>
                </a:lnSpc>
                <a:spcBef>
                  <a:spcPts val="0"/>
                </a:spcBef>
                <a:spcAft>
                  <a:spcPts val="1600"/>
                </a:spcAft>
                <a:buNone/>
              </a:pPr>
              <a:r>
                <a:t/>
              </a:r>
              <a:endParaRPr sz="1100">
                <a:solidFill>
                  <a:srgbClr val="FFFFFF"/>
                </a:solidFill>
                <a:latin typeface="Calibri"/>
                <a:ea typeface="Calibri"/>
                <a:cs typeface="Calibri"/>
                <a:sym typeface="Calibri"/>
              </a:endParaRPr>
            </a:p>
          </p:txBody>
        </p:sp>
      </p:grpSp>
      <p:sp>
        <p:nvSpPr>
          <p:cNvPr id="190" name="Google Shape;190;p36"/>
          <p:cNvSpPr/>
          <p:nvPr/>
        </p:nvSpPr>
        <p:spPr>
          <a:xfrm>
            <a:off x="4379975" y="2289400"/>
            <a:ext cx="504900" cy="822300"/>
          </a:xfrm>
          <a:prstGeom prst="rightArrow">
            <a:avLst>
              <a:gd fmla="val 50000" name="adj1"/>
              <a:gd fmla="val 50000" name="adj2"/>
            </a:avLst>
          </a:prstGeom>
          <a:solidFill>
            <a:srgbClr val="BF29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6"/>
          <p:cNvSpPr txBox="1"/>
          <p:nvPr/>
        </p:nvSpPr>
        <p:spPr>
          <a:xfrm>
            <a:off x="772663" y="556975"/>
            <a:ext cx="3346800" cy="90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BE2F22"/>
                </a:solidFill>
                <a:latin typeface="Calibri"/>
                <a:ea typeface="Calibri"/>
                <a:cs typeface="Calibri"/>
                <a:sym typeface="Calibri"/>
              </a:rPr>
              <a:t>Office of </a:t>
            </a:r>
            <a:endParaRPr b="1" sz="2400">
              <a:solidFill>
                <a:srgbClr val="BE2F22"/>
              </a:solidFill>
              <a:latin typeface="Calibri"/>
              <a:ea typeface="Calibri"/>
              <a:cs typeface="Calibri"/>
              <a:sym typeface="Calibri"/>
            </a:endParaRPr>
          </a:p>
          <a:p>
            <a:pPr indent="0" lvl="0" marL="0" rtl="0" algn="ctr">
              <a:spcBef>
                <a:spcPts val="0"/>
              </a:spcBef>
              <a:spcAft>
                <a:spcPts val="0"/>
              </a:spcAft>
              <a:buNone/>
            </a:pPr>
            <a:r>
              <a:rPr b="1" lang="en" sz="2400">
                <a:solidFill>
                  <a:srgbClr val="BE2F22"/>
                </a:solidFill>
                <a:latin typeface="Calibri"/>
                <a:ea typeface="Calibri"/>
                <a:cs typeface="Calibri"/>
                <a:sym typeface="Calibri"/>
              </a:rPr>
              <a:t>Civil Rights Agreement</a:t>
            </a:r>
            <a:endParaRPr b="1" sz="2400">
              <a:solidFill>
                <a:srgbClr val="BE2F2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7"/>
          <p:cNvSpPr txBox="1"/>
          <p:nvPr>
            <p:ph type="title"/>
          </p:nvPr>
        </p:nvSpPr>
        <p:spPr>
          <a:xfrm>
            <a:off x="92825" y="-8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Adult Support</a:t>
            </a:r>
            <a:endParaRPr/>
          </a:p>
        </p:txBody>
      </p:sp>
      <p:grpSp>
        <p:nvGrpSpPr>
          <p:cNvPr id="197" name="Google Shape;197;p37"/>
          <p:cNvGrpSpPr/>
          <p:nvPr/>
        </p:nvGrpSpPr>
        <p:grpSpPr>
          <a:xfrm>
            <a:off x="559026" y="656716"/>
            <a:ext cx="3951968" cy="3830074"/>
            <a:chOff x="2961500" y="961400"/>
            <a:chExt cx="3221100" cy="3220715"/>
          </a:xfrm>
        </p:grpSpPr>
        <p:grpSp>
          <p:nvGrpSpPr>
            <p:cNvPr id="198" name="Google Shape;198;p37"/>
            <p:cNvGrpSpPr/>
            <p:nvPr/>
          </p:nvGrpSpPr>
          <p:grpSpPr>
            <a:xfrm>
              <a:off x="2961500" y="961400"/>
              <a:ext cx="3221100" cy="3220500"/>
              <a:chOff x="2961500" y="961400"/>
              <a:chExt cx="3221100" cy="3220500"/>
            </a:xfrm>
          </p:grpSpPr>
          <p:sp>
            <p:nvSpPr>
              <p:cNvPr id="199" name="Google Shape;199;p37"/>
              <p:cNvSpPr/>
              <p:nvPr/>
            </p:nvSpPr>
            <p:spPr>
              <a:xfrm>
                <a:off x="2961500" y="961400"/>
                <a:ext cx="3221100" cy="32205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7"/>
              <p:cNvSpPr txBox="1"/>
              <p:nvPr/>
            </p:nvSpPr>
            <p:spPr>
              <a:xfrm>
                <a:off x="3782900" y="1200950"/>
                <a:ext cx="1578000" cy="56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Calibri"/>
                    <a:ea typeface="Calibri"/>
                    <a:cs typeface="Calibri"/>
                    <a:sym typeface="Calibri"/>
                  </a:rPr>
                  <a:t>Advocate for Youth Voice throughout school</a:t>
                </a:r>
                <a:endParaRPr>
                  <a:solidFill>
                    <a:srgbClr val="FFFFFF"/>
                  </a:solidFill>
                  <a:latin typeface="Calibri"/>
                  <a:ea typeface="Calibri"/>
                  <a:cs typeface="Calibri"/>
                  <a:sym typeface="Calibri"/>
                </a:endParaRPr>
              </a:p>
            </p:txBody>
          </p:sp>
        </p:grpSp>
        <p:grpSp>
          <p:nvGrpSpPr>
            <p:cNvPr id="201" name="Google Shape;201;p37"/>
            <p:cNvGrpSpPr/>
            <p:nvPr/>
          </p:nvGrpSpPr>
          <p:grpSpPr>
            <a:xfrm>
              <a:off x="3401686" y="1841492"/>
              <a:ext cx="2340600" cy="2340600"/>
              <a:chOff x="3401686" y="1841492"/>
              <a:chExt cx="2340600" cy="2340600"/>
            </a:xfrm>
          </p:grpSpPr>
          <p:sp>
            <p:nvSpPr>
              <p:cNvPr id="202" name="Google Shape;202;p37"/>
              <p:cNvSpPr/>
              <p:nvPr/>
            </p:nvSpPr>
            <p:spPr>
              <a:xfrm>
                <a:off x="3401686" y="1841492"/>
                <a:ext cx="2340600" cy="2340600"/>
              </a:xfrm>
              <a:prstGeom prst="ellipse">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7"/>
              <p:cNvSpPr txBox="1"/>
              <p:nvPr/>
            </p:nvSpPr>
            <p:spPr>
              <a:xfrm>
                <a:off x="3833274" y="2126800"/>
                <a:ext cx="1477200" cy="53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Calibri"/>
                    <a:ea typeface="Calibri"/>
                    <a:cs typeface="Calibri"/>
                    <a:sym typeface="Calibri"/>
                  </a:rPr>
                  <a:t>Connect YPE Team with E&amp;E Team </a:t>
                </a:r>
                <a:endParaRPr>
                  <a:solidFill>
                    <a:srgbClr val="FFFFFF"/>
                  </a:solidFill>
                  <a:latin typeface="Calibri"/>
                  <a:ea typeface="Calibri"/>
                  <a:cs typeface="Calibri"/>
                  <a:sym typeface="Calibri"/>
                </a:endParaRPr>
              </a:p>
            </p:txBody>
          </p:sp>
        </p:grpSp>
        <p:grpSp>
          <p:nvGrpSpPr>
            <p:cNvPr id="204" name="Google Shape;204;p37"/>
            <p:cNvGrpSpPr/>
            <p:nvPr/>
          </p:nvGrpSpPr>
          <p:grpSpPr>
            <a:xfrm>
              <a:off x="3833620" y="2704915"/>
              <a:ext cx="1476900" cy="1477200"/>
              <a:chOff x="3833620" y="2704915"/>
              <a:chExt cx="1476900" cy="1477200"/>
            </a:xfrm>
          </p:grpSpPr>
          <p:sp>
            <p:nvSpPr>
              <p:cNvPr id="205" name="Google Shape;205;p37"/>
              <p:cNvSpPr/>
              <p:nvPr/>
            </p:nvSpPr>
            <p:spPr>
              <a:xfrm>
                <a:off x="3833620" y="2704915"/>
                <a:ext cx="1476900" cy="1477200"/>
              </a:xfrm>
              <a:prstGeom prst="ellipse">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7"/>
              <p:cNvSpPr txBox="1"/>
              <p:nvPr/>
            </p:nvSpPr>
            <p:spPr>
              <a:xfrm>
                <a:off x="3957047" y="3143188"/>
                <a:ext cx="1230000" cy="64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Calibri"/>
                    <a:ea typeface="Calibri"/>
                    <a:cs typeface="Calibri"/>
                    <a:sym typeface="Calibri"/>
                  </a:rPr>
                  <a:t>Support YPE Team</a:t>
                </a:r>
                <a:endParaRPr sz="2400">
                  <a:solidFill>
                    <a:srgbClr val="FFFFFF"/>
                  </a:solidFill>
                  <a:latin typeface="Calibri"/>
                  <a:ea typeface="Calibri"/>
                  <a:cs typeface="Calibri"/>
                  <a:sym typeface="Calibri"/>
                </a:endParaRPr>
              </a:p>
            </p:txBody>
          </p:sp>
        </p:grpSp>
      </p:grpSp>
      <p:pic>
        <p:nvPicPr>
          <p:cNvPr id="207" name="Google Shape;207;p37"/>
          <p:cNvPicPr preferRelativeResize="0"/>
          <p:nvPr/>
        </p:nvPicPr>
        <p:blipFill>
          <a:blip r:embed="rId3">
            <a:alphaModFix/>
          </a:blip>
          <a:stretch>
            <a:fillRect/>
          </a:stretch>
        </p:blipFill>
        <p:spPr>
          <a:xfrm>
            <a:off x="5017125" y="1316113"/>
            <a:ext cx="3567850" cy="2511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8"/>
          <p:cNvSpPr txBox="1"/>
          <p:nvPr>
            <p:ph type="title"/>
          </p:nvPr>
        </p:nvSpPr>
        <p:spPr>
          <a:xfrm>
            <a:off x="92825" y="-8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Theory of Change</a:t>
            </a:r>
            <a:endParaRPr/>
          </a:p>
        </p:txBody>
      </p:sp>
      <p:grpSp>
        <p:nvGrpSpPr>
          <p:cNvPr id="213" name="Google Shape;213;p38"/>
          <p:cNvGrpSpPr/>
          <p:nvPr/>
        </p:nvGrpSpPr>
        <p:grpSpPr>
          <a:xfrm>
            <a:off x="72996" y="805529"/>
            <a:ext cx="3299079" cy="3233162"/>
            <a:chOff x="363524" y="1258050"/>
            <a:chExt cx="2726286" cy="2547000"/>
          </a:xfrm>
        </p:grpSpPr>
        <p:sp>
          <p:nvSpPr>
            <p:cNvPr id="214" name="Google Shape;214;p38"/>
            <p:cNvSpPr/>
            <p:nvPr/>
          </p:nvSpPr>
          <p:spPr>
            <a:xfrm rot="2700000">
              <a:off x="1356161" y="1011412"/>
              <a:ext cx="561726" cy="3040276"/>
            </a:xfrm>
            <a:prstGeom prst="round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8"/>
            <p:cNvSpPr/>
            <p:nvPr/>
          </p:nvSpPr>
          <p:spPr>
            <a:xfrm>
              <a:off x="580539"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155B54"/>
                  </a:solidFill>
                  <a:latin typeface="Roboto"/>
                  <a:ea typeface="Roboto"/>
                  <a:cs typeface="Roboto"/>
                  <a:sym typeface="Roboto"/>
                </a:rPr>
                <a:t>1</a:t>
              </a:r>
              <a:endParaRPr b="1" sz="1200">
                <a:solidFill>
                  <a:srgbClr val="155B54"/>
                </a:solidFill>
                <a:latin typeface="Roboto"/>
                <a:ea typeface="Roboto"/>
                <a:cs typeface="Roboto"/>
                <a:sym typeface="Roboto"/>
              </a:endParaRPr>
            </a:p>
          </p:txBody>
        </p:sp>
        <p:sp>
          <p:nvSpPr>
            <p:cNvPr id="216" name="Google Shape;216;p38"/>
            <p:cNvSpPr txBox="1"/>
            <p:nvPr/>
          </p:nvSpPr>
          <p:spPr>
            <a:xfrm rot="-2700000">
              <a:off x="567889" y="2239754"/>
              <a:ext cx="2336422"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FFFFFF"/>
                  </a:solidFill>
                  <a:latin typeface="Calibri"/>
                  <a:ea typeface="Calibri"/>
                  <a:cs typeface="Calibri"/>
                  <a:sym typeface="Calibri"/>
                </a:rPr>
                <a:t>Build Infrastructure &amp;</a:t>
              </a:r>
              <a:endParaRPr b="1" sz="18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rPr b="1" lang="en" sz="1800">
                  <a:solidFill>
                    <a:srgbClr val="FFFFFF"/>
                  </a:solidFill>
                  <a:latin typeface="Calibri"/>
                  <a:ea typeface="Calibri"/>
                  <a:cs typeface="Calibri"/>
                  <a:sym typeface="Calibri"/>
                </a:rPr>
                <a:t> Buy In</a:t>
              </a:r>
              <a:endParaRPr b="1" sz="1800">
                <a:solidFill>
                  <a:srgbClr val="FFFFFF"/>
                </a:solidFill>
                <a:latin typeface="Calibri"/>
                <a:ea typeface="Calibri"/>
                <a:cs typeface="Calibri"/>
                <a:sym typeface="Calibri"/>
              </a:endParaRPr>
            </a:p>
          </p:txBody>
        </p:sp>
        <p:sp>
          <p:nvSpPr>
            <p:cNvPr id="217" name="Google Shape;217;p38"/>
            <p:cNvSpPr txBox="1"/>
            <p:nvPr/>
          </p:nvSpPr>
          <p:spPr>
            <a:xfrm rot="-2700000">
              <a:off x="1029496"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200">
                  <a:latin typeface="Roboto"/>
                  <a:ea typeface="Roboto"/>
                  <a:cs typeface="Roboto"/>
                  <a:sym typeface="Roboto"/>
                </a:rPr>
                <a:t>Develop program model</a:t>
              </a:r>
              <a:endParaRPr b="1" i="1" sz="1200">
                <a:latin typeface="Roboto"/>
                <a:ea typeface="Roboto"/>
                <a:cs typeface="Roboto"/>
                <a:sym typeface="Roboto"/>
              </a:endParaRPr>
            </a:p>
            <a:p>
              <a:pPr indent="0" lvl="0" marL="0" rtl="0" algn="l">
                <a:spcBef>
                  <a:spcPts val="0"/>
                </a:spcBef>
                <a:spcAft>
                  <a:spcPts val="0"/>
                </a:spcAft>
                <a:buNone/>
              </a:pPr>
              <a:r>
                <a:rPr b="1" i="1" lang="en" sz="1200">
                  <a:latin typeface="Roboto"/>
                  <a:ea typeface="Roboto"/>
                  <a:cs typeface="Roboto"/>
                  <a:sym typeface="Roboto"/>
                </a:rPr>
                <a:t>Pilot program</a:t>
              </a:r>
              <a:endParaRPr b="1" i="1" sz="1200">
                <a:latin typeface="Roboto"/>
                <a:ea typeface="Roboto"/>
                <a:cs typeface="Roboto"/>
                <a:sym typeface="Roboto"/>
              </a:endParaRPr>
            </a:p>
          </p:txBody>
        </p:sp>
      </p:grpSp>
      <p:grpSp>
        <p:nvGrpSpPr>
          <p:cNvPr id="218" name="Google Shape;218;p38"/>
          <p:cNvGrpSpPr/>
          <p:nvPr/>
        </p:nvGrpSpPr>
        <p:grpSpPr>
          <a:xfrm>
            <a:off x="2086563" y="708860"/>
            <a:ext cx="3291718" cy="3327401"/>
            <a:chOff x="2273746" y="1258050"/>
            <a:chExt cx="2726286" cy="2547000"/>
          </a:xfrm>
        </p:grpSpPr>
        <p:sp>
          <p:nvSpPr>
            <p:cNvPr id="219" name="Google Shape;219;p38"/>
            <p:cNvSpPr/>
            <p:nvPr/>
          </p:nvSpPr>
          <p:spPr>
            <a:xfrm rot="2700000">
              <a:off x="3266383" y="1011412"/>
              <a:ext cx="561726" cy="3040276"/>
            </a:xfrm>
            <a:prstGeom prst="roundRect">
              <a:avLst>
                <a:gd fmla="val 50000" name="adj"/>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8"/>
            <p:cNvSpPr/>
            <p:nvPr/>
          </p:nvSpPr>
          <p:spPr>
            <a:xfrm>
              <a:off x="2490761"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1B786E"/>
                  </a:solidFill>
                  <a:latin typeface="Roboto"/>
                  <a:ea typeface="Roboto"/>
                  <a:cs typeface="Roboto"/>
                  <a:sym typeface="Roboto"/>
                </a:rPr>
                <a:t>2</a:t>
              </a:r>
              <a:endParaRPr b="1" sz="1200">
                <a:solidFill>
                  <a:srgbClr val="1B786E"/>
                </a:solidFill>
                <a:latin typeface="Roboto"/>
                <a:ea typeface="Roboto"/>
                <a:cs typeface="Roboto"/>
                <a:sym typeface="Roboto"/>
              </a:endParaRPr>
            </a:p>
          </p:txBody>
        </p:sp>
        <p:sp>
          <p:nvSpPr>
            <p:cNvPr id="221" name="Google Shape;221;p38"/>
            <p:cNvSpPr txBox="1"/>
            <p:nvPr/>
          </p:nvSpPr>
          <p:spPr>
            <a:xfrm rot="-2700000">
              <a:off x="2473968" y="2237954"/>
              <a:ext cx="2341513"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FFFFFF"/>
                  </a:solidFill>
                  <a:latin typeface="Calibri"/>
                  <a:ea typeface="Calibri"/>
                  <a:cs typeface="Calibri"/>
                  <a:sym typeface="Calibri"/>
                </a:rPr>
                <a:t>Empower &amp; Institutionalize  Youth Voice</a:t>
              </a:r>
              <a:r>
                <a:rPr lang="en" sz="1800">
                  <a:solidFill>
                    <a:srgbClr val="FFFFFF"/>
                  </a:solidFill>
                  <a:latin typeface="Calibri"/>
                  <a:ea typeface="Calibri"/>
                  <a:cs typeface="Calibri"/>
                  <a:sym typeface="Calibri"/>
                </a:rPr>
                <a:t> </a:t>
              </a:r>
              <a:endParaRPr sz="1800">
                <a:solidFill>
                  <a:srgbClr val="FFFFFF"/>
                </a:solidFill>
                <a:latin typeface="Calibri"/>
                <a:ea typeface="Calibri"/>
                <a:cs typeface="Calibri"/>
                <a:sym typeface="Calibri"/>
              </a:endParaRPr>
            </a:p>
          </p:txBody>
        </p:sp>
        <p:sp>
          <p:nvSpPr>
            <p:cNvPr id="222" name="Google Shape;222;p38"/>
            <p:cNvSpPr txBox="1"/>
            <p:nvPr/>
          </p:nvSpPr>
          <p:spPr>
            <a:xfrm rot="-2700000">
              <a:off x="2939718"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200">
                  <a:latin typeface="Roboto"/>
                  <a:ea typeface="Roboto"/>
                  <a:cs typeface="Roboto"/>
                  <a:sym typeface="Roboto"/>
                </a:rPr>
                <a:t>Increase support and communication</a:t>
              </a:r>
              <a:endParaRPr b="1" i="1" sz="1200">
                <a:latin typeface="Roboto"/>
                <a:ea typeface="Roboto"/>
                <a:cs typeface="Roboto"/>
                <a:sym typeface="Roboto"/>
              </a:endParaRPr>
            </a:p>
            <a:p>
              <a:pPr indent="0" lvl="0" marL="0" rtl="0" algn="l">
                <a:spcBef>
                  <a:spcPts val="0"/>
                </a:spcBef>
                <a:spcAft>
                  <a:spcPts val="0"/>
                </a:spcAft>
                <a:buNone/>
              </a:pPr>
              <a:r>
                <a:rPr b="1" i="1" lang="en" sz="1200">
                  <a:latin typeface="Roboto"/>
                  <a:ea typeface="Roboto"/>
                  <a:cs typeface="Roboto"/>
                  <a:sym typeface="Roboto"/>
                </a:rPr>
                <a:t>Advocate for youth voice among system</a:t>
              </a:r>
              <a:endParaRPr b="1" i="1"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p:txBody>
        </p:sp>
      </p:grpSp>
      <p:grpSp>
        <p:nvGrpSpPr>
          <p:cNvPr id="223" name="Google Shape;223;p38"/>
          <p:cNvGrpSpPr/>
          <p:nvPr/>
        </p:nvGrpSpPr>
        <p:grpSpPr>
          <a:xfrm>
            <a:off x="4110334" y="816324"/>
            <a:ext cx="3220562" cy="3222719"/>
            <a:chOff x="4193764" y="1258050"/>
            <a:chExt cx="2726286" cy="2547000"/>
          </a:xfrm>
        </p:grpSpPr>
        <p:sp>
          <p:nvSpPr>
            <p:cNvPr id="224" name="Google Shape;224;p38"/>
            <p:cNvSpPr/>
            <p:nvPr/>
          </p:nvSpPr>
          <p:spPr>
            <a:xfrm rot="2700000">
              <a:off x="5186401" y="1011412"/>
              <a:ext cx="561726" cy="3040276"/>
            </a:xfrm>
            <a:prstGeom prst="roundRect">
              <a:avLst>
                <a:gd fmla="val 50000" name="adj"/>
              </a:avLst>
            </a:prstGeom>
            <a:solidFill>
              <a:srgbClr val="1D7E74">
                <a:alpha val="79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8"/>
            <p:cNvSpPr/>
            <p:nvPr/>
          </p:nvSpPr>
          <p:spPr>
            <a:xfrm>
              <a:off x="4410780"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1D7E74"/>
                  </a:solidFill>
                  <a:latin typeface="Roboto"/>
                  <a:ea typeface="Roboto"/>
                  <a:cs typeface="Roboto"/>
                  <a:sym typeface="Roboto"/>
                </a:rPr>
                <a:t>3</a:t>
              </a:r>
              <a:endParaRPr b="1" sz="1200">
                <a:solidFill>
                  <a:srgbClr val="1D7E74"/>
                </a:solidFill>
                <a:latin typeface="Roboto"/>
                <a:ea typeface="Roboto"/>
                <a:cs typeface="Roboto"/>
                <a:sym typeface="Roboto"/>
              </a:endParaRPr>
            </a:p>
          </p:txBody>
        </p:sp>
        <p:sp>
          <p:nvSpPr>
            <p:cNvPr id="226" name="Google Shape;226;p38"/>
            <p:cNvSpPr txBox="1"/>
            <p:nvPr/>
          </p:nvSpPr>
          <p:spPr>
            <a:xfrm rot="-2700000">
              <a:off x="4387076" y="2208999"/>
              <a:ext cx="2423396"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FFFFFF"/>
                  </a:solidFill>
                  <a:latin typeface="Calibri"/>
                  <a:ea typeface="Calibri"/>
                  <a:cs typeface="Calibri"/>
                  <a:sym typeface="Calibri"/>
                </a:rPr>
                <a:t>Impact Participants, </a:t>
              </a:r>
              <a:endParaRPr b="1" sz="18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rPr b="1" lang="en" sz="1800">
                  <a:solidFill>
                    <a:srgbClr val="FFFFFF"/>
                  </a:solidFill>
                  <a:latin typeface="Calibri"/>
                  <a:ea typeface="Calibri"/>
                  <a:cs typeface="Calibri"/>
                  <a:sym typeface="Calibri"/>
                </a:rPr>
                <a:t>Policies, &amp; Practices</a:t>
              </a:r>
              <a:endParaRPr b="1" sz="1800">
                <a:solidFill>
                  <a:srgbClr val="FFFFFF"/>
                </a:solidFill>
                <a:latin typeface="Calibri"/>
                <a:ea typeface="Calibri"/>
                <a:cs typeface="Calibri"/>
                <a:sym typeface="Calibri"/>
              </a:endParaRPr>
            </a:p>
          </p:txBody>
        </p:sp>
        <p:sp>
          <p:nvSpPr>
            <p:cNvPr id="227" name="Google Shape;227;p38"/>
            <p:cNvSpPr txBox="1"/>
            <p:nvPr/>
          </p:nvSpPr>
          <p:spPr>
            <a:xfrm rot="-2700000">
              <a:off x="4859736"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200">
                  <a:latin typeface="Roboto"/>
                  <a:ea typeface="Roboto"/>
                  <a:cs typeface="Roboto"/>
                  <a:sym typeface="Roboto"/>
                </a:rPr>
                <a:t>Mapping change</a:t>
              </a:r>
              <a:endParaRPr b="1" i="1" sz="1200">
                <a:latin typeface="Roboto"/>
                <a:ea typeface="Roboto"/>
                <a:cs typeface="Roboto"/>
                <a:sym typeface="Roboto"/>
              </a:endParaRPr>
            </a:p>
            <a:p>
              <a:pPr indent="0" lvl="0" marL="0" rtl="0" algn="l">
                <a:spcBef>
                  <a:spcPts val="0"/>
                </a:spcBef>
                <a:spcAft>
                  <a:spcPts val="0"/>
                </a:spcAft>
                <a:buNone/>
              </a:pPr>
              <a:r>
                <a:rPr b="1" i="1" lang="en" sz="1200">
                  <a:latin typeface="Roboto"/>
                  <a:ea typeface="Roboto"/>
                  <a:cs typeface="Roboto"/>
                  <a:sym typeface="Roboto"/>
                </a:rPr>
                <a:t>Documenting what’s happening.</a:t>
              </a:r>
              <a:endParaRPr b="1" i="1" sz="1200">
                <a:latin typeface="Roboto"/>
                <a:ea typeface="Roboto"/>
                <a:cs typeface="Roboto"/>
                <a:sym typeface="Roboto"/>
              </a:endParaRPr>
            </a:p>
            <a:p>
              <a:pPr indent="0" lvl="0" marL="0" rtl="0" algn="l">
                <a:spcBef>
                  <a:spcPts val="0"/>
                </a:spcBef>
                <a:spcAft>
                  <a:spcPts val="0"/>
                </a:spcAft>
                <a:buNone/>
              </a:pPr>
              <a:r>
                <a:rPr b="1" i="1" lang="en" sz="1200">
                  <a:latin typeface="Roboto"/>
                  <a:ea typeface="Roboto"/>
                  <a:cs typeface="Roboto"/>
                  <a:sym typeface="Roboto"/>
                </a:rPr>
                <a:t>Shifting focus on adults</a:t>
              </a:r>
              <a:endParaRPr b="1" i="1" sz="1200">
                <a:latin typeface="Roboto"/>
                <a:ea typeface="Roboto"/>
                <a:cs typeface="Roboto"/>
                <a:sym typeface="Roboto"/>
              </a:endParaRPr>
            </a:p>
          </p:txBody>
        </p:sp>
      </p:grpSp>
      <p:grpSp>
        <p:nvGrpSpPr>
          <p:cNvPr id="228" name="Google Shape;228;p38"/>
          <p:cNvGrpSpPr/>
          <p:nvPr/>
        </p:nvGrpSpPr>
        <p:grpSpPr>
          <a:xfrm>
            <a:off x="6123686" y="688177"/>
            <a:ext cx="3204477" cy="3350579"/>
            <a:chOff x="6103986" y="1258050"/>
            <a:chExt cx="2726286" cy="2547000"/>
          </a:xfrm>
        </p:grpSpPr>
        <p:sp>
          <p:nvSpPr>
            <p:cNvPr id="229" name="Google Shape;229;p38"/>
            <p:cNvSpPr/>
            <p:nvPr/>
          </p:nvSpPr>
          <p:spPr>
            <a:xfrm rot="2700000">
              <a:off x="7096623" y="1011412"/>
              <a:ext cx="561726" cy="3040276"/>
            </a:xfrm>
            <a:prstGeom prst="roundRect">
              <a:avLst>
                <a:gd fmla="val 50000" name="adj"/>
              </a:avLst>
            </a:prstGeom>
            <a:solidFill>
              <a:srgbClr val="1F887E">
                <a:alpha val="7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8"/>
            <p:cNvSpPr/>
            <p:nvPr/>
          </p:nvSpPr>
          <p:spPr>
            <a:xfrm>
              <a:off x="632100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1F887E"/>
                  </a:solidFill>
                  <a:latin typeface="Roboto"/>
                  <a:ea typeface="Roboto"/>
                  <a:cs typeface="Roboto"/>
                  <a:sym typeface="Roboto"/>
                </a:rPr>
                <a:t>+</a:t>
              </a:r>
              <a:endParaRPr b="1" sz="1200">
                <a:solidFill>
                  <a:srgbClr val="1F887E"/>
                </a:solidFill>
                <a:latin typeface="Roboto"/>
                <a:ea typeface="Roboto"/>
                <a:cs typeface="Roboto"/>
                <a:sym typeface="Roboto"/>
              </a:endParaRPr>
            </a:p>
          </p:txBody>
        </p:sp>
        <p:sp>
          <p:nvSpPr>
            <p:cNvPr id="231" name="Google Shape;231;p38"/>
            <p:cNvSpPr txBox="1"/>
            <p:nvPr/>
          </p:nvSpPr>
          <p:spPr>
            <a:xfrm rot="-2700000">
              <a:off x="6282825" y="2182297"/>
              <a:ext cx="2498915"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600">
                  <a:solidFill>
                    <a:srgbClr val="FFFFFF"/>
                  </a:solidFill>
                  <a:latin typeface="Calibri"/>
                  <a:ea typeface="Calibri"/>
                  <a:cs typeface="Calibri"/>
                  <a:sym typeface="Calibri"/>
                </a:rPr>
                <a:t>Create Positive School Climate and Increase Student Engagement</a:t>
              </a:r>
              <a:endParaRPr b="1" sz="1600">
                <a:solidFill>
                  <a:srgbClr val="FFFFFF"/>
                </a:solidFill>
                <a:latin typeface="Calibri"/>
                <a:ea typeface="Calibri"/>
                <a:cs typeface="Calibri"/>
                <a:sym typeface="Calibri"/>
              </a:endParaRPr>
            </a:p>
          </p:txBody>
        </p:sp>
        <p:sp>
          <p:nvSpPr>
            <p:cNvPr id="232" name="Google Shape;232;p38"/>
            <p:cNvSpPr txBox="1"/>
            <p:nvPr/>
          </p:nvSpPr>
          <p:spPr>
            <a:xfrm rot="-2700000">
              <a:off x="6769958"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200">
                  <a:latin typeface="Roboto"/>
                  <a:ea typeface="Roboto"/>
                  <a:cs typeface="Roboto"/>
                  <a:sym typeface="Roboto"/>
                </a:rPr>
                <a:t>Address racial disproportionality</a:t>
              </a:r>
              <a:endParaRPr b="1" i="1" sz="1200">
                <a:latin typeface="Roboto"/>
                <a:ea typeface="Roboto"/>
                <a:cs typeface="Roboto"/>
                <a:sym typeface="Roboto"/>
              </a:endParaRPr>
            </a:p>
            <a:p>
              <a:pPr indent="0" lvl="0" marL="0" rtl="0" algn="l">
                <a:spcBef>
                  <a:spcPts val="1600"/>
                </a:spcBef>
                <a:spcAft>
                  <a:spcPts val="1600"/>
                </a:spcAft>
                <a:buNone/>
              </a:pPr>
              <a:r>
                <a:t/>
              </a:r>
              <a:endParaRPr sz="1200">
                <a:latin typeface="Roboto"/>
                <a:ea typeface="Roboto"/>
                <a:cs typeface="Roboto"/>
                <a:sym typeface="Robo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9"/>
          <p:cNvSpPr txBox="1"/>
          <p:nvPr>
            <p:ph type="title"/>
          </p:nvPr>
        </p:nvSpPr>
        <p:spPr>
          <a:xfrm>
            <a:off x="92825" y="-8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Program Calendar</a:t>
            </a:r>
            <a:endParaRPr/>
          </a:p>
        </p:txBody>
      </p:sp>
      <p:grpSp>
        <p:nvGrpSpPr>
          <p:cNvPr id="238" name="Google Shape;238;p39"/>
          <p:cNvGrpSpPr/>
          <p:nvPr/>
        </p:nvGrpSpPr>
        <p:grpSpPr>
          <a:xfrm>
            <a:off x="76200" y="732834"/>
            <a:ext cx="2214600" cy="4298449"/>
            <a:chOff x="0" y="1189989"/>
            <a:chExt cx="2214600" cy="3217643"/>
          </a:xfrm>
        </p:grpSpPr>
        <p:sp>
          <p:nvSpPr>
            <p:cNvPr id="239" name="Google Shape;239;p39"/>
            <p:cNvSpPr/>
            <p:nvPr/>
          </p:nvSpPr>
          <p:spPr>
            <a:xfrm>
              <a:off x="0" y="1189989"/>
              <a:ext cx="22146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Calibri"/>
                  <a:ea typeface="Calibri"/>
                  <a:cs typeface="Calibri"/>
                  <a:sym typeface="Calibri"/>
                </a:rPr>
                <a:t>Fall Summit</a:t>
              </a:r>
              <a:endParaRPr b="1" sz="1800">
                <a:solidFill>
                  <a:srgbClr val="FFFFFF"/>
                </a:solidFill>
                <a:latin typeface="Calibri"/>
                <a:ea typeface="Calibri"/>
                <a:cs typeface="Calibri"/>
                <a:sym typeface="Calibri"/>
              </a:endParaRPr>
            </a:p>
          </p:txBody>
        </p:sp>
        <p:sp>
          <p:nvSpPr>
            <p:cNvPr id="240" name="Google Shape;240;p39"/>
            <p:cNvSpPr txBox="1"/>
            <p:nvPr/>
          </p:nvSpPr>
          <p:spPr>
            <a:xfrm>
              <a:off x="84125" y="2057132"/>
              <a:ext cx="1835400" cy="2350500"/>
            </a:xfrm>
            <a:prstGeom prst="rect">
              <a:avLst/>
            </a:prstGeom>
            <a:noFill/>
            <a:ln>
              <a:noFill/>
            </a:ln>
          </p:spPr>
          <p:txBody>
            <a:bodyPr anchorCtr="0" anchor="t" bIns="91425" lIns="91425" spcFirstLastPara="1" rIns="91425" wrap="square" tIns="91425">
              <a:noAutofit/>
            </a:bodyPr>
            <a:lstStyle/>
            <a:p>
              <a:pPr indent="-146050" lvl="0" marL="171450" rtl="0" algn="l">
                <a:lnSpc>
                  <a:spcPct val="115000"/>
                </a:lnSpc>
                <a:spcBef>
                  <a:spcPts val="0"/>
                </a:spcBef>
                <a:spcAft>
                  <a:spcPts val="0"/>
                </a:spcAft>
                <a:buSzPts val="1400"/>
                <a:buFont typeface="Calibri"/>
                <a:buChar char="●"/>
              </a:pPr>
              <a:r>
                <a:rPr lang="en">
                  <a:latin typeface="Calibri"/>
                  <a:ea typeface="Calibri"/>
                  <a:cs typeface="Calibri"/>
                  <a:sym typeface="Calibri"/>
                </a:rPr>
                <a:t>Identify research question</a:t>
              </a:r>
              <a:endParaRPr>
                <a:latin typeface="Calibri"/>
                <a:ea typeface="Calibri"/>
                <a:cs typeface="Calibri"/>
                <a:sym typeface="Calibri"/>
              </a:endParaRPr>
            </a:p>
            <a:p>
              <a:pPr indent="-146050" lvl="0" marL="171450" rtl="0" algn="l">
                <a:lnSpc>
                  <a:spcPct val="115000"/>
                </a:lnSpc>
                <a:spcBef>
                  <a:spcPts val="0"/>
                </a:spcBef>
                <a:spcAft>
                  <a:spcPts val="0"/>
                </a:spcAft>
                <a:buSzPts val="1400"/>
                <a:buFont typeface="Calibri"/>
                <a:buChar char="●"/>
              </a:pPr>
              <a:r>
                <a:rPr lang="en">
                  <a:latin typeface="Calibri"/>
                  <a:ea typeface="Calibri"/>
                  <a:cs typeface="Calibri"/>
                  <a:sym typeface="Calibri"/>
                </a:rPr>
                <a:t>Create annual research agenda</a:t>
              </a:r>
              <a:endParaRPr>
                <a:latin typeface="Calibri"/>
                <a:ea typeface="Calibri"/>
                <a:cs typeface="Calibri"/>
                <a:sym typeface="Calibri"/>
              </a:endParaRPr>
            </a:p>
            <a:p>
              <a:pPr indent="-133350" lvl="0" marL="171450" rtl="0" algn="l">
                <a:lnSpc>
                  <a:spcPct val="115000"/>
                </a:lnSpc>
                <a:spcBef>
                  <a:spcPts val="0"/>
                </a:spcBef>
                <a:spcAft>
                  <a:spcPts val="0"/>
                </a:spcAft>
                <a:buSzPts val="1200"/>
                <a:buFont typeface="Calibri"/>
                <a:buChar char="●"/>
              </a:pPr>
              <a:r>
                <a:rPr lang="en">
                  <a:latin typeface="Calibri"/>
                  <a:ea typeface="Calibri"/>
                  <a:cs typeface="Calibri"/>
                  <a:sym typeface="Calibri"/>
                </a:rPr>
                <a:t>Learn data collection methods</a:t>
              </a:r>
              <a:r>
                <a:rPr lang="en" sz="1200">
                  <a:latin typeface="Calibri"/>
                  <a:ea typeface="Calibri"/>
                  <a:cs typeface="Calibri"/>
                  <a:sym typeface="Calibri"/>
                </a:rPr>
                <a:t> </a:t>
              </a:r>
              <a:endParaRPr sz="1200">
                <a:latin typeface="Calibri"/>
                <a:ea typeface="Calibri"/>
                <a:cs typeface="Calibri"/>
                <a:sym typeface="Calibri"/>
              </a:endParaRPr>
            </a:p>
            <a:p>
              <a:pPr indent="0" lvl="0" marL="0" rtl="0" algn="l">
                <a:lnSpc>
                  <a:spcPct val="115000"/>
                </a:lnSpc>
                <a:spcBef>
                  <a:spcPts val="0"/>
                </a:spcBef>
                <a:spcAft>
                  <a:spcPts val="0"/>
                </a:spcAft>
                <a:buNone/>
              </a:pPr>
              <a:r>
                <a:t/>
              </a:r>
              <a:endParaRPr sz="1100">
                <a:latin typeface="Calibri"/>
                <a:ea typeface="Calibri"/>
                <a:cs typeface="Calibri"/>
                <a:sym typeface="Calibri"/>
              </a:endParaRPr>
            </a:p>
          </p:txBody>
        </p:sp>
      </p:grpSp>
      <p:grpSp>
        <p:nvGrpSpPr>
          <p:cNvPr id="241" name="Google Shape;241;p39"/>
          <p:cNvGrpSpPr/>
          <p:nvPr/>
        </p:nvGrpSpPr>
        <p:grpSpPr>
          <a:xfrm>
            <a:off x="1914525" y="732548"/>
            <a:ext cx="2064000" cy="4298726"/>
            <a:chOff x="1838325" y="1189775"/>
            <a:chExt cx="2064000" cy="3217850"/>
          </a:xfrm>
        </p:grpSpPr>
        <p:sp>
          <p:nvSpPr>
            <p:cNvPr id="242" name="Google Shape;242;p39"/>
            <p:cNvSpPr/>
            <p:nvPr/>
          </p:nvSpPr>
          <p:spPr>
            <a:xfrm>
              <a:off x="1838325" y="1189775"/>
              <a:ext cx="2064000" cy="669000"/>
            </a:xfrm>
            <a:prstGeom prst="chevron">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Calibri"/>
                  <a:ea typeface="Calibri"/>
                  <a:cs typeface="Calibri"/>
                  <a:sym typeface="Calibri"/>
                </a:rPr>
                <a:t>Data Collection</a:t>
              </a:r>
              <a:endParaRPr b="1" sz="1800">
                <a:solidFill>
                  <a:srgbClr val="FFFFFF"/>
                </a:solidFill>
                <a:latin typeface="Calibri"/>
                <a:ea typeface="Calibri"/>
                <a:cs typeface="Calibri"/>
                <a:sym typeface="Calibri"/>
              </a:endParaRPr>
            </a:p>
          </p:txBody>
        </p:sp>
        <p:sp>
          <p:nvSpPr>
            <p:cNvPr id="243" name="Google Shape;243;p39"/>
            <p:cNvSpPr txBox="1"/>
            <p:nvPr/>
          </p:nvSpPr>
          <p:spPr>
            <a:xfrm>
              <a:off x="2017250" y="2057125"/>
              <a:ext cx="1624500" cy="2350500"/>
            </a:xfrm>
            <a:prstGeom prst="rect">
              <a:avLst/>
            </a:prstGeom>
            <a:noFill/>
            <a:ln>
              <a:noFill/>
            </a:ln>
          </p:spPr>
          <p:txBody>
            <a:bodyPr anchorCtr="0" anchor="t" bIns="91425" lIns="91425" spcFirstLastPara="1" rIns="91425" wrap="square" tIns="91425">
              <a:noAutofit/>
            </a:bodyPr>
            <a:lstStyle/>
            <a:p>
              <a:pPr indent="-146050" lvl="0" marL="228600" rtl="0" algn="l">
                <a:lnSpc>
                  <a:spcPct val="115000"/>
                </a:lnSpc>
                <a:spcBef>
                  <a:spcPts val="0"/>
                </a:spcBef>
                <a:spcAft>
                  <a:spcPts val="0"/>
                </a:spcAft>
                <a:buSzPts val="1400"/>
                <a:buFont typeface="Calibri"/>
                <a:buChar char="●"/>
              </a:pPr>
              <a:r>
                <a:rPr lang="en">
                  <a:latin typeface="Calibri"/>
                  <a:ea typeface="Calibri"/>
                  <a:cs typeface="Calibri"/>
                  <a:sym typeface="Calibri"/>
                </a:rPr>
                <a:t>Existing data review</a:t>
              </a:r>
              <a:endParaRPr>
                <a:latin typeface="Calibri"/>
                <a:ea typeface="Calibri"/>
                <a:cs typeface="Calibri"/>
                <a:sym typeface="Calibri"/>
              </a:endParaRPr>
            </a:p>
            <a:p>
              <a:pPr indent="-146050" lvl="0" marL="228600" rtl="0" algn="l">
                <a:lnSpc>
                  <a:spcPct val="115000"/>
                </a:lnSpc>
                <a:spcBef>
                  <a:spcPts val="0"/>
                </a:spcBef>
                <a:spcAft>
                  <a:spcPts val="0"/>
                </a:spcAft>
                <a:buSzPts val="1400"/>
                <a:buFont typeface="Calibri"/>
                <a:buChar char="●"/>
              </a:pPr>
              <a:r>
                <a:rPr lang="en">
                  <a:latin typeface="Calibri"/>
                  <a:ea typeface="Calibri"/>
                  <a:cs typeface="Calibri"/>
                  <a:sym typeface="Calibri"/>
                </a:rPr>
                <a:t>Surveys</a:t>
              </a:r>
              <a:endParaRPr>
                <a:latin typeface="Calibri"/>
                <a:ea typeface="Calibri"/>
                <a:cs typeface="Calibri"/>
                <a:sym typeface="Calibri"/>
              </a:endParaRPr>
            </a:p>
            <a:p>
              <a:pPr indent="-146050" lvl="0" marL="228600" rtl="0" algn="l">
                <a:lnSpc>
                  <a:spcPct val="115000"/>
                </a:lnSpc>
                <a:spcBef>
                  <a:spcPts val="0"/>
                </a:spcBef>
                <a:spcAft>
                  <a:spcPts val="0"/>
                </a:spcAft>
                <a:buSzPts val="1400"/>
                <a:buFont typeface="Calibri"/>
                <a:buChar char="●"/>
              </a:pPr>
              <a:r>
                <a:rPr lang="en">
                  <a:latin typeface="Calibri"/>
                  <a:ea typeface="Calibri"/>
                  <a:cs typeface="Calibri"/>
                  <a:sym typeface="Calibri"/>
                </a:rPr>
                <a:t>Focus Groups</a:t>
              </a:r>
              <a:endParaRPr>
                <a:latin typeface="Calibri"/>
                <a:ea typeface="Calibri"/>
                <a:cs typeface="Calibri"/>
                <a:sym typeface="Calibri"/>
              </a:endParaRPr>
            </a:p>
            <a:p>
              <a:pPr indent="-146050" lvl="0" marL="228600" rtl="0" algn="l">
                <a:lnSpc>
                  <a:spcPct val="115000"/>
                </a:lnSpc>
                <a:spcBef>
                  <a:spcPts val="0"/>
                </a:spcBef>
                <a:spcAft>
                  <a:spcPts val="0"/>
                </a:spcAft>
                <a:buSzPts val="1400"/>
                <a:buFont typeface="Calibri"/>
                <a:buChar char="●"/>
              </a:pPr>
              <a:r>
                <a:rPr lang="en">
                  <a:latin typeface="Calibri"/>
                  <a:ea typeface="Calibri"/>
                  <a:cs typeface="Calibri"/>
                  <a:sym typeface="Calibri"/>
                </a:rPr>
                <a:t>Interviews</a:t>
              </a:r>
              <a:endParaRPr>
                <a:latin typeface="Calibri"/>
                <a:ea typeface="Calibri"/>
                <a:cs typeface="Calibri"/>
                <a:sym typeface="Calibri"/>
              </a:endParaRPr>
            </a:p>
            <a:p>
              <a:pPr indent="-146050" lvl="0" marL="228600" rtl="0" algn="l">
                <a:lnSpc>
                  <a:spcPct val="115000"/>
                </a:lnSpc>
                <a:spcBef>
                  <a:spcPts val="0"/>
                </a:spcBef>
                <a:spcAft>
                  <a:spcPts val="0"/>
                </a:spcAft>
                <a:buSzPts val="1400"/>
                <a:buFont typeface="Calibri"/>
                <a:buChar char="●"/>
              </a:pPr>
              <a:r>
                <a:rPr lang="en">
                  <a:latin typeface="Calibri"/>
                  <a:ea typeface="Calibri"/>
                  <a:cs typeface="Calibri"/>
                  <a:sym typeface="Calibri"/>
                </a:rPr>
                <a:t>Participatory Methods (posters in lunch room, Kahoot survey at assembly)</a:t>
              </a:r>
              <a:endParaRPr>
                <a:latin typeface="Calibri"/>
                <a:ea typeface="Calibri"/>
                <a:cs typeface="Calibri"/>
                <a:sym typeface="Calibri"/>
              </a:endParaRPr>
            </a:p>
            <a:p>
              <a:pPr indent="-146050" lvl="0" marL="228600" rtl="0" algn="l">
                <a:lnSpc>
                  <a:spcPct val="115000"/>
                </a:lnSpc>
                <a:spcBef>
                  <a:spcPts val="0"/>
                </a:spcBef>
                <a:spcAft>
                  <a:spcPts val="0"/>
                </a:spcAft>
                <a:buSzPts val="1400"/>
                <a:buFont typeface="Calibri"/>
                <a:buChar char="●"/>
              </a:pPr>
              <a:r>
                <a:rPr lang="en">
                  <a:latin typeface="Calibri"/>
                  <a:ea typeface="Calibri"/>
                  <a:cs typeface="Calibri"/>
                  <a:sym typeface="Calibri"/>
                </a:rPr>
                <a:t>PhotoVoice</a:t>
              </a:r>
              <a:endParaRPr>
                <a:latin typeface="Calibri"/>
                <a:ea typeface="Calibri"/>
                <a:cs typeface="Calibri"/>
                <a:sym typeface="Calibri"/>
              </a:endParaRPr>
            </a:p>
          </p:txBody>
        </p:sp>
      </p:grpSp>
      <p:grpSp>
        <p:nvGrpSpPr>
          <p:cNvPr id="244" name="Google Shape;244;p39"/>
          <p:cNvGrpSpPr/>
          <p:nvPr/>
        </p:nvGrpSpPr>
        <p:grpSpPr>
          <a:xfrm>
            <a:off x="3592950" y="732548"/>
            <a:ext cx="2064000" cy="4298735"/>
            <a:chOff x="3516750" y="1189775"/>
            <a:chExt cx="2064000" cy="3217857"/>
          </a:xfrm>
        </p:grpSpPr>
        <p:sp>
          <p:nvSpPr>
            <p:cNvPr id="245" name="Google Shape;245;p39"/>
            <p:cNvSpPr/>
            <p:nvPr/>
          </p:nvSpPr>
          <p:spPr>
            <a:xfrm>
              <a:off x="3516750" y="1189775"/>
              <a:ext cx="20640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Calibri"/>
                  <a:ea typeface="Calibri"/>
                  <a:cs typeface="Calibri"/>
                  <a:sym typeface="Calibri"/>
                </a:rPr>
                <a:t>Analysis</a:t>
              </a:r>
              <a:endParaRPr b="1" sz="1800">
                <a:solidFill>
                  <a:srgbClr val="FFFFFF"/>
                </a:solidFill>
                <a:latin typeface="Calibri"/>
                <a:ea typeface="Calibri"/>
                <a:cs typeface="Calibri"/>
                <a:sym typeface="Calibri"/>
              </a:endParaRPr>
            </a:p>
          </p:txBody>
        </p:sp>
        <p:sp>
          <p:nvSpPr>
            <p:cNvPr id="246" name="Google Shape;246;p39"/>
            <p:cNvSpPr txBox="1"/>
            <p:nvPr/>
          </p:nvSpPr>
          <p:spPr>
            <a:xfrm>
              <a:off x="3643975" y="2057132"/>
              <a:ext cx="1719900" cy="2350500"/>
            </a:xfrm>
            <a:prstGeom prst="rect">
              <a:avLst/>
            </a:prstGeom>
            <a:noFill/>
            <a:ln>
              <a:noFill/>
            </a:ln>
          </p:spPr>
          <p:txBody>
            <a:bodyPr anchorCtr="0" anchor="t" bIns="91425" lIns="91425" spcFirstLastPara="1" rIns="91425" wrap="square" tIns="91425">
              <a:noAutofit/>
            </a:bodyPr>
            <a:lstStyle/>
            <a:p>
              <a:pPr indent="-133350" lvl="0" marL="285750" rtl="0" algn="l">
                <a:lnSpc>
                  <a:spcPct val="115000"/>
                </a:lnSpc>
                <a:spcBef>
                  <a:spcPts val="0"/>
                </a:spcBef>
                <a:spcAft>
                  <a:spcPts val="0"/>
                </a:spcAft>
                <a:buSzPts val="1200"/>
                <a:buFont typeface="Calibri"/>
                <a:buChar char="●"/>
              </a:pPr>
              <a:r>
                <a:rPr lang="en" sz="1200">
                  <a:latin typeface="Calibri"/>
                  <a:ea typeface="Calibri"/>
                  <a:cs typeface="Calibri"/>
                  <a:sym typeface="Calibri"/>
                </a:rPr>
                <a:t>Coding</a:t>
              </a:r>
              <a:endParaRPr sz="1200">
                <a:latin typeface="Calibri"/>
                <a:ea typeface="Calibri"/>
                <a:cs typeface="Calibri"/>
                <a:sym typeface="Calibri"/>
              </a:endParaRPr>
            </a:p>
            <a:p>
              <a:pPr indent="-133350" lvl="0" marL="285750" rtl="0" algn="l">
                <a:lnSpc>
                  <a:spcPct val="115000"/>
                </a:lnSpc>
                <a:spcBef>
                  <a:spcPts val="0"/>
                </a:spcBef>
                <a:spcAft>
                  <a:spcPts val="0"/>
                </a:spcAft>
                <a:buSzPts val="1200"/>
                <a:buFont typeface="Calibri"/>
                <a:buChar char="●"/>
              </a:pPr>
              <a:r>
                <a:rPr lang="en" sz="1200">
                  <a:latin typeface="Calibri"/>
                  <a:ea typeface="Calibri"/>
                  <a:cs typeface="Calibri"/>
                  <a:sym typeface="Calibri"/>
                </a:rPr>
                <a:t>Graphing</a:t>
              </a:r>
              <a:endParaRPr sz="1200">
                <a:latin typeface="Calibri"/>
                <a:ea typeface="Calibri"/>
                <a:cs typeface="Calibri"/>
                <a:sym typeface="Calibri"/>
              </a:endParaRPr>
            </a:p>
            <a:p>
              <a:pPr indent="-133350" lvl="0" marL="285750" rtl="0" algn="l">
                <a:lnSpc>
                  <a:spcPct val="115000"/>
                </a:lnSpc>
                <a:spcBef>
                  <a:spcPts val="0"/>
                </a:spcBef>
                <a:spcAft>
                  <a:spcPts val="0"/>
                </a:spcAft>
                <a:buSzPts val="1200"/>
                <a:buFont typeface="Calibri"/>
                <a:buChar char="●"/>
              </a:pPr>
              <a:r>
                <a:rPr lang="en" sz="1200">
                  <a:latin typeface="Calibri"/>
                  <a:ea typeface="Calibri"/>
                  <a:cs typeface="Calibri"/>
                  <a:sym typeface="Calibri"/>
                </a:rPr>
                <a:t>Breakdown by demographics</a:t>
              </a:r>
              <a:endParaRPr sz="1200">
                <a:latin typeface="Calibri"/>
                <a:ea typeface="Calibri"/>
                <a:cs typeface="Calibri"/>
                <a:sym typeface="Calibri"/>
              </a:endParaRPr>
            </a:p>
            <a:p>
              <a:pPr indent="-133350" lvl="0" marL="285750" rtl="0" algn="l">
                <a:lnSpc>
                  <a:spcPct val="115000"/>
                </a:lnSpc>
                <a:spcBef>
                  <a:spcPts val="0"/>
                </a:spcBef>
                <a:spcAft>
                  <a:spcPts val="0"/>
                </a:spcAft>
                <a:buSzPts val="1200"/>
                <a:buFont typeface="Calibri"/>
                <a:buChar char="●"/>
              </a:pPr>
              <a:r>
                <a:rPr lang="en" sz="1200">
                  <a:latin typeface="Calibri"/>
                  <a:ea typeface="Calibri"/>
                  <a:cs typeface="Calibri"/>
                  <a:sym typeface="Calibri"/>
                </a:rPr>
                <a:t>Need for more information</a:t>
              </a:r>
              <a:endParaRPr sz="1200">
                <a:latin typeface="Calibri"/>
                <a:ea typeface="Calibri"/>
                <a:cs typeface="Calibri"/>
                <a:sym typeface="Calibri"/>
              </a:endParaRPr>
            </a:p>
            <a:p>
              <a:pPr indent="-133350" lvl="0" marL="285750" rtl="0" algn="l">
                <a:lnSpc>
                  <a:spcPct val="115000"/>
                </a:lnSpc>
                <a:spcBef>
                  <a:spcPts val="0"/>
                </a:spcBef>
                <a:spcAft>
                  <a:spcPts val="0"/>
                </a:spcAft>
                <a:buSzPts val="1200"/>
                <a:buFont typeface="Calibri"/>
                <a:buChar char="●"/>
              </a:pPr>
              <a:r>
                <a:rPr lang="en" sz="1200">
                  <a:latin typeface="Calibri"/>
                  <a:ea typeface="Calibri"/>
                  <a:cs typeface="Calibri"/>
                  <a:sym typeface="Calibri"/>
                </a:rPr>
                <a:t>Potential Bias </a:t>
              </a:r>
              <a:endParaRPr sz="1200">
                <a:latin typeface="Calibri"/>
                <a:ea typeface="Calibri"/>
                <a:cs typeface="Calibri"/>
                <a:sym typeface="Calibri"/>
              </a:endParaRPr>
            </a:p>
          </p:txBody>
        </p:sp>
      </p:grpSp>
      <p:grpSp>
        <p:nvGrpSpPr>
          <p:cNvPr id="247" name="Google Shape;247;p39"/>
          <p:cNvGrpSpPr/>
          <p:nvPr/>
        </p:nvGrpSpPr>
        <p:grpSpPr>
          <a:xfrm>
            <a:off x="6950225" y="732548"/>
            <a:ext cx="2064000" cy="4298735"/>
            <a:chOff x="6874025" y="1189775"/>
            <a:chExt cx="2064000" cy="3217857"/>
          </a:xfrm>
        </p:grpSpPr>
        <p:sp>
          <p:nvSpPr>
            <p:cNvPr id="248" name="Google Shape;248;p39"/>
            <p:cNvSpPr/>
            <p:nvPr/>
          </p:nvSpPr>
          <p:spPr>
            <a:xfrm>
              <a:off x="6874025" y="1189775"/>
              <a:ext cx="2064000" cy="669000"/>
            </a:xfrm>
            <a:prstGeom prst="chevron">
              <a:avLst>
                <a:gd fmla="val 50000" name="adj"/>
              </a:avLst>
            </a:prstGeom>
            <a:solidFill>
              <a:srgbClr val="D8382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Calibri"/>
                  <a:ea typeface="Calibri"/>
                  <a:cs typeface="Calibri"/>
                  <a:sym typeface="Calibri"/>
                </a:rPr>
                <a:t>Spring Summit</a:t>
              </a:r>
              <a:endParaRPr b="1" sz="1800">
                <a:solidFill>
                  <a:srgbClr val="FFFFFF"/>
                </a:solidFill>
                <a:latin typeface="Calibri"/>
                <a:ea typeface="Calibri"/>
                <a:cs typeface="Calibri"/>
                <a:sym typeface="Calibri"/>
              </a:endParaRPr>
            </a:p>
          </p:txBody>
        </p:sp>
        <p:sp>
          <p:nvSpPr>
            <p:cNvPr id="249" name="Google Shape;249;p39"/>
            <p:cNvSpPr txBox="1"/>
            <p:nvPr/>
          </p:nvSpPr>
          <p:spPr>
            <a:xfrm>
              <a:off x="7011825" y="2057132"/>
              <a:ext cx="1796400" cy="2350500"/>
            </a:xfrm>
            <a:prstGeom prst="rect">
              <a:avLst/>
            </a:prstGeom>
            <a:noFill/>
            <a:ln>
              <a:noFill/>
            </a:ln>
          </p:spPr>
          <p:txBody>
            <a:bodyPr anchorCtr="0" anchor="t" bIns="91425" lIns="91425" spcFirstLastPara="1" rIns="91425" wrap="square" tIns="91425">
              <a:noAutofit/>
            </a:bodyPr>
            <a:lstStyle/>
            <a:p>
              <a:pPr indent="-203200" lvl="0" marL="285750" rtl="0" algn="l">
                <a:lnSpc>
                  <a:spcPct val="115000"/>
                </a:lnSpc>
                <a:spcBef>
                  <a:spcPts val="0"/>
                </a:spcBef>
                <a:spcAft>
                  <a:spcPts val="0"/>
                </a:spcAft>
                <a:buSzPts val="1400"/>
                <a:buFont typeface="Calibri"/>
                <a:buChar char="●"/>
              </a:pPr>
              <a:r>
                <a:rPr lang="en">
                  <a:latin typeface="Calibri"/>
                  <a:ea typeface="Calibri"/>
                  <a:cs typeface="Calibri"/>
                  <a:sym typeface="Calibri"/>
                </a:rPr>
                <a:t>Present project to peers and district leadership</a:t>
              </a:r>
              <a:endParaRPr>
                <a:latin typeface="Calibri"/>
                <a:ea typeface="Calibri"/>
                <a:cs typeface="Calibri"/>
                <a:sym typeface="Calibri"/>
              </a:endParaRPr>
            </a:p>
            <a:p>
              <a:pPr indent="-203200" lvl="0" marL="285750" rtl="0" algn="l">
                <a:lnSpc>
                  <a:spcPct val="115000"/>
                </a:lnSpc>
                <a:spcBef>
                  <a:spcPts val="0"/>
                </a:spcBef>
                <a:spcAft>
                  <a:spcPts val="0"/>
                </a:spcAft>
                <a:buSzPts val="1400"/>
                <a:buFont typeface="Calibri"/>
                <a:buChar char="●"/>
              </a:pPr>
              <a:r>
                <a:rPr lang="en">
                  <a:latin typeface="Calibri"/>
                  <a:ea typeface="Calibri"/>
                  <a:cs typeface="Calibri"/>
                  <a:sym typeface="Calibri"/>
                </a:rPr>
                <a:t>Identify shared findings and prioritize recommendations</a:t>
              </a:r>
              <a:endParaRPr>
                <a:latin typeface="Calibri"/>
                <a:ea typeface="Calibri"/>
                <a:cs typeface="Calibri"/>
                <a:sym typeface="Calibri"/>
              </a:endParaRPr>
            </a:p>
            <a:p>
              <a:pPr indent="-203200" lvl="0" marL="285750" rtl="0" algn="l">
                <a:lnSpc>
                  <a:spcPct val="115000"/>
                </a:lnSpc>
                <a:spcBef>
                  <a:spcPts val="0"/>
                </a:spcBef>
                <a:spcAft>
                  <a:spcPts val="0"/>
                </a:spcAft>
                <a:buSzPts val="1400"/>
                <a:buFont typeface="Calibri"/>
                <a:buChar char="●"/>
              </a:pPr>
              <a:r>
                <a:rPr lang="en">
                  <a:latin typeface="Calibri"/>
                  <a:ea typeface="Calibri"/>
                  <a:cs typeface="Calibri"/>
                  <a:sym typeface="Calibri"/>
                </a:rPr>
                <a:t>Reflect on process</a:t>
              </a:r>
              <a:endParaRPr>
                <a:latin typeface="Calibri"/>
                <a:ea typeface="Calibri"/>
                <a:cs typeface="Calibri"/>
                <a:sym typeface="Calibri"/>
              </a:endParaRPr>
            </a:p>
          </p:txBody>
        </p:sp>
      </p:grpSp>
      <p:grpSp>
        <p:nvGrpSpPr>
          <p:cNvPr id="250" name="Google Shape;250;p39"/>
          <p:cNvGrpSpPr/>
          <p:nvPr/>
        </p:nvGrpSpPr>
        <p:grpSpPr>
          <a:xfrm>
            <a:off x="5271550" y="732548"/>
            <a:ext cx="2064000" cy="4298735"/>
            <a:chOff x="5195350" y="1189775"/>
            <a:chExt cx="2064000" cy="3217857"/>
          </a:xfrm>
        </p:grpSpPr>
        <p:sp>
          <p:nvSpPr>
            <p:cNvPr id="251" name="Google Shape;251;p39"/>
            <p:cNvSpPr/>
            <p:nvPr/>
          </p:nvSpPr>
          <p:spPr>
            <a:xfrm>
              <a:off x="5195350" y="1189775"/>
              <a:ext cx="2064000" cy="669000"/>
            </a:xfrm>
            <a:prstGeom prst="chevron">
              <a:avLst>
                <a:gd fmla="val 50000" name="adj"/>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Calibri"/>
                  <a:ea typeface="Calibri"/>
                  <a:cs typeface="Calibri"/>
                  <a:sym typeface="Calibri"/>
                </a:rPr>
                <a:t>Action</a:t>
              </a:r>
              <a:endParaRPr b="1" sz="1800">
                <a:solidFill>
                  <a:srgbClr val="FFFFFF"/>
                </a:solidFill>
                <a:latin typeface="Calibri"/>
                <a:ea typeface="Calibri"/>
                <a:cs typeface="Calibri"/>
                <a:sym typeface="Calibri"/>
              </a:endParaRPr>
            </a:p>
          </p:txBody>
        </p:sp>
        <p:sp>
          <p:nvSpPr>
            <p:cNvPr id="252" name="Google Shape;252;p39"/>
            <p:cNvSpPr txBox="1"/>
            <p:nvPr/>
          </p:nvSpPr>
          <p:spPr>
            <a:xfrm>
              <a:off x="5319650" y="2057132"/>
              <a:ext cx="1766400" cy="2350500"/>
            </a:xfrm>
            <a:prstGeom prst="rect">
              <a:avLst/>
            </a:prstGeom>
            <a:noFill/>
            <a:ln>
              <a:noFill/>
            </a:ln>
          </p:spPr>
          <p:txBody>
            <a:bodyPr anchorCtr="0" anchor="t" bIns="91425" lIns="91425" spcFirstLastPara="1" rIns="91425" wrap="square" tIns="91425">
              <a:noAutofit/>
            </a:bodyPr>
            <a:lstStyle/>
            <a:p>
              <a:pPr indent="-146050" lvl="0" marL="285750" rtl="0" algn="l">
                <a:lnSpc>
                  <a:spcPct val="115000"/>
                </a:lnSpc>
                <a:spcBef>
                  <a:spcPts val="0"/>
                </a:spcBef>
                <a:spcAft>
                  <a:spcPts val="0"/>
                </a:spcAft>
                <a:buSzPts val="1400"/>
                <a:buFont typeface="Calibri"/>
                <a:buChar char="●"/>
              </a:pPr>
              <a:r>
                <a:rPr lang="en">
                  <a:latin typeface="Calibri"/>
                  <a:ea typeface="Calibri"/>
                  <a:cs typeface="Calibri"/>
                  <a:sym typeface="Calibri"/>
                </a:rPr>
                <a:t>Student PSAs</a:t>
              </a:r>
              <a:endParaRPr>
                <a:latin typeface="Calibri"/>
                <a:ea typeface="Calibri"/>
                <a:cs typeface="Calibri"/>
                <a:sym typeface="Calibri"/>
              </a:endParaRPr>
            </a:p>
            <a:p>
              <a:pPr indent="-146050" lvl="0" marL="285750" rtl="0" algn="l">
                <a:lnSpc>
                  <a:spcPct val="115000"/>
                </a:lnSpc>
                <a:spcBef>
                  <a:spcPts val="0"/>
                </a:spcBef>
                <a:spcAft>
                  <a:spcPts val="0"/>
                </a:spcAft>
                <a:buSzPts val="1400"/>
                <a:buFont typeface="Calibri"/>
                <a:buChar char="●"/>
              </a:pPr>
              <a:r>
                <a:rPr lang="en">
                  <a:latin typeface="Calibri"/>
                  <a:ea typeface="Calibri"/>
                  <a:cs typeface="Calibri"/>
                  <a:sym typeface="Calibri"/>
                </a:rPr>
                <a:t>Staff Meeting Presentations</a:t>
              </a:r>
              <a:endParaRPr>
                <a:latin typeface="Calibri"/>
                <a:ea typeface="Calibri"/>
                <a:cs typeface="Calibri"/>
                <a:sym typeface="Calibri"/>
              </a:endParaRPr>
            </a:p>
            <a:p>
              <a:pPr indent="-146050" lvl="0" marL="285750" rtl="0" algn="l">
                <a:lnSpc>
                  <a:spcPct val="115000"/>
                </a:lnSpc>
                <a:spcBef>
                  <a:spcPts val="0"/>
                </a:spcBef>
                <a:spcAft>
                  <a:spcPts val="0"/>
                </a:spcAft>
                <a:buSzPts val="1400"/>
                <a:buFont typeface="Calibri"/>
                <a:buChar char="●"/>
              </a:pPr>
              <a:r>
                <a:rPr lang="en">
                  <a:latin typeface="Calibri"/>
                  <a:ea typeface="Calibri"/>
                  <a:cs typeface="Calibri"/>
                  <a:sym typeface="Calibri"/>
                </a:rPr>
                <a:t>Policy Changes (i.e. hat/hood policy)</a:t>
              </a:r>
              <a:endParaRPr>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40"/>
          <p:cNvSpPr txBox="1"/>
          <p:nvPr>
            <p:ph type="title"/>
          </p:nvPr>
        </p:nvSpPr>
        <p:spPr>
          <a:xfrm>
            <a:off x="92825" y="-8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YPE Website</a:t>
            </a:r>
            <a:endParaRPr/>
          </a:p>
        </p:txBody>
      </p:sp>
      <p:pic>
        <p:nvPicPr>
          <p:cNvPr id="258" name="Google Shape;258;p40"/>
          <p:cNvPicPr preferRelativeResize="0"/>
          <p:nvPr/>
        </p:nvPicPr>
        <p:blipFill rotWithShape="1">
          <a:blip r:embed="rId3">
            <a:alphaModFix/>
          </a:blip>
          <a:srcRect b="0" l="14801" r="1051" t="0"/>
          <a:stretch/>
        </p:blipFill>
        <p:spPr>
          <a:xfrm>
            <a:off x="289613" y="931400"/>
            <a:ext cx="8564777" cy="3280699"/>
          </a:xfrm>
          <a:prstGeom prst="rect">
            <a:avLst/>
          </a:prstGeom>
          <a:noFill/>
          <a:ln>
            <a:noFill/>
          </a:ln>
        </p:spPr>
      </p:pic>
      <p:sp>
        <p:nvSpPr>
          <p:cNvPr id="259" name="Google Shape;259;p40"/>
          <p:cNvSpPr/>
          <p:nvPr/>
        </p:nvSpPr>
        <p:spPr>
          <a:xfrm>
            <a:off x="6205175" y="1491175"/>
            <a:ext cx="2757900" cy="1173600"/>
          </a:xfrm>
          <a:prstGeom prst="wedgeRoundRectCallout">
            <a:avLst>
              <a:gd fmla="val -50831" name="adj1"/>
              <a:gd fmla="val 79836" name="adj2"/>
              <a:gd fmla="val 0" name="adj3"/>
            </a:avLst>
          </a:prstGeom>
          <a:solidFill>
            <a:srgbClr val="9FA617"/>
          </a:solidFill>
          <a:ln cap="flat" cmpd="sng" w="9525">
            <a:solidFill>
              <a:srgbClr val="9FA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Calibri"/>
                <a:ea typeface="Calibri"/>
                <a:cs typeface="Calibri"/>
                <a:sym typeface="Calibri"/>
              </a:rPr>
              <a:t>https://sites.google.com/mpls.k12.mn.us/mpsype</a:t>
            </a:r>
            <a:endParaRPr sz="1800">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Ursu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