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978" r:id="rId4"/>
  </p:sldMasterIdLst>
  <p:notesMasterIdLst>
    <p:notesMasterId r:id="rId25"/>
  </p:notesMasterIdLst>
  <p:handoutMasterIdLst>
    <p:handoutMasterId r:id="rId26"/>
  </p:handoutMasterIdLst>
  <p:sldIdLst>
    <p:sldId id="522" r:id="rId5"/>
    <p:sldId id="616" r:id="rId6"/>
    <p:sldId id="623" r:id="rId7"/>
    <p:sldId id="609" r:id="rId8"/>
    <p:sldId id="610" r:id="rId9"/>
    <p:sldId id="617" r:id="rId10"/>
    <p:sldId id="611" r:id="rId11"/>
    <p:sldId id="629" r:id="rId12"/>
    <p:sldId id="627" r:id="rId13"/>
    <p:sldId id="618" r:id="rId14"/>
    <p:sldId id="601" r:id="rId15"/>
    <p:sldId id="628" r:id="rId16"/>
    <p:sldId id="604" r:id="rId17"/>
    <p:sldId id="630" r:id="rId18"/>
    <p:sldId id="625" r:id="rId19"/>
    <p:sldId id="631" r:id="rId20"/>
    <p:sldId id="620" r:id="rId21"/>
    <p:sldId id="621" r:id="rId22"/>
    <p:sldId id="632" r:id="rId23"/>
    <p:sldId id="257" r:id="rId24"/>
  </p:sldIdLst>
  <p:sldSz cx="9144000" cy="6858000" type="screen4x3"/>
  <p:notesSz cx="6997700" cy="9271000"/>
  <p:defaultTextStyle>
    <a:defPPr>
      <a:defRPr lang="en-US"/>
    </a:defPPr>
    <a:lvl1pPr algn="l" rtl="0" eaLnBrk="0" fontAlgn="base" hangingPunct="0">
      <a:spcBef>
        <a:spcPct val="0"/>
      </a:spcBef>
      <a:spcAft>
        <a:spcPct val="0"/>
      </a:spcAft>
      <a:defRPr kern="1200">
        <a:solidFill>
          <a:schemeClr val="tx1"/>
        </a:solidFill>
        <a:latin typeface="Arial" charset="0"/>
        <a:ea typeface="ヒラギノ角ゴ Pro W3" pitchFamily="1" charset="-128"/>
        <a:cs typeface="+mn-cs"/>
      </a:defRPr>
    </a:lvl1pPr>
    <a:lvl2pPr marL="457200" algn="l" rtl="0" eaLnBrk="0" fontAlgn="base" hangingPunct="0">
      <a:spcBef>
        <a:spcPct val="0"/>
      </a:spcBef>
      <a:spcAft>
        <a:spcPct val="0"/>
      </a:spcAft>
      <a:defRPr kern="1200">
        <a:solidFill>
          <a:schemeClr val="tx1"/>
        </a:solidFill>
        <a:latin typeface="Arial" charset="0"/>
        <a:ea typeface="ヒラギノ角ゴ Pro W3" pitchFamily="1" charset="-128"/>
        <a:cs typeface="+mn-cs"/>
      </a:defRPr>
    </a:lvl2pPr>
    <a:lvl3pPr marL="914400" algn="l" rtl="0" eaLnBrk="0" fontAlgn="base" hangingPunct="0">
      <a:spcBef>
        <a:spcPct val="0"/>
      </a:spcBef>
      <a:spcAft>
        <a:spcPct val="0"/>
      </a:spcAft>
      <a:defRPr kern="1200">
        <a:solidFill>
          <a:schemeClr val="tx1"/>
        </a:solidFill>
        <a:latin typeface="Arial" charset="0"/>
        <a:ea typeface="ヒラギノ角ゴ Pro W3" pitchFamily="1" charset="-128"/>
        <a:cs typeface="+mn-cs"/>
      </a:defRPr>
    </a:lvl3pPr>
    <a:lvl4pPr marL="1371600" algn="l" rtl="0" eaLnBrk="0" fontAlgn="base" hangingPunct="0">
      <a:spcBef>
        <a:spcPct val="0"/>
      </a:spcBef>
      <a:spcAft>
        <a:spcPct val="0"/>
      </a:spcAft>
      <a:defRPr kern="1200">
        <a:solidFill>
          <a:schemeClr val="tx1"/>
        </a:solidFill>
        <a:latin typeface="Arial" charset="0"/>
        <a:ea typeface="ヒラギノ角ゴ Pro W3" pitchFamily="1" charset="-128"/>
        <a:cs typeface="+mn-cs"/>
      </a:defRPr>
    </a:lvl4pPr>
    <a:lvl5pPr marL="1828800" algn="l" rtl="0" eaLnBrk="0" fontAlgn="base" hangingPunct="0">
      <a:spcBef>
        <a:spcPct val="0"/>
      </a:spcBef>
      <a:spcAft>
        <a:spcPct val="0"/>
      </a:spcAft>
      <a:defRPr kern="1200">
        <a:solidFill>
          <a:schemeClr val="tx1"/>
        </a:solidFill>
        <a:latin typeface="Arial" charset="0"/>
        <a:ea typeface="ヒラギノ角ゴ Pro W3" pitchFamily="1" charset="-128"/>
        <a:cs typeface="+mn-cs"/>
      </a:defRPr>
    </a:lvl5pPr>
    <a:lvl6pPr marL="2286000" algn="l" defTabSz="914400" rtl="0" eaLnBrk="1" latinLnBrk="0" hangingPunct="1">
      <a:defRPr kern="1200">
        <a:solidFill>
          <a:schemeClr val="tx1"/>
        </a:solidFill>
        <a:latin typeface="Arial" charset="0"/>
        <a:ea typeface="ヒラギノ角ゴ Pro W3" pitchFamily="1" charset="-128"/>
        <a:cs typeface="+mn-cs"/>
      </a:defRPr>
    </a:lvl6pPr>
    <a:lvl7pPr marL="2743200" algn="l" defTabSz="914400" rtl="0" eaLnBrk="1" latinLnBrk="0" hangingPunct="1">
      <a:defRPr kern="1200">
        <a:solidFill>
          <a:schemeClr val="tx1"/>
        </a:solidFill>
        <a:latin typeface="Arial" charset="0"/>
        <a:ea typeface="ヒラギノ角ゴ Pro W3" pitchFamily="1" charset="-128"/>
        <a:cs typeface="+mn-cs"/>
      </a:defRPr>
    </a:lvl7pPr>
    <a:lvl8pPr marL="3200400" algn="l" defTabSz="914400" rtl="0" eaLnBrk="1" latinLnBrk="0" hangingPunct="1">
      <a:defRPr kern="1200">
        <a:solidFill>
          <a:schemeClr val="tx1"/>
        </a:solidFill>
        <a:latin typeface="Arial" charset="0"/>
        <a:ea typeface="ヒラギノ角ゴ Pro W3" pitchFamily="1" charset="-128"/>
        <a:cs typeface="+mn-cs"/>
      </a:defRPr>
    </a:lvl8pPr>
    <a:lvl9pPr marL="3657600" algn="l" defTabSz="914400" rtl="0" eaLnBrk="1" latinLnBrk="0" hangingPunct="1">
      <a:defRPr kern="1200">
        <a:solidFill>
          <a:schemeClr val="tx1"/>
        </a:solidFill>
        <a:latin typeface="Arial" charset="0"/>
        <a:ea typeface="ヒラギノ角ゴ Pro W3" pitchFamily="1"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3" orient="horz" pos="672" userDrawn="1">
          <p15:clr>
            <a:srgbClr val="A4A3A4"/>
          </p15:clr>
        </p15:guide>
        <p15:guide id="4" orient="horz" pos="38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525"/>
    <a:srgbClr val="5D9732"/>
    <a:srgbClr val="04294A"/>
    <a:srgbClr val="4F2683"/>
    <a:srgbClr val="BF311A"/>
    <a:srgbClr val="003F82"/>
    <a:srgbClr val="00CC00"/>
    <a:srgbClr val="006600"/>
    <a:srgbClr val="FF0000"/>
    <a:srgbClr val="C0CA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392ACB2-89C7-4C0A-A5EB-32179BCA0C7D}" v="81" dt="2018-09-26T13:36:24.47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39" autoAdjust="0"/>
    <p:restoredTop sz="32913" autoAdjust="0"/>
  </p:normalViewPr>
  <p:slideViewPr>
    <p:cSldViewPr>
      <p:cViewPr varScale="1">
        <p:scale>
          <a:sx n="28" d="100"/>
          <a:sy n="28" d="100"/>
        </p:scale>
        <p:origin x="2436" y="42"/>
      </p:cViewPr>
      <p:guideLst>
        <p:guide orient="horz" pos="2160"/>
        <p:guide pos="2880"/>
        <p:guide orient="horz" pos="672"/>
        <p:guide orient="horz" pos="38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7874" name="Rectangle 2"/>
          <p:cNvSpPr>
            <a:spLocks noGrp="1" noChangeArrowheads="1"/>
          </p:cNvSpPr>
          <p:nvPr>
            <p:ph type="hdr" sz="quarter"/>
          </p:nvPr>
        </p:nvSpPr>
        <p:spPr bwMode="auto">
          <a:xfrm>
            <a:off x="0" y="0"/>
            <a:ext cx="3033713" cy="463550"/>
          </a:xfrm>
          <a:prstGeom prst="rect">
            <a:avLst/>
          </a:prstGeom>
          <a:noFill/>
          <a:ln w="9525">
            <a:noFill/>
            <a:miter lim="800000"/>
            <a:headEnd/>
            <a:tailEnd/>
          </a:ln>
          <a:effectLst/>
        </p:spPr>
        <p:txBody>
          <a:bodyPr vert="horz" wrap="square" lIns="91221" tIns="45610" rIns="91221" bIns="45610" numCol="1" anchor="t" anchorCtr="0" compatLnSpc="1">
            <a:prstTxWarp prst="textNoShape">
              <a:avLst/>
            </a:prstTxWarp>
          </a:bodyPr>
          <a:lstStyle>
            <a:lvl1pPr defTabSz="912813">
              <a:defRPr sz="1200">
                <a:latin typeface="Arial" charset="0"/>
              </a:defRPr>
            </a:lvl1pPr>
          </a:lstStyle>
          <a:p>
            <a:pPr>
              <a:defRPr/>
            </a:pPr>
            <a:endParaRPr lang="en-US"/>
          </a:p>
        </p:txBody>
      </p:sp>
      <p:sp>
        <p:nvSpPr>
          <p:cNvPr id="207875" name="Rectangle 3"/>
          <p:cNvSpPr>
            <a:spLocks noGrp="1" noChangeArrowheads="1"/>
          </p:cNvSpPr>
          <p:nvPr>
            <p:ph type="dt" sz="quarter" idx="1"/>
          </p:nvPr>
        </p:nvSpPr>
        <p:spPr bwMode="auto">
          <a:xfrm>
            <a:off x="3962400" y="0"/>
            <a:ext cx="3033713" cy="463550"/>
          </a:xfrm>
          <a:prstGeom prst="rect">
            <a:avLst/>
          </a:prstGeom>
          <a:noFill/>
          <a:ln w="9525">
            <a:noFill/>
            <a:miter lim="800000"/>
            <a:headEnd/>
            <a:tailEnd/>
          </a:ln>
          <a:effectLst/>
        </p:spPr>
        <p:txBody>
          <a:bodyPr vert="horz" wrap="square" lIns="91221" tIns="45610" rIns="91221" bIns="45610" numCol="1" anchor="t" anchorCtr="0" compatLnSpc="1">
            <a:prstTxWarp prst="textNoShape">
              <a:avLst/>
            </a:prstTxWarp>
          </a:bodyPr>
          <a:lstStyle>
            <a:lvl1pPr algn="r" defTabSz="912813">
              <a:defRPr sz="1200">
                <a:latin typeface="Arial" charset="0"/>
              </a:defRPr>
            </a:lvl1pPr>
          </a:lstStyle>
          <a:p>
            <a:pPr>
              <a:defRPr/>
            </a:pPr>
            <a:endParaRPr lang="en-US"/>
          </a:p>
        </p:txBody>
      </p:sp>
      <p:sp>
        <p:nvSpPr>
          <p:cNvPr id="207876" name="Rectangle 4"/>
          <p:cNvSpPr>
            <a:spLocks noGrp="1" noChangeArrowheads="1"/>
          </p:cNvSpPr>
          <p:nvPr>
            <p:ph type="ftr" sz="quarter" idx="2"/>
          </p:nvPr>
        </p:nvSpPr>
        <p:spPr bwMode="auto">
          <a:xfrm>
            <a:off x="0" y="8805863"/>
            <a:ext cx="3033713" cy="463550"/>
          </a:xfrm>
          <a:prstGeom prst="rect">
            <a:avLst/>
          </a:prstGeom>
          <a:noFill/>
          <a:ln w="9525">
            <a:noFill/>
            <a:miter lim="800000"/>
            <a:headEnd/>
            <a:tailEnd/>
          </a:ln>
          <a:effectLst/>
        </p:spPr>
        <p:txBody>
          <a:bodyPr vert="horz" wrap="square" lIns="91221" tIns="45610" rIns="91221" bIns="45610" numCol="1" anchor="b" anchorCtr="0" compatLnSpc="1">
            <a:prstTxWarp prst="textNoShape">
              <a:avLst/>
            </a:prstTxWarp>
          </a:bodyPr>
          <a:lstStyle>
            <a:lvl1pPr defTabSz="912813">
              <a:defRPr sz="1200">
                <a:latin typeface="Arial" charset="0"/>
              </a:defRPr>
            </a:lvl1pPr>
          </a:lstStyle>
          <a:p>
            <a:pPr>
              <a:defRPr/>
            </a:pPr>
            <a:endParaRPr lang="en-US"/>
          </a:p>
        </p:txBody>
      </p:sp>
      <p:sp>
        <p:nvSpPr>
          <p:cNvPr id="207877" name="Rectangle 5"/>
          <p:cNvSpPr>
            <a:spLocks noGrp="1" noChangeArrowheads="1"/>
          </p:cNvSpPr>
          <p:nvPr>
            <p:ph type="sldNum" sz="quarter" idx="3"/>
          </p:nvPr>
        </p:nvSpPr>
        <p:spPr bwMode="auto">
          <a:xfrm>
            <a:off x="3962400" y="8805863"/>
            <a:ext cx="3033713" cy="463550"/>
          </a:xfrm>
          <a:prstGeom prst="rect">
            <a:avLst/>
          </a:prstGeom>
          <a:noFill/>
          <a:ln w="9525">
            <a:noFill/>
            <a:miter lim="800000"/>
            <a:headEnd/>
            <a:tailEnd/>
          </a:ln>
          <a:effectLst/>
        </p:spPr>
        <p:txBody>
          <a:bodyPr vert="horz" wrap="square" lIns="91221" tIns="45610" rIns="91221" bIns="45610" numCol="1" anchor="b" anchorCtr="0" compatLnSpc="1">
            <a:prstTxWarp prst="textNoShape">
              <a:avLst/>
            </a:prstTxWarp>
          </a:bodyPr>
          <a:lstStyle>
            <a:lvl1pPr algn="r" defTabSz="912813">
              <a:defRPr sz="1200">
                <a:latin typeface="Arial" charset="0"/>
              </a:defRPr>
            </a:lvl1pPr>
          </a:lstStyle>
          <a:p>
            <a:pPr>
              <a:defRPr/>
            </a:pPr>
            <a:fld id="{F14AD3AF-E853-41DD-9C6B-157657455CBF}" type="slidenum">
              <a:rPr lang="en-US"/>
              <a:pPr>
                <a:defRPr/>
              </a:pPr>
              <a:t>‹#›</a:t>
            </a:fld>
            <a:endParaRPr lang="en-US"/>
          </a:p>
        </p:txBody>
      </p:sp>
    </p:spTree>
    <p:extLst>
      <p:ext uri="{BB962C8B-B14F-4D97-AF65-F5344CB8AC3E}">
        <p14:creationId xmlns:p14="http://schemas.microsoft.com/office/powerpoint/2010/main" val="17343143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3713" cy="463550"/>
          </a:xfrm>
          <a:prstGeom prst="rect">
            <a:avLst/>
          </a:prstGeom>
          <a:noFill/>
          <a:ln w="9525">
            <a:noFill/>
            <a:miter lim="800000"/>
            <a:headEnd/>
            <a:tailEnd/>
          </a:ln>
        </p:spPr>
        <p:txBody>
          <a:bodyPr vert="horz" wrap="square" lIns="92953" tIns="46477" rIns="92953" bIns="46477" numCol="1" anchor="t" anchorCtr="0" compatLnSpc="1">
            <a:prstTxWarp prst="textNoShape">
              <a:avLst/>
            </a:prstTxWarp>
          </a:bodyPr>
          <a:lstStyle>
            <a:lvl1pPr defTabSz="930275">
              <a:defRPr sz="1200">
                <a:latin typeface="Arial" charset="0"/>
              </a:defRPr>
            </a:lvl1pPr>
          </a:lstStyle>
          <a:p>
            <a:pPr>
              <a:defRPr/>
            </a:pPr>
            <a:endParaRPr lang="en-US"/>
          </a:p>
        </p:txBody>
      </p:sp>
      <p:sp>
        <p:nvSpPr>
          <p:cNvPr id="3075" name="Rectangle 3"/>
          <p:cNvSpPr>
            <a:spLocks noGrp="1" noChangeArrowheads="1"/>
          </p:cNvSpPr>
          <p:nvPr>
            <p:ph type="dt" idx="1"/>
          </p:nvPr>
        </p:nvSpPr>
        <p:spPr bwMode="auto">
          <a:xfrm>
            <a:off x="3963988" y="0"/>
            <a:ext cx="3033712" cy="463550"/>
          </a:xfrm>
          <a:prstGeom prst="rect">
            <a:avLst/>
          </a:prstGeom>
          <a:noFill/>
          <a:ln w="9525">
            <a:noFill/>
            <a:miter lim="800000"/>
            <a:headEnd/>
            <a:tailEnd/>
          </a:ln>
        </p:spPr>
        <p:txBody>
          <a:bodyPr vert="horz" wrap="square" lIns="92953" tIns="46477" rIns="92953" bIns="46477" numCol="1" anchor="t" anchorCtr="0" compatLnSpc="1">
            <a:prstTxWarp prst="textNoShape">
              <a:avLst/>
            </a:prstTxWarp>
          </a:bodyPr>
          <a:lstStyle>
            <a:lvl1pPr algn="r" defTabSz="930275">
              <a:defRPr sz="1200">
                <a:latin typeface="Arial" charset="0"/>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81100" y="695325"/>
            <a:ext cx="4635500" cy="3476625"/>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33450" y="4403725"/>
            <a:ext cx="5130800" cy="4171950"/>
          </a:xfrm>
          <a:prstGeom prst="rect">
            <a:avLst/>
          </a:prstGeom>
          <a:noFill/>
          <a:ln w="9525">
            <a:noFill/>
            <a:miter lim="800000"/>
            <a:headEnd/>
            <a:tailEnd/>
          </a:ln>
        </p:spPr>
        <p:txBody>
          <a:bodyPr vert="horz" wrap="square" lIns="92953" tIns="46477" rIns="92953" bIns="4647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807450"/>
            <a:ext cx="3033713" cy="463550"/>
          </a:xfrm>
          <a:prstGeom prst="rect">
            <a:avLst/>
          </a:prstGeom>
          <a:noFill/>
          <a:ln w="9525">
            <a:noFill/>
            <a:miter lim="800000"/>
            <a:headEnd/>
            <a:tailEnd/>
          </a:ln>
        </p:spPr>
        <p:txBody>
          <a:bodyPr vert="horz" wrap="square" lIns="92953" tIns="46477" rIns="92953" bIns="46477" numCol="1" anchor="b" anchorCtr="0" compatLnSpc="1">
            <a:prstTxWarp prst="textNoShape">
              <a:avLst/>
            </a:prstTxWarp>
          </a:bodyPr>
          <a:lstStyle>
            <a:lvl1pPr defTabSz="930275">
              <a:defRPr sz="1200">
                <a:latin typeface="Arial" charset="0"/>
              </a:defRPr>
            </a:lvl1pPr>
          </a:lstStyle>
          <a:p>
            <a:pPr>
              <a:defRPr/>
            </a:pPr>
            <a:endParaRPr lang="en-US"/>
          </a:p>
        </p:txBody>
      </p:sp>
      <p:sp>
        <p:nvSpPr>
          <p:cNvPr id="3079" name="Rectangle 7"/>
          <p:cNvSpPr>
            <a:spLocks noGrp="1" noChangeArrowheads="1"/>
          </p:cNvSpPr>
          <p:nvPr>
            <p:ph type="sldNum" sz="quarter" idx="5"/>
          </p:nvPr>
        </p:nvSpPr>
        <p:spPr bwMode="auto">
          <a:xfrm>
            <a:off x="3963988" y="8807450"/>
            <a:ext cx="3033712" cy="463550"/>
          </a:xfrm>
          <a:prstGeom prst="rect">
            <a:avLst/>
          </a:prstGeom>
          <a:noFill/>
          <a:ln w="9525">
            <a:noFill/>
            <a:miter lim="800000"/>
            <a:headEnd/>
            <a:tailEnd/>
          </a:ln>
        </p:spPr>
        <p:txBody>
          <a:bodyPr vert="horz" wrap="square" lIns="92953" tIns="46477" rIns="92953" bIns="46477" numCol="1" anchor="b" anchorCtr="0" compatLnSpc="1">
            <a:prstTxWarp prst="textNoShape">
              <a:avLst/>
            </a:prstTxWarp>
          </a:bodyPr>
          <a:lstStyle>
            <a:lvl1pPr algn="r" defTabSz="930275">
              <a:defRPr sz="1200">
                <a:latin typeface="Arial" charset="0"/>
              </a:defRPr>
            </a:lvl1pPr>
          </a:lstStyle>
          <a:p>
            <a:pPr>
              <a:defRPr/>
            </a:pPr>
            <a:fld id="{8DB8C9F8-2507-43B8-94EB-5DEE5D53B02A}" type="slidenum">
              <a:rPr lang="en-US"/>
              <a:pPr>
                <a:defRPr/>
              </a:pPr>
              <a:t>‹#›</a:t>
            </a:fld>
            <a:endParaRPr lang="en-US"/>
          </a:p>
        </p:txBody>
      </p:sp>
    </p:spTree>
    <p:extLst>
      <p:ext uri="{BB962C8B-B14F-4D97-AF65-F5344CB8AC3E}">
        <p14:creationId xmlns:p14="http://schemas.microsoft.com/office/powerpoint/2010/main" val="163443854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ヒラギノ角ゴ Pro W3" pitchFamily="1"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ヒラギノ角ゴ Pro W3" pitchFamily="1"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ヒラギノ角ゴ Pro W3" pitchFamily="1"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ヒラギノ角ゴ Pro W3" pitchFamily="1"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ヒラギノ角ゴ Pro W3"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4461389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ヒラギノ角ゴ Pro W3" pitchFamily="1" charset="-128"/>
                <a:cs typeface="+mn-cs"/>
              </a:rPr>
              <a:t>For the comparison group, 13 schools were identified, sharing similar demographics with the schools in the intervention group. Forty-Two Grade 7 classes were then stratified and randomly selected from these 13 schools.</a:t>
            </a:r>
          </a:p>
          <a:p>
            <a:pPr fontAlgn="base"/>
            <a:endParaRPr lang="en-US" sz="1200" kern="1200" dirty="0">
              <a:solidFill>
                <a:schemeClr val="tx1"/>
              </a:solidFill>
              <a:effectLst/>
              <a:latin typeface="Arial" charset="0"/>
              <a:ea typeface="ヒラギノ角ゴ Pro W3" pitchFamily="1" charset="-128"/>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ヒラギノ角ゴ Pro W3" pitchFamily="1" charset="-128"/>
                <a:cs typeface="+mn-cs"/>
              </a:rPr>
              <a:t>A total of 72 KIIs were carried out, 64 of whom were stratified across intervention school population groups.  </a:t>
            </a:r>
          </a:p>
          <a:p>
            <a:pPr fontAlgn="base"/>
            <a:endParaRPr lang="en-US" sz="1200" kern="1200" dirty="0">
              <a:solidFill>
                <a:schemeClr val="tx1"/>
              </a:solidFill>
              <a:effectLst/>
              <a:latin typeface="Arial" charset="0"/>
              <a:ea typeface="ヒラギノ角ゴ Pro W3" pitchFamily="1" charset="-128"/>
              <a:cs typeface="+mn-cs"/>
            </a:endParaRPr>
          </a:p>
        </p:txBody>
      </p:sp>
      <p:sp>
        <p:nvSpPr>
          <p:cNvPr id="4" name="Slide Number Placeholder 3"/>
          <p:cNvSpPr>
            <a:spLocks noGrp="1"/>
          </p:cNvSpPr>
          <p:nvPr>
            <p:ph type="sldNum" sz="quarter" idx="5"/>
          </p:nvPr>
        </p:nvSpPr>
        <p:spPr/>
        <p:txBody>
          <a:bodyPr/>
          <a:lstStyle/>
          <a:p>
            <a:pPr>
              <a:defRPr/>
            </a:pPr>
            <a:fld id="{8DB8C9F8-2507-43B8-94EB-5DEE5D53B02A}" type="slidenum">
              <a:rPr lang="en-US" smtClean="0"/>
              <a:pPr>
                <a:defRPr/>
              </a:pPr>
              <a:t>10</a:t>
            </a:fld>
            <a:endParaRPr lang="en-US"/>
          </a:p>
        </p:txBody>
      </p:sp>
    </p:spTree>
    <p:extLst>
      <p:ext uri="{BB962C8B-B14F-4D97-AF65-F5344CB8AC3E}">
        <p14:creationId xmlns:p14="http://schemas.microsoft.com/office/powerpoint/2010/main" val="17479232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charset="0"/>
                <a:ea typeface="ヒラギノ角ゴ Pro W3" pitchFamily="1" charset="-128"/>
                <a:cs typeface="+mn-cs"/>
              </a:rPr>
              <a:t>The pre-test scores for both the intervention and comparison group were not significantly different. Therefore, it can be assumed that the baseline knowledge, awareness and reported intended behavior within the two groups was not different. </a:t>
            </a:r>
          </a:p>
          <a:p>
            <a:endParaRPr lang="en-US" sz="1200" kern="1200" dirty="0">
              <a:solidFill>
                <a:schemeClr val="tx1"/>
              </a:solidFill>
              <a:effectLst/>
              <a:latin typeface="Arial" charset="0"/>
              <a:ea typeface="ヒラギノ角ゴ Pro W3" pitchFamily="1" charset="-128"/>
              <a:cs typeface="+mn-cs"/>
            </a:endParaRPr>
          </a:p>
          <a:p>
            <a:r>
              <a:rPr lang="en-US" sz="1200" kern="1200" dirty="0">
                <a:solidFill>
                  <a:schemeClr val="tx1"/>
                </a:solidFill>
                <a:effectLst/>
                <a:latin typeface="Arial" charset="0"/>
                <a:ea typeface="ヒラギノ角ゴ Pro W3" pitchFamily="1" charset="-128"/>
                <a:cs typeface="+mn-cs"/>
              </a:rPr>
              <a:t>On average, the post-test results demonstrated a significant improvement among the intervention group. The post-test results among the comparison group did not show a significant improvement. Additionally, the difference in post-test scores between the two groups were, on average, statistically significant. </a:t>
            </a:r>
          </a:p>
        </p:txBody>
      </p:sp>
      <p:sp>
        <p:nvSpPr>
          <p:cNvPr id="4" name="Slide Number Placeholder 3"/>
          <p:cNvSpPr>
            <a:spLocks noGrp="1"/>
          </p:cNvSpPr>
          <p:nvPr>
            <p:ph type="sldNum" sz="quarter" idx="5"/>
          </p:nvPr>
        </p:nvSpPr>
        <p:spPr/>
        <p:txBody>
          <a:bodyPr/>
          <a:lstStyle/>
          <a:p>
            <a:pPr>
              <a:defRPr/>
            </a:pPr>
            <a:fld id="{8DB8C9F8-2507-43B8-94EB-5DEE5D53B02A}" type="slidenum">
              <a:rPr lang="en-US" smtClean="0"/>
              <a:pPr>
                <a:defRPr/>
              </a:pPr>
              <a:t>11</a:t>
            </a:fld>
            <a:endParaRPr lang="en-US"/>
          </a:p>
        </p:txBody>
      </p:sp>
    </p:spTree>
    <p:extLst>
      <p:ext uri="{BB962C8B-B14F-4D97-AF65-F5344CB8AC3E}">
        <p14:creationId xmlns:p14="http://schemas.microsoft.com/office/powerpoint/2010/main" val="17431685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charset="0"/>
                <a:ea typeface="ヒラギノ角ゴ Pro W3" pitchFamily="1" charset="-128"/>
                <a:cs typeface="+mn-cs"/>
              </a:rPr>
              <a:t>From this initial analysis, we can generalize that the students who received peer education increased in their knowledge and awareness and that this increase was significantly more than those who did not receive peer education.</a:t>
            </a:r>
          </a:p>
          <a:p>
            <a:endParaRPr lang="en-US" sz="1200" kern="1200" dirty="0">
              <a:solidFill>
                <a:schemeClr val="tx1"/>
              </a:solidFill>
              <a:effectLst/>
              <a:latin typeface="Arial" charset="0"/>
              <a:ea typeface="ヒラギノ角ゴ Pro W3" pitchFamily="1" charset="-128"/>
              <a:cs typeface="+mn-cs"/>
            </a:endParaRPr>
          </a:p>
          <a:p>
            <a:r>
              <a:rPr lang="en-US" sz="1200" kern="1200" dirty="0">
                <a:solidFill>
                  <a:schemeClr val="tx1"/>
                </a:solidFill>
                <a:effectLst/>
                <a:latin typeface="Arial" charset="0"/>
                <a:ea typeface="ヒラギノ角ゴ Pro W3" pitchFamily="1" charset="-128"/>
                <a:cs typeface="+mn-cs"/>
              </a:rPr>
              <a:t>When evaluating the test by topic, the intervention group had a significantly higher score in the pregnancy and sexual health knowledge sections compared to the comparison group.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Arial" charset="0"/>
              <a:ea typeface="ヒラギノ角ゴ Pro W3" pitchFamily="1" charset="-128"/>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Arial" charset="0"/>
              <a:ea typeface="ヒラギノ角ゴ Pro W3" pitchFamily="1" charset="-128"/>
              <a:cs typeface="+mn-cs"/>
            </a:endParaRPr>
          </a:p>
        </p:txBody>
      </p:sp>
      <p:sp>
        <p:nvSpPr>
          <p:cNvPr id="4" name="Slide Number Placeholder 3"/>
          <p:cNvSpPr>
            <a:spLocks noGrp="1"/>
          </p:cNvSpPr>
          <p:nvPr>
            <p:ph type="sldNum" sz="quarter" idx="5"/>
          </p:nvPr>
        </p:nvSpPr>
        <p:spPr/>
        <p:txBody>
          <a:bodyPr/>
          <a:lstStyle/>
          <a:p>
            <a:pPr>
              <a:defRPr/>
            </a:pPr>
            <a:fld id="{8DB8C9F8-2507-43B8-94EB-5DEE5D53B02A}" type="slidenum">
              <a:rPr lang="en-US" smtClean="0"/>
              <a:pPr>
                <a:defRPr/>
              </a:pPr>
              <a:t>12</a:t>
            </a:fld>
            <a:endParaRPr lang="en-US"/>
          </a:p>
        </p:txBody>
      </p:sp>
    </p:spTree>
    <p:extLst>
      <p:ext uri="{BB962C8B-B14F-4D97-AF65-F5344CB8AC3E}">
        <p14:creationId xmlns:p14="http://schemas.microsoft.com/office/powerpoint/2010/main" val="23044646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a:noFill/>
          <a:ln/>
        </p:spPr>
        <p:txBody>
          <a:bodyPr/>
          <a:lstStyle/>
          <a:p>
            <a:r>
              <a:rPr lang="en-US" sz="1200" kern="1200" dirty="0">
                <a:solidFill>
                  <a:schemeClr val="tx1"/>
                </a:solidFill>
                <a:effectLst/>
                <a:latin typeface="Arial" charset="0"/>
                <a:ea typeface="ヒラギノ角ゴ Pro W3" pitchFamily="1" charset="-128"/>
                <a:cs typeface="+mn-cs"/>
              </a:rPr>
              <a:t>The results show that knowledge and awareness improve with peer education. However, reported behavior intention is less generalizable. However, students who attended peer education sessions were significantly more likely to respond that they:</a:t>
            </a:r>
          </a:p>
          <a:p>
            <a:endParaRPr lang="en-US" sz="1200" kern="1200" dirty="0">
              <a:solidFill>
                <a:schemeClr val="tx1"/>
              </a:solidFill>
              <a:effectLst/>
              <a:latin typeface="Arial" charset="0"/>
              <a:ea typeface="ヒラギノ角ゴ Pro W3" pitchFamily="1" charset="-128"/>
              <a:cs typeface="+mn-cs"/>
            </a:endParaRPr>
          </a:p>
          <a:p>
            <a:pPr lvl="0"/>
            <a:r>
              <a:rPr lang="en-US" sz="1200" kern="1200" dirty="0">
                <a:solidFill>
                  <a:schemeClr val="tx1"/>
                </a:solidFill>
                <a:effectLst/>
                <a:latin typeface="Arial" charset="0"/>
                <a:ea typeface="ヒラギノ角ゴ Pro W3" pitchFamily="1" charset="-128"/>
                <a:cs typeface="+mn-cs"/>
              </a:rPr>
              <a:t>are not ready to become parents </a:t>
            </a:r>
          </a:p>
          <a:p>
            <a:pPr lvl="0"/>
            <a:r>
              <a:rPr lang="en-US" sz="1200" kern="1200" dirty="0">
                <a:solidFill>
                  <a:schemeClr val="tx1"/>
                </a:solidFill>
                <a:effectLst/>
                <a:latin typeface="Arial" charset="0"/>
                <a:ea typeface="ヒラギノ角ゴ Pro W3" pitchFamily="1" charset="-128"/>
                <a:cs typeface="+mn-cs"/>
              </a:rPr>
              <a:t>do not intend to engage in sex in the next one to two years </a:t>
            </a:r>
          </a:p>
          <a:p>
            <a:pPr lvl="0"/>
            <a:r>
              <a:rPr lang="en-US" sz="1200" kern="1200" dirty="0">
                <a:solidFill>
                  <a:schemeClr val="tx1"/>
                </a:solidFill>
                <a:effectLst/>
                <a:latin typeface="Arial" charset="0"/>
                <a:ea typeface="ヒラギノ角ゴ Pro W3" pitchFamily="1" charset="-128"/>
                <a:cs typeface="+mn-cs"/>
              </a:rPr>
              <a:t>are not embarrassed to ask for or buy condoms, pills or other FP methods</a:t>
            </a:r>
          </a:p>
          <a:p>
            <a:pPr eaLnBrk="1" hangingPunct="1"/>
            <a:endParaRPr lang="en-US" dirty="0"/>
          </a:p>
        </p:txBody>
      </p:sp>
    </p:spTree>
    <p:extLst>
      <p:ext uri="{BB962C8B-B14F-4D97-AF65-F5344CB8AC3E}">
        <p14:creationId xmlns:p14="http://schemas.microsoft.com/office/powerpoint/2010/main" val="11766436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ヒラギノ角ゴ Pro W3" pitchFamily="1" charset="-128"/>
                <a:cs typeface="+mn-cs"/>
              </a:rPr>
              <a:t>Students showed comfort in approaching peer educators with questions and demonstrated a preference in approaching peer educators over adults. 88% of students mentioned that they feel more comfortable discussing topics on sex and pregnancy after the peer education sessions and 96% of students prefer engaging in these topics with peers rather than teachers. This finding aligns with the outcomes of the quantitative analysis.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Arial" charset="0"/>
              <a:ea typeface="ヒラギノ角ゴ Pro W3" pitchFamily="1" charset="-128"/>
              <a:cs typeface="+mn-cs"/>
            </a:endParaRPr>
          </a:p>
          <a:p>
            <a:endParaRPr lang="en-US" b="1" dirty="0"/>
          </a:p>
          <a:p>
            <a:endParaRPr lang="en-US" b="1" dirty="0"/>
          </a:p>
          <a:p>
            <a:endParaRPr lang="en-US" b="1" dirty="0"/>
          </a:p>
          <a:p>
            <a:endParaRPr lang="en-US" b="1" dirty="0"/>
          </a:p>
          <a:p>
            <a:endParaRPr lang="en-US" b="1" dirty="0"/>
          </a:p>
          <a:p>
            <a:endParaRPr lang="en-US" b="1" dirty="0"/>
          </a:p>
          <a:p>
            <a:endParaRPr lang="en-US" b="1" dirty="0"/>
          </a:p>
          <a:p>
            <a:endParaRPr lang="en-US" b="1" dirty="0"/>
          </a:p>
          <a:p>
            <a:endParaRPr lang="en-US" b="1" dirty="0"/>
          </a:p>
          <a:p>
            <a:endParaRPr lang="en-US" b="1" dirty="0"/>
          </a:p>
          <a:p>
            <a:endParaRPr lang="en-US" dirty="0"/>
          </a:p>
        </p:txBody>
      </p:sp>
      <p:sp>
        <p:nvSpPr>
          <p:cNvPr id="4" name="Slide Number Placeholder 3"/>
          <p:cNvSpPr>
            <a:spLocks noGrp="1"/>
          </p:cNvSpPr>
          <p:nvPr>
            <p:ph type="sldNum" sz="quarter" idx="10"/>
          </p:nvPr>
        </p:nvSpPr>
        <p:spPr/>
        <p:txBody>
          <a:bodyPr/>
          <a:lstStyle/>
          <a:p>
            <a:pPr>
              <a:defRPr/>
            </a:pPr>
            <a:fld id="{8DB8C9F8-2507-43B8-94EB-5DEE5D53B02A}" type="slidenum">
              <a:rPr lang="en-US" smtClean="0"/>
              <a:pPr>
                <a:defRPr/>
              </a:pPr>
              <a:t>14</a:t>
            </a:fld>
            <a:endParaRPr lang="en-US"/>
          </a:p>
        </p:txBody>
      </p:sp>
    </p:spTree>
    <p:extLst>
      <p:ext uri="{BB962C8B-B14F-4D97-AF65-F5344CB8AC3E}">
        <p14:creationId xmlns:p14="http://schemas.microsoft.com/office/powerpoint/2010/main" val="13085447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charset="0"/>
                <a:ea typeface="ヒラギノ角ゴ Pro W3" pitchFamily="1" charset="-128"/>
                <a:cs typeface="+mn-cs"/>
              </a:rPr>
              <a:t>When asked if there was any benefit to receiving the peer education curriculum in addition to the standard curriculum, 80% of those interviewed from intervention schools stated that even though components of the peer education curriculum are covered briefly in the standard curriculum, there is an additional benefit to reinforcing the curriculum through peer education. </a:t>
            </a:r>
          </a:p>
          <a:p>
            <a:endParaRPr lang="en-US" sz="1200" kern="1200" dirty="0">
              <a:solidFill>
                <a:schemeClr val="tx1"/>
              </a:solidFill>
              <a:effectLst/>
              <a:latin typeface="Arial" charset="0"/>
              <a:ea typeface="ヒラギノ角ゴ Pro W3" pitchFamily="1" charset="-128"/>
              <a:cs typeface="+mn-cs"/>
            </a:endParaRPr>
          </a:p>
          <a:p>
            <a:r>
              <a:rPr lang="en-US" sz="1200" kern="1200" dirty="0">
                <a:solidFill>
                  <a:schemeClr val="tx1"/>
                </a:solidFill>
                <a:effectLst/>
                <a:latin typeface="Arial" charset="0"/>
                <a:ea typeface="ヒラギノ角ゴ Pro W3" pitchFamily="1" charset="-128"/>
                <a:cs typeface="+mn-cs"/>
              </a:rPr>
              <a:t>It was also often mentioned that the peer education sessions provided additional information not covered in the standard curriculum. When the peer education sessions covered information that was also mentioned in the standard curriculum, they went beyond just providing facts but also provided practical information.</a:t>
            </a:r>
          </a:p>
        </p:txBody>
      </p:sp>
      <p:sp>
        <p:nvSpPr>
          <p:cNvPr id="4" name="Slide Number Placeholder 3"/>
          <p:cNvSpPr>
            <a:spLocks noGrp="1"/>
          </p:cNvSpPr>
          <p:nvPr>
            <p:ph type="sldNum" sz="quarter" idx="10"/>
          </p:nvPr>
        </p:nvSpPr>
        <p:spPr/>
        <p:txBody>
          <a:bodyPr/>
          <a:lstStyle/>
          <a:p>
            <a:pPr>
              <a:defRPr/>
            </a:pPr>
            <a:fld id="{8DB8C9F8-2507-43B8-94EB-5DEE5D53B02A}" type="slidenum">
              <a:rPr lang="en-US" smtClean="0"/>
              <a:pPr>
                <a:defRPr/>
              </a:pPr>
              <a:t>15</a:t>
            </a:fld>
            <a:endParaRPr lang="en-US"/>
          </a:p>
        </p:txBody>
      </p:sp>
    </p:spTree>
    <p:extLst>
      <p:ext uri="{BB962C8B-B14F-4D97-AF65-F5344CB8AC3E}">
        <p14:creationId xmlns:p14="http://schemas.microsoft.com/office/powerpoint/2010/main" val="15399935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charset="0"/>
                <a:ea typeface="ヒラギノ角ゴ Pro W3" pitchFamily="1" charset="-128"/>
                <a:cs typeface="+mn-cs"/>
              </a:rPr>
              <a:t>Of the students interviewed, 75% said that the peer education sessions cleared up prior misconceptions. </a:t>
            </a:r>
          </a:p>
          <a:p>
            <a:endParaRPr lang="en-US" b="0" dirty="0"/>
          </a:p>
          <a:p>
            <a:r>
              <a:rPr lang="en-US" b="0" dirty="0"/>
              <a:t>Also, an</a:t>
            </a:r>
            <a:r>
              <a:rPr lang="en-US" b="1" dirty="0"/>
              <a:t> </a:t>
            </a:r>
            <a:r>
              <a:rPr lang="en-US" b="0" dirty="0"/>
              <a:t>additional benefit was that peer </a:t>
            </a:r>
            <a:r>
              <a:rPr lang="en-US" dirty="0"/>
              <a:t>educators like conducting the sessions; noting that being a peer educator has improved their public speaking skills, knowledge and confidence. This unintentional outcome suggests that not only are the peer education sessions beneficial to the students attending them, but also to the students conducting them. Through training these students, the project has created advocates within the student population who are armed with correct knowledge and have developed skills to effectively articulate this information to their peers. These students have developed leadership skills which will serve them and their community in the future.</a:t>
            </a:r>
          </a:p>
          <a:p>
            <a:endParaRPr lang="en-US" dirty="0"/>
          </a:p>
        </p:txBody>
      </p:sp>
      <p:sp>
        <p:nvSpPr>
          <p:cNvPr id="4" name="Slide Number Placeholder 3"/>
          <p:cNvSpPr>
            <a:spLocks noGrp="1"/>
          </p:cNvSpPr>
          <p:nvPr>
            <p:ph type="sldNum" sz="quarter" idx="10"/>
          </p:nvPr>
        </p:nvSpPr>
        <p:spPr/>
        <p:txBody>
          <a:bodyPr/>
          <a:lstStyle/>
          <a:p>
            <a:pPr>
              <a:defRPr/>
            </a:pPr>
            <a:fld id="{8DB8C9F8-2507-43B8-94EB-5DEE5D53B02A}" type="slidenum">
              <a:rPr lang="en-US" smtClean="0"/>
              <a:pPr>
                <a:defRPr/>
              </a:pPr>
              <a:t>16</a:t>
            </a:fld>
            <a:endParaRPr lang="en-US"/>
          </a:p>
        </p:txBody>
      </p:sp>
    </p:spTree>
    <p:extLst>
      <p:ext uri="{BB962C8B-B14F-4D97-AF65-F5344CB8AC3E}">
        <p14:creationId xmlns:p14="http://schemas.microsoft.com/office/powerpoint/2010/main" val="18491152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peer education sessions provide information on contraceptive use in the context of HIV, responsible parenthood and family planning; rather than in the explicit context of teen pregnancy prevention</a:t>
            </a:r>
          </a:p>
          <a:p>
            <a:endParaRPr lang="en-US" dirty="0"/>
          </a:p>
          <a:p>
            <a:r>
              <a:rPr lang="en-US" dirty="0"/>
              <a:t>Compared with students not exposed to peer education, those exposed demonstrate greater knowledge and awareness of pregnancy and sexual health, and more intention for safe behaviors</a:t>
            </a:r>
          </a:p>
          <a:p>
            <a:endParaRPr lang="en-US" dirty="0"/>
          </a:p>
          <a:p>
            <a:r>
              <a:rPr lang="en-US" dirty="0"/>
              <a:t>The improvement in knowledge and behavior interventions in intervention group was statistically significant, but not necessarily of high/sufficient magnitude</a:t>
            </a:r>
          </a:p>
          <a:p>
            <a:endParaRPr lang="en-US" dirty="0"/>
          </a:p>
        </p:txBody>
      </p:sp>
      <p:sp>
        <p:nvSpPr>
          <p:cNvPr id="4" name="Slide Number Placeholder 3"/>
          <p:cNvSpPr>
            <a:spLocks noGrp="1"/>
          </p:cNvSpPr>
          <p:nvPr>
            <p:ph type="sldNum" sz="quarter" idx="10"/>
          </p:nvPr>
        </p:nvSpPr>
        <p:spPr/>
        <p:txBody>
          <a:bodyPr/>
          <a:lstStyle/>
          <a:p>
            <a:pPr>
              <a:defRPr/>
            </a:pPr>
            <a:fld id="{8DB8C9F8-2507-43B8-94EB-5DEE5D53B02A}" type="slidenum">
              <a:rPr lang="en-US" smtClean="0"/>
              <a:pPr>
                <a:defRPr/>
              </a:pPr>
              <a:t>17</a:t>
            </a:fld>
            <a:endParaRPr lang="en-US"/>
          </a:p>
        </p:txBody>
      </p:sp>
    </p:spTree>
    <p:extLst>
      <p:ext uri="{BB962C8B-B14F-4D97-AF65-F5344CB8AC3E}">
        <p14:creationId xmlns:p14="http://schemas.microsoft.com/office/powerpoint/2010/main" val="40182966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Peer education likely creates an avenue or entry point to engage in open, engaging, interactive dialog with students</a:t>
            </a:r>
          </a:p>
          <a:p>
            <a:endParaRPr lang="en-US" dirty="0"/>
          </a:p>
          <a:p>
            <a:r>
              <a:rPr lang="en-US" dirty="0"/>
              <a:t>This evidence opens a channel for policy engagement with Department of Education in collaboration with Department of Health, USAID and other stakeholders </a:t>
            </a:r>
          </a:p>
        </p:txBody>
      </p:sp>
      <p:sp>
        <p:nvSpPr>
          <p:cNvPr id="4" name="Slide Number Placeholder 3"/>
          <p:cNvSpPr>
            <a:spLocks noGrp="1"/>
          </p:cNvSpPr>
          <p:nvPr>
            <p:ph type="sldNum" sz="quarter" idx="10"/>
          </p:nvPr>
        </p:nvSpPr>
        <p:spPr/>
        <p:txBody>
          <a:bodyPr/>
          <a:lstStyle/>
          <a:p>
            <a:pPr>
              <a:defRPr/>
            </a:pPr>
            <a:fld id="{8DB8C9F8-2507-43B8-94EB-5DEE5D53B02A}" type="slidenum">
              <a:rPr lang="en-US" smtClean="0"/>
              <a:pPr>
                <a:defRPr/>
              </a:pPr>
              <a:t>18</a:t>
            </a:fld>
            <a:endParaRPr lang="en-US"/>
          </a:p>
        </p:txBody>
      </p:sp>
    </p:spTree>
    <p:extLst>
      <p:ext uri="{BB962C8B-B14F-4D97-AF65-F5344CB8AC3E}">
        <p14:creationId xmlns:p14="http://schemas.microsoft.com/office/powerpoint/2010/main" val="27131417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findings could now be used to revisit the content of sessions, refine peer educator training and recruitment, expand outreach to adults, and inform other improvements.  </a:t>
            </a:r>
          </a:p>
          <a:p>
            <a:endParaRPr lang="en-US" dirty="0"/>
          </a:p>
        </p:txBody>
      </p:sp>
      <p:sp>
        <p:nvSpPr>
          <p:cNvPr id="4" name="Slide Number Placeholder 3"/>
          <p:cNvSpPr>
            <a:spLocks noGrp="1"/>
          </p:cNvSpPr>
          <p:nvPr>
            <p:ph type="sldNum" sz="quarter" idx="10"/>
          </p:nvPr>
        </p:nvSpPr>
        <p:spPr/>
        <p:txBody>
          <a:bodyPr/>
          <a:lstStyle/>
          <a:p>
            <a:pPr>
              <a:defRPr/>
            </a:pPr>
            <a:fld id="{8DB8C9F8-2507-43B8-94EB-5DEE5D53B02A}" type="slidenum">
              <a:rPr lang="en-US" smtClean="0"/>
              <a:pPr>
                <a:defRPr/>
              </a:pPr>
              <a:t>19</a:t>
            </a:fld>
            <a:endParaRPr lang="en-US"/>
          </a:p>
        </p:txBody>
      </p:sp>
    </p:spTree>
    <p:extLst>
      <p:ext uri="{BB962C8B-B14F-4D97-AF65-F5344CB8AC3E}">
        <p14:creationId xmlns:p14="http://schemas.microsoft.com/office/powerpoint/2010/main" val="40629086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a:noFill/>
          <a:ln/>
        </p:spPr>
        <p:txBody>
          <a:bodyPr/>
          <a:lstStyle/>
          <a:p>
            <a:pPr marL="0" indent="0">
              <a:buFont typeface="Wingdings" panose="05000000000000000000" pitchFamily="2" charset="2"/>
              <a:buNone/>
            </a:pPr>
            <a:r>
              <a:rPr lang="en-US" b="0" dirty="0"/>
              <a:t>RTI International’s unique MERLA approach goes beyond traditional monitoring and evaluation and </a:t>
            </a:r>
            <a:r>
              <a:rPr lang="en-US" b="1" dirty="0"/>
              <a:t>integrates</a:t>
            </a:r>
            <a:r>
              <a:rPr lang="en-US" b="0" dirty="0"/>
              <a:t> M&amp;E with operations research findings to contribute to an intentional learning plan/agenda/framework, which we have grounded using the USAID Learning Lab’s Collaborating, Learning, and Adapting (CLA) guidance. We encourage continuous learning from data from M&amp;E data collection and OR finding to use for adaptive management, course correction, and policy decisions. </a:t>
            </a:r>
          </a:p>
        </p:txBody>
      </p:sp>
    </p:spTree>
    <p:extLst>
      <p:ext uri="{BB962C8B-B14F-4D97-AF65-F5344CB8AC3E}">
        <p14:creationId xmlns:p14="http://schemas.microsoft.com/office/powerpoint/2010/main" val="19178567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9E02A14F-C2CB-4D52-B7B3-580558A8E163}"/>
              </a:ext>
            </a:extLst>
          </p:cNvPr>
          <p:cNvSpPr>
            <a:spLocks noGrp="1" noRot="1" noChangeAspect="1" noTextEdit="1"/>
          </p:cNvSpPr>
          <p:nvPr>
            <p:ph type="sldImg"/>
          </p:nvPr>
        </p:nvSpPr>
        <p:spPr>
          <a:ln/>
        </p:spPr>
      </p:sp>
      <p:sp>
        <p:nvSpPr>
          <p:cNvPr id="20483" name="Notes Placeholder 2">
            <a:extLst>
              <a:ext uri="{FF2B5EF4-FFF2-40B4-BE49-F238E27FC236}">
                <a16:creationId xmlns:a16="http://schemas.microsoft.com/office/drawing/2014/main" id="{597B4327-DB49-49A1-A236-372407648D05}"/>
              </a:ext>
            </a:extLst>
          </p:cNvPr>
          <p:cNvSpPr>
            <a:spLocks noGrp="1"/>
          </p:cNvSpPr>
          <p:nvPr>
            <p:ph type="body" idx="1"/>
          </p:nvPr>
        </p:nvSpPr>
        <p:spPr>
          <a:noFill/>
        </p:spPr>
        <p:txBody>
          <a:bodyPr/>
          <a:lstStyle/>
          <a:p>
            <a:endParaRPr lang="en-US" altLang="en-US" dirty="0">
              <a:latin typeface="Times" panose="02020603050405020304" pitchFamily="18" charset="0"/>
            </a:endParaRPr>
          </a:p>
        </p:txBody>
      </p:sp>
      <p:sp>
        <p:nvSpPr>
          <p:cNvPr id="20484" name="Slide Number Placeholder 3">
            <a:extLst>
              <a:ext uri="{FF2B5EF4-FFF2-40B4-BE49-F238E27FC236}">
                <a16:creationId xmlns:a16="http://schemas.microsoft.com/office/drawing/2014/main" id="{8910B190-CEFC-44B4-BD03-36E485F9B941}"/>
              </a:ext>
            </a:extLst>
          </p:cNvPr>
          <p:cNvSpPr>
            <a:spLocks noGrp="1"/>
          </p:cNvSpPr>
          <p:nvPr>
            <p:ph type="sldNum" sz="quarter" idx="5"/>
          </p:nvPr>
        </p:nvSpPr>
        <p:spPr>
          <a:noFill/>
        </p:spPr>
        <p:txBody>
          <a:bodyPr/>
          <a:lstStyle>
            <a:lvl1pPr>
              <a:defRPr sz="2800">
                <a:solidFill>
                  <a:schemeClr val="tx1"/>
                </a:solidFill>
                <a:latin typeface="Times" panose="02020603050405020304" pitchFamily="18" charset="0"/>
              </a:defRPr>
            </a:lvl1pPr>
            <a:lvl2pPr marL="742950" indent="-285750">
              <a:defRPr sz="2800">
                <a:solidFill>
                  <a:schemeClr val="tx1"/>
                </a:solidFill>
                <a:latin typeface="Times" panose="02020603050405020304" pitchFamily="18" charset="0"/>
              </a:defRPr>
            </a:lvl2pPr>
            <a:lvl3pPr marL="1143000" indent="-228600">
              <a:defRPr sz="2800">
                <a:solidFill>
                  <a:schemeClr val="tx1"/>
                </a:solidFill>
                <a:latin typeface="Times" panose="02020603050405020304" pitchFamily="18" charset="0"/>
              </a:defRPr>
            </a:lvl3pPr>
            <a:lvl4pPr marL="1600200" indent="-228600">
              <a:defRPr sz="2800">
                <a:solidFill>
                  <a:schemeClr val="tx1"/>
                </a:solidFill>
                <a:latin typeface="Times" panose="02020603050405020304" pitchFamily="18" charset="0"/>
              </a:defRPr>
            </a:lvl4pPr>
            <a:lvl5pPr marL="2057400" indent="-228600">
              <a:defRPr sz="2800">
                <a:solidFill>
                  <a:schemeClr val="tx1"/>
                </a:solidFill>
                <a:latin typeface="Times" panose="02020603050405020304" pitchFamily="18" charset="0"/>
              </a:defRPr>
            </a:lvl5pPr>
            <a:lvl6pPr marL="2514600" indent="-228600" eaLnBrk="0" fontAlgn="base" hangingPunct="0">
              <a:spcBef>
                <a:spcPct val="0"/>
              </a:spcBef>
              <a:spcAft>
                <a:spcPct val="0"/>
              </a:spcAft>
              <a:defRPr sz="2800">
                <a:solidFill>
                  <a:schemeClr val="tx1"/>
                </a:solidFill>
                <a:latin typeface="Times" panose="02020603050405020304" pitchFamily="18" charset="0"/>
              </a:defRPr>
            </a:lvl6pPr>
            <a:lvl7pPr marL="2971800" indent="-228600" eaLnBrk="0" fontAlgn="base" hangingPunct="0">
              <a:spcBef>
                <a:spcPct val="0"/>
              </a:spcBef>
              <a:spcAft>
                <a:spcPct val="0"/>
              </a:spcAft>
              <a:defRPr sz="2800">
                <a:solidFill>
                  <a:schemeClr val="tx1"/>
                </a:solidFill>
                <a:latin typeface="Times" panose="02020603050405020304" pitchFamily="18" charset="0"/>
              </a:defRPr>
            </a:lvl7pPr>
            <a:lvl8pPr marL="3429000" indent="-228600" eaLnBrk="0" fontAlgn="base" hangingPunct="0">
              <a:spcBef>
                <a:spcPct val="0"/>
              </a:spcBef>
              <a:spcAft>
                <a:spcPct val="0"/>
              </a:spcAft>
              <a:defRPr sz="2800">
                <a:solidFill>
                  <a:schemeClr val="tx1"/>
                </a:solidFill>
                <a:latin typeface="Times" panose="02020603050405020304" pitchFamily="18" charset="0"/>
              </a:defRPr>
            </a:lvl8pPr>
            <a:lvl9pPr marL="3886200" indent="-228600" eaLnBrk="0" fontAlgn="base" hangingPunct="0">
              <a:spcBef>
                <a:spcPct val="0"/>
              </a:spcBef>
              <a:spcAft>
                <a:spcPct val="0"/>
              </a:spcAft>
              <a:defRPr sz="2800">
                <a:solidFill>
                  <a:schemeClr val="tx1"/>
                </a:solidFill>
                <a:latin typeface="Times" panose="02020603050405020304" pitchFamily="18" charset="0"/>
              </a:defRPr>
            </a:lvl9pPr>
          </a:lstStyle>
          <a:p>
            <a:fld id="{950CB5E4-FE28-420A-A373-7D319933F71B}" type="slidenum">
              <a:rPr lang="en-US" altLang="en-US" sz="1200"/>
              <a:pPr/>
              <a:t>20</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LuzonHealth is a five-year (2013-2018) health service strengthening project of USAID/Philippines implemented in partnership with RTI International. The project supports the Department of Health-led scale-up of high-impact services and client-centered information to reduce maternal and infant deaths, improve child health and nutrition, and meet the demand for modern family planning services.</a:t>
            </a:r>
          </a:p>
        </p:txBody>
      </p:sp>
      <p:sp>
        <p:nvSpPr>
          <p:cNvPr id="4" name="Slide Number Placeholder 3"/>
          <p:cNvSpPr>
            <a:spLocks noGrp="1"/>
          </p:cNvSpPr>
          <p:nvPr>
            <p:ph type="sldNum" sz="quarter" idx="5"/>
          </p:nvPr>
        </p:nvSpPr>
        <p:spPr/>
        <p:txBody>
          <a:bodyPr/>
          <a:lstStyle/>
          <a:p>
            <a:pPr>
              <a:defRPr/>
            </a:pPr>
            <a:fld id="{8DB8C9F8-2507-43B8-94EB-5DEE5D53B02A}" type="slidenum">
              <a:rPr lang="en-US" smtClean="0"/>
              <a:pPr>
                <a:defRPr/>
              </a:pPr>
              <a:t>3</a:t>
            </a:fld>
            <a:endParaRPr lang="en-US"/>
          </a:p>
        </p:txBody>
      </p:sp>
    </p:spTree>
    <p:extLst>
      <p:ext uri="{BB962C8B-B14F-4D97-AF65-F5344CB8AC3E}">
        <p14:creationId xmlns:p14="http://schemas.microsoft.com/office/powerpoint/2010/main" val="20715834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charset="0"/>
                <a:ea typeface="ヒラギノ角ゴ Pro W3" pitchFamily="1" charset="-128"/>
                <a:cs typeface="+mn-cs"/>
              </a:rPr>
              <a:t>In 2014, LuzonHealth designed and implemented a school-based peer education program to address high teen pregnancy rates in support of the government led Adolescent Health and Development Program.</a:t>
            </a:r>
          </a:p>
          <a:p>
            <a:endParaRPr lang="en-US" sz="1200" kern="1200" dirty="0">
              <a:solidFill>
                <a:schemeClr val="tx1"/>
              </a:solidFill>
              <a:effectLst/>
              <a:latin typeface="Arial" charset="0"/>
              <a:ea typeface="ヒラギノ角ゴ Pro W3" pitchFamily="1" charset="-128"/>
              <a:cs typeface="+mn-cs"/>
            </a:endParaRPr>
          </a:p>
          <a:p>
            <a:r>
              <a:rPr lang="en-US" sz="1200" kern="1200" dirty="0">
                <a:solidFill>
                  <a:schemeClr val="tx1"/>
                </a:solidFill>
                <a:effectLst/>
                <a:latin typeface="Arial" charset="0"/>
                <a:ea typeface="ヒラギノ角ゴ Pro W3" pitchFamily="1" charset="-128"/>
                <a:cs typeface="+mn-cs"/>
              </a:rPr>
              <a:t>The peer education program provides a venue for open, interactive and non-judgmental discussions among students on five standard topics, namely, Adolescent Development; Sex, Gender and Development; Teen Pregnancy; HIV and AIDS; and Responsible Parenthood and Family Planning. </a:t>
            </a:r>
          </a:p>
        </p:txBody>
      </p:sp>
      <p:sp>
        <p:nvSpPr>
          <p:cNvPr id="4" name="Slide Number Placeholder 3"/>
          <p:cNvSpPr>
            <a:spLocks noGrp="1"/>
          </p:cNvSpPr>
          <p:nvPr>
            <p:ph type="sldNum" sz="quarter" idx="5"/>
          </p:nvPr>
        </p:nvSpPr>
        <p:spPr/>
        <p:txBody>
          <a:bodyPr/>
          <a:lstStyle/>
          <a:p>
            <a:pPr>
              <a:defRPr/>
            </a:pPr>
            <a:fld id="{8DB8C9F8-2507-43B8-94EB-5DEE5D53B02A}" type="slidenum">
              <a:rPr lang="en-US" smtClean="0"/>
              <a:pPr>
                <a:defRPr/>
              </a:pPr>
              <a:t>4</a:t>
            </a:fld>
            <a:endParaRPr lang="en-US"/>
          </a:p>
        </p:txBody>
      </p:sp>
    </p:spTree>
    <p:extLst>
      <p:ext uri="{BB962C8B-B14F-4D97-AF65-F5344CB8AC3E}">
        <p14:creationId xmlns:p14="http://schemas.microsoft.com/office/powerpoint/2010/main" val="6565665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charset="0"/>
                <a:ea typeface="ヒラギノ角ゴ Pro W3" pitchFamily="1" charset="-128"/>
                <a:cs typeface="+mn-cs"/>
              </a:rPr>
              <a:t>These discussions are initiated during peer education sessions facilitated by trained students and supervised by faculty members trained as advisers. The peer education program was established in 11 national high schools in Cavite and seven public and private high schools in Batangas City, </a:t>
            </a:r>
            <a:r>
              <a:rPr lang="en-US" sz="1200" kern="1200" dirty="0" err="1">
                <a:solidFill>
                  <a:schemeClr val="tx1"/>
                </a:solidFill>
                <a:effectLst/>
                <a:latin typeface="Arial" charset="0"/>
                <a:ea typeface="ヒラギノ角ゴ Pro W3" pitchFamily="1" charset="-128"/>
                <a:cs typeface="+mn-cs"/>
              </a:rPr>
              <a:t>Lipa</a:t>
            </a:r>
            <a:r>
              <a:rPr lang="en-US" sz="1200" kern="1200" dirty="0">
                <a:solidFill>
                  <a:schemeClr val="tx1"/>
                </a:solidFill>
                <a:effectLst/>
                <a:latin typeface="Arial" charset="0"/>
                <a:ea typeface="ヒラギノ角ゴ Pro W3" pitchFamily="1" charset="-128"/>
                <a:cs typeface="+mn-cs"/>
              </a:rPr>
              <a:t> City and Tanauan City in the Luzon Region.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Arial" charset="0"/>
              <a:ea typeface="ヒラギノ角ゴ Pro W3" pitchFamily="1" charset="-128"/>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defRPr/>
            </a:pPr>
            <a:fld id="{8DB8C9F8-2507-43B8-94EB-5DEE5D53B02A}" type="slidenum">
              <a:rPr lang="en-US" smtClean="0"/>
              <a:pPr>
                <a:defRPr/>
              </a:pPr>
              <a:t>5</a:t>
            </a:fld>
            <a:endParaRPr lang="en-US"/>
          </a:p>
        </p:txBody>
      </p:sp>
    </p:spTree>
    <p:extLst>
      <p:ext uri="{BB962C8B-B14F-4D97-AF65-F5344CB8AC3E}">
        <p14:creationId xmlns:p14="http://schemas.microsoft.com/office/powerpoint/2010/main" val="1593398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charset="0"/>
                <a:ea typeface="ヒラギノ角ゴ Pro W3" pitchFamily="1" charset="-128"/>
                <a:cs typeface="+mn-cs"/>
              </a:rPr>
              <a:t>we aimed to assess the extent to which peer education contributes to the desired intermediate results of increased health knowledge and awareness and improved behavior intentions with specific focus on pregnancy prevention.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Arial" charset="0"/>
              <a:ea typeface="ヒラギノ角ゴ Pro W3" pitchFamily="1" charset="-128"/>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ヒラギノ角ゴ Pro W3" pitchFamily="1" charset="-128"/>
                <a:cs typeface="+mn-cs"/>
              </a:rPr>
              <a:t>We implemented a mixed-methods approach that first compared knowledge and awareness outputs from a sample of schools who adhere to the standard teacher led curriculum and compared the same outputs with a sample of schools who implement peer education in addition to the standard curriculum. </a:t>
            </a:r>
          </a:p>
          <a:p>
            <a:endParaRPr lang="en-US" sz="1200" kern="1200" dirty="0">
              <a:solidFill>
                <a:schemeClr val="tx1"/>
              </a:solidFill>
              <a:effectLst/>
              <a:latin typeface="Arial" charset="0"/>
              <a:ea typeface="ヒラギノ角ゴ Pro W3" pitchFamily="1" charset="-128"/>
              <a:cs typeface="+mn-cs"/>
            </a:endParaRPr>
          </a:p>
        </p:txBody>
      </p:sp>
      <p:sp>
        <p:nvSpPr>
          <p:cNvPr id="4" name="Slide Number Placeholder 3"/>
          <p:cNvSpPr>
            <a:spLocks noGrp="1"/>
          </p:cNvSpPr>
          <p:nvPr>
            <p:ph type="sldNum" sz="quarter" idx="5"/>
          </p:nvPr>
        </p:nvSpPr>
        <p:spPr/>
        <p:txBody>
          <a:bodyPr/>
          <a:lstStyle/>
          <a:p>
            <a:pPr>
              <a:defRPr/>
            </a:pPr>
            <a:fld id="{8DB8C9F8-2507-43B8-94EB-5DEE5D53B02A}" type="slidenum">
              <a:rPr lang="en-US" smtClean="0"/>
              <a:pPr>
                <a:defRPr/>
              </a:pPr>
              <a:t>6</a:t>
            </a:fld>
            <a:endParaRPr lang="en-US"/>
          </a:p>
        </p:txBody>
      </p:sp>
    </p:spTree>
    <p:extLst>
      <p:ext uri="{BB962C8B-B14F-4D97-AF65-F5344CB8AC3E}">
        <p14:creationId xmlns:p14="http://schemas.microsoft.com/office/powerpoint/2010/main" val="18936944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charset="0"/>
                <a:ea typeface="ヒラギノ角ゴ Pro W3" pitchFamily="1" charset="-128"/>
                <a:cs typeface="+mn-cs"/>
              </a:rPr>
              <a:t>Knowledge and awareness were measured through a quasi-experimental design. </a:t>
            </a:r>
          </a:p>
          <a:p>
            <a:r>
              <a:rPr lang="en-US" sz="1200" kern="1200" dirty="0">
                <a:solidFill>
                  <a:schemeClr val="tx1"/>
                </a:solidFill>
                <a:effectLst/>
                <a:latin typeface="Arial" charset="0"/>
                <a:ea typeface="ヒラギノ角ゴ Pro W3" pitchFamily="1" charset="-128"/>
                <a:cs typeface="+mn-cs"/>
              </a:rPr>
              <a:t>The intervention and comparison groups each completed pre- and post-tests to measure knowledge of pregnancy prevention and sexual health. The test also included a behavior intention section, aiming to provide additional evidence around knowledge or awareness and behavior choices. </a:t>
            </a:r>
          </a:p>
          <a:p>
            <a:endParaRPr lang="en-US" sz="1200" kern="1200" dirty="0">
              <a:solidFill>
                <a:schemeClr val="tx1"/>
              </a:solidFill>
              <a:effectLst/>
              <a:latin typeface="Arial" charset="0"/>
              <a:ea typeface="ヒラギノ角ゴ Pro W3" pitchFamily="1" charset="-128"/>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Arial" charset="0"/>
              <a:ea typeface="ヒラギノ角ゴ Pro W3" pitchFamily="1" charset="-128"/>
              <a:cs typeface="+mn-cs"/>
            </a:endParaRPr>
          </a:p>
          <a:p>
            <a:pPr fontAlgn="base"/>
            <a:endParaRPr lang="en-US" sz="1200" kern="1200" dirty="0">
              <a:solidFill>
                <a:schemeClr val="tx1"/>
              </a:solidFill>
              <a:effectLst/>
              <a:latin typeface="Arial" charset="0"/>
              <a:ea typeface="ヒラギノ角ゴ Pro W3" pitchFamily="1" charset="-128"/>
              <a:cs typeface="+mn-cs"/>
            </a:endParaRPr>
          </a:p>
        </p:txBody>
      </p:sp>
      <p:sp>
        <p:nvSpPr>
          <p:cNvPr id="4" name="Slide Number Placeholder 3"/>
          <p:cNvSpPr>
            <a:spLocks noGrp="1"/>
          </p:cNvSpPr>
          <p:nvPr>
            <p:ph type="sldNum" sz="quarter" idx="5"/>
          </p:nvPr>
        </p:nvSpPr>
        <p:spPr/>
        <p:txBody>
          <a:bodyPr/>
          <a:lstStyle/>
          <a:p>
            <a:pPr>
              <a:defRPr/>
            </a:pPr>
            <a:fld id="{8DB8C9F8-2507-43B8-94EB-5DEE5D53B02A}" type="slidenum">
              <a:rPr lang="en-US" smtClean="0"/>
              <a:pPr>
                <a:defRPr/>
              </a:pPr>
              <a:t>7</a:t>
            </a:fld>
            <a:endParaRPr lang="en-US"/>
          </a:p>
        </p:txBody>
      </p:sp>
    </p:spTree>
    <p:extLst>
      <p:ext uri="{BB962C8B-B14F-4D97-AF65-F5344CB8AC3E}">
        <p14:creationId xmlns:p14="http://schemas.microsoft.com/office/powerpoint/2010/main" val="10154320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charset="0"/>
                <a:ea typeface="ヒラギノ角ゴ Pro W3" pitchFamily="1" charset="-128"/>
                <a:cs typeface="+mn-cs"/>
              </a:rPr>
              <a:t>Pre-tests were conducted on the first day of the first peer education module, prior to any teaching. Post-tests, were conducted on the last day of the fifth peer education module, following completion of teaching. The comparison group administered the tests at the same time intervals as the intervention group. All tests were conducted November through December 2017.</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Arial" charset="0"/>
              <a:ea typeface="ヒラギノ角ゴ Pro W3" pitchFamily="1" charset="-128"/>
              <a:cs typeface="+mn-cs"/>
            </a:endParaRPr>
          </a:p>
          <a:p>
            <a:pPr fontAlgn="base"/>
            <a:endParaRPr lang="en-US" sz="1200" kern="1200" dirty="0">
              <a:solidFill>
                <a:schemeClr val="tx1"/>
              </a:solidFill>
              <a:effectLst/>
              <a:latin typeface="Arial" charset="0"/>
              <a:ea typeface="ヒラギノ角ゴ Pro W3" pitchFamily="1" charset="-128"/>
              <a:cs typeface="+mn-cs"/>
            </a:endParaRPr>
          </a:p>
        </p:txBody>
      </p:sp>
      <p:sp>
        <p:nvSpPr>
          <p:cNvPr id="4" name="Slide Number Placeholder 3"/>
          <p:cNvSpPr>
            <a:spLocks noGrp="1"/>
          </p:cNvSpPr>
          <p:nvPr>
            <p:ph type="sldNum" sz="quarter" idx="5"/>
          </p:nvPr>
        </p:nvSpPr>
        <p:spPr/>
        <p:txBody>
          <a:bodyPr/>
          <a:lstStyle/>
          <a:p>
            <a:pPr>
              <a:defRPr/>
            </a:pPr>
            <a:fld id="{8DB8C9F8-2507-43B8-94EB-5DEE5D53B02A}" type="slidenum">
              <a:rPr lang="en-US" smtClean="0"/>
              <a:pPr>
                <a:defRPr/>
              </a:pPr>
              <a:t>8</a:t>
            </a:fld>
            <a:endParaRPr lang="en-US"/>
          </a:p>
        </p:txBody>
      </p:sp>
    </p:spTree>
    <p:extLst>
      <p:ext uri="{BB962C8B-B14F-4D97-AF65-F5344CB8AC3E}">
        <p14:creationId xmlns:p14="http://schemas.microsoft.com/office/powerpoint/2010/main" val="37832623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ヒラギノ角ゴ Pro W3" pitchFamily="1" charset="-128"/>
                <a:cs typeface="+mn-cs"/>
              </a:rPr>
              <a:t>To provide context for the pre and post test results and evaluate the strengths and limitations of peer education, key informant interviews (KIIs) were conducted among students, peer educators, advisors and school administrators. </a:t>
            </a:r>
          </a:p>
          <a:p>
            <a:pPr fontAlgn="base"/>
            <a:endParaRPr lang="en-US" sz="1200" kern="1200" dirty="0">
              <a:solidFill>
                <a:schemeClr val="tx1"/>
              </a:solidFill>
              <a:effectLst/>
              <a:latin typeface="Arial" charset="0"/>
              <a:ea typeface="ヒラギノ角ゴ Pro W3" pitchFamily="1" charset="-128"/>
              <a:cs typeface="+mn-cs"/>
            </a:endParaRPr>
          </a:p>
        </p:txBody>
      </p:sp>
      <p:sp>
        <p:nvSpPr>
          <p:cNvPr id="4" name="Slide Number Placeholder 3"/>
          <p:cNvSpPr>
            <a:spLocks noGrp="1"/>
          </p:cNvSpPr>
          <p:nvPr>
            <p:ph type="sldNum" sz="quarter" idx="5"/>
          </p:nvPr>
        </p:nvSpPr>
        <p:spPr/>
        <p:txBody>
          <a:bodyPr/>
          <a:lstStyle/>
          <a:p>
            <a:pPr>
              <a:defRPr/>
            </a:pPr>
            <a:fld id="{8DB8C9F8-2507-43B8-94EB-5DEE5D53B02A}" type="slidenum">
              <a:rPr lang="en-US" smtClean="0"/>
              <a:pPr>
                <a:defRPr/>
              </a:pPr>
              <a:t>9</a:t>
            </a:fld>
            <a:endParaRPr lang="en-US"/>
          </a:p>
        </p:txBody>
      </p:sp>
    </p:spTree>
    <p:extLst>
      <p:ext uri="{BB962C8B-B14F-4D97-AF65-F5344CB8AC3E}">
        <p14:creationId xmlns:p14="http://schemas.microsoft.com/office/powerpoint/2010/main" val="16826320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7" name="Rectangle 26"/>
          <p:cNvSpPr/>
          <p:nvPr userDrawn="1"/>
        </p:nvSpPr>
        <p:spPr>
          <a:xfrm>
            <a:off x="0" y="6536268"/>
            <a:ext cx="9144000" cy="321732"/>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29" name="Text Box 14"/>
          <p:cNvSpPr txBox="1">
            <a:spLocks noChangeArrowheads="1"/>
          </p:cNvSpPr>
          <p:nvPr userDrawn="1"/>
        </p:nvSpPr>
        <p:spPr bwMode="auto">
          <a:xfrm>
            <a:off x="7255934" y="6519334"/>
            <a:ext cx="1160463" cy="304800"/>
          </a:xfrm>
          <a:prstGeom prst="rect">
            <a:avLst/>
          </a:prstGeom>
          <a:noFill/>
          <a:ln w="9525" algn="ctr">
            <a:noFill/>
            <a:miter lim="800000"/>
            <a:headEnd/>
            <a:tailEnd/>
          </a:ln>
          <a:effectLst/>
        </p:spPr>
        <p:txBody>
          <a:bodyPr wrap="none">
            <a:spAutoFit/>
          </a:bodyPr>
          <a:lstStyle/>
          <a:p>
            <a:pPr>
              <a:defRPr/>
            </a:pPr>
            <a:r>
              <a:rPr lang="en-US" sz="1400" b="1" dirty="0">
                <a:solidFill>
                  <a:schemeClr val="accent1">
                    <a:lumMod val="20000"/>
                    <a:lumOff val="80000"/>
                  </a:schemeClr>
                </a:solidFill>
              </a:rPr>
              <a:t>www.rti.org</a:t>
            </a:r>
          </a:p>
        </p:txBody>
      </p:sp>
      <p:sp>
        <p:nvSpPr>
          <p:cNvPr id="18" name="Rectangle 17"/>
          <p:cNvSpPr/>
          <p:nvPr userDrawn="1"/>
        </p:nvSpPr>
        <p:spPr>
          <a:xfrm>
            <a:off x="0" y="0"/>
            <a:ext cx="9144000" cy="2819400"/>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pic>
        <p:nvPicPr>
          <p:cNvPr id="25" name="Picture 2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400" y="596900"/>
            <a:ext cx="914400" cy="368300"/>
          </a:xfrm>
          <a:prstGeom prst="rect">
            <a:avLst/>
          </a:prstGeom>
        </p:spPr>
      </p:pic>
      <p:sp>
        <p:nvSpPr>
          <p:cNvPr id="130050" name="Rectangle 2"/>
          <p:cNvSpPr>
            <a:spLocks noGrp="1" noChangeArrowheads="1"/>
          </p:cNvSpPr>
          <p:nvPr>
            <p:ph type="ctrTitle"/>
          </p:nvPr>
        </p:nvSpPr>
        <p:spPr>
          <a:xfrm>
            <a:off x="1828800" y="498157"/>
            <a:ext cx="6934200" cy="676656"/>
          </a:xfrm>
          <a:noFill/>
        </p:spPr>
        <p:txBody>
          <a:bodyPr rIns="91440"/>
          <a:lstStyle>
            <a:lvl1pPr algn="r">
              <a:defRPr sz="2800" b="1">
                <a:solidFill>
                  <a:schemeClr val="bg1"/>
                </a:solidFill>
                <a:latin typeface="Arial"/>
                <a:cs typeface="Arial"/>
              </a:defRPr>
            </a:lvl1pPr>
          </a:lstStyle>
          <a:p>
            <a:r>
              <a:rPr lang="en-US"/>
              <a:t>Click to edit Master title style</a:t>
            </a:r>
            <a:endParaRPr lang="en-US" dirty="0"/>
          </a:p>
        </p:txBody>
      </p:sp>
      <p:sp>
        <p:nvSpPr>
          <p:cNvPr id="130051" name="Rectangle 3"/>
          <p:cNvSpPr>
            <a:spLocks noGrp="1" noChangeArrowheads="1"/>
          </p:cNvSpPr>
          <p:nvPr>
            <p:ph type="subTitle" idx="1"/>
          </p:nvPr>
        </p:nvSpPr>
        <p:spPr>
          <a:xfrm>
            <a:off x="1828800" y="1600200"/>
            <a:ext cx="6934200" cy="381000"/>
          </a:xfrm>
        </p:spPr>
        <p:txBody>
          <a:bodyPr/>
          <a:lstStyle>
            <a:lvl1pPr marL="0" indent="0" algn="r">
              <a:buFont typeface="Wingdings" pitchFamily="1" charset="2"/>
              <a:buNone/>
              <a:defRPr lang="en-US" sz="2000" kern="1200" dirty="0">
                <a:solidFill>
                  <a:srgbClr val="FFFFFF"/>
                </a:solidFill>
                <a:latin typeface="Arial" charset="0"/>
                <a:ea typeface="ヒラギノ角ゴ Pro W3" pitchFamily="1" charset="-128"/>
                <a:cs typeface="+mn-cs"/>
              </a:defRPr>
            </a:lvl1pPr>
          </a:lstStyle>
          <a:p>
            <a:r>
              <a:rPr lang="en-US"/>
              <a:t>Click to edit Master subtitle style</a:t>
            </a:r>
            <a:endParaRPr lang="en-US" dirty="0"/>
          </a:p>
        </p:txBody>
      </p:sp>
      <p:sp>
        <p:nvSpPr>
          <p:cNvPr id="13" name="Slide Number Placeholder 12"/>
          <p:cNvSpPr>
            <a:spLocks noGrp="1"/>
          </p:cNvSpPr>
          <p:nvPr>
            <p:ph type="sldNum" sz="quarter" idx="10"/>
          </p:nvPr>
        </p:nvSpPr>
        <p:spPr>
          <a:solidFill>
            <a:schemeClr val="accent1">
              <a:lumMod val="50000"/>
            </a:schemeClr>
          </a:solidFill>
        </p:spPr>
        <p:txBody>
          <a:bodyPr/>
          <a:lstStyle/>
          <a:p>
            <a:fld id="{D4325D4D-289E-48C1-B277-2BEB492A7D19}" type="slidenum">
              <a:rPr lang="en-US" smtClean="0"/>
              <a:pPr/>
              <a:t>‹#›</a:t>
            </a:fld>
            <a:endParaRPr lang="en-US" dirty="0"/>
          </a:p>
        </p:txBody>
      </p:sp>
      <p:sp>
        <p:nvSpPr>
          <p:cNvPr id="14" name="Footer Placeholder 13"/>
          <p:cNvSpPr>
            <a:spLocks noGrp="1"/>
          </p:cNvSpPr>
          <p:nvPr>
            <p:ph type="ftr" sz="quarter" idx="11"/>
          </p:nvPr>
        </p:nvSpPr>
        <p:spPr>
          <a:solidFill>
            <a:srgbClr val="BF311A"/>
          </a:solidFill>
          <a:ln>
            <a:noFill/>
          </a:ln>
        </p:spPr>
        <p:txBody>
          <a:bodyPr/>
          <a:lstStyle/>
          <a:p>
            <a:r>
              <a:rPr lang="en-US" dirty="0"/>
              <a:t>CONFIDENTIAL</a:t>
            </a:r>
          </a:p>
        </p:txBody>
      </p:sp>
      <p:sp>
        <p:nvSpPr>
          <p:cNvPr id="17" name="Text Placeholder 16"/>
          <p:cNvSpPr>
            <a:spLocks noGrp="1"/>
          </p:cNvSpPr>
          <p:nvPr>
            <p:ph type="body" sz="quarter" idx="15" hasCustomPrompt="1"/>
          </p:nvPr>
        </p:nvSpPr>
        <p:spPr>
          <a:xfrm>
            <a:off x="1828800" y="2133600"/>
            <a:ext cx="6934200" cy="685800"/>
          </a:xfrm>
        </p:spPr>
        <p:txBody>
          <a:bodyPr/>
          <a:lstStyle>
            <a:lvl1pPr marL="0" indent="0" algn="r">
              <a:buNone/>
              <a:defRPr sz="1600">
                <a:solidFill>
                  <a:srgbClr val="BCDDFB"/>
                </a:solidFill>
              </a:defRPr>
            </a:lvl1pPr>
          </a:lstStyle>
          <a:p>
            <a:pPr lvl="0"/>
            <a:r>
              <a:rPr lang="en-US" dirty="0"/>
              <a:t>Presenter</a:t>
            </a:r>
          </a:p>
          <a:p>
            <a:pPr lvl="0"/>
            <a:r>
              <a:rPr lang="en-US" dirty="0"/>
              <a:t>Date</a:t>
            </a:r>
          </a:p>
        </p:txBody>
      </p:sp>
      <p:sp>
        <p:nvSpPr>
          <p:cNvPr id="30" name="TextBox 29"/>
          <p:cNvSpPr txBox="1"/>
          <p:nvPr userDrawn="1"/>
        </p:nvSpPr>
        <p:spPr>
          <a:xfrm>
            <a:off x="2057400" y="6604456"/>
            <a:ext cx="4357032" cy="215444"/>
          </a:xfrm>
          <a:prstGeom prst="rect">
            <a:avLst/>
          </a:prstGeom>
          <a:noFill/>
        </p:spPr>
        <p:txBody>
          <a:bodyPr wrap="none" rtlCol="0">
            <a:spAutoFit/>
          </a:bodyPr>
          <a:lstStyle/>
          <a:p>
            <a:pPr marL="0" marR="0" indent="0" algn="l" defTabSz="914400" rtl="0" eaLnBrk="0" fontAlgn="base" latinLnBrk="0" hangingPunct="0">
              <a:lnSpc>
                <a:spcPct val="100000"/>
              </a:lnSpc>
              <a:spcBef>
                <a:spcPct val="0"/>
              </a:spcBef>
              <a:spcAft>
                <a:spcPct val="0"/>
              </a:spcAft>
              <a:buClrTx/>
              <a:buSzTx/>
              <a:buFontTx/>
              <a:buNone/>
              <a:tabLst/>
              <a:defRPr/>
            </a:pPr>
            <a:r>
              <a:rPr lang="en-US" sz="800" kern="1200" baseline="0" dirty="0">
                <a:solidFill>
                  <a:schemeClr val="bg2">
                    <a:lumMod val="60000"/>
                    <a:lumOff val="40000"/>
                  </a:schemeClr>
                </a:solidFill>
                <a:latin typeface="Arial" charset="0"/>
                <a:ea typeface="ヒラギノ角ゴ Pro W3" pitchFamily="1" charset="-128"/>
                <a:cs typeface="+mn-cs"/>
              </a:rPr>
              <a:t>RTI International is a registered trademark and a trade name of Research Triangle Institute.</a:t>
            </a:r>
          </a:p>
        </p:txBody>
      </p:sp>
    </p:spTree>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Slide Number Placeholder 4"/>
          <p:cNvSpPr>
            <a:spLocks noGrp="1"/>
          </p:cNvSpPr>
          <p:nvPr>
            <p:ph type="sldNum" sz="quarter" idx="10"/>
          </p:nvPr>
        </p:nvSpPr>
        <p:spPr/>
        <p:txBody>
          <a:bodyPr/>
          <a:lstStyle/>
          <a:p>
            <a:fld id="{D4325D4D-289E-48C1-B277-2BEB492A7D19}" type="slidenum">
              <a:rPr lang="en-US" smtClean="0"/>
              <a:pPr/>
              <a:t>‹#›</a:t>
            </a:fld>
            <a:endParaRPr lang="en-US" dirty="0"/>
          </a:p>
        </p:txBody>
      </p:sp>
      <p:sp>
        <p:nvSpPr>
          <p:cNvPr id="6" name="Footer Placeholder 5"/>
          <p:cNvSpPr>
            <a:spLocks noGrp="1"/>
          </p:cNvSpPr>
          <p:nvPr>
            <p:ph type="ftr" sz="quarter" idx="11"/>
          </p:nvPr>
        </p:nvSpPr>
        <p:spPr/>
        <p:txBody>
          <a:bodyPr/>
          <a:lstStyle/>
          <a:p>
            <a:r>
              <a:rPr lang="en-US"/>
              <a:t>CONFIDENTIAL</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4" name="Rectangle 8">
            <a:extLst>
              <a:ext uri="{FF2B5EF4-FFF2-40B4-BE49-F238E27FC236}">
                <a16:creationId xmlns:a16="http://schemas.microsoft.com/office/drawing/2014/main" id="{B7CCC949-A0FB-472A-8822-446078C6FF0B}"/>
              </a:ext>
            </a:extLst>
          </p:cNvPr>
          <p:cNvSpPr>
            <a:spLocks noChangeArrowheads="1"/>
          </p:cNvSpPr>
          <p:nvPr userDrawn="1"/>
        </p:nvSpPr>
        <p:spPr bwMode="auto">
          <a:xfrm>
            <a:off x="0" y="1295400"/>
            <a:ext cx="9144000" cy="152400"/>
          </a:xfrm>
          <a:prstGeom prst="rect">
            <a:avLst/>
          </a:prstGeom>
          <a:solidFill>
            <a:srgbClr val="0070C0"/>
          </a:solidFill>
          <a:ln>
            <a:noFill/>
          </a:ln>
          <a:effectLst/>
        </p:spPr>
        <p:txBody>
          <a:bodyPr wrap="none" anchor="ctr"/>
          <a:lstStyle>
            <a:lvl1pPr>
              <a:defRPr sz="2800">
                <a:solidFill>
                  <a:schemeClr val="tx1"/>
                </a:solidFill>
                <a:latin typeface="Times" charset="0"/>
              </a:defRPr>
            </a:lvl1pPr>
            <a:lvl2pPr marL="742950" indent="-285750">
              <a:defRPr sz="2800">
                <a:solidFill>
                  <a:schemeClr val="tx1"/>
                </a:solidFill>
                <a:latin typeface="Times" charset="0"/>
              </a:defRPr>
            </a:lvl2pPr>
            <a:lvl3pPr marL="1143000" indent="-228600">
              <a:defRPr sz="2800">
                <a:solidFill>
                  <a:schemeClr val="tx1"/>
                </a:solidFill>
                <a:latin typeface="Times" charset="0"/>
              </a:defRPr>
            </a:lvl3pPr>
            <a:lvl4pPr marL="1600200" indent="-228600">
              <a:defRPr sz="2800">
                <a:solidFill>
                  <a:schemeClr val="tx1"/>
                </a:solidFill>
                <a:latin typeface="Times" charset="0"/>
              </a:defRPr>
            </a:lvl4pPr>
            <a:lvl5pPr marL="2057400" indent="-228600">
              <a:defRPr sz="2800">
                <a:solidFill>
                  <a:schemeClr val="tx1"/>
                </a:solidFill>
                <a:latin typeface="Times" charset="0"/>
              </a:defRPr>
            </a:lvl5pPr>
            <a:lvl6pPr marL="2514600" indent="-228600" eaLnBrk="0" fontAlgn="base" hangingPunct="0">
              <a:spcBef>
                <a:spcPct val="0"/>
              </a:spcBef>
              <a:spcAft>
                <a:spcPct val="0"/>
              </a:spcAft>
              <a:defRPr sz="2800">
                <a:solidFill>
                  <a:schemeClr val="tx1"/>
                </a:solidFill>
                <a:latin typeface="Times" charset="0"/>
              </a:defRPr>
            </a:lvl6pPr>
            <a:lvl7pPr marL="2971800" indent="-228600" eaLnBrk="0" fontAlgn="base" hangingPunct="0">
              <a:spcBef>
                <a:spcPct val="0"/>
              </a:spcBef>
              <a:spcAft>
                <a:spcPct val="0"/>
              </a:spcAft>
              <a:defRPr sz="2800">
                <a:solidFill>
                  <a:schemeClr val="tx1"/>
                </a:solidFill>
                <a:latin typeface="Times" charset="0"/>
              </a:defRPr>
            </a:lvl7pPr>
            <a:lvl8pPr marL="3429000" indent="-228600" eaLnBrk="0" fontAlgn="base" hangingPunct="0">
              <a:spcBef>
                <a:spcPct val="0"/>
              </a:spcBef>
              <a:spcAft>
                <a:spcPct val="0"/>
              </a:spcAft>
              <a:defRPr sz="2800">
                <a:solidFill>
                  <a:schemeClr val="tx1"/>
                </a:solidFill>
                <a:latin typeface="Times" charset="0"/>
              </a:defRPr>
            </a:lvl8pPr>
            <a:lvl9pPr marL="3886200" indent="-228600" eaLnBrk="0" fontAlgn="base" hangingPunct="0">
              <a:spcBef>
                <a:spcPct val="0"/>
              </a:spcBef>
              <a:spcAft>
                <a:spcPct val="0"/>
              </a:spcAft>
              <a:defRPr sz="2800">
                <a:solidFill>
                  <a:schemeClr val="tx1"/>
                </a:solidFill>
                <a:latin typeface="Times" charset="0"/>
              </a:defRPr>
            </a:lvl9pPr>
          </a:lstStyle>
          <a:p>
            <a:pPr>
              <a:defRPr/>
            </a:pPr>
            <a:endParaRPr lang="en-US" altLang="en-US"/>
          </a:p>
        </p:txBody>
      </p:sp>
      <p:pic>
        <p:nvPicPr>
          <p:cNvPr id="5" name="Picture 18">
            <a:extLst>
              <a:ext uri="{FF2B5EF4-FFF2-40B4-BE49-F238E27FC236}">
                <a16:creationId xmlns:a16="http://schemas.microsoft.com/office/drawing/2014/main" id="{60370112-44CE-49E8-AB1B-B28C86F40E8A}"/>
              </a:ext>
            </a:extLst>
          </p:cNvPr>
          <p:cNvPicPr>
            <a:picLocks noChangeAspect="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67600" y="109538"/>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a:extLst>
              <a:ext uri="{FF2B5EF4-FFF2-40B4-BE49-F238E27FC236}">
                <a16:creationId xmlns:a16="http://schemas.microsoft.com/office/drawing/2014/main" id="{5D01C375-87F9-49D1-921D-3BC360A1E28E}"/>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7200" y="360363"/>
            <a:ext cx="685800" cy="642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descr="C:\Users\mtfernandez\Documents\Logos\NEW DOH LOGO.png">
            <a:extLst>
              <a:ext uri="{FF2B5EF4-FFF2-40B4-BE49-F238E27FC236}">
                <a16:creationId xmlns:a16="http://schemas.microsoft.com/office/drawing/2014/main" id="{939C7E87-7398-4A9D-8F48-09F8AE8A84FC}"/>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828800" y="336550"/>
            <a:ext cx="1920875"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a:extLst>
              <a:ext uri="{FF2B5EF4-FFF2-40B4-BE49-F238E27FC236}">
                <a16:creationId xmlns:a16="http://schemas.microsoft.com/office/drawing/2014/main" id="{56FBB104-97C3-4D73-B2A6-981A1847C526}"/>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162425" y="177800"/>
            <a:ext cx="2695575" cy="104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2" name="Rectangle 2"/>
          <p:cNvSpPr>
            <a:spLocks noGrp="1" noChangeArrowheads="1"/>
          </p:cNvSpPr>
          <p:nvPr>
            <p:ph type="ctrTitle"/>
          </p:nvPr>
        </p:nvSpPr>
        <p:spPr>
          <a:xfrm>
            <a:off x="685800" y="2743200"/>
            <a:ext cx="7772400" cy="1143000"/>
          </a:xfrm>
        </p:spPr>
        <p:txBody>
          <a:bodyPr/>
          <a:lstStyle>
            <a:lvl1pPr algn="ctr">
              <a:defRPr sz="4000"/>
            </a:lvl1pPr>
          </a:lstStyle>
          <a:p>
            <a:pPr lvl="0"/>
            <a:r>
              <a:rPr lang="en-US" noProof="0" dirty="0"/>
              <a:t>Click to edit Master title style</a:t>
            </a:r>
          </a:p>
        </p:txBody>
      </p:sp>
      <p:sp>
        <p:nvSpPr>
          <p:cNvPr id="5123" name="Rectangle 3"/>
          <p:cNvSpPr>
            <a:spLocks noGrp="1" noChangeArrowheads="1"/>
          </p:cNvSpPr>
          <p:nvPr>
            <p:ph type="subTitle" idx="1"/>
          </p:nvPr>
        </p:nvSpPr>
        <p:spPr>
          <a:xfrm>
            <a:off x="1371600" y="4114800"/>
            <a:ext cx="6400800" cy="1752600"/>
          </a:xfrm>
        </p:spPr>
        <p:txBody>
          <a:bodyPr/>
          <a:lstStyle>
            <a:lvl1pPr marL="0" indent="0" algn="ctr">
              <a:buFontTx/>
              <a:buNone/>
              <a:defRPr/>
            </a:lvl1pPr>
          </a:lstStyle>
          <a:p>
            <a:pPr lvl="0"/>
            <a:r>
              <a:rPr lang="en-US" noProof="0"/>
              <a:t>Click to edit Master subtitle style</a:t>
            </a:r>
          </a:p>
        </p:txBody>
      </p:sp>
      <p:sp>
        <p:nvSpPr>
          <p:cNvPr id="9" name="Rectangle 4">
            <a:extLst>
              <a:ext uri="{FF2B5EF4-FFF2-40B4-BE49-F238E27FC236}">
                <a16:creationId xmlns:a16="http://schemas.microsoft.com/office/drawing/2014/main" id="{0DCEE6C4-C6AB-453F-BC46-CFD99DA3D779}"/>
              </a:ext>
            </a:extLst>
          </p:cNvPr>
          <p:cNvSpPr>
            <a:spLocks noGrp="1" noChangeArrowheads="1"/>
          </p:cNvSpPr>
          <p:nvPr>
            <p:ph type="dt" sz="half" idx="10"/>
          </p:nvPr>
        </p:nvSpPr>
        <p:spPr/>
        <p:txBody>
          <a:bodyPr/>
          <a:lstStyle>
            <a:lvl1pPr>
              <a:defRPr/>
            </a:lvl1pPr>
          </a:lstStyle>
          <a:p>
            <a:pPr>
              <a:defRPr/>
            </a:pPr>
            <a:endParaRPr lang="en-US"/>
          </a:p>
        </p:txBody>
      </p:sp>
      <p:sp>
        <p:nvSpPr>
          <p:cNvPr id="10" name="Rectangle 5">
            <a:extLst>
              <a:ext uri="{FF2B5EF4-FFF2-40B4-BE49-F238E27FC236}">
                <a16:creationId xmlns:a16="http://schemas.microsoft.com/office/drawing/2014/main" id="{B3747BDE-A2C5-4530-BEBE-1E2C547209A2}"/>
              </a:ext>
            </a:extLst>
          </p:cNvPr>
          <p:cNvSpPr>
            <a:spLocks noGrp="1" noChangeArrowheads="1"/>
          </p:cNvSpPr>
          <p:nvPr>
            <p:ph type="ftr" sz="quarter" idx="11"/>
          </p:nvPr>
        </p:nvSpPr>
        <p:spPr/>
        <p:txBody>
          <a:bodyPr/>
          <a:lstStyle>
            <a:lvl1pPr>
              <a:defRPr/>
            </a:lvl1pPr>
          </a:lstStyle>
          <a:p>
            <a:pPr>
              <a:defRPr/>
            </a:pPr>
            <a:endParaRPr lang="en-US"/>
          </a:p>
        </p:txBody>
      </p:sp>
      <p:sp>
        <p:nvSpPr>
          <p:cNvPr id="11" name="Rectangle 6">
            <a:extLst>
              <a:ext uri="{FF2B5EF4-FFF2-40B4-BE49-F238E27FC236}">
                <a16:creationId xmlns:a16="http://schemas.microsoft.com/office/drawing/2014/main" id="{EA256948-3723-41AF-BBEF-126DF0C1D3A6}"/>
              </a:ext>
            </a:extLst>
          </p:cNvPr>
          <p:cNvSpPr>
            <a:spLocks noGrp="1" noChangeArrowheads="1"/>
          </p:cNvSpPr>
          <p:nvPr>
            <p:ph type="sldNum" sz="quarter" idx="12"/>
          </p:nvPr>
        </p:nvSpPr>
        <p:spPr/>
        <p:txBody>
          <a:bodyPr/>
          <a:lstStyle>
            <a:lvl1pPr>
              <a:defRPr/>
            </a:lvl1pPr>
          </a:lstStyle>
          <a:p>
            <a:fld id="{BDF95EB7-9B2E-4878-99B7-E2AC88583FDF}" type="slidenum">
              <a:rPr lang="en-US" altLang="en-US"/>
              <a:pPr/>
              <a:t>‹#›</a:t>
            </a:fld>
            <a:r>
              <a:rPr lang="en-US" altLang="en-US"/>
              <a:t>a</a:t>
            </a:r>
          </a:p>
        </p:txBody>
      </p:sp>
    </p:spTree>
    <p:extLst>
      <p:ext uri="{BB962C8B-B14F-4D97-AF65-F5344CB8AC3E}">
        <p14:creationId xmlns:p14="http://schemas.microsoft.com/office/powerpoint/2010/main" val="26204502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p:txBody>
      </p:sp>
      <p:sp>
        <p:nvSpPr>
          <p:cNvPr id="4" name="Slide Number Placeholder 3"/>
          <p:cNvSpPr>
            <a:spLocks noGrp="1"/>
          </p:cNvSpPr>
          <p:nvPr>
            <p:ph type="sldNum" sz="quarter" idx="10"/>
          </p:nvPr>
        </p:nvSpPr>
        <p:spPr/>
        <p:txBody>
          <a:bodyPr/>
          <a:lstStyle/>
          <a:p>
            <a:fld id="{D4325D4D-289E-48C1-B277-2BEB492A7D19}" type="slidenum">
              <a:rPr lang="en-US" smtClean="0"/>
              <a:pPr/>
              <a:t>‹#›</a:t>
            </a:fld>
            <a:endParaRPr lang="en-US" dirty="0"/>
          </a:p>
        </p:txBody>
      </p:sp>
      <p:sp>
        <p:nvSpPr>
          <p:cNvPr id="5" name="Footer Placeholder 4"/>
          <p:cNvSpPr>
            <a:spLocks noGrp="1"/>
          </p:cNvSpPr>
          <p:nvPr>
            <p:ph type="ftr" sz="quarter" idx="11"/>
          </p:nvPr>
        </p:nvSpPr>
        <p:spPr/>
        <p:txBody>
          <a:bodyPr/>
          <a:lstStyle/>
          <a:p>
            <a:r>
              <a:rPr lang="en-US"/>
              <a:t>CONFIDENTIAL</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Line Title and Singl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9126465" cy="1068387"/>
          </a:xfrm>
        </p:spPr>
        <p:txBody>
          <a:bodyPr lIns="182880" tIns="91440" rIns="182880" bIns="91440"/>
          <a:lstStyle>
            <a:lvl1pPr marL="0">
              <a:lnSpc>
                <a:spcPct val="90000"/>
              </a:lnSpc>
              <a:defRPr baseline="0"/>
            </a:lvl1pPr>
          </a:lstStyle>
          <a:p>
            <a:r>
              <a:rPr lang="en-US" dirty="0"/>
              <a:t>Click to edit Master title style. This one can wrap to two lines. Filler copy added.</a:t>
            </a:r>
          </a:p>
        </p:txBody>
      </p:sp>
      <p:sp>
        <p:nvSpPr>
          <p:cNvPr id="3" name="Content Placeholder 2"/>
          <p:cNvSpPr>
            <a:spLocks noGrp="1"/>
          </p:cNvSpPr>
          <p:nvPr>
            <p:ph idx="1"/>
          </p:nvPr>
        </p:nvSpPr>
        <p:spPr>
          <a:xfrm>
            <a:off x="457200" y="1600200"/>
            <a:ext cx="8229600" cy="4525963"/>
          </a:xfrm>
        </p:spPr>
        <p:txBody>
          <a:bodyPr/>
          <a:lstStyle/>
          <a:p>
            <a:pPr lvl="0"/>
            <a:r>
              <a:rPr lang="en-US"/>
              <a:t>Edit Master text styles</a:t>
            </a:r>
          </a:p>
          <a:p>
            <a:pPr lvl="1"/>
            <a:r>
              <a:rPr lang="en-US"/>
              <a:t>Second level</a:t>
            </a:r>
          </a:p>
          <a:p>
            <a:pPr lvl="2"/>
            <a:r>
              <a:rPr lang="en-US"/>
              <a:t>Third level</a:t>
            </a:r>
          </a:p>
        </p:txBody>
      </p:sp>
      <p:sp>
        <p:nvSpPr>
          <p:cNvPr id="4" name="Slide Number Placeholder 3"/>
          <p:cNvSpPr>
            <a:spLocks noGrp="1"/>
          </p:cNvSpPr>
          <p:nvPr>
            <p:ph type="sldNum" sz="quarter" idx="10"/>
          </p:nvPr>
        </p:nvSpPr>
        <p:spPr/>
        <p:txBody>
          <a:bodyPr/>
          <a:lstStyle/>
          <a:p>
            <a:fld id="{D4325D4D-289E-48C1-B277-2BEB492A7D19}" type="slidenum">
              <a:rPr lang="en-US" smtClean="0"/>
              <a:pPr/>
              <a:t>‹#›</a:t>
            </a:fld>
            <a:endParaRPr lang="en-US" dirty="0"/>
          </a:p>
        </p:txBody>
      </p:sp>
      <p:sp>
        <p:nvSpPr>
          <p:cNvPr id="5" name="Footer Placeholder 4"/>
          <p:cNvSpPr>
            <a:spLocks noGrp="1"/>
          </p:cNvSpPr>
          <p:nvPr>
            <p:ph type="ftr" sz="quarter" idx="11"/>
          </p:nvPr>
        </p:nvSpPr>
        <p:spPr/>
        <p:txBody>
          <a:bodyPr/>
          <a:lstStyle/>
          <a:p>
            <a:r>
              <a:rPr lang="en-US"/>
              <a:t>CONFIDENTIAL</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143000"/>
            <a:ext cx="3886200" cy="4983163"/>
          </a:xfrm>
        </p:spPr>
        <p:txBody>
          <a:bodyPr/>
          <a:lstStyle>
            <a:lvl1pPr marL="222250" indent="-222250">
              <a:defRPr sz="2000"/>
            </a:lvl1pPr>
            <a:lvl2pPr marL="463550" indent="-241300">
              <a:buFont typeface="Arial" pitchFamily="34" charset="0"/>
              <a:buChar char="–"/>
              <a:defRPr sz="1800"/>
            </a:lvl2pPr>
            <a:lvl3pPr marL="679450" indent="-222250">
              <a:buFont typeface="Wingdings" pitchFamily="2" charset="2"/>
              <a:buChar char="§"/>
              <a:tabLst/>
              <a:defRPr sz="1600"/>
            </a:lvl3pPr>
            <a:lvl4pPr marL="1031875" indent="-228600">
              <a:tabLst/>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4800600" y="1143000"/>
            <a:ext cx="3886200" cy="4983163"/>
          </a:xfrm>
        </p:spPr>
        <p:txBody>
          <a:bodyPr/>
          <a:lstStyle>
            <a:lvl1pPr marL="222250" indent="-222250">
              <a:defRPr sz="2000"/>
            </a:lvl1pPr>
            <a:lvl2pPr>
              <a:defRPr sz="1800"/>
            </a:lvl2pPr>
            <a:lvl3pPr>
              <a:defRPr sz="16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p:txBody>
      </p:sp>
      <p:sp>
        <p:nvSpPr>
          <p:cNvPr id="5" name="Slide Number Placeholder 4"/>
          <p:cNvSpPr>
            <a:spLocks noGrp="1"/>
          </p:cNvSpPr>
          <p:nvPr>
            <p:ph type="sldNum" sz="quarter" idx="10"/>
          </p:nvPr>
        </p:nvSpPr>
        <p:spPr>
          <a:xfrm>
            <a:off x="0" y="6553200"/>
            <a:ext cx="457200" cy="304800"/>
          </a:xfrm>
        </p:spPr>
        <p:txBody>
          <a:bodyPr/>
          <a:lstStyle/>
          <a:p>
            <a:fld id="{D4325D4D-289E-48C1-B277-2BEB492A7D19}" type="slidenum">
              <a:rPr lang="en-US" smtClean="0"/>
              <a:pPr/>
              <a:t>‹#›</a:t>
            </a:fld>
            <a:endParaRPr lang="en-US" dirty="0"/>
          </a:p>
        </p:txBody>
      </p:sp>
      <p:sp>
        <p:nvSpPr>
          <p:cNvPr id="6" name="Footer Placeholder 5"/>
          <p:cNvSpPr>
            <a:spLocks noGrp="1"/>
          </p:cNvSpPr>
          <p:nvPr>
            <p:ph type="ftr" sz="quarter" idx="11"/>
          </p:nvPr>
        </p:nvSpPr>
        <p:spPr>
          <a:xfrm>
            <a:off x="457200" y="6553200"/>
            <a:ext cx="1447800" cy="304800"/>
          </a:xfrm>
        </p:spPr>
        <p:txBody>
          <a:bodyPr/>
          <a:lstStyle/>
          <a:p>
            <a:r>
              <a:rPr lang="en-US" dirty="0"/>
              <a:t>CONFIDENTIAL</a:t>
            </a:r>
          </a:p>
        </p:txBody>
      </p:sp>
    </p:spTree>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Line Title Plus 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3886200" cy="4525963"/>
          </a:xfrm>
        </p:spPr>
        <p:txBody>
          <a:bodyPr/>
          <a:lstStyle>
            <a:lvl1pPr marL="222250" indent="-222250">
              <a:defRPr sz="2000"/>
            </a:lvl1pPr>
            <a:lvl2pPr marL="457200" indent="-234950">
              <a:buFont typeface="Arial" pitchFamily="34" charset="0"/>
              <a:buChar char="–"/>
              <a:defRPr sz="1800"/>
            </a:lvl2pPr>
            <a:lvl3pPr marL="679450" indent="-222250">
              <a:buFont typeface="Wingdings" pitchFamily="2" charset="2"/>
              <a:buChar char="§"/>
              <a:defRPr sz="1600"/>
            </a:lvl3pPr>
            <a:lvl4pPr marL="1031875" indent="-228600">
              <a:tabLst/>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4800600" y="1600200"/>
            <a:ext cx="3886200" cy="4525963"/>
          </a:xfrm>
        </p:spPr>
        <p:txBody>
          <a:bodyPr/>
          <a:lstStyle>
            <a:lvl1pPr>
              <a:defRPr sz="2000"/>
            </a:lvl1pPr>
            <a:lvl2pPr>
              <a:defRPr sz="1800"/>
            </a:lvl2pPr>
            <a:lvl3pPr>
              <a:defRPr sz="16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p:txBody>
      </p:sp>
      <p:sp>
        <p:nvSpPr>
          <p:cNvPr id="5" name="Title 1"/>
          <p:cNvSpPr>
            <a:spLocks noGrp="1"/>
          </p:cNvSpPr>
          <p:nvPr>
            <p:ph type="title" hasCustomPrompt="1"/>
          </p:nvPr>
        </p:nvSpPr>
        <p:spPr>
          <a:xfrm>
            <a:off x="0" y="0"/>
            <a:ext cx="9140825" cy="1068387"/>
          </a:xfrm>
        </p:spPr>
        <p:txBody>
          <a:bodyPr lIns="182880" tIns="91440" rIns="182880" bIns="91440"/>
          <a:lstStyle>
            <a:lvl1pPr marL="0">
              <a:lnSpc>
                <a:spcPct val="90000"/>
              </a:lnSpc>
              <a:defRPr baseline="0"/>
            </a:lvl1pPr>
          </a:lstStyle>
          <a:p>
            <a:r>
              <a:rPr lang="en-US" dirty="0"/>
              <a:t>Click to edit Master title style. This one can wrap to two lines. Filler copy added.</a:t>
            </a:r>
          </a:p>
        </p:txBody>
      </p:sp>
      <p:sp>
        <p:nvSpPr>
          <p:cNvPr id="6" name="Slide Number Placeholder 5"/>
          <p:cNvSpPr>
            <a:spLocks noGrp="1"/>
          </p:cNvSpPr>
          <p:nvPr>
            <p:ph type="sldNum" sz="quarter" idx="10"/>
          </p:nvPr>
        </p:nvSpPr>
        <p:spPr/>
        <p:txBody>
          <a:bodyPr/>
          <a:lstStyle/>
          <a:p>
            <a:fld id="{D4325D4D-289E-48C1-B277-2BEB492A7D19}" type="slidenum">
              <a:rPr lang="en-US" smtClean="0"/>
              <a:pPr/>
              <a:t>‹#›</a:t>
            </a:fld>
            <a:endParaRPr lang="en-US" dirty="0"/>
          </a:p>
        </p:txBody>
      </p:sp>
      <p:sp>
        <p:nvSpPr>
          <p:cNvPr id="7" name="Footer Placeholder 6"/>
          <p:cNvSpPr>
            <a:spLocks noGrp="1"/>
          </p:cNvSpPr>
          <p:nvPr>
            <p:ph type="ftr" sz="quarter" idx="11"/>
          </p:nvPr>
        </p:nvSpPr>
        <p:spPr/>
        <p:txBody>
          <a:bodyPr/>
          <a:lstStyle/>
          <a:p>
            <a:r>
              <a:rPr lang="en-US"/>
              <a:t>CONFIDENTIAL</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D4325D4D-289E-48C1-B277-2BEB492A7D19}" type="slidenum">
              <a:rPr lang="en-US" smtClean="0"/>
              <a:pPr/>
              <a:t>‹#›</a:t>
            </a:fld>
            <a:endParaRPr lang="en-US" dirty="0"/>
          </a:p>
        </p:txBody>
      </p:sp>
      <p:sp>
        <p:nvSpPr>
          <p:cNvPr id="4" name="Footer Placeholder 3"/>
          <p:cNvSpPr>
            <a:spLocks noGrp="1"/>
          </p:cNvSpPr>
          <p:nvPr>
            <p:ph type="ftr" sz="quarter" idx="11"/>
          </p:nvPr>
        </p:nvSpPr>
        <p:spPr/>
        <p:txBody>
          <a:bodyPr/>
          <a:lstStyle/>
          <a:p>
            <a:r>
              <a:rPr lang="en-US"/>
              <a:t>CONFIDENTIAL</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Line Title Only">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0" y="0"/>
            <a:ext cx="9140825" cy="1068387"/>
          </a:xfrm>
        </p:spPr>
        <p:txBody>
          <a:bodyPr lIns="182880" tIns="91440" rIns="182880" bIns="91440"/>
          <a:lstStyle>
            <a:lvl1pPr marL="0">
              <a:lnSpc>
                <a:spcPct val="90000"/>
              </a:lnSpc>
              <a:defRPr baseline="0"/>
            </a:lvl1pPr>
          </a:lstStyle>
          <a:p>
            <a:r>
              <a:rPr lang="en-US" dirty="0"/>
              <a:t>Click to edit Master title style. This one can wrap to two lines. Filler copy added.</a:t>
            </a:r>
          </a:p>
        </p:txBody>
      </p:sp>
      <p:sp>
        <p:nvSpPr>
          <p:cNvPr id="4" name="Slide Number Placeholder 3"/>
          <p:cNvSpPr>
            <a:spLocks noGrp="1"/>
          </p:cNvSpPr>
          <p:nvPr>
            <p:ph type="sldNum" sz="quarter" idx="10"/>
          </p:nvPr>
        </p:nvSpPr>
        <p:spPr/>
        <p:txBody>
          <a:bodyPr/>
          <a:lstStyle/>
          <a:p>
            <a:fld id="{D4325D4D-289E-48C1-B277-2BEB492A7D19}" type="slidenum">
              <a:rPr lang="en-US" smtClean="0"/>
              <a:pPr/>
              <a:t>‹#›</a:t>
            </a:fld>
            <a:endParaRPr lang="en-US" dirty="0"/>
          </a:p>
        </p:txBody>
      </p:sp>
      <p:sp>
        <p:nvSpPr>
          <p:cNvPr id="5" name="Footer Placeholder 4"/>
          <p:cNvSpPr>
            <a:spLocks noGrp="1"/>
          </p:cNvSpPr>
          <p:nvPr>
            <p:ph type="ftr" sz="quarter" idx="11"/>
          </p:nvPr>
        </p:nvSpPr>
        <p:spPr/>
        <p:txBody>
          <a:bodyPr/>
          <a:lstStyle/>
          <a:p>
            <a:r>
              <a:rPr lang="en-US"/>
              <a:t>CONFIDENTIAL</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4325D4D-289E-48C1-B277-2BEB492A7D19}" type="slidenum">
              <a:rPr lang="en-US" smtClean="0"/>
              <a:pPr/>
              <a:t>‹#›</a:t>
            </a:fld>
            <a:endParaRPr lang="en-US" dirty="0"/>
          </a:p>
        </p:txBody>
      </p:sp>
      <p:sp>
        <p:nvSpPr>
          <p:cNvPr id="3" name="Footer Placeholder 2"/>
          <p:cNvSpPr>
            <a:spLocks noGrp="1"/>
          </p:cNvSpPr>
          <p:nvPr>
            <p:ph type="ftr" sz="quarter" idx="11"/>
          </p:nvPr>
        </p:nvSpPr>
        <p:spPr/>
        <p:txBody>
          <a:bodyPr/>
          <a:lstStyle/>
          <a:p>
            <a:r>
              <a:rPr lang="en-US"/>
              <a:t>CONFIDENTIAL</a:t>
            </a:r>
            <a:endParaRPr lang="en-US" dirty="0"/>
          </a:p>
        </p:txBody>
      </p:sp>
      <p:sp>
        <p:nvSpPr>
          <p:cNvPr id="4" name="Rectangle 3"/>
          <p:cNvSpPr/>
          <p:nvPr userDrawn="1"/>
        </p:nvSpPr>
        <p:spPr>
          <a:xfrm>
            <a:off x="0" y="0"/>
            <a:ext cx="9144000" cy="3733800"/>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5" name="Rectangle 2"/>
          <p:cNvSpPr>
            <a:spLocks noGrp="1" noChangeArrowheads="1"/>
          </p:cNvSpPr>
          <p:nvPr>
            <p:ph type="ctrTitle" hasCustomPrompt="1"/>
          </p:nvPr>
        </p:nvSpPr>
        <p:spPr>
          <a:xfrm>
            <a:off x="457200" y="2743200"/>
            <a:ext cx="6477000" cy="676687"/>
          </a:xfrm>
          <a:noFill/>
        </p:spPr>
        <p:txBody>
          <a:bodyPr/>
          <a:lstStyle>
            <a:lvl1pPr algn="l">
              <a:defRPr sz="2800" b="1">
                <a:solidFill>
                  <a:schemeClr val="bg1"/>
                </a:solidFill>
                <a:latin typeface="Arial"/>
                <a:cs typeface="Arial"/>
              </a:defRPr>
            </a:lvl1pPr>
          </a:lstStyle>
          <a:p>
            <a:r>
              <a:rPr lang="en-US" dirty="0"/>
              <a:t>Click to edit title style</a:t>
            </a:r>
          </a:p>
        </p:txBody>
      </p:sp>
    </p:spTree>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with Arcs">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4325D4D-289E-48C1-B277-2BEB492A7D19}" type="slidenum">
              <a:rPr lang="en-US" smtClean="0"/>
              <a:pPr/>
              <a:t>‹#›</a:t>
            </a:fld>
            <a:endParaRPr lang="en-US" dirty="0"/>
          </a:p>
        </p:txBody>
      </p:sp>
      <p:sp>
        <p:nvSpPr>
          <p:cNvPr id="3" name="Footer Placeholder 2"/>
          <p:cNvSpPr>
            <a:spLocks noGrp="1"/>
          </p:cNvSpPr>
          <p:nvPr>
            <p:ph type="ftr" sz="quarter" idx="11"/>
          </p:nvPr>
        </p:nvSpPr>
        <p:spPr/>
        <p:txBody>
          <a:bodyPr/>
          <a:lstStyle/>
          <a:p>
            <a:r>
              <a:rPr lang="en-US"/>
              <a:t>CONFIDENTIAL</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 y="-1"/>
            <a:ext cx="9144000" cy="612648"/>
          </a:xfrm>
          <a:prstGeom prst="rect">
            <a:avLst/>
          </a:prstGeom>
          <a:solidFill>
            <a:schemeClr val="accent1">
              <a:lumMod val="50000"/>
            </a:schemeClr>
          </a:solidFill>
          <a:ln w="9525" algn="ctr">
            <a:noFill/>
            <a:miter lim="800000"/>
            <a:headEnd/>
            <a:tailEnd/>
          </a:ln>
        </p:spPr>
        <p:txBody>
          <a:bodyPr vert="horz" wrap="square" lIns="182880" tIns="91440" rIns="182880" bIns="91440" numCol="1" anchor="ctr" anchorCtr="0" compatLnSpc="1">
            <a:prstTxWarp prst="textNoShape">
              <a:avLst/>
            </a:prstTxWarp>
          </a:bodyPr>
          <a:lstStyle/>
          <a:p>
            <a:pPr lvl="0"/>
            <a:r>
              <a:rPr lang="en-US"/>
              <a:t>Click to edit Master title style</a:t>
            </a:r>
            <a:endParaRPr lang="en-US" dirty="0"/>
          </a:p>
        </p:txBody>
      </p:sp>
      <p:sp>
        <p:nvSpPr>
          <p:cNvPr id="1027" name="Rectangle 3"/>
          <p:cNvSpPr>
            <a:spLocks noGrp="1" noChangeArrowheads="1"/>
          </p:cNvSpPr>
          <p:nvPr>
            <p:ph type="body" idx="1"/>
          </p:nvPr>
        </p:nvSpPr>
        <p:spPr bwMode="auto">
          <a:xfrm>
            <a:off x="457200" y="1143000"/>
            <a:ext cx="8229600" cy="4983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10" name="Footer Placeholder 9"/>
          <p:cNvSpPr>
            <a:spLocks noGrp="1"/>
          </p:cNvSpPr>
          <p:nvPr>
            <p:ph type="ftr" sz="quarter" idx="3"/>
          </p:nvPr>
        </p:nvSpPr>
        <p:spPr>
          <a:xfrm>
            <a:off x="457200" y="6553200"/>
            <a:ext cx="1447800" cy="304800"/>
          </a:xfrm>
          <a:prstGeom prst="rect">
            <a:avLst/>
          </a:prstGeom>
          <a:solidFill>
            <a:srgbClr val="BF311A"/>
          </a:solidFill>
        </p:spPr>
        <p:txBody>
          <a:bodyPr vert="horz" lIns="91440" tIns="45720" rIns="91440" bIns="45720" rtlCol="0" anchor="ctr"/>
          <a:lstStyle>
            <a:lvl1pPr algn="ctr">
              <a:defRPr sz="1200">
                <a:solidFill>
                  <a:schemeClr val="bg1"/>
                </a:solidFill>
              </a:defRPr>
            </a:lvl1pPr>
          </a:lstStyle>
          <a:p>
            <a:r>
              <a:rPr lang="en-US" dirty="0"/>
              <a:t>CONFIDENTIAL</a:t>
            </a:r>
          </a:p>
        </p:txBody>
      </p:sp>
      <p:sp>
        <p:nvSpPr>
          <p:cNvPr id="11" name="Slide Number Placeholder 10"/>
          <p:cNvSpPr>
            <a:spLocks noGrp="1"/>
          </p:cNvSpPr>
          <p:nvPr>
            <p:ph type="sldNum" sz="quarter" idx="4"/>
          </p:nvPr>
        </p:nvSpPr>
        <p:spPr>
          <a:xfrm>
            <a:off x="0" y="6553199"/>
            <a:ext cx="457200" cy="304801"/>
          </a:xfrm>
          <a:prstGeom prst="rect">
            <a:avLst/>
          </a:prstGeom>
          <a:solidFill>
            <a:srgbClr val="04294A"/>
          </a:solidFill>
        </p:spPr>
        <p:txBody>
          <a:bodyPr vert="horz" lIns="91440" tIns="45720" rIns="91440" bIns="45720" rtlCol="0" anchor="ctr"/>
          <a:lstStyle>
            <a:lvl1pPr algn="ctr">
              <a:defRPr sz="1200">
                <a:solidFill>
                  <a:schemeClr val="bg1"/>
                </a:solidFill>
              </a:defRPr>
            </a:lvl1pPr>
          </a:lstStyle>
          <a:p>
            <a:fld id="{D4325D4D-289E-48C1-B277-2BEB492A7D1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79" r:id="rId1"/>
    <p:sldLayoutId id="2147483980" r:id="rId2"/>
    <p:sldLayoutId id="2147483981" r:id="rId3"/>
    <p:sldLayoutId id="2147483982" r:id="rId4"/>
    <p:sldLayoutId id="2147483983" r:id="rId5"/>
    <p:sldLayoutId id="2147483984" r:id="rId6"/>
    <p:sldLayoutId id="2147483985" r:id="rId7"/>
    <p:sldLayoutId id="2147483986" r:id="rId8"/>
    <p:sldLayoutId id="2147483987" r:id="rId9"/>
    <p:sldLayoutId id="2147483988" r:id="rId10"/>
    <p:sldLayoutId id="2147483989" r:id="rId11"/>
  </p:sldLayoutIdLst>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hf sldNum="0" hdr="0" ftr="0" dt="0"/>
  <p:txStyles>
    <p:titleStyle>
      <a:lvl1pPr marL="0" algn="l" rtl="0" eaLnBrk="1" fontAlgn="base" hangingPunct="1">
        <a:lnSpc>
          <a:spcPct val="90000"/>
        </a:lnSpc>
        <a:spcBef>
          <a:spcPct val="0"/>
        </a:spcBef>
        <a:spcAft>
          <a:spcPct val="0"/>
        </a:spcAft>
        <a:defRPr sz="3200">
          <a:solidFill>
            <a:schemeClr val="bg1"/>
          </a:solidFill>
          <a:latin typeface="+mj-lt"/>
          <a:ea typeface="+mj-ea"/>
          <a:cs typeface="+mj-cs"/>
        </a:defRPr>
      </a:lvl1pPr>
      <a:lvl2pPr algn="l" rtl="0" eaLnBrk="1" fontAlgn="base" hangingPunct="1">
        <a:spcBef>
          <a:spcPct val="0"/>
        </a:spcBef>
        <a:spcAft>
          <a:spcPct val="0"/>
        </a:spcAft>
        <a:defRPr sz="3200">
          <a:solidFill>
            <a:schemeClr val="bg1"/>
          </a:solidFill>
          <a:latin typeface="Arial Narrow" pitchFamily="1" charset="0"/>
          <a:cs typeface="Arial" charset="0"/>
        </a:defRPr>
      </a:lvl2pPr>
      <a:lvl3pPr algn="l" rtl="0" eaLnBrk="1" fontAlgn="base" hangingPunct="1">
        <a:spcBef>
          <a:spcPct val="0"/>
        </a:spcBef>
        <a:spcAft>
          <a:spcPct val="0"/>
        </a:spcAft>
        <a:defRPr sz="3200">
          <a:solidFill>
            <a:schemeClr val="bg1"/>
          </a:solidFill>
          <a:latin typeface="Arial Narrow" pitchFamily="1" charset="0"/>
          <a:cs typeface="Arial" charset="0"/>
        </a:defRPr>
      </a:lvl3pPr>
      <a:lvl4pPr algn="l" rtl="0" eaLnBrk="1" fontAlgn="base" hangingPunct="1">
        <a:spcBef>
          <a:spcPct val="0"/>
        </a:spcBef>
        <a:spcAft>
          <a:spcPct val="0"/>
        </a:spcAft>
        <a:defRPr sz="3200">
          <a:solidFill>
            <a:schemeClr val="bg1"/>
          </a:solidFill>
          <a:latin typeface="Arial Narrow" pitchFamily="1" charset="0"/>
          <a:cs typeface="Arial" charset="0"/>
        </a:defRPr>
      </a:lvl4pPr>
      <a:lvl5pPr algn="l" rtl="0" eaLnBrk="1" fontAlgn="base" hangingPunct="1">
        <a:spcBef>
          <a:spcPct val="0"/>
        </a:spcBef>
        <a:spcAft>
          <a:spcPct val="0"/>
        </a:spcAft>
        <a:defRPr sz="3200">
          <a:solidFill>
            <a:schemeClr val="bg1"/>
          </a:solidFill>
          <a:latin typeface="Arial Narrow" pitchFamily="1" charset="0"/>
          <a:cs typeface="Arial" charset="0"/>
        </a:defRPr>
      </a:lvl5pPr>
      <a:lvl6pPr marL="457200" algn="l" rtl="0" eaLnBrk="1" fontAlgn="base" hangingPunct="1">
        <a:spcBef>
          <a:spcPct val="0"/>
        </a:spcBef>
        <a:spcAft>
          <a:spcPct val="0"/>
        </a:spcAft>
        <a:defRPr sz="3200">
          <a:solidFill>
            <a:schemeClr val="bg1"/>
          </a:solidFill>
          <a:latin typeface="Arial Narrow" pitchFamily="1" charset="0"/>
          <a:cs typeface="Arial" charset="0"/>
        </a:defRPr>
      </a:lvl6pPr>
      <a:lvl7pPr marL="914400" algn="l" rtl="0" eaLnBrk="1" fontAlgn="base" hangingPunct="1">
        <a:spcBef>
          <a:spcPct val="0"/>
        </a:spcBef>
        <a:spcAft>
          <a:spcPct val="0"/>
        </a:spcAft>
        <a:defRPr sz="3200">
          <a:solidFill>
            <a:schemeClr val="bg1"/>
          </a:solidFill>
          <a:latin typeface="Arial Narrow" pitchFamily="1" charset="0"/>
          <a:cs typeface="Arial" charset="0"/>
        </a:defRPr>
      </a:lvl7pPr>
      <a:lvl8pPr marL="1371600" algn="l" rtl="0" eaLnBrk="1" fontAlgn="base" hangingPunct="1">
        <a:spcBef>
          <a:spcPct val="0"/>
        </a:spcBef>
        <a:spcAft>
          <a:spcPct val="0"/>
        </a:spcAft>
        <a:defRPr sz="3200">
          <a:solidFill>
            <a:schemeClr val="bg1"/>
          </a:solidFill>
          <a:latin typeface="Arial Narrow" pitchFamily="1" charset="0"/>
          <a:cs typeface="Arial" charset="0"/>
        </a:defRPr>
      </a:lvl8pPr>
      <a:lvl9pPr marL="1828800" algn="l" rtl="0" eaLnBrk="1" fontAlgn="base" hangingPunct="1">
        <a:spcBef>
          <a:spcPct val="0"/>
        </a:spcBef>
        <a:spcAft>
          <a:spcPct val="0"/>
        </a:spcAft>
        <a:defRPr sz="3200">
          <a:solidFill>
            <a:schemeClr val="bg1"/>
          </a:solidFill>
          <a:latin typeface="Arial Narrow" pitchFamily="1" charset="0"/>
          <a:cs typeface="Arial" charset="0"/>
        </a:defRPr>
      </a:lvl9pPr>
    </p:titleStyle>
    <p:bodyStyle>
      <a:lvl1pPr marL="280988" indent="-280988"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n-lt"/>
          <a:ea typeface="+mn-ea"/>
          <a:cs typeface="+mn-cs"/>
        </a:defRPr>
      </a:lvl1pPr>
      <a:lvl2pPr marL="457200" indent="-234950" algn="l" rtl="0" eaLnBrk="1" fontAlgn="base" hangingPunct="1">
        <a:spcBef>
          <a:spcPct val="20000"/>
        </a:spcBef>
        <a:spcAft>
          <a:spcPct val="0"/>
        </a:spcAft>
        <a:buClr>
          <a:schemeClr val="tx2"/>
        </a:buClr>
        <a:buSzPct val="80000"/>
        <a:buFont typeface="Arial" charset="0"/>
        <a:buChar char="–"/>
        <a:defRPr sz="1800">
          <a:solidFill>
            <a:schemeClr val="tx1"/>
          </a:solidFill>
          <a:latin typeface="+mn-lt"/>
          <a:cs typeface="+mn-cs"/>
        </a:defRPr>
      </a:lvl2pPr>
      <a:lvl3pPr marL="679450" indent="-222250" algn="l" rtl="0" eaLnBrk="1" fontAlgn="base" hangingPunct="1">
        <a:spcBef>
          <a:spcPct val="20000"/>
        </a:spcBef>
        <a:spcAft>
          <a:spcPct val="0"/>
        </a:spcAft>
        <a:buClr>
          <a:schemeClr val="tx2"/>
        </a:buClr>
        <a:buSzPct val="80000"/>
        <a:buFont typeface="Wingdings" pitchFamily="2" charset="2"/>
        <a:buChar char="§"/>
        <a:defRPr sz="1600">
          <a:solidFill>
            <a:schemeClr val="tx1"/>
          </a:solidFill>
          <a:latin typeface="+mn-lt"/>
          <a:cs typeface="+mn-cs"/>
        </a:defRPr>
      </a:lvl3pPr>
      <a:lvl4pPr marL="1600200" indent="-228600" algn="l" rtl="0" eaLnBrk="1" fontAlgn="base" hangingPunct="1">
        <a:spcBef>
          <a:spcPct val="20000"/>
        </a:spcBef>
        <a:spcAft>
          <a:spcPct val="0"/>
        </a:spcAft>
        <a:buClr>
          <a:srgbClr val="003F82"/>
        </a:buClr>
        <a:buSzPct val="80000"/>
        <a:buFont typeface="Wingdings" pitchFamily="2" charset="2"/>
        <a:buChar char="§"/>
        <a:defRPr sz="1400">
          <a:solidFill>
            <a:schemeClr val="tx1"/>
          </a:solidFill>
          <a:latin typeface="+mn-lt"/>
          <a:cs typeface="+mn-cs"/>
        </a:defRPr>
      </a:lvl4pPr>
      <a:lvl5pPr marL="2057400" indent="-228600" algn="l" rtl="0" eaLnBrk="1" fontAlgn="base" hangingPunct="1">
        <a:spcBef>
          <a:spcPct val="20000"/>
        </a:spcBef>
        <a:spcAft>
          <a:spcPct val="0"/>
        </a:spcAft>
        <a:buClr>
          <a:srgbClr val="003F82"/>
        </a:buClr>
        <a:buSzPct val="80000"/>
        <a:buFont typeface="Wingdings" pitchFamily="2" charset="2"/>
        <a:buChar char="§"/>
        <a:defRPr sz="1200">
          <a:solidFill>
            <a:schemeClr val="tx1"/>
          </a:solidFill>
          <a:latin typeface="+mn-lt"/>
          <a:cs typeface="+mn-cs"/>
        </a:defRPr>
      </a:lvl5pPr>
      <a:lvl6pPr marL="25146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6pPr>
      <a:lvl7pPr marL="29718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7pPr>
      <a:lvl8pPr marL="34290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8pPr>
      <a:lvl9pPr marL="38862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p:cNvSpPr>
            <a:spLocks noGrp="1"/>
          </p:cNvSpPr>
          <p:nvPr>
            <p:ph type="ctrTitle"/>
          </p:nvPr>
        </p:nvSpPr>
        <p:spPr/>
        <p:txBody>
          <a:bodyPr/>
          <a:lstStyle/>
          <a:p>
            <a:r>
              <a:rPr lang="en-US" dirty="0"/>
              <a:t>Learning for Adapting  </a:t>
            </a:r>
            <a:br>
              <a:rPr lang="en-US" dirty="0"/>
            </a:br>
            <a:endParaRPr lang="en-US" dirty="0"/>
          </a:p>
        </p:txBody>
      </p:sp>
      <p:sp>
        <p:nvSpPr>
          <p:cNvPr id="20" name="Subtitle 19"/>
          <p:cNvSpPr>
            <a:spLocks noGrp="1"/>
          </p:cNvSpPr>
          <p:nvPr>
            <p:ph type="subTitle" idx="1"/>
          </p:nvPr>
        </p:nvSpPr>
        <p:spPr>
          <a:xfrm>
            <a:off x="1828800" y="1174813"/>
            <a:ext cx="6934200" cy="806387"/>
          </a:xfrm>
        </p:spPr>
        <p:txBody>
          <a:bodyPr/>
          <a:lstStyle/>
          <a:p>
            <a:r>
              <a:rPr lang="en-US" sz="2400" dirty="0"/>
              <a:t>Findings and implications of a Peer Education Assessment in the Philippines</a:t>
            </a:r>
          </a:p>
        </p:txBody>
      </p:sp>
      <p:sp>
        <p:nvSpPr>
          <p:cNvPr id="22" name="Text Placeholder 21"/>
          <p:cNvSpPr>
            <a:spLocks noGrp="1"/>
          </p:cNvSpPr>
          <p:nvPr>
            <p:ph type="body" sz="quarter" idx="15"/>
          </p:nvPr>
        </p:nvSpPr>
        <p:spPr/>
        <p:txBody>
          <a:bodyPr/>
          <a:lstStyle/>
          <a:p>
            <a:r>
              <a:rPr lang="en-US" dirty="0"/>
              <a:t>Molly Chen, RTI International</a:t>
            </a:r>
          </a:p>
          <a:p>
            <a:r>
              <a:rPr lang="en-US" dirty="0"/>
              <a:t>Presenting on behalf of USAID </a:t>
            </a:r>
            <a:r>
              <a:rPr lang="en-US" dirty="0" err="1"/>
              <a:t>LuzonHealth</a:t>
            </a:r>
            <a:r>
              <a:rPr lang="en-US" dirty="0"/>
              <a:t> Project</a:t>
            </a:r>
          </a:p>
        </p:txBody>
      </p:sp>
    </p:spTree>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
            <a:ext cx="9144000" cy="612648"/>
          </a:xfrm>
        </p:spPr>
        <p:txBody>
          <a:bodyPr/>
          <a:lstStyle/>
          <a:p>
            <a:r>
              <a:rPr lang="en-US" dirty="0"/>
              <a:t>Operations research: sample</a:t>
            </a:r>
          </a:p>
        </p:txBody>
      </p:sp>
      <p:sp>
        <p:nvSpPr>
          <p:cNvPr id="4" name="Text Placeholder 7">
            <a:extLst>
              <a:ext uri="{FF2B5EF4-FFF2-40B4-BE49-F238E27FC236}">
                <a16:creationId xmlns:a16="http://schemas.microsoft.com/office/drawing/2014/main" id="{63667EE6-2A7C-49DF-9DF1-C072FC29C1E4}"/>
              </a:ext>
            </a:extLst>
          </p:cNvPr>
          <p:cNvSpPr txBox="1">
            <a:spLocks/>
          </p:cNvSpPr>
          <p:nvPr/>
        </p:nvSpPr>
        <p:spPr bwMode="auto">
          <a:xfrm>
            <a:off x="228600" y="1133149"/>
            <a:ext cx="4193382" cy="38370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2250" indent="-22225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n-lt"/>
                <a:ea typeface="+mn-ea"/>
                <a:cs typeface="+mn-cs"/>
              </a:defRPr>
            </a:lvl1pPr>
            <a:lvl2pPr marL="463550" indent="-241300" algn="l" rtl="0" eaLnBrk="1" fontAlgn="base" hangingPunct="1">
              <a:spcBef>
                <a:spcPct val="20000"/>
              </a:spcBef>
              <a:spcAft>
                <a:spcPct val="0"/>
              </a:spcAft>
              <a:buClr>
                <a:schemeClr val="tx2"/>
              </a:buClr>
              <a:buSzPct val="80000"/>
              <a:buFont typeface="Arial" pitchFamily="34" charset="0"/>
              <a:buChar char="–"/>
              <a:defRPr sz="1800">
                <a:solidFill>
                  <a:schemeClr val="tx1"/>
                </a:solidFill>
                <a:latin typeface="+mn-lt"/>
                <a:cs typeface="+mn-cs"/>
              </a:defRPr>
            </a:lvl2pPr>
            <a:lvl3pPr marL="679450" indent="-222250" algn="l" rtl="0" eaLnBrk="1" fontAlgn="base" hangingPunct="1">
              <a:spcBef>
                <a:spcPct val="20000"/>
              </a:spcBef>
              <a:spcAft>
                <a:spcPct val="0"/>
              </a:spcAft>
              <a:buClr>
                <a:schemeClr val="tx2"/>
              </a:buClr>
              <a:buSzPct val="80000"/>
              <a:buFont typeface="Wingdings" pitchFamily="2" charset="2"/>
              <a:buChar char="§"/>
              <a:tabLst/>
              <a:defRPr sz="1600">
                <a:solidFill>
                  <a:schemeClr val="tx1"/>
                </a:solidFill>
                <a:latin typeface="+mn-lt"/>
                <a:cs typeface="+mn-cs"/>
              </a:defRPr>
            </a:lvl3pPr>
            <a:lvl4pPr marL="1031875" indent="-228600" algn="l" rtl="0" eaLnBrk="1" fontAlgn="base" hangingPunct="1">
              <a:spcBef>
                <a:spcPct val="20000"/>
              </a:spcBef>
              <a:spcAft>
                <a:spcPct val="0"/>
              </a:spcAft>
              <a:buClr>
                <a:srgbClr val="003F82"/>
              </a:buClr>
              <a:buSzPct val="80000"/>
              <a:buFont typeface="Wingdings" pitchFamily="2" charset="2"/>
              <a:buChar char="§"/>
              <a:tabLst/>
              <a:defRPr sz="1800">
                <a:solidFill>
                  <a:schemeClr val="tx1"/>
                </a:solidFill>
                <a:latin typeface="+mn-lt"/>
                <a:cs typeface="+mn-cs"/>
              </a:defRPr>
            </a:lvl4pPr>
            <a:lvl5pPr marL="2057400" indent="-228600" algn="l" rtl="0" eaLnBrk="1" fontAlgn="base" hangingPunct="1">
              <a:spcBef>
                <a:spcPct val="20000"/>
              </a:spcBef>
              <a:spcAft>
                <a:spcPct val="0"/>
              </a:spcAft>
              <a:buClr>
                <a:srgbClr val="003F82"/>
              </a:buClr>
              <a:buSzPct val="80000"/>
              <a:buFont typeface="Wingdings" pitchFamily="2" charset="2"/>
              <a:buChar char="§"/>
              <a:defRPr sz="1800">
                <a:solidFill>
                  <a:schemeClr val="tx1"/>
                </a:solidFill>
                <a:latin typeface="+mn-lt"/>
                <a:cs typeface="+mn-cs"/>
              </a:defRPr>
            </a:lvl5pPr>
            <a:lvl6pPr marL="2514600" indent="-228600" algn="l" rtl="0" eaLnBrk="1" fontAlgn="base" hangingPunct="1">
              <a:spcBef>
                <a:spcPct val="20000"/>
              </a:spcBef>
              <a:spcAft>
                <a:spcPct val="0"/>
              </a:spcAft>
              <a:buClr>
                <a:srgbClr val="003F82"/>
              </a:buClr>
              <a:buSzPct val="80000"/>
              <a:buFont typeface="Wingdings" pitchFamily="1" charset="2"/>
              <a:buChar char="§"/>
              <a:defRPr sz="1800">
                <a:solidFill>
                  <a:schemeClr val="tx1"/>
                </a:solidFill>
                <a:latin typeface="+mn-lt"/>
                <a:cs typeface="+mn-cs"/>
              </a:defRPr>
            </a:lvl6pPr>
            <a:lvl7pPr marL="2971800" indent="-228600" algn="l" rtl="0" eaLnBrk="1" fontAlgn="base" hangingPunct="1">
              <a:spcBef>
                <a:spcPct val="20000"/>
              </a:spcBef>
              <a:spcAft>
                <a:spcPct val="0"/>
              </a:spcAft>
              <a:buClr>
                <a:srgbClr val="003F82"/>
              </a:buClr>
              <a:buSzPct val="80000"/>
              <a:buFont typeface="Wingdings" pitchFamily="1" charset="2"/>
              <a:buChar char="§"/>
              <a:defRPr sz="1800">
                <a:solidFill>
                  <a:schemeClr val="tx1"/>
                </a:solidFill>
                <a:latin typeface="+mn-lt"/>
                <a:cs typeface="+mn-cs"/>
              </a:defRPr>
            </a:lvl7pPr>
            <a:lvl8pPr marL="3429000" indent="-228600" algn="l" rtl="0" eaLnBrk="1" fontAlgn="base" hangingPunct="1">
              <a:spcBef>
                <a:spcPct val="20000"/>
              </a:spcBef>
              <a:spcAft>
                <a:spcPct val="0"/>
              </a:spcAft>
              <a:buClr>
                <a:srgbClr val="003F82"/>
              </a:buClr>
              <a:buSzPct val="80000"/>
              <a:buFont typeface="Wingdings" pitchFamily="1" charset="2"/>
              <a:buChar char="§"/>
              <a:defRPr sz="1800">
                <a:solidFill>
                  <a:schemeClr val="tx1"/>
                </a:solidFill>
                <a:latin typeface="+mn-lt"/>
                <a:cs typeface="+mn-cs"/>
              </a:defRPr>
            </a:lvl8pPr>
            <a:lvl9pPr marL="3886200" indent="-228600" algn="l" rtl="0" eaLnBrk="1" fontAlgn="base" hangingPunct="1">
              <a:spcBef>
                <a:spcPct val="20000"/>
              </a:spcBef>
              <a:spcAft>
                <a:spcPct val="0"/>
              </a:spcAft>
              <a:buClr>
                <a:srgbClr val="003F82"/>
              </a:buClr>
              <a:buSzPct val="80000"/>
              <a:buFont typeface="Wingdings" pitchFamily="1" charset="2"/>
              <a:buChar char="§"/>
              <a:defRPr sz="1800">
                <a:solidFill>
                  <a:schemeClr val="tx1"/>
                </a:solidFill>
                <a:latin typeface="+mn-lt"/>
                <a:cs typeface="+mn-cs"/>
              </a:defRPr>
            </a:lvl9pPr>
          </a:lstStyle>
          <a:p>
            <a:pPr marL="0" indent="0" algn="ctr">
              <a:buNone/>
            </a:pPr>
            <a:r>
              <a:rPr lang="en-US" kern="0" dirty="0"/>
              <a:t>Quantitative</a:t>
            </a:r>
          </a:p>
        </p:txBody>
      </p:sp>
      <p:graphicFrame>
        <p:nvGraphicFramePr>
          <p:cNvPr id="5" name="Content Placeholder 5">
            <a:extLst>
              <a:ext uri="{FF2B5EF4-FFF2-40B4-BE49-F238E27FC236}">
                <a16:creationId xmlns:a16="http://schemas.microsoft.com/office/drawing/2014/main" id="{C44E2919-621C-4CC0-A97D-670196B138C2}"/>
              </a:ext>
            </a:extLst>
          </p:cNvPr>
          <p:cNvGraphicFramePr>
            <a:graphicFrameLocks noGrp="1"/>
          </p:cNvGraphicFramePr>
          <p:nvPr>
            <p:ph sz="half" idx="2"/>
            <p:extLst>
              <p:ext uri="{D42A27DB-BD31-4B8C-83A1-F6EECF244321}">
                <p14:modId xmlns:p14="http://schemas.microsoft.com/office/powerpoint/2010/main" val="543187404"/>
              </p:ext>
            </p:extLst>
          </p:nvPr>
        </p:nvGraphicFramePr>
        <p:xfrm>
          <a:off x="228600" y="1516856"/>
          <a:ext cx="4193382" cy="1889760"/>
        </p:xfrm>
        <a:graphic>
          <a:graphicData uri="http://schemas.openxmlformats.org/drawingml/2006/table">
            <a:tbl>
              <a:tblPr firstRow="1" bandRow="1">
                <a:tableStyleId>{7E9639D4-E3E2-4D34-9284-5A2195B3D0D7}</a:tableStyleId>
              </a:tblPr>
              <a:tblGrid>
                <a:gridCol w="1107033">
                  <a:extLst>
                    <a:ext uri="{9D8B030D-6E8A-4147-A177-3AD203B41FA5}">
                      <a16:colId xmlns:a16="http://schemas.microsoft.com/office/drawing/2014/main" val="577512756"/>
                    </a:ext>
                  </a:extLst>
                </a:gridCol>
                <a:gridCol w="1375079">
                  <a:extLst>
                    <a:ext uri="{9D8B030D-6E8A-4147-A177-3AD203B41FA5}">
                      <a16:colId xmlns:a16="http://schemas.microsoft.com/office/drawing/2014/main" val="3870067082"/>
                    </a:ext>
                  </a:extLst>
                </a:gridCol>
                <a:gridCol w="855635">
                  <a:extLst>
                    <a:ext uri="{9D8B030D-6E8A-4147-A177-3AD203B41FA5}">
                      <a16:colId xmlns:a16="http://schemas.microsoft.com/office/drawing/2014/main" val="866168622"/>
                    </a:ext>
                  </a:extLst>
                </a:gridCol>
                <a:gridCol w="855635">
                  <a:extLst>
                    <a:ext uri="{9D8B030D-6E8A-4147-A177-3AD203B41FA5}">
                      <a16:colId xmlns:a16="http://schemas.microsoft.com/office/drawing/2014/main" val="2751073074"/>
                    </a:ext>
                  </a:extLst>
                </a:gridCol>
              </a:tblGrid>
              <a:tr h="480060">
                <a:tc>
                  <a:txBody>
                    <a:bodyPr/>
                    <a:lstStyle/>
                    <a:p>
                      <a:r>
                        <a:rPr lang="en-US" sz="1400" dirty="0"/>
                        <a:t>Group</a:t>
                      </a:r>
                    </a:p>
                  </a:txBody>
                  <a:tcPr marL="68265" marR="68265" marT="34290" marB="34290">
                    <a:solidFill>
                      <a:schemeClr val="tx2">
                        <a:lumMod val="75000"/>
                      </a:schemeClr>
                    </a:solidFill>
                  </a:tcPr>
                </a:tc>
                <a:tc>
                  <a:txBody>
                    <a:bodyPr/>
                    <a:lstStyle/>
                    <a:p>
                      <a:r>
                        <a:rPr lang="en-US" sz="1400" dirty="0"/>
                        <a:t>Location</a:t>
                      </a:r>
                    </a:p>
                  </a:txBody>
                  <a:tcPr marL="68265" marR="68265" marT="34290" marB="34290">
                    <a:solidFill>
                      <a:schemeClr val="tx2">
                        <a:lumMod val="75000"/>
                      </a:schemeClr>
                    </a:solidFill>
                  </a:tcPr>
                </a:tc>
                <a:tc>
                  <a:txBody>
                    <a:bodyPr/>
                    <a:lstStyle/>
                    <a:p>
                      <a:r>
                        <a:rPr lang="en-US" sz="1400" dirty="0"/>
                        <a:t>Schools</a:t>
                      </a:r>
                    </a:p>
                  </a:txBody>
                  <a:tcPr marL="68265" marR="68265" marT="34290" marB="34290">
                    <a:solidFill>
                      <a:schemeClr val="tx2">
                        <a:lumMod val="75000"/>
                      </a:schemeClr>
                    </a:solidFill>
                  </a:tcPr>
                </a:tc>
                <a:tc>
                  <a:txBody>
                    <a:bodyPr/>
                    <a:lstStyle/>
                    <a:p>
                      <a:r>
                        <a:rPr lang="en-US" sz="1400" dirty="0"/>
                        <a:t>Classes</a:t>
                      </a:r>
                    </a:p>
                  </a:txBody>
                  <a:tcPr marL="68265" marR="68265" marT="34290" marB="34290">
                    <a:solidFill>
                      <a:schemeClr val="tx2">
                        <a:lumMod val="75000"/>
                      </a:schemeClr>
                    </a:solidFill>
                  </a:tcPr>
                </a:tc>
                <a:extLst>
                  <a:ext uri="{0D108BD9-81ED-4DB2-BD59-A6C34878D82A}">
                    <a16:rowId xmlns:a16="http://schemas.microsoft.com/office/drawing/2014/main" val="781589872"/>
                  </a:ext>
                </a:extLst>
              </a:tr>
              <a:tr h="278130">
                <a:tc rowSpan="2">
                  <a:txBody>
                    <a:bodyPr/>
                    <a:lstStyle/>
                    <a:p>
                      <a:r>
                        <a:rPr lang="en-US" sz="1400" dirty="0"/>
                        <a:t>Intervention</a:t>
                      </a:r>
                    </a:p>
                  </a:txBody>
                  <a:tcPr marL="68265" marR="68265" marT="34290" marB="34290" anchor="ctr">
                    <a:lnB w="12700" cap="flat" cmpd="sng" algn="ctr">
                      <a:solidFill>
                        <a:schemeClr val="tx1"/>
                      </a:solidFill>
                      <a:prstDash val="solid"/>
                      <a:round/>
                      <a:headEnd type="none" w="med" len="med"/>
                      <a:tailEnd type="none" w="med" len="med"/>
                    </a:lnB>
                  </a:tcPr>
                </a:tc>
                <a:tc>
                  <a:txBody>
                    <a:bodyPr/>
                    <a:lstStyle/>
                    <a:p>
                      <a:r>
                        <a:rPr lang="en-US" sz="1400" dirty="0"/>
                        <a:t>Batangas</a:t>
                      </a:r>
                    </a:p>
                  </a:txBody>
                  <a:tcPr marL="68265" marR="68265" marT="34290" marB="34290"/>
                </a:tc>
                <a:tc>
                  <a:txBody>
                    <a:bodyPr/>
                    <a:lstStyle/>
                    <a:p>
                      <a:r>
                        <a:rPr lang="en-US" sz="1400" dirty="0"/>
                        <a:t>7</a:t>
                      </a:r>
                    </a:p>
                  </a:txBody>
                  <a:tcPr marL="68265" marR="68265" marT="34290" marB="34290"/>
                </a:tc>
                <a:tc>
                  <a:txBody>
                    <a:bodyPr/>
                    <a:lstStyle/>
                    <a:p>
                      <a:r>
                        <a:rPr lang="en-US" sz="1400" dirty="0"/>
                        <a:t>18</a:t>
                      </a:r>
                    </a:p>
                  </a:txBody>
                  <a:tcPr marL="68265" marR="68265" marT="34290" marB="34290"/>
                </a:tc>
                <a:extLst>
                  <a:ext uri="{0D108BD9-81ED-4DB2-BD59-A6C34878D82A}">
                    <a16:rowId xmlns:a16="http://schemas.microsoft.com/office/drawing/2014/main" val="1703691943"/>
                  </a:ext>
                </a:extLst>
              </a:tr>
              <a:tr h="278130">
                <a:tc vMerge="1">
                  <a:txBody>
                    <a:bodyPr/>
                    <a:lstStyle/>
                    <a:p>
                      <a:endParaRPr lang="en-US" dirty="0"/>
                    </a:p>
                  </a:txBody>
                  <a:tcPr/>
                </a:tc>
                <a:tc>
                  <a:txBody>
                    <a:bodyPr/>
                    <a:lstStyle/>
                    <a:p>
                      <a:r>
                        <a:rPr lang="en-US" sz="1400" dirty="0"/>
                        <a:t>Cavite</a:t>
                      </a:r>
                    </a:p>
                  </a:txBody>
                  <a:tcPr marL="68265" marR="68265" marT="34290" marB="34290">
                    <a:lnB w="12700" cap="flat" cmpd="sng" algn="ctr">
                      <a:solidFill>
                        <a:schemeClr val="tx1"/>
                      </a:solidFill>
                      <a:prstDash val="solid"/>
                      <a:round/>
                      <a:headEnd type="none" w="med" len="med"/>
                      <a:tailEnd type="none" w="med" len="med"/>
                    </a:lnB>
                  </a:tcPr>
                </a:tc>
                <a:tc>
                  <a:txBody>
                    <a:bodyPr/>
                    <a:lstStyle/>
                    <a:p>
                      <a:r>
                        <a:rPr lang="en-US" sz="1400" dirty="0"/>
                        <a:t>8</a:t>
                      </a:r>
                    </a:p>
                  </a:txBody>
                  <a:tcPr marL="68265" marR="68265" marT="34290" marB="34290">
                    <a:lnB w="12700" cap="flat" cmpd="sng" algn="ctr">
                      <a:solidFill>
                        <a:schemeClr val="tx1"/>
                      </a:solidFill>
                      <a:prstDash val="solid"/>
                      <a:round/>
                      <a:headEnd type="none" w="med" len="med"/>
                      <a:tailEnd type="none" w="med" len="med"/>
                    </a:lnB>
                  </a:tcPr>
                </a:tc>
                <a:tc>
                  <a:txBody>
                    <a:bodyPr/>
                    <a:lstStyle/>
                    <a:p>
                      <a:r>
                        <a:rPr lang="en-US" sz="1400" dirty="0"/>
                        <a:t>29</a:t>
                      </a:r>
                    </a:p>
                  </a:txBody>
                  <a:tcPr marL="68265" marR="68265" marT="34290" marB="3429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89715728"/>
                  </a:ext>
                </a:extLst>
              </a:tr>
              <a:tr h="278130">
                <a:tc rowSpan="2">
                  <a:txBody>
                    <a:bodyPr/>
                    <a:lstStyle/>
                    <a:p>
                      <a:r>
                        <a:rPr lang="en-US" sz="1400" dirty="0"/>
                        <a:t>Comparison</a:t>
                      </a:r>
                    </a:p>
                  </a:txBody>
                  <a:tcPr marL="68265" marR="68265" marT="34290" marB="3429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Batangas</a:t>
                      </a:r>
                    </a:p>
                  </a:txBody>
                  <a:tcPr marL="68265" marR="68265" marT="34290" marB="34290">
                    <a:lnT w="12700" cap="flat" cmpd="sng" algn="ctr">
                      <a:solidFill>
                        <a:schemeClr val="tx1"/>
                      </a:solidFill>
                      <a:prstDash val="solid"/>
                      <a:round/>
                      <a:headEnd type="none" w="med" len="med"/>
                      <a:tailEnd type="none" w="med" len="med"/>
                    </a:lnT>
                  </a:tcPr>
                </a:tc>
                <a:tc>
                  <a:txBody>
                    <a:bodyPr/>
                    <a:lstStyle/>
                    <a:p>
                      <a:r>
                        <a:rPr lang="en-US" sz="1400" dirty="0"/>
                        <a:t>5</a:t>
                      </a:r>
                    </a:p>
                  </a:txBody>
                  <a:tcPr marL="68265" marR="68265" marT="34290" marB="34290">
                    <a:lnT w="12700" cap="flat" cmpd="sng" algn="ctr">
                      <a:solidFill>
                        <a:schemeClr val="tx1"/>
                      </a:solidFill>
                      <a:prstDash val="solid"/>
                      <a:round/>
                      <a:headEnd type="none" w="med" len="med"/>
                      <a:tailEnd type="none" w="med" len="med"/>
                    </a:lnT>
                  </a:tcPr>
                </a:tc>
                <a:tc>
                  <a:txBody>
                    <a:bodyPr/>
                    <a:lstStyle/>
                    <a:p>
                      <a:r>
                        <a:rPr lang="en-US" sz="1400" dirty="0"/>
                        <a:t>15</a:t>
                      </a:r>
                    </a:p>
                  </a:txBody>
                  <a:tcPr marL="68265" marR="68265" marT="34290" marB="34290">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461701433"/>
                  </a:ext>
                </a:extLst>
              </a:tr>
              <a:tr h="278130">
                <a:tc vMerge="1">
                  <a:txBody>
                    <a:bodyPr/>
                    <a:lstStyle/>
                    <a:p>
                      <a:endParaRPr lang="en-US" dirty="0"/>
                    </a:p>
                  </a:txBody>
                  <a:tcPr/>
                </a:tc>
                <a:tc>
                  <a:txBody>
                    <a:bodyPr/>
                    <a:lstStyle/>
                    <a:p>
                      <a:r>
                        <a:rPr lang="en-US" sz="1400" dirty="0"/>
                        <a:t>Cavite</a:t>
                      </a:r>
                    </a:p>
                  </a:txBody>
                  <a:tcPr marL="68265" marR="68265" marT="34290" marB="34290">
                    <a:lnB w="12700" cap="flat" cmpd="sng" algn="ctr">
                      <a:solidFill>
                        <a:schemeClr val="tx1"/>
                      </a:solidFill>
                      <a:prstDash val="solid"/>
                      <a:round/>
                      <a:headEnd type="none" w="med" len="med"/>
                      <a:tailEnd type="none" w="med" len="med"/>
                    </a:lnB>
                  </a:tcPr>
                </a:tc>
                <a:tc>
                  <a:txBody>
                    <a:bodyPr/>
                    <a:lstStyle/>
                    <a:p>
                      <a:r>
                        <a:rPr lang="en-US" sz="1400" dirty="0"/>
                        <a:t>8</a:t>
                      </a:r>
                    </a:p>
                  </a:txBody>
                  <a:tcPr marL="68265" marR="68265" marT="34290" marB="34290">
                    <a:lnB w="12700" cap="flat" cmpd="sng" algn="ctr">
                      <a:solidFill>
                        <a:schemeClr val="tx1"/>
                      </a:solidFill>
                      <a:prstDash val="solid"/>
                      <a:round/>
                      <a:headEnd type="none" w="med" len="med"/>
                      <a:tailEnd type="none" w="med" len="med"/>
                    </a:lnB>
                  </a:tcPr>
                </a:tc>
                <a:tc>
                  <a:txBody>
                    <a:bodyPr/>
                    <a:lstStyle/>
                    <a:p>
                      <a:r>
                        <a:rPr lang="en-US" sz="1400" dirty="0"/>
                        <a:t>27</a:t>
                      </a:r>
                    </a:p>
                  </a:txBody>
                  <a:tcPr marL="68265" marR="68265" marT="34290" marB="3429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32397412"/>
                  </a:ext>
                </a:extLst>
              </a:tr>
              <a:tr h="278130">
                <a:tc gridSpan="2">
                  <a:txBody>
                    <a:bodyPr/>
                    <a:lstStyle/>
                    <a:p>
                      <a:r>
                        <a:rPr lang="en-US" sz="1400" dirty="0"/>
                        <a:t>Total</a:t>
                      </a:r>
                    </a:p>
                  </a:txBody>
                  <a:tcPr marL="68265" marR="68265" marT="34290" marB="34290" anchor="ctr">
                    <a:lnT w="12700" cap="flat" cmpd="sng" algn="ctr">
                      <a:solidFill>
                        <a:schemeClr val="tx1"/>
                      </a:solidFill>
                      <a:prstDash val="solid"/>
                      <a:round/>
                      <a:headEnd type="none" w="med" len="med"/>
                      <a:tailEnd type="none" w="med" len="med"/>
                    </a:lnT>
                  </a:tcPr>
                </a:tc>
                <a:tc hMerge="1">
                  <a:txBody>
                    <a:bodyPr/>
                    <a:lstStyle/>
                    <a:p>
                      <a:endParaRPr lang="en-US" dirty="0"/>
                    </a:p>
                  </a:txBody>
                  <a:tcPr/>
                </a:tc>
                <a:tc>
                  <a:txBody>
                    <a:bodyPr/>
                    <a:lstStyle/>
                    <a:p>
                      <a:r>
                        <a:rPr lang="en-US" sz="1400" dirty="0"/>
                        <a:t>28</a:t>
                      </a:r>
                    </a:p>
                  </a:txBody>
                  <a:tcPr marL="68265" marR="68265" marT="34290" marB="34290">
                    <a:lnT w="12700" cap="flat" cmpd="sng" algn="ctr">
                      <a:solidFill>
                        <a:schemeClr val="tx1"/>
                      </a:solidFill>
                      <a:prstDash val="solid"/>
                      <a:round/>
                      <a:headEnd type="none" w="med" len="med"/>
                      <a:tailEnd type="none" w="med" len="med"/>
                    </a:lnT>
                  </a:tcPr>
                </a:tc>
                <a:tc>
                  <a:txBody>
                    <a:bodyPr/>
                    <a:lstStyle/>
                    <a:p>
                      <a:r>
                        <a:rPr lang="en-US" sz="1400" dirty="0"/>
                        <a:t>89</a:t>
                      </a:r>
                    </a:p>
                  </a:txBody>
                  <a:tcPr marL="68265" marR="68265" marT="34290" marB="34290">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169217822"/>
                  </a:ext>
                </a:extLst>
              </a:tr>
            </a:tbl>
          </a:graphicData>
        </a:graphic>
      </p:graphicFrame>
      <p:sp>
        <p:nvSpPr>
          <p:cNvPr id="7" name="Text Placeholder 8">
            <a:extLst>
              <a:ext uri="{FF2B5EF4-FFF2-40B4-BE49-F238E27FC236}">
                <a16:creationId xmlns:a16="http://schemas.microsoft.com/office/drawing/2014/main" id="{E065A72A-037D-4464-94F1-89201F5DF765}"/>
              </a:ext>
            </a:extLst>
          </p:cNvPr>
          <p:cNvSpPr txBox="1">
            <a:spLocks/>
          </p:cNvSpPr>
          <p:nvPr/>
        </p:nvSpPr>
        <p:spPr>
          <a:xfrm>
            <a:off x="5051742" y="1143000"/>
            <a:ext cx="3842307" cy="373856"/>
          </a:xfrm>
          <a:prstGeom prst="rect">
            <a:avLst/>
          </a:prstGeom>
        </p:spPr>
        <p:txBody>
          <a:bodyPr/>
          <a:lstStyle>
            <a:lvl1pPr marL="280988" indent="-280988"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n-lt"/>
                <a:ea typeface="+mn-ea"/>
                <a:cs typeface="+mn-cs"/>
              </a:defRPr>
            </a:lvl1pPr>
            <a:lvl2pPr marL="457200" indent="-234950" algn="l" rtl="0" eaLnBrk="1" fontAlgn="base" hangingPunct="1">
              <a:spcBef>
                <a:spcPct val="20000"/>
              </a:spcBef>
              <a:spcAft>
                <a:spcPct val="0"/>
              </a:spcAft>
              <a:buClr>
                <a:schemeClr val="tx2"/>
              </a:buClr>
              <a:buSzPct val="80000"/>
              <a:buFont typeface="Arial" charset="0"/>
              <a:buChar char="–"/>
              <a:defRPr sz="1800">
                <a:solidFill>
                  <a:schemeClr val="tx1"/>
                </a:solidFill>
                <a:latin typeface="+mn-lt"/>
                <a:cs typeface="+mn-cs"/>
              </a:defRPr>
            </a:lvl2pPr>
            <a:lvl3pPr marL="679450" indent="-222250" algn="l" rtl="0" eaLnBrk="1" fontAlgn="base" hangingPunct="1">
              <a:spcBef>
                <a:spcPct val="20000"/>
              </a:spcBef>
              <a:spcAft>
                <a:spcPct val="0"/>
              </a:spcAft>
              <a:buClr>
                <a:schemeClr val="tx2"/>
              </a:buClr>
              <a:buSzPct val="80000"/>
              <a:buFont typeface="Wingdings" pitchFamily="2" charset="2"/>
              <a:buChar char="§"/>
              <a:defRPr sz="1600">
                <a:solidFill>
                  <a:schemeClr val="tx1"/>
                </a:solidFill>
                <a:latin typeface="+mn-lt"/>
                <a:cs typeface="+mn-cs"/>
              </a:defRPr>
            </a:lvl3pPr>
            <a:lvl4pPr marL="1600200" indent="-228600" algn="l" rtl="0" eaLnBrk="1" fontAlgn="base" hangingPunct="1">
              <a:spcBef>
                <a:spcPct val="20000"/>
              </a:spcBef>
              <a:spcAft>
                <a:spcPct val="0"/>
              </a:spcAft>
              <a:buClr>
                <a:srgbClr val="003F82"/>
              </a:buClr>
              <a:buSzPct val="80000"/>
              <a:buFont typeface="Wingdings" pitchFamily="2" charset="2"/>
              <a:buChar char="§"/>
              <a:defRPr sz="1400">
                <a:solidFill>
                  <a:schemeClr val="tx1"/>
                </a:solidFill>
                <a:latin typeface="+mn-lt"/>
                <a:cs typeface="+mn-cs"/>
              </a:defRPr>
            </a:lvl4pPr>
            <a:lvl5pPr marL="2057400" indent="-228600" algn="l" rtl="0" eaLnBrk="1" fontAlgn="base" hangingPunct="1">
              <a:spcBef>
                <a:spcPct val="20000"/>
              </a:spcBef>
              <a:spcAft>
                <a:spcPct val="0"/>
              </a:spcAft>
              <a:buClr>
                <a:srgbClr val="003F82"/>
              </a:buClr>
              <a:buSzPct val="80000"/>
              <a:buFont typeface="Wingdings" pitchFamily="2" charset="2"/>
              <a:buChar char="§"/>
              <a:defRPr sz="1200">
                <a:solidFill>
                  <a:schemeClr val="tx1"/>
                </a:solidFill>
                <a:latin typeface="+mn-lt"/>
                <a:cs typeface="+mn-cs"/>
              </a:defRPr>
            </a:lvl5pPr>
            <a:lvl6pPr marL="25146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6pPr>
            <a:lvl7pPr marL="29718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7pPr>
            <a:lvl8pPr marL="34290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8pPr>
            <a:lvl9pPr marL="38862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9pPr>
          </a:lstStyle>
          <a:p>
            <a:pPr marL="0" indent="0" algn="ctr">
              <a:buNone/>
            </a:pPr>
            <a:r>
              <a:rPr lang="en-US" kern="0" dirty="0"/>
              <a:t>Qualitative</a:t>
            </a:r>
          </a:p>
        </p:txBody>
      </p:sp>
      <p:graphicFrame>
        <p:nvGraphicFramePr>
          <p:cNvPr id="8" name="Content Placeholder 6">
            <a:extLst>
              <a:ext uri="{FF2B5EF4-FFF2-40B4-BE49-F238E27FC236}">
                <a16:creationId xmlns:a16="http://schemas.microsoft.com/office/drawing/2014/main" id="{80F35AC2-3DAF-4D64-AF31-94BC0683BADE}"/>
              </a:ext>
            </a:extLst>
          </p:cNvPr>
          <p:cNvGraphicFramePr>
            <a:graphicFrameLocks/>
          </p:cNvGraphicFramePr>
          <p:nvPr>
            <p:extLst>
              <p:ext uri="{D42A27DB-BD31-4B8C-83A1-F6EECF244321}">
                <p14:modId xmlns:p14="http://schemas.microsoft.com/office/powerpoint/2010/main" val="651908536"/>
              </p:ext>
            </p:extLst>
          </p:nvPr>
        </p:nvGraphicFramePr>
        <p:xfrm>
          <a:off x="5029200" y="1516856"/>
          <a:ext cx="3887390" cy="2186940"/>
        </p:xfrm>
        <a:graphic>
          <a:graphicData uri="http://schemas.openxmlformats.org/drawingml/2006/table">
            <a:tbl>
              <a:tblPr firstRow="1" bandRow="1">
                <a:tableStyleId>{7E9639D4-E3E2-4D34-9284-5A2195B3D0D7}</a:tableStyleId>
              </a:tblPr>
              <a:tblGrid>
                <a:gridCol w="1157642">
                  <a:extLst>
                    <a:ext uri="{9D8B030D-6E8A-4147-A177-3AD203B41FA5}">
                      <a16:colId xmlns:a16="http://schemas.microsoft.com/office/drawing/2014/main" val="2270251833"/>
                    </a:ext>
                  </a:extLst>
                </a:gridCol>
                <a:gridCol w="2058030">
                  <a:extLst>
                    <a:ext uri="{9D8B030D-6E8A-4147-A177-3AD203B41FA5}">
                      <a16:colId xmlns:a16="http://schemas.microsoft.com/office/drawing/2014/main" val="3561195920"/>
                    </a:ext>
                  </a:extLst>
                </a:gridCol>
                <a:gridCol w="671718">
                  <a:extLst>
                    <a:ext uri="{9D8B030D-6E8A-4147-A177-3AD203B41FA5}">
                      <a16:colId xmlns:a16="http://schemas.microsoft.com/office/drawing/2014/main" val="3974041883"/>
                    </a:ext>
                  </a:extLst>
                </a:gridCol>
              </a:tblGrid>
              <a:tr h="278130">
                <a:tc>
                  <a:txBody>
                    <a:bodyPr/>
                    <a:lstStyle/>
                    <a:p>
                      <a:r>
                        <a:rPr lang="en-US" sz="1400" dirty="0"/>
                        <a:t>Group</a:t>
                      </a:r>
                    </a:p>
                  </a:txBody>
                  <a:tcPr marL="68601" marR="68601" marT="34290" marB="34290">
                    <a:solidFill>
                      <a:schemeClr val="tx2">
                        <a:lumMod val="75000"/>
                      </a:schemeClr>
                    </a:solidFill>
                  </a:tcPr>
                </a:tc>
                <a:tc>
                  <a:txBody>
                    <a:bodyPr/>
                    <a:lstStyle/>
                    <a:p>
                      <a:r>
                        <a:rPr lang="en-US" sz="1400" dirty="0"/>
                        <a:t>Interview Population</a:t>
                      </a:r>
                    </a:p>
                  </a:txBody>
                  <a:tcPr marL="68601" marR="68601" marT="34290" marB="34290">
                    <a:solidFill>
                      <a:schemeClr val="tx2">
                        <a:lumMod val="75000"/>
                      </a:schemeClr>
                    </a:solidFill>
                  </a:tcPr>
                </a:tc>
                <a:tc>
                  <a:txBody>
                    <a:bodyPr/>
                    <a:lstStyle/>
                    <a:p>
                      <a:r>
                        <a:rPr lang="en-US" sz="1400" dirty="0"/>
                        <a:t>Count</a:t>
                      </a:r>
                    </a:p>
                  </a:txBody>
                  <a:tcPr marL="68601" marR="68601" marT="34290" marB="34290">
                    <a:solidFill>
                      <a:schemeClr val="tx2">
                        <a:lumMod val="75000"/>
                      </a:schemeClr>
                    </a:solidFill>
                  </a:tcPr>
                </a:tc>
                <a:extLst>
                  <a:ext uri="{0D108BD9-81ED-4DB2-BD59-A6C34878D82A}">
                    <a16:rowId xmlns:a16="http://schemas.microsoft.com/office/drawing/2014/main" val="1570555879"/>
                  </a:ext>
                </a:extLst>
              </a:tr>
              <a:tr h="278130">
                <a:tc rowSpan="4">
                  <a:txBody>
                    <a:bodyPr/>
                    <a:lstStyle/>
                    <a:p>
                      <a:r>
                        <a:rPr lang="en-US" sz="1400" dirty="0"/>
                        <a:t>Intervention</a:t>
                      </a:r>
                    </a:p>
                  </a:txBody>
                  <a:tcPr marL="68601" marR="68601" marT="34290" marB="34290" anchor="ctr">
                    <a:lnB w="12700" cap="flat" cmpd="sng" algn="ctr">
                      <a:solidFill>
                        <a:schemeClr val="tx1"/>
                      </a:solidFill>
                      <a:prstDash val="solid"/>
                      <a:round/>
                      <a:headEnd type="none" w="med" len="med"/>
                      <a:tailEnd type="none" w="med" len="med"/>
                    </a:lnB>
                  </a:tcPr>
                </a:tc>
                <a:tc>
                  <a:txBody>
                    <a:bodyPr/>
                    <a:lstStyle/>
                    <a:p>
                      <a:r>
                        <a:rPr lang="en-US" sz="1400" dirty="0"/>
                        <a:t>Administrators</a:t>
                      </a:r>
                    </a:p>
                  </a:txBody>
                  <a:tcPr marL="68601" marR="68601" marT="34290" marB="34290"/>
                </a:tc>
                <a:tc>
                  <a:txBody>
                    <a:bodyPr/>
                    <a:lstStyle/>
                    <a:p>
                      <a:r>
                        <a:rPr lang="en-US" sz="1400" dirty="0"/>
                        <a:t>8</a:t>
                      </a:r>
                    </a:p>
                  </a:txBody>
                  <a:tcPr marL="68601" marR="68601" marT="34290" marB="34290"/>
                </a:tc>
                <a:extLst>
                  <a:ext uri="{0D108BD9-81ED-4DB2-BD59-A6C34878D82A}">
                    <a16:rowId xmlns:a16="http://schemas.microsoft.com/office/drawing/2014/main" val="3179948967"/>
                  </a:ext>
                </a:extLst>
              </a:tr>
              <a:tr h="278130">
                <a:tc vMerge="1">
                  <a:txBody>
                    <a:bodyPr/>
                    <a:lstStyle/>
                    <a:p>
                      <a:endParaRPr lang="en-US" dirty="0"/>
                    </a:p>
                  </a:txBody>
                  <a:tcPr/>
                </a:tc>
                <a:tc>
                  <a:txBody>
                    <a:bodyPr/>
                    <a:lstStyle/>
                    <a:p>
                      <a:r>
                        <a:rPr lang="en-US" sz="1400" dirty="0"/>
                        <a:t>THK advisors</a:t>
                      </a:r>
                    </a:p>
                  </a:txBody>
                  <a:tcPr marL="68601" marR="68601" marT="34290" marB="34290"/>
                </a:tc>
                <a:tc>
                  <a:txBody>
                    <a:bodyPr/>
                    <a:lstStyle/>
                    <a:p>
                      <a:r>
                        <a:rPr lang="en-US" sz="1400" dirty="0"/>
                        <a:t>8</a:t>
                      </a:r>
                    </a:p>
                  </a:txBody>
                  <a:tcPr marL="68601" marR="68601" marT="34290" marB="34290"/>
                </a:tc>
                <a:extLst>
                  <a:ext uri="{0D108BD9-81ED-4DB2-BD59-A6C34878D82A}">
                    <a16:rowId xmlns:a16="http://schemas.microsoft.com/office/drawing/2014/main" val="2226974216"/>
                  </a:ext>
                </a:extLst>
              </a:tr>
              <a:tr h="278130">
                <a:tc vMerge="1">
                  <a:txBody>
                    <a:bodyPr/>
                    <a:lstStyle/>
                    <a:p>
                      <a:endParaRPr lang="en-US" dirty="0"/>
                    </a:p>
                  </a:txBody>
                  <a:tcPr/>
                </a:tc>
                <a:tc>
                  <a:txBody>
                    <a:bodyPr/>
                    <a:lstStyle/>
                    <a:p>
                      <a:r>
                        <a:rPr lang="en-US" sz="1400" dirty="0"/>
                        <a:t>Peer educators</a:t>
                      </a:r>
                    </a:p>
                  </a:txBody>
                  <a:tcPr marL="68601" marR="68601" marT="34290" marB="34290"/>
                </a:tc>
                <a:tc>
                  <a:txBody>
                    <a:bodyPr/>
                    <a:lstStyle/>
                    <a:p>
                      <a:r>
                        <a:rPr lang="en-US" sz="1400" dirty="0"/>
                        <a:t>24</a:t>
                      </a:r>
                    </a:p>
                  </a:txBody>
                  <a:tcPr marL="68601" marR="68601" marT="34290" marB="34290"/>
                </a:tc>
                <a:extLst>
                  <a:ext uri="{0D108BD9-81ED-4DB2-BD59-A6C34878D82A}">
                    <a16:rowId xmlns:a16="http://schemas.microsoft.com/office/drawing/2014/main" val="2355750524"/>
                  </a:ext>
                </a:extLst>
              </a:tr>
              <a:tr h="278130">
                <a:tc vMerge="1">
                  <a:txBody>
                    <a:bodyPr/>
                    <a:lstStyle/>
                    <a:p>
                      <a:endParaRPr lang="en-US" dirty="0"/>
                    </a:p>
                  </a:txBody>
                  <a:tcPr/>
                </a:tc>
                <a:tc>
                  <a:txBody>
                    <a:bodyPr/>
                    <a:lstStyle/>
                    <a:p>
                      <a:r>
                        <a:rPr lang="en-US" sz="1400" dirty="0"/>
                        <a:t>Students</a:t>
                      </a:r>
                    </a:p>
                  </a:txBody>
                  <a:tcPr marL="68601" marR="68601" marT="34290" marB="34290">
                    <a:lnB w="12700" cap="flat" cmpd="sng" algn="ctr">
                      <a:solidFill>
                        <a:schemeClr val="tx1"/>
                      </a:solidFill>
                      <a:prstDash val="solid"/>
                      <a:round/>
                      <a:headEnd type="none" w="med" len="med"/>
                      <a:tailEnd type="none" w="med" len="med"/>
                    </a:lnB>
                  </a:tcPr>
                </a:tc>
                <a:tc>
                  <a:txBody>
                    <a:bodyPr/>
                    <a:lstStyle/>
                    <a:p>
                      <a:r>
                        <a:rPr lang="en-US" sz="1400" dirty="0"/>
                        <a:t>24</a:t>
                      </a:r>
                    </a:p>
                  </a:txBody>
                  <a:tcPr marL="68601" marR="68601" marT="34290" marB="3429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31123010"/>
                  </a:ext>
                </a:extLst>
              </a:tr>
              <a:tr h="480060">
                <a:tc>
                  <a:txBody>
                    <a:bodyPr/>
                    <a:lstStyle/>
                    <a:p>
                      <a:r>
                        <a:rPr lang="en-US" sz="1400" dirty="0"/>
                        <a:t>Comparison</a:t>
                      </a:r>
                    </a:p>
                  </a:txBody>
                  <a:tcPr marL="68601" marR="68601" marT="34290" marB="3429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Administrators or guidance counselors</a:t>
                      </a:r>
                    </a:p>
                  </a:txBody>
                  <a:tcPr marL="68601" marR="68601" marT="34290" marB="3429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8</a:t>
                      </a:r>
                    </a:p>
                  </a:txBody>
                  <a:tcPr marL="68601" marR="68601" marT="34290" marB="3429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42594730"/>
                  </a:ext>
                </a:extLst>
              </a:tr>
              <a:tr h="278130">
                <a:tc gridSpan="2">
                  <a:txBody>
                    <a:bodyPr/>
                    <a:lstStyle/>
                    <a:p>
                      <a:r>
                        <a:rPr lang="en-US" sz="1400" dirty="0"/>
                        <a:t>Total</a:t>
                      </a:r>
                    </a:p>
                  </a:txBody>
                  <a:tcPr marL="68601" marR="68601" marT="34290" marB="34290">
                    <a:lnT w="12700" cap="flat" cmpd="sng" algn="ctr">
                      <a:solidFill>
                        <a:schemeClr val="tx1"/>
                      </a:solidFill>
                      <a:prstDash val="solid"/>
                      <a:round/>
                      <a:headEnd type="none" w="med" len="med"/>
                      <a:tailEnd type="none" w="med" len="med"/>
                    </a:lnT>
                  </a:tcPr>
                </a:tc>
                <a:tc hMerge="1">
                  <a:txBody>
                    <a:bodyPr/>
                    <a:lstStyle/>
                    <a:p>
                      <a:endParaRPr lang="en-US" dirty="0"/>
                    </a:p>
                  </a:txBody>
                  <a:tcPr/>
                </a:tc>
                <a:tc>
                  <a:txBody>
                    <a:bodyPr/>
                    <a:lstStyle/>
                    <a:p>
                      <a:r>
                        <a:rPr lang="en-US" sz="1400" dirty="0"/>
                        <a:t>72</a:t>
                      </a:r>
                    </a:p>
                  </a:txBody>
                  <a:tcPr marL="68601" marR="68601" marT="34290" marB="34290">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319995605"/>
                  </a:ext>
                </a:extLst>
              </a:tr>
            </a:tbl>
          </a:graphicData>
        </a:graphic>
      </p:graphicFrame>
    </p:spTree>
    <p:extLst>
      <p:ext uri="{BB962C8B-B14F-4D97-AF65-F5344CB8AC3E}">
        <p14:creationId xmlns:p14="http://schemas.microsoft.com/office/powerpoint/2010/main" val="1774667839"/>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Quantitative results</a:t>
            </a:r>
          </a:p>
        </p:txBody>
      </p:sp>
      <p:graphicFrame>
        <p:nvGraphicFramePr>
          <p:cNvPr id="7" name="Table 6">
            <a:extLst>
              <a:ext uri="{FF2B5EF4-FFF2-40B4-BE49-F238E27FC236}">
                <a16:creationId xmlns:a16="http://schemas.microsoft.com/office/drawing/2014/main" id="{33F37ED7-E16A-4406-A863-C54377D34294}"/>
              </a:ext>
            </a:extLst>
          </p:cNvPr>
          <p:cNvGraphicFramePr>
            <a:graphicFrameLocks noGrp="1"/>
          </p:cNvGraphicFramePr>
          <p:nvPr>
            <p:extLst>
              <p:ext uri="{D42A27DB-BD31-4B8C-83A1-F6EECF244321}">
                <p14:modId xmlns:p14="http://schemas.microsoft.com/office/powerpoint/2010/main" val="835288442"/>
              </p:ext>
            </p:extLst>
          </p:nvPr>
        </p:nvGraphicFramePr>
        <p:xfrm>
          <a:off x="289140" y="838200"/>
          <a:ext cx="8550059" cy="5729224"/>
        </p:xfrm>
        <a:graphic>
          <a:graphicData uri="http://schemas.openxmlformats.org/drawingml/2006/table">
            <a:tbl>
              <a:tblPr firstRow="1" firstCol="1" bandRow="1">
                <a:tableStyleId>{5C22544A-7EE6-4342-B048-85BDC9FD1C3A}</a:tableStyleId>
              </a:tblPr>
              <a:tblGrid>
                <a:gridCol w="1268173">
                  <a:extLst>
                    <a:ext uri="{9D8B030D-6E8A-4147-A177-3AD203B41FA5}">
                      <a16:colId xmlns:a16="http://schemas.microsoft.com/office/drawing/2014/main" val="2630505588"/>
                    </a:ext>
                  </a:extLst>
                </a:gridCol>
                <a:gridCol w="958196">
                  <a:extLst>
                    <a:ext uri="{9D8B030D-6E8A-4147-A177-3AD203B41FA5}">
                      <a16:colId xmlns:a16="http://schemas.microsoft.com/office/drawing/2014/main" val="294211697"/>
                    </a:ext>
                  </a:extLst>
                </a:gridCol>
                <a:gridCol w="737074">
                  <a:extLst>
                    <a:ext uri="{9D8B030D-6E8A-4147-A177-3AD203B41FA5}">
                      <a16:colId xmlns:a16="http://schemas.microsoft.com/office/drawing/2014/main" val="3373127347"/>
                    </a:ext>
                  </a:extLst>
                </a:gridCol>
                <a:gridCol w="958196">
                  <a:extLst>
                    <a:ext uri="{9D8B030D-6E8A-4147-A177-3AD203B41FA5}">
                      <a16:colId xmlns:a16="http://schemas.microsoft.com/office/drawing/2014/main" val="855484997"/>
                    </a:ext>
                  </a:extLst>
                </a:gridCol>
                <a:gridCol w="884489">
                  <a:extLst>
                    <a:ext uri="{9D8B030D-6E8A-4147-A177-3AD203B41FA5}">
                      <a16:colId xmlns:a16="http://schemas.microsoft.com/office/drawing/2014/main" val="381647837"/>
                    </a:ext>
                  </a:extLst>
                </a:gridCol>
                <a:gridCol w="737074">
                  <a:extLst>
                    <a:ext uri="{9D8B030D-6E8A-4147-A177-3AD203B41FA5}">
                      <a16:colId xmlns:a16="http://schemas.microsoft.com/office/drawing/2014/main" val="1783843542"/>
                    </a:ext>
                  </a:extLst>
                </a:gridCol>
                <a:gridCol w="958196">
                  <a:extLst>
                    <a:ext uri="{9D8B030D-6E8A-4147-A177-3AD203B41FA5}">
                      <a16:colId xmlns:a16="http://schemas.microsoft.com/office/drawing/2014/main" val="2750506152"/>
                    </a:ext>
                  </a:extLst>
                </a:gridCol>
                <a:gridCol w="2048661">
                  <a:extLst>
                    <a:ext uri="{9D8B030D-6E8A-4147-A177-3AD203B41FA5}">
                      <a16:colId xmlns:a16="http://schemas.microsoft.com/office/drawing/2014/main" val="807811486"/>
                    </a:ext>
                  </a:extLst>
                </a:gridCol>
              </a:tblGrid>
              <a:tr h="0">
                <a:tc>
                  <a:txBody>
                    <a:bodyPr/>
                    <a:lstStyle/>
                    <a:p>
                      <a:pPr marL="0" marR="0" algn="ctr">
                        <a:lnSpc>
                          <a:spcPct val="107000"/>
                        </a:lnSpc>
                        <a:spcBef>
                          <a:spcPts val="300"/>
                        </a:spcBef>
                        <a:spcAft>
                          <a:spcPts val="300"/>
                        </a:spcAft>
                      </a:pPr>
                      <a:r>
                        <a:rPr lang="en-US" sz="1500" dirty="0">
                          <a:effectLst/>
                        </a:rPr>
                        <a:t>Test Section</a:t>
                      </a:r>
                      <a:endParaRPr lang="en-US" sz="1500" b="1" dirty="0">
                        <a:effectLst/>
                        <a:latin typeface="Arial" panose="020B0604020202020204" pitchFamily="34" charset="0"/>
                        <a:ea typeface="SimSun" panose="02010600030101010101" pitchFamily="2" charset="-122"/>
                        <a:cs typeface="Times New Roman" panose="02020603050405020304" pitchFamily="18" charset="0"/>
                      </a:endParaRPr>
                    </a:p>
                  </a:txBody>
                  <a:tcPr marL="30976" marR="30976" marT="0" marB="0" anchor="ctr"/>
                </a:tc>
                <a:tc gridSpan="3">
                  <a:txBody>
                    <a:bodyPr/>
                    <a:lstStyle/>
                    <a:p>
                      <a:pPr marL="0" marR="0" algn="ctr">
                        <a:lnSpc>
                          <a:spcPct val="107000"/>
                        </a:lnSpc>
                        <a:spcBef>
                          <a:spcPts val="300"/>
                        </a:spcBef>
                        <a:spcAft>
                          <a:spcPts val="300"/>
                        </a:spcAft>
                      </a:pPr>
                      <a:r>
                        <a:rPr lang="en-US" sz="1500" dirty="0">
                          <a:effectLst/>
                        </a:rPr>
                        <a:t>Comparison group</a:t>
                      </a:r>
                      <a:endParaRPr lang="en-US" sz="1500" b="1" dirty="0">
                        <a:effectLst/>
                        <a:latin typeface="Arial" panose="020B0604020202020204" pitchFamily="34" charset="0"/>
                        <a:ea typeface="SimSun" panose="02010600030101010101" pitchFamily="2" charset="-122"/>
                        <a:cs typeface="Times New Roman" panose="02020603050405020304" pitchFamily="18" charset="0"/>
                      </a:endParaRPr>
                    </a:p>
                  </a:txBody>
                  <a:tcPr marL="30976" marR="30976" marT="0" marB="0" anchor="ctr"/>
                </a:tc>
                <a:tc hMerge="1">
                  <a:txBody>
                    <a:bodyPr/>
                    <a:lstStyle/>
                    <a:p>
                      <a:endParaRPr lang="en-US"/>
                    </a:p>
                  </a:txBody>
                  <a:tcPr/>
                </a:tc>
                <a:tc hMerge="1">
                  <a:txBody>
                    <a:bodyPr/>
                    <a:lstStyle/>
                    <a:p>
                      <a:endParaRPr lang="en-US"/>
                    </a:p>
                  </a:txBody>
                  <a:tcPr/>
                </a:tc>
                <a:tc gridSpan="3">
                  <a:txBody>
                    <a:bodyPr/>
                    <a:lstStyle/>
                    <a:p>
                      <a:r>
                        <a:rPr lang="en-US" sz="1500" dirty="0">
                          <a:effectLst/>
                        </a:rPr>
                        <a:t>Intervention group</a:t>
                      </a:r>
                      <a:endParaRPr lang="en-US" sz="1500" dirty="0"/>
                    </a:p>
                  </a:txBody>
                  <a:tcPr marL="57680" marR="57680" marT="0" marB="0" anchor="ctr"/>
                </a:tc>
                <a:tc hMerge="1">
                  <a:txBody>
                    <a:bodyPr/>
                    <a:lstStyle/>
                    <a:p>
                      <a:endParaRPr lang="en-US"/>
                    </a:p>
                  </a:txBody>
                  <a:tcPr/>
                </a:tc>
                <a:tc hMerge="1">
                  <a:txBody>
                    <a:bodyPr/>
                    <a:lstStyle/>
                    <a:p>
                      <a:endParaRPr lang="en-US"/>
                    </a:p>
                  </a:txBody>
                  <a:tcPr/>
                </a:tc>
                <a:tc>
                  <a:txBody>
                    <a:bodyPr/>
                    <a:lstStyle/>
                    <a:p>
                      <a:pPr marL="0" marR="0" algn="ctr">
                        <a:lnSpc>
                          <a:spcPct val="107000"/>
                        </a:lnSpc>
                        <a:spcBef>
                          <a:spcPts val="300"/>
                        </a:spcBef>
                        <a:spcAft>
                          <a:spcPts val="300"/>
                        </a:spcAft>
                      </a:pPr>
                      <a:r>
                        <a:rPr lang="en-US" sz="1500">
                          <a:effectLst/>
                        </a:rPr>
                        <a:t>Post-test score difference between intervention and comparison group</a:t>
                      </a:r>
                      <a:endParaRPr lang="en-US" sz="1500" b="1">
                        <a:effectLst/>
                        <a:latin typeface="Arial" panose="020B0604020202020204" pitchFamily="34" charset="0"/>
                        <a:ea typeface="SimSun" panose="02010600030101010101" pitchFamily="2" charset="-122"/>
                        <a:cs typeface="Times New Roman" panose="02020603050405020304" pitchFamily="18" charset="0"/>
                      </a:endParaRPr>
                    </a:p>
                  </a:txBody>
                  <a:tcPr marL="57680" marR="57680" marT="0" marB="0" anchor="ctr"/>
                </a:tc>
                <a:extLst>
                  <a:ext uri="{0D108BD9-81ED-4DB2-BD59-A6C34878D82A}">
                    <a16:rowId xmlns:a16="http://schemas.microsoft.com/office/drawing/2014/main" val="3548578561"/>
                  </a:ext>
                </a:extLst>
              </a:tr>
              <a:tr h="334772">
                <a:tc>
                  <a:txBody>
                    <a:bodyPr/>
                    <a:lstStyle/>
                    <a:p>
                      <a:pPr marL="0" marR="0">
                        <a:lnSpc>
                          <a:spcPct val="107000"/>
                        </a:lnSpc>
                        <a:spcBef>
                          <a:spcPts val="300"/>
                        </a:spcBef>
                        <a:spcAft>
                          <a:spcPts val="300"/>
                        </a:spcAft>
                      </a:pPr>
                      <a:r>
                        <a:rPr lang="en-US" sz="1500" dirty="0">
                          <a:effectLst/>
                        </a:rPr>
                        <a:t> </a:t>
                      </a:r>
                      <a:endParaRPr lang="en-US" sz="1500" dirty="0">
                        <a:effectLst/>
                        <a:latin typeface="Arial" panose="020B0604020202020204" pitchFamily="34" charset="0"/>
                        <a:ea typeface="SimSun" panose="02010600030101010101" pitchFamily="2" charset="-122"/>
                        <a:cs typeface="Times New Roman" panose="02020603050405020304" pitchFamily="18" charset="0"/>
                      </a:endParaRPr>
                    </a:p>
                  </a:txBody>
                  <a:tcPr marL="30976" marR="30976" marT="0" marB="0"/>
                </a:tc>
                <a:tc>
                  <a:txBody>
                    <a:bodyPr/>
                    <a:lstStyle/>
                    <a:p>
                      <a:pPr marL="0" marR="0" indent="0" algn="ctr">
                        <a:lnSpc>
                          <a:spcPct val="107000"/>
                        </a:lnSpc>
                        <a:spcBef>
                          <a:spcPts val="300"/>
                        </a:spcBef>
                        <a:spcAft>
                          <a:spcPts val="300"/>
                        </a:spcAft>
                      </a:pPr>
                      <a:r>
                        <a:rPr lang="en-US" sz="1500" dirty="0">
                          <a:effectLst/>
                        </a:rPr>
                        <a:t>Baseline</a:t>
                      </a:r>
                      <a:endParaRPr lang="en-US" sz="1500" dirty="0">
                        <a:effectLst/>
                        <a:latin typeface="Arial" panose="020B0604020202020204" pitchFamily="34" charset="0"/>
                        <a:ea typeface="SimSun" panose="02010600030101010101" pitchFamily="2" charset="-122"/>
                        <a:cs typeface="Times New Roman" panose="02020603050405020304" pitchFamily="18" charset="0"/>
                      </a:endParaRPr>
                    </a:p>
                  </a:txBody>
                  <a:tcPr marL="30976" marR="30976" marT="0" marB="0"/>
                </a:tc>
                <a:tc>
                  <a:txBody>
                    <a:bodyPr/>
                    <a:lstStyle/>
                    <a:p>
                      <a:pPr marL="0" marR="0" indent="0" algn="ctr">
                        <a:lnSpc>
                          <a:spcPct val="107000"/>
                        </a:lnSpc>
                        <a:spcBef>
                          <a:spcPts val="300"/>
                        </a:spcBef>
                        <a:spcAft>
                          <a:spcPts val="300"/>
                        </a:spcAft>
                      </a:pPr>
                      <a:r>
                        <a:rPr lang="en-US" sz="1500" dirty="0">
                          <a:effectLst/>
                        </a:rPr>
                        <a:t>Post-test</a:t>
                      </a:r>
                      <a:endParaRPr lang="en-US" sz="1500" dirty="0">
                        <a:effectLst/>
                        <a:latin typeface="Arial" panose="020B0604020202020204" pitchFamily="34" charset="0"/>
                        <a:ea typeface="SimSun" panose="02010600030101010101" pitchFamily="2" charset="-122"/>
                        <a:cs typeface="Times New Roman" panose="02020603050405020304" pitchFamily="18" charset="0"/>
                      </a:endParaRPr>
                    </a:p>
                  </a:txBody>
                  <a:tcPr marL="57680" marR="57680" marT="0" marB="0"/>
                </a:tc>
                <a:tc>
                  <a:txBody>
                    <a:bodyPr/>
                    <a:lstStyle/>
                    <a:p>
                      <a:pPr marL="0" marR="0" indent="0" algn="ctr">
                        <a:lnSpc>
                          <a:spcPct val="107000"/>
                        </a:lnSpc>
                        <a:spcBef>
                          <a:spcPts val="300"/>
                        </a:spcBef>
                        <a:spcAft>
                          <a:spcPts val="300"/>
                        </a:spcAft>
                      </a:pPr>
                      <a:r>
                        <a:rPr lang="en-US" sz="1500">
                          <a:effectLst/>
                        </a:rPr>
                        <a:t>p-value</a:t>
                      </a:r>
                      <a:endParaRPr lang="en-US" sz="1500">
                        <a:effectLst/>
                        <a:latin typeface="Arial" panose="020B0604020202020204" pitchFamily="34" charset="0"/>
                        <a:ea typeface="SimSun" panose="02010600030101010101" pitchFamily="2" charset="-122"/>
                        <a:cs typeface="Times New Roman" panose="02020603050405020304" pitchFamily="18" charset="0"/>
                      </a:endParaRPr>
                    </a:p>
                  </a:txBody>
                  <a:tcPr marL="57680" marR="57680" marT="0" marB="0"/>
                </a:tc>
                <a:tc>
                  <a:txBody>
                    <a:bodyPr/>
                    <a:lstStyle/>
                    <a:p>
                      <a:pPr marL="0" marR="0" algn="ctr">
                        <a:lnSpc>
                          <a:spcPct val="107000"/>
                        </a:lnSpc>
                        <a:spcBef>
                          <a:spcPts val="300"/>
                        </a:spcBef>
                        <a:spcAft>
                          <a:spcPts val="300"/>
                        </a:spcAft>
                      </a:pPr>
                      <a:r>
                        <a:rPr lang="en-US" sz="1500" dirty="0">
                          <a:effectLst/>
                        </a:rPr>
                        <a:t>Baseline</a:t>
                      </a:r>
                      <a:endParaRPr lang="en-US" sz="1500" dirty="0">
                        <a:effectLst/>
                        <a:latin typeface="Arial" panose="020B0604020202020204" pitchFamily="34" charset="0"/>
                        <a:ea typeface="SimSun" panose="02010600030101010101" pitchFamily="2" charset="-122"/>
                        <a:cs typeface="Times New Roman" panose="02020603050405020304" pitchFamily="18" charset="0"/>
                      </a:endParaRPr>
                    </a:p>
                  </a:txBody>
                  <a:tcPr marL="57680" marR="57680" marT="0" marB="0"/>
                </a:tc>
                <a:tc>
                  <a:txBody>
                    <a:bodyPr/>
                    <a:lstStyle/>
                    <a:p>
                      <a:pPr marL="0" marR="0" algn="ctr">
                        <a:lnSpc>
                          <a:spcPct val="107000"/>
                        </a:lnSpc>
                        <a:spcBef>
                          <a:spcPts val="300"/>
                        </a:spcBef>
                        <a:spcAft>
                          <a:spcPts val="300"/>
                        </a:spcAft>
                      </a:pPr>
                      <a:r>
                        <a:rPr lang="en-US" sz="1500" dirty="0">
                          <a:effectLst/>
                        </a:rPr>
                        <a:t>Post-test</a:t>
                      </a:r>
                      <a:endParaRPr lang="en-US" sz="1500" dirty="0">
                        <a:effectLst/>
                        <a:latin typeface="Arial" panose="020B0604020202020204" pitchFamily="34" charset="0"/>
                        <a:ea typeface="SimSun" panose="02010600030101010101" pitchFamily="2" charset="-122"/>
                        <a:cs typeface="Times New Roman" panose="02020603050405020304" pitchFamily="18" charset="0"/>
                      </a:endParaRPr>
                    </a:p>
                  </a:txBody>
                  <a:tcPr marL="57680" marR="57680" marT="0" marB="0"/>
                </a:tc>
                <a:tc>
                  <a:txBody>
                    <a:bodyPr/>
                    <a:lstStyle/>
                    <a:p>
                      <a:pPr marL="0" marR="0" algn="ctr">
                        <a:lnSpc>
                          <a:spcPct val="107000"/>
                        </a:lnSpc>
                        <a:spcBef>
                          <a:spcPts val="300"/>
                        </a:spcBef>
                        <a:spcAft>
                          <a:spcPts val="300"/>
                        </a:spcAft>
                      </a:pPr>
                      <a:r>
                        <a:rPr lang="en-US" sz="1500">
                          <a:effectLst/>
                        </a:rPr>
                        <a:t>p-value</a:t>
                      </a:r>
                      <a:endParaRPr lang="en-US" sz="1500">
                        <a:effectLst/>
                        <a:latin typeface="Arial" panose="020B0604020202020204" pitchFamily="34" charset="0"/>
                        <a:ea typeface="SimSun" panose="02010600030101010101" pitchFamily="2" charset="-122"/>
                        <a:cs typeface="Times New Roman" panose="02020603050405020304" pitchFamily="18" charset="0"/>
                      </a:endParaRPr>
                    </a:p>
                  </a:txBody>
                  <a:tcPr marL="57680" marR="57680" marT="0" marB="0"/>
                </a:tc>
                <a:tc>
                  <a:txBody>
                    <a:bodyPr/>
                    <a:lstStyle/>
                    <a:p>
                      <a:pPr marL="0" marR="0" algn="ctr">
                        <a:lnSpc>
                          <a:spcPct val="107000"/>
                        </a:lnSpc>
                        <a:spcBef>
                          <a:spcPts val="300"/>
                        </a:spcBef>
                        <a:spcAft>
                          <a:spcPts val="300"/>
                        </a:spcAft>
                      </a:pPr>
                      <a:r>
                        <a:rPr lang="en-US" sz="1500">
                          <a:effectLst/>
                        </a:rPr>
                        <a:t>p-value</a:t>
                      </a:r>
                      <a:endParaRPr lang="en-US" sz="1500">
                        <a:effectLst/>
                        <a:latin typeface="Arial" panose="020B0604020202020204" pitchFamily="34" charset="0"/>
                        <a:ea typeface="SimSun" panose="02010600030101010101" pitchFamily="2" charset="-122"/>
                        <a:cs typeface="Times New Roman" panose="02020603050405020304" pitchFamily="18" charset="0"/>
                      </a:endParaRPr>
                    </a:p>
                  </a:txBody>
                  <a:tcPr marL="57680" marR="57680" marT="0" marB="0"/>
                </a:tc>
                <a:extLst>
                  <a:ext uri="{0D108BD9-81ED-4DB2-BD59-A6C34878D82A}">
                    <a16:rowId xmlns:a16="http://schemas.microsoft.com/office/drawing/2014/main" val="1855958796"/>
                  </a:ext>
                </a:extLst>
              </a:tr>
              <a:tr h="168148">
                <a:tc>
                  <a:txBody>
                    <a:bodyPr/>
                    <a:lstStyle/>
                    <a:p>
                      <a:pPr marL="0" marR="0">
                        <a:lnSpc>
                          <a:spcPct val="107000"/>
                        </a:lnSpc>
                        <a:spcBef>
                          <a:spcPts val="300"/>
                        </a:spcBef>
                        <a:spcAft>
                          <a:spcPts val="300"/>
                        </a:spcAft>
                      </a:pPr>
                      <a:r>
                        <a:rPr lang="en-US" sz="1500">
                          <a:effectLst/>
                        </a:rPr>
                        <a:t>Pregnancy</a:t>
                      </a:r>
                    </a:p>
                    <a:p>
                      <a:pPr marL="0" marR="0">
                        <a:lnSpc>
                          <a:spcPct val="107000"/>
                        </a:lnSpc>
                        <a:spcBef>
                          <a:spcPts val="300"/>
                        </a:spcBef>
                        <a:spcAft>
                          <a:spcPts val="300"/>
                        </a:spcAft>
                      </a:pPr>
                      <a:r>
                        <a:rPr lang="en-US" sz="1500">
                          <a:effectLst/>
                        </a:rPr>
                        <a:t>(Knowledge)</a:t>
                      </a:r>
                      <a:endParaRPr lang="en-US" sz="1500">
                        <a:effectLst/>
                        <a:latin typeface="Arial" panose="020B0604020202020204" pitchFamily="34" charset="0"/>
                        <a:ea typeface="SimSun" panose="02010600030101010101" pitchFamily="2" charset="-122"/>
                        <a:cs typeface="Times New Roman" panose="02020603050405020304" pitchFamily="18" charset="0"/>
                      </a:endParaRPr>
                    </a:p>
                  </a:txBody>
                  <a:tcPr marL="30976" marR="30976" marT="0" marB="0"/>
                </a:tc>
                <a:tc>
                  <a:txBody>
                    <a:bodyPr/>
                    <a:lstStyle/>
                    <a:p>
                      <a:pPr marL="0" marR="0" indent="0" algn="ctr">
                        <a:lnSpc>
                          <a:spcPct val="107000"/>
                        </a:lnSpc>
                        <a:spcBef>
                          <a:spcPts val="300"/>
                        </a:spcBef>
                        <a:spcAft>
                          <a:spcPts val="300"/>
                        </a:spcAft>
                      </a:pPr>
                      <a:r>
                        <a:rPr lang="en-US" sz="1500">
                          <a:effectLst/>
                        </a:rPr>
                        <a:t>67%</a:t>
                      </a:r>
                      <a:endParaRPr lang="en-US" sz="1500">
                        <a:effectLst/>
                        <a:latin typeface="Arial" panose="020B0604020202020204" pitchFamily="34" charset="0"/>
                        <a:ea typeface="SimSun" panose="02010600030101010101" pitchFamily="2" charset="-122"/>
                        <a:cs typeface="Times New Roman" panose="02020603050405020304" pitchFamily="18" charset="0"/>
                      </a:endParaRPr>
                    </a:p>
                  </a:txBody>
                  <a:tcPr marL="30976" marR="30976" marT="0" marB="0"/>
                </a:tc>
                <a:tc>
                  <a:txBody>
                    <a:bodyPr/>
                    <a:lstStyle/>
                    <a:p>
                      <a:pPr marL="0" marR="0" indent="0" algn="ctr">
                        <a:lnSpc>
                          <a:spcPct val="107000"/>
                        </a:lnSpc>
                        <a:spcBef>
                          <a:spcPts val="300"/>
                        </a:spcBef>
                        <a:spcAft>
                          <a:spcPts val="300"/>
                        </a:spcAft>
                      </a:pPr>
                      <a:r>
                        <a:rPr lang="en-US" sz="1500" dirty="0">
                          <a:effectLst/>
                        </a:rPr>
                        <a:t>68%</a:t>
                      </a:r>
                      <a:endParaRPr lang="en-US" sz="1500" dirty="0">
                        <a:effectLst/>
                        <a:latin typeface="Arial" panose="020B0604020202020204" pitchFamily="34" charset="0"/>
                        <a:ea typeface="SimSun" panose="02010600030101010101" pitchFamily="2" charset="-122"/>
                        <a:cs typeface="Times New Roman" panose="02020603050405020304" pitchFamily="18" charset="0"/>
                      </a:endParaRPr>
                    </a:p>
                  </a:txBody>
                  <a:tcPr marL="57680" marR="57680" marT="0" marB="0"/>
                </a:tc>
                <a:tc>
                  <a:txBody>
                    <a:bodyPr/>
                    <a:lstStyle/>
                    <a:p>
                      <a:pPr marL="0" marR="0" indent="0" algn="ctr">
                        <a:lnSpc>
                          <a:spcPct val="107000"/>
                        </a:lnSpc>
                        <a:spcBef>
                          <a:spcPts val="300"/>
                        </a:spcBef>
                        <a:spcAft>
                          <a:spcPts val="300"/>
                        </a:spcAft>
                      </a:pPr>
                      <a:r>
                        <a:rPr lang="en-US" sz="1500" dirty="0">
                          <a:effectLst/>
                        </a:rPr>
                        <a:t>0.679</a:t>
                      </a:r>
                      <a:endParaRPr lang="en-US" sz="1500" dirty="0">
                        <a:effectLst/>
                        <a:latin typeface="Arial" panose="020B0604020202020204" pitchFamily="34" charset="0"/>
                        <a:ea typeface="SimSun" panose="02010600030101010101" pitchFamily="2" charset="-122"/>
                        <a:cs typeface="Times New Roman" panose="02020603050405020304" pitchFamily="18" charset="0"/>
                      </a:endParaRPr>
                    </a:p>
                  </a:txBody>
                  <a:tcPr marL="57680" marR="57680" marT="0" marB="0"/>
                </a:tc>
                <a:tc>
                  <a:txBody>
                    <a:bodyPr/>
                    <a:lstStyle/>
                    <a:p>
                      <a:pPr marL="0" marR="0" algn="ctr">
                        <a:lnSpc>
                          <a:spcPct val="107000"/>
                        </a:lnSpc>
                        <a:spcBef>
                          <a:spcPts val="300"/>
                        </a:spcBef>
                        <a:spcAft>
                          <a:spcPts val="300"/>
                        </a:spcAft>
                      </a:pPr>
                      <a:r>
                        <a:rPr lang="en-US" sz="1500" dirty="0">
                          <a:effectLst/>
                        </a:rPr>
                        <a:t>66%</a:t>
                      </a:r>
                      <a:endParaRPr lang="en-US" sz="1500" dirty="0">
                        <a:effectLst/>
                        <a:latin typeface="Arial" panose="020B0604020202020204" pitchFamily="34" charset="0"/>
                        <a:ea typeface="SimSun" panose="02010600030101010101" pitchFamily="2" charset="-122"/>
                        <a:cs typeface="Times New Roman" panose="02020603050405020304" pitchFamily="18" charset="0"/>
                      </a:endParaRPr>
                    </a:p>
                  </a:txBody>
                  <a:tcPr marL="57680" marR="57680" marT="0" marB="0"/>
                </a:tc>
                <a:tc>
                  <a:txBody>
                    <a:bodyPr/>
                    <a:lstStyle/>
                    <a:p>
                      <a:pPr marL="0" marR="0" algn="ctr">
                        <a:lnSpc>
                          <a:spcPct val="107000"/>
                        </a:lnSpc>
                        <a:spcBef>
                          <a:spcPts val="300"/>
                        </a:spcBef>
                        <a:spcAft>
                          <a:spcPts val="300"/>
                        </a:spcAft>
                      </a:pPr>
                      <a:r>
                        <a:rPr lang="en-US" sz="1500">
                          <a:effectLst/>
                        </a:rPr>
                        <a:t>72%</a:t>
                      </a:r>
                      <a:endParaRPr lang="en-US" sz="1500">
                        <a:effectLst/>
                        <a:latin typeface="Arial" panose="020B0604020202020204" pitchFamily="34" charset="0"/>
                        <a:ea typeface="SimSun" panose="02010600030101010101" pitchFamily="2" charset="-122"/>
                        <a:cs typeface="Times New Roman" panose="02020603050405020304" pitchFamily="18" charset="0"/>
                      </a:endParaRPr>
                    </a:p>
                  </a:txBody>
                  <a:tcPr marL="57680" marR="57680" marT="0" marB="0"/>
                </a:tc>
                <a:tc>
                  <a:txBody>
                    <a:bodyPr/>
                    <a:lstStyle/>
                    <a:p>
                      <a:pPr marL="0" marR="0" algn="ctr">
                        <a:lnSpc>
                          <a:spcPct val="107000"/>
                        </a:lnSpc>
                        <a:spcBef>
                          <a:spcPts val="300"/>
                        </a:spcBef>
                        <a:spcAft>
                          <a:spcPts val="300"/>
                        </a:spcAft>
                      </a:pPr>
                      <a:r>
                        <a:rPr lang="en-US" sz="1500">
                          <a:effectLst/>
                        </a:rPr>
                        <a:t>&lt;0.001*</a:t>
                      </a:r>
                      <a:endParaRPr lang="en-US" sz="1500">
                        <a:effectLst/>
                        <a:latin typeface="Arial" panose="020B0604020202020204" pitchFamily="34" charset="0"/>
                        <a:ea typeface="SimSun" panose="02010600030101010101" pitchFamily="2" charset="-122"/>
                        <a:cs typeface="Times New Roman" panose="02020603050405020304" pitchFamily="18" charset="0"/>
                      </a:endParaRPr>
                    </a:p>
                  </a:txBody>
                  <a:tcPr marL="57680" marR="57680" marT="0" marB="0"/>
                </a:tc>
                <a:tc>
                  <a:txBody>
                    <a:bodyPr/>
                    <a:lstStyle/>
                    <a:p>
                      <a:pPr marL="0" marR="0" algn="ctr">
                        <a:lnSpc>
                          <a:spcPct val="107000"/>
                        </a:lnSpc>
                        <a:spcBef>
                          <a:spcPts val="300"/>
                        </a:spcBef>
                        <a:spcAft>
                          <a:spcPts val="300"/>
                        </a:spcAft>
                      </a:pPr>
                      <a:r>
                        <a:rPr lang="en-US" sz="1500">
                          <a:effectLst/>
                        </a:rPr>
                        <a:t>0.003*</a:t>
                      </a:r>
                      <a:endParaRPr lang="en-US" sz="1500">
                        <a:effectLst/>
                        <a:latin typeface="Arial" panose="020B0604020202020204" pitchFamily="34" charset="0"/>
                        <a:ea typeface="SimSun" panose="02010600030101010101" pitchFamily="2" charset="-122"/>
                        <a:cs typeface="Times New Roman" panose="02020603050405020304" pitchFamily="18" charset="0"/>
                      </a:endParaRPr>
                    </a:p>
                  </a:txBody>
                  <a:tcPr marL="57680" marR="57680" marT="0" marB="0"/>
                </a:tc>
                <a:extLst>
                  <a:ext uri="{0D108BD9-81ED-4DB2-BD59-A6C34878D82A}">
                    <a16:rowId xmlns:a16="http://schemas.microsoft.com/office/drawing/2014/main" val="2492878325"/>
                  </a:ext>
                </a:extLst>
              </a:tr>
              <a:tr h="153924">
                <a:tc>
                  <a:txBody>
                    <a:bodyPr/>
                    <a:lstStyle/>
                    <a:p>
                      <a:pPr marL="0" marR="0">
                        <a:lnSpc>
                          <a:spcPct val="107000"/>
                        </a:lnSpc>
                        <a:spcBef>
                          <a:spcPts val="300"/>
                        </a:spcBef>
                        <a:spcAft>
                          <a:spcPts val="300"/>
                        </a:spcAft>
                      </a:pPr>
                      <a:r>
                        <a:rPr lang="en-US" sz="1500">
                          <a:effectLst/>
                        </a:rPr>
                        <a:t>Sexual health</a:t>
                      </a:r>
                    </a:p>
                    <a:p>
                      <a:pPr marL="0" marR="0">
                        <a:lnSpc>
                          <a:spcPct val="107000"/>
                        </a:lnSpc>
                        <a:spcBef>
                          <a:spcPts val="300"/>
                        </a:spcBef>
                        <a:spcAft>
                          <a:spcPts val="300"/>
                        </a:spcAft>
                      </a:pPr>
                      <a:r>
                        <a:rPr lang="en-US" sz="1500">
                          <a:effectLst/>
                        </a:rPr>
                        <a:t>(Knowledge)</a:t>
                      </a:r>
                      <a:endParaRPr lang="en-US" sz="1500">
                        <a:effectLst/>
                        <a:latin typeface="Arial" panose="020B0604020202020204" pitchFamily="34" charset="0"/>
                        <a:ea typeface="SimSun" panose="02010600030101010101" pitchFamily="2" charset="-122"/>
                        <a:cs typeface="Times New Roman" panose="02020603050405020304" pitchFamily="18" charset="0"/>
                      </a:endParaRPr>
                    </a:p>
                  </a:txBody>
                  <a:tcPr marL="30976" marR="30976" marT="0" marB="0"/>
                </a:tc>
                <a:tc>
                  <a:txBody>
                    <a:bodyPr/>
                    <a:lstStyle/>
                    <a:p>
                      <a:pPr marL="0" marR="0" indent="0" algn="ctr">
                        <a:lnSpc>
                          <a:spcPct val="107000"/>
                        </a:lnSpc>
                        <a:spcBef>
                          <a:spcPts val="300"/>
                        </a:spcBef>
                        <a:spcAft>
                          <a:spcPts val="300"/>
                        </a:spcAft>
                      </a:pPr>
                      <a:r>
                        <a:rPr lang="en-US" sz="1500">
                          <a:effectLst/>
                        </a:rPr>
                        <a:t>60%</a:t>
                      </a:r>
                      <a:endParaRPr lang="en-US" sz="1500">
                        <a:effectLst/>
                        <a:latin typeface="Arial" panose="020B0604020202020204" pitchFamily="34" charset="0"/>
                        <a:ea typeface="SimSun" panose="02010600030101010101" pitchFamily="2" charset="-122"/>
                        <a:cs typeface="Times New Roman" panose="02020603050405020304" pitchFamily="18" charset="0"/>
                      </a:endParaRPr>
                    </a:p>
                  </a:txBody>
                  <a:tcPr marL="30976" marR="30976" marT="0" marB="0"/>
                </a:tc>
                <a:tc>
                  <a:txBody>
                    <a:bodyPr/>
                    <a:lstStyle/>
                    <a:p>
                      <a:pPr marL="0" marR="0" indent="0" algn="ctr">
                        <a:lnSpc>
                          <a:spcPct val="107000"/>
                        </a:lnSpc>
                        <a:spcBef>
                          <a:spcPts val="300"/>
                        </a:spcBef>
                        <a:spcAft>
                          <a:spcPts val="300"/>
                        </a:spcAft>
                      </a:pPr>
                      <a:r>
                        <a:rPr lang="en-US" sz="1500">
                          <a:effectLst/>
                        </a:rPr>
                        <a:t>60%</a:t>
                      </a:r>
                      <a:endParaRPr lang="en-US" sz="1500">
                        <a:effectLst/>
                        <a:latin typeface="Arial" panose="020B0604020202020204" pitchFamily="34" charset="0"/>
                        <a:ea typeface="SimSun" panose="02010600030101010101" pitchFamily="2" charset="-122"/>
                        <a:cs typeface="Times New Roman" panose="02020603050405020304" pitchFamily="18" charset="0"/>
                      </a:endParaRPr>
                    </a:p>
                  </a:txBody>
                  <a:tcPr marL="57680" marR="57680" marT="0" marB="0"/>
                </a:tc>
                <a:tc>
                  <a:txBody>
                    <a:bodyPr/>
                    <a:lstStyle/>
                    <a:p>
                      <a:pPr marL="0" marR="0" indent="0" algn="ctr">
                        <a:lnSpc>
                          <a:spcPct val="107000"/>
                        </a:lnSpc>
                        <a:spcBef>
                          <a:spcPts val="300"/>
                        </a:spcBef>
                        <a:spcAft>
                          <a:spcPts val="300"/>
                        </a:spcAft>
                      </a:pPr>
                      <a:r>
                        <a:rPr lang="en-US" sz="1500">
                          <a:effectLst/>
                        </a:rPr>
                        <a:t>0.799</a:t>
                      </a:r>
                      <a:endParaRPr lang="en-US" sz="1500">
                        <a:effectLst/>
                        <a:latin typeface="Arial" panose="020B0604020202020204" pitchFamily="34" charset="0"/>
                        <a:ea typeface="SimSun" panose="02010600030101010101" pitchFamily="2" charset="-122"/>
                        <a:cs typeface="Times New Roman" panose="02020603050405020304" pitchFamily="18" charset="0"/>
                      </a:endParaRPr>
                    </a:p>
                  </a:txBody>
                  <a:tcPr marL="57680" marR="57680" marT="0" marB="0"/>
                </a:tc>
                <a:tc>
                  <a:txBody>
                    <a:bodyPr/>
                    <a:lstStyle/>
                    <a:p>
                      <a:pPr marL="0" marR="0" algn="ctr">
                        <a:lnSpc>
                          <a:spcPct val="107000"/>
                        </a:lnSpc>
                        <a:spcBef>
                          <a:spcPts val="300"/>
                        </a:spcBef>
                        <a:spcAft>
                          <a:spcPts val="300"/>
                        </a:spcAft>
                      </a:pPr>
                      <a:r>
                        <a:rPr lang="en-US" sz="1500">
                          <a:effectLst/>
                        </a:rPr>
                        <a:t>62%</a:t>
                      </a:r>
                      <a:endParaRPr lang="en-US" sz="1500">
                        <a:effectLst/>
                        <a:latin typeface="Arial" panose="020B0604020202020204" pitchFamily="34" charset="0"/>
                        <a:ea typeface="SimSun" panose="02010600030101010101" pitchFamily="2" charset="-122"/>
                        <a:cs typeface="Times New Roman" panose="02020603050405020304" pitchFamily="18" charset="0"/>
                      </a:endParaRPr>
                    </a:p>
                  </a:txBody>
                  <a:tcPr marL="57680" marR="57680" marT="0" marB="0"/>
                </a:tc>
                <a:tc>
                  <a:txBody>
                    <a:bodyPr/>
                    <a:lstStyle/>
                    <a:p>
                      <a:pPr marL="0" marR="0" algn="ctr">
                        <a:lnSpc>
                          <a:spcPct val="107000"/>
                        </a:lnSpc>
                        <a:spcBef>
                          <a:spcPts val="300"/>
                        </a:spcBef>
                        <a:spcAft>
                          <a:spcPts val="300"/>
                        </a:spcAft>
                      </a:pPr>
                      <a:r>
                        <a:rPr lang="en-US" sz="1500" dirty="0">
                          <a:effectLst/>
                        </a:rPr>
                        <a:t>72%</a:t>
                      </a:r>
                      <a:endParaRPr lang="en-US" sz="1500" dirty="0">
                        <a:effectLst/>
                        <a:latin typeface="Arial" panose="020B0604020202020204" pitchFamily="34" charset="0"/>
                        <a:ea typeface="SimSun" panose="02010600030101010101" pitchFamily="2" charset="-122"/>
                        <a:cs typeface="Times New Roman" panose="02020603050405020304" pitchFamily="18" charset="0"/>
                      </a:endParaRPr>
                    </a:p>
                  </a:txBody>
                  <a:tcPr marL="57680" marR="57680" marT="0" marB="0"/>
                </a:tc>
                <a:tc>
                  <a:txBody>
                    <a:bodyPr/>
                    <a:lstStyle/>
                    <a:p>
                      <a:pPr marL="0" marR="0" algn="ctr">
                        <a:lnSpc>
                          <a:spcPct val="107000"/>
                        </a:lnSpc>
                        <a:spcBef>
                          <a:spcPts val="300"/>
                        </a:spcBef>
                        <a:spcAft>
                          <a:spcPts val="300"/>
                        </a:spcAft>
                      </a:pPr>
                      <a:r>
                        <a:rPr lang="en-US" sz="1500" dirty="0">
                          <a:effectLst/>
                        </a:rPr>
                        <a:t>&lt;0.001*</a:t>
                      </a:r>
                      <a:endParaRPr lang="en-US" sz="1500" dirty="0">
                        <a:effectLst/>
                        <a:latin typeface="Arial" panose="020B0604020202020204" pitchFamily="34" charset="0"/>
                        <a:ea typeface="SimSun" panose="02010600030101010101" pitchFamily="2" charset="-122"/>
                        <a:cs typeface="Times New Roman" panose="02020603050405020304" pitchFamily="18" charset="0"/>
                      </a:endParaRPr>
                    </a:p>
                  </a:txBody>
                  <a:tcPr marL="57680" marR="57680" marT="0" marB="0"/>
                </a:tc>
                <a:tc>
                  <a:txBody>
                    <a:bodyPr/>
                    <a:lstStyle/>
                    <a:p>
                      <a:pPr marL="0" marR="0" algn="ctr">
                        <a:lnSpc>
                          <a:spcPct val="107000"/>
                        </a:lnSpc>
                        <a:spcBef>
                          <a:spcPts val="300"/>
                        </a:spcBef>
                        <a:spcAft>
                          <a:spcPts val="300"/>
                        </a:spcAft>
                      </a:pPr>
                      <a:r>
                        <a:rPr lang="en-US" sz="1500">
                          <a:effectLst/>
                        </a:rPr>
                        <a:t>&lt;0.001*</a:t>
                      </a:r>
                      <a:endParaRPr lang="en-US" sz="1500">
                        <a:effectLst/>
                        <a:latin typeface="Arial" panose="020B0604020202020204" pitchFamily="34" charset="0"/>
                        <a:ea typeface="SimSun" panose="02010600030101010101" pitchFamily="2" charset="-122"/>
                        <a:cs typeface="Times New Roman" panose="02020603050405020304" pitchFamily="18" charset="0"/>
                      </a:endParaRPr>
                    </a:p>
                  </a:txBody>
                  <a:tcPr marL="57680" marR="57680" marT="0" marB="0"/>
                </a:tc>
                <a:extLst>
                  <a:ext uri="{0D108BD9-81ED-4DB2-BD59-A6C34878D82A}">
                    <a16:rowId xmlns:a16="http://schemas.microsoft.com/office/drawing/2014/main" val="2913521170"/>
                  </a:ext>
                </a:extLst>
              </a:tr>
              <a:tr h="63500">
                <a:tc>
                  <a:txBody>
                    <a:bodyPr/>
                    <a:lstStyle/>
                    <a:p>
                      <a:pPr marL="0" marR="0">
                        <a:lnSpc>
                          <a:spcPct val="107000"/>
                        </a:lnSpc>
                        <a:spcBef>
                          <a:spcPts val="300"/>
                        </a:spcBef>
                        <a:spcAft>
                          <a:spcPts val="300"/>
                        </a:spcAft>
                      </a:pPr>
                      <a:r>
                        <a:rPr lang="en-US" sz="1500">
                          <a:effectLst/>
                        </a:rPr>
                        <a:t>Pregnancy*</a:t>
                      </a:r>
                    </a:p>
                    <a:p>
                      <a:pPr marL="0" marR="0">
                        <a:lnSpc>
                          <a:spcPct val="107000"/>
                        </a:lnSpc>
                        <a:spcBef>
                          <a:spcPts val="300"/>
                        </a:spcBef>
                        <a:spcAft>
                          <a:spcPts val="300"/>
                        </a:spcAft>
                      </a:pPr>
                      <a:r>
                        <a:rPr lang="en-US" sz="1500">
                          <a:effectLst/>
                        </a:rPr>
                        <a:t>(Behavior intention)</a:t>
                      </a:r>
                      <a:endParaRPr lang="en-US" sz="1500">
                        <a:effectLst/>
                        <a:latin typeface="Arial" panose="020B0604020202020204" pitchFamily="34" charset="0"/>
                        <a:ea typeface="SimSun" panose="02010600030101010101" pitchFamily="2" charset="-122"/>
                        <a:cs typeface="Times New Roman" panose="02020603050405020304" pitchFamily="18" charset="0"/>
                      </a:endParaRPr>
                    </a:p>
                  </a:txBody>
                  <a:tcPr marL="30976" marR="30976" marT="0" marB="0"/>
                </a:tc>
                <a:tc>
                  <a:txBody>
                    <a:bodyPr/>
                    <a:lstStyle/>
                    <a:p>
                      <a:pPr marL="0" marR="0" indent="0" algn="ctr">
                        <a:lnSpc>
                          <a:spcPct val="107000"/>
                        </a:lnSpc>
                        <a:spcBef>
                          <a:spcPts val="300"/>
                        </a:spcBef>
                        <a:spcAft>
                          <a:spcPts val="300"/>
                        </a:spcAft>
                      </a:pPr>
                      <a:r>
                        <a:rPr lang="en-US" sz="1500">
                          <a:effectLst/>
                        </a:rPr>
                        <a:t>83%</a:t>
                      </a:r>
                      <a:endParaRPr lang="en-US" sz="1500">
                        <a:effectLst/>
                        <a:latin typeface="Arial" panose="020B0604020202020204" pitchFamily="34" charset="0"/>
                        <a:ea typeface="SimSun" panose="02010600030101010101" pitchFamily="2" charset="-122"/>
                        <a:cs typeface="Times New Roman" panose="02020603050405020304" pitchFamily="18" charset="0"/>
                      </a:endParaRPr>
                    </a:p>
                  </a:txBody>
                  <a:tcPr marL="30976" marR="30976" marT="0" marB="0"/>
                </a:tc>
                <a:tc>
                  <a:txBody>
                    <a:bodyPr/>
                    <a:lstStyle/>
                    <a:p>
                      <a:pPr marL="0" marR="0" indent="0" algn="ctr">
                        <a:lnSpc>
                          <a:spcPct val="107000"/>
                        </a:lnSpc>
                        <a:spcBef>
                          <a:spcPts val="300"/>
                        </a:spcBef>
                        <a:spcAft>
                          <a:spcPts val="300"/>
                        </a:spcAft>
                      </a:pPr>
                      <a:r>
                        <a:rPr lang="en-US" sz="1500">
                          <a:effectLst/>
                        </a:rPr>
                        <a:t>86%</a:t>
                      </a:r>
                      <a:endParaRPr lang="en-US" sz="1500">
                        <a:effectLst/>
                        <a:latin typeface="Arial" panose="020B0604020202020204" pitchFamily="34" charset="0"/>
                        <a:ea typeface="SimSun" panose="02010600030101010101" pitchFamily="2" charset="-122"/>
                        <a:cs typeface="Times New Roman" panose="02020603050405020304" pitchFamily="18" charset="0"/>
                      </a:endParaRPr>
                    </a:p>
                  </a:txBody>
                  <a:tcPr marL="57680" marR="57680" marT="0" marB="0"/>
                </a:tc>
                <a:tc>
                  <a:txBody>
                    <a:bodyPr/>
                    <a:lstStyle/>
                    <a:p>
                      <a:pPr marL="0" marR="0" indent="0" algn="ctr">
                        <a:lnSpc>
                          <a:spcPct val="107000"/>
                        </a:lnSpc>
                        <a:spcBef>
                          <a:spcPts val="300"/>
                        </a:spcBef>
                        <a:spcAft>
                          <a:spcPts val="300"/>
                        </a:spcAft>
                      </a:pPr>
                      <a:r>
                        <a:rPr lang="en-US" sz="1500">
                          <a:effectLst/>
                        </a:rPr>
                        <a:t>0.024*</a:t>
                      </a:r>
                      <a:endParaRPr lang="en-US" sz="1500">
                        <a:effectLst/>
                        <a:latin typeface="Arial" panose="020B0604020202020204" pitchFamily="34" charset="0"/>
                        <a:ea typeface="SimSun" panose="02010600030101010101" pitchFamily="2" charset="-122"/>
                        <a:cs typeface="Times New Roman" panose="02020603050405020304" pitchFamily="18" charset="0"/>
                      </a:endParaRPr>
                    </a:p>
                  </a:txBody>
                  <a:tcPr marL="57680" marR="57680" marT="0" marB="0"/>
                </a:tc>
                <a:tc>
                  <a:txBody>
                    <a:bodyPr/>
                    <a:lstStyle/>
                    <a:p>
                      <a:pPr marL="0" marR="0" algn="ctr">
                        <a:lnSpc>
                          <a:spcPct val="107000"/>
                        </a:lnSpc>
                        <a:spcBef>
                          <a:spcPts val="300"/>
                        </a:spcBef>
                        <a:spcAft>
                          <a:spcPts val="300"/>
                        </a:spcAft>
                      </a:pPr>
                      <a:r>
                        <a:rPr lang="en-US" sz="1500">
                          <a:effectLst/>
                        </a:rPr>
                        <a:t>82%</a:t>
                      </a:r>
                      <a:endParaRPr lang="en-US" sz="1500">
                        <a:effectLst/>
                        <a:latin typeface="Arial" panose="020B0604020202020204" pitchFamily="34" charset="0"/>
                        <a:ea typeface="SimSun" panose="02010600030101010101" pitchFamily="2" charset="-122"/>
                        <a:cs typeface="Times New Roman" panose="02020603050405020304" pitchFamily="18" charset="0"/>
                      </a:endParaRPr>
                    </a:p>
                  </a:txBody>
                  <a:tcPr marL="57680" marR="57680" marT="0" marB="0"/>
                </a:tc>
                <a:tc>
                  <a:txBody>
                    <a:bodyPr/>
                    <a:lstStyle/>
                    <a:p>
                      <a:pPr marL="0" marR="0" algn="ctr">
                        <a:lnSpc>
                          <a:spcPct val="107000"/>
                        </a:lnSpc>
                        <a:spcBef>
                          <a:spcPts val="300"/>
                        </a:spcBef>
                        <a:spcAft>
                          <a:spcPts val="300"/>
                        </a:spcAft>
                      </a:pPr>
                      <a:r>
                        <a:rPr lang="en-US" sz="1500">
                          <a:effectLst/>
                        </a:rPr>
                        <a:t>88%</a:t>
                      </a:r>
                      <a:endParaRPr lang="en-US" sz="1500">
                        <a:effectLst/>
                        <a:latin typeface="Arial" panose="020B0604020202020204" pitchFamily="34" charset="0"/>
                        <a:ea typeface="SimSun" panose="02010600030101010101" pitchFamily="2" charset="-122"/>
                        <a:cs typeface="Times New Roman" panose="02020603050405020304" pitchFamily="18" charset="0"/>
                      </a:endParaRPr>
                    </a:p>
                  </a:txBody>
                  <a:tcPr marL="57680" marR="57680" marT="0" marB="0"/>
                </a:tc>
                <a:tc>
                  <a:txBody>
                    <a:bodyPr/>
                    <a:lstStyle/>
                    <a:p>
                      <a:pPr marL="0" marR="0" algn="ctr">
                        <a:lnSpc>
                          <a:spcPct val="107000"/>
                        </a:lnSpc>
                        <a:spcBef>
                          <a:spcPts val="300"/>
                        </a:spcBef>
                        <a:spcAft>
                          <a:spcPts val="300"/>
                        </a:spcAft>
                      </a:pPr>
                      <a:r>
                        <a:rPr lang="en-US" sz="1500" dirty="0">
                          <a:effectLst/>
                        </a:rPr>
                        <a:t>0.012*</a:t>
                      </a:r>
                      <a:endParaRPr lang="en-US" sz="1500" dirty="0">
                        <a:effectLst/>
                        <a:latin typeface="Arial" panose="020B0604020202020204" pitchFamily="34" charset="0"/>
                        <a:ea typeface="SimSun" panose="02010600030101010101" pitchFamily="2" charset="-122"/>
                        <a:cs typeface="Times New Roman" panose="02020603050405020304" pitchFamily="18" charset="0"/>
                      </a:endParaRPr>
                    </a:p>
                  </a:txBody>
                  <a:tcPr marL="57680" marR="57680" marT="0" marB="0"/>
                </a:tc>
                <a:tc>
                  <a:txBody>
                    <a:bodyPr/>
                    <a:lstStyle/>
                    <a:p>
                      <a:pPr marL="0" marR="0" algn="ctr">
                        <a:lnSpc>
                          <a:spcPct val="107000"/>
                        </a:lnSpc>
                        <a:spcBef>
                          <a:spcPts val="300"/>
                        </a:spcBef>
                        <a:spcAft>
                          <a:spcPts val="300"/>
                        </a:spcAft>
                      </a:pPr>
                      <a:r>
                        <a:rPr lang="en-US" sz="1500" dirty="0">
                          <a:effectLst/>
                        </a:rPr>
                        <a:t>0.070</a:t>
                      </a:r>
                      <a:endParaRPr lang="en-US" sz="1500" dirty="0">
                        <a:effectLst/>
                        <a:latin typeface="Arial" panose="020B0604020202020204" pitchFamily="34" charset="0"/>
                        <a:ea typeface="SimSun" panose="02010600030101010101" pitchFamily="2" charset="-122"/>
                        <a:cs typeface="Times New Roman" panose="02020603050405020304" pitchFamily="18" charset="0"/>
                      </a:endParaRPr>
                    </a:p>
                  </a:txBody>
                  <a:tcPr marL="57680" marR="57680" marT="0" marB="0"/>
                </a:tc>
                <a:extLst>
                  <a:ext uri="{0D108BD9-81ED-4DB2-BD59-A6C34878D82A}">
                    <a16:rowId xmlns:a16="http://schemas.microsoft.com/office/drawing/2014/main" val="3753512137"/>
                  </a:ext>
                </a:extLst>
              </a:tr>
              <a:tr h="0">
                <a:tc>
                  <a:txBody>
                    <a:bodyPr/>
                    <a:lstStyle/>
                    <a:p>
                      <a:pPr marL="0" marR="0">
                        <a:lnSpc>
                          <a:spcPct val="107000"/>
                        </a:lnSpc>
                        <a:spcBef>
                          <a:spcPts val="300"/>
                        </a:spcBef>
                        <a:spcAft>
                          <a:spcPts val="300"/>
                        </a:spcAft>
                      </a:pPr>
                      <a:r>
                        <a:rPr lang="en-US" sz="1500">
                          <a:effectLst/>
                        </a:rPr>
                        <a:t>Sexual health*</a:t>
                      </a:r>
                    </a:p>
                    <a:p>
                      <a:pPr marL="0" marR="0">
                        <a:lnSpc>
                          <a:spcPct val="107000"/>
                        </a:lnSpc>
                        <a:spcBef>
                          <a:spcPts val="300"/>
                        </a:spcBef>
                        <a:spcAft>
                          <a:spcPts val="300"/>
                        </a:spcAft>
                      </a:pPr>
                      <a:r>
                        <a:rPr lang="en-US" sz="1500">
                          <a:effectLst/>
                        </a:rPr>
                        <a:t>(Behavior intention)</a:t>
                      </a:r>
                      <a:endParaRPr lang="en-US" sz="1500">
                        <a:effectLst/>
                        <a:latin typeface="Arial" panose="020B0604020202020204" pitchFamily="34" charset="0"/>
                        <a:ea typeface="SimSun" panose="02010600030101010101" pitchFamily="2" charset="-122"/>
                        <a:cs typeface="Times New Roman" panose="02020603050405020304" pitchFamily="18" charset="0"/>
                      </a:endParaRPr>
                    </a:p>
                  </a:txBody>
                  <a:tcPr marL="30976" marR="30976" marT="0" marB="0"/>
                </a:tc>
                <a:tc>
                  <a:txBody>
                    <a:bodyPr/>
                    <a:lstStyle/>
                    <a:p>
                      <a:pPr marL="0" marR="0" indent="0" algn="ctr">
                        <a:lnSpc>
                          <a:spcPct val="107000"/>
                        </a:lnSpc>
                        <a:spcBef>
                          <a:spcPts val="300"/>
                        </a:spcBef>
                        <a:spcAft>
                          <a:spcPts val="300"/>
                        </a:spcAft>
                      </a:pPr>
                      <a:r>
                        <a:rPr lang="en-US" sz="1500">
                          <a:effectLst/>
                        </a:rPr>
                        <a:t>76%</a:t>
                      </a:r>
                      <a:endParaRPr lang="en-US" sz="1500">
                        <a:effectLst/>
                        <a:latin typeface="Arial" panose="020B0604020202020204" pitchFamily="34" charset="0"/>
                        <a:ea typeface="SimSun" panose="02010600030101010101" pitchFamily="2" charset="-122"/>
                        <a:cs typeface="Times New Roman" panose="02020603050405020304" pitchFamily="18" charset="0"/>
                      </a:endParaRPr>
                    </a:p>
                  </a:txBody>
                  <a:tcPr marL="30976" marR="30976" marT="0" marB="0"/>
                </a:tc>
                <a:tc>
                  <a:txBody>
                    <a:bodyPr/>
                    <a:lstStyle/>
                    <a:p>
                      <a:pPr marL="0" marR="0" indent="0" algn="ctr">
                        <a:lnSpc>
                          <a:spcPct val="107000"/>
                        </a:lnSpc>
                        <a:spcBef>
                          <a:spcPts val="300"/>
                        </a:spcBef>
                        <a:spcAft>
                          <a:spcPts val="300"/>
                        </a:spcAft>
                      </a:pPr>
                      <a:r>
                        <a:rPr lang="en-US" sz="1500">
                          <a:effectLst/>
                        </a:rPr>
                        <a:t>80%</a:t>
                      </a:r>
                      <a:endParaRPr lang="en-US" sz="1500">
                        <a:effectLst/>
                        <a:latin typeface="Arial" panose="020B0604020202020204" pitchFamily="34" charset="0"/>
                        <a:ea typeface="SimSun" panose="02010600030101010101" pitchFamily="2" charset="-122"/>
                        <a:cs typeface="Times New Roman" panose="02020603050405020304" pitchFamily="18" charset="0"/>
                      </a:endParaRPr>
                    </a:p>
                  </a:txBody>
                  <a:tcPr marL="57680" marR="57680" marT="0" marB="0"/>
                </a:tc>
                <a:tc>
                  <a:txBody>
                    <a:bodyPr/>
                    <a:lstStyle/>
                    <a:p>
                      <a:pPr marL="0" marR="0" indent="0" algn="ctr">
                        <a:lnSpc>
                          <a:spcPct val="107000"/>
                        </a:lnSpc>
                        <a:spcBef>
                          <a:spcPts val="300"/>
                        </a:spcBef>
                        <a:spcAft>
                          <a:spcPts val="300"/>
                        </a:spcAft>
                      </a:pPr>
                      <a:r>
                        <a:rPr lang="en-US" sz="1500">
                          <a:effectLst/>
                        </a:rPr>
                        <a:t>0.017*</a:t>
                      </a:r>
                      <a:endParaRPr lang="en-US" sz="1500">
                        <a:effectLst/>
                        <a:latin typeface="Arial" panose="020B0604020202020204" pitchFamily="34" charset="0"/>
                        <a:ea typeface="SimSun" panose="02010600030101010101" pitchFamily="2" charset="-122"/>
                        <a:cs typeface="Times New Roman" panose="02020603050405020304" pitchFamily="18" charset="0"/>
                      </a:endParaRPr>
                    </a:p>
                  </a:txBody>
                  <a:tcPr marL="57680" marR="57680" marT="0" marB="0"/>
                </a:tc>
                <a:tc>
                  <a:txBody>
                    <a:bodyPr/>
                    <a:lstStyle/>
                    <a:p>
                      <a:pPr marL="0" marR="0" algn="ctr">
                        <a:lnSpc>
                          <a:spcPct val="107000"/>
                        </a:lnSpc>
                        <a:spcBef>
                          <a:spcPts val="300"/>
                        </a:spcBef>
                        <a:spcAft>
                          <a:spcPts val="300"/>
                        </a:spcAft>
                      </a:pPr>
                      <a:r>
                        <a:rPr lang="en-US" sz="1500">
                          <a:effectLst/>
                        </a:rPr>
                        <a:t>76%</a:t>
                      </a:r>
                      <a:endParaRPr lang="en-US" sz="1500">
                        <a:effectLst/>
                        <a:latin typeface="Arial" panose="020B0604020202020204" pitchFamily="34" charset="0"/>
                        <a:ea typeface="SimSun" panose="02010600030101010101" pitchFamily="2" charset="-122"/>
                        <a:cs typeface="Times New Roman" panose="02020603050405020304" pitchFamily="18" charset="0"/>
                      </a:endParaRPr>
                    </a:p>
                  </a:txBody>
                  <a:tcPr marL="57680" marR="57680" marT="0" marB="0"/>
                </a:tc>
                <a:tc>
                  <a:txBody>
                    <a:bodyPr/>
                    <a:lstStyle/>
                    <a:p>
                      <a:pPr marL="0" marR="0" algn="ctr">
                        <a:lnSpc>
                          <a:spcPct val="107000"/>
                        </a:lnSpc>
                        <a:spcBef>
                          <a:spcPts val="300"/>
                        </a:spcBef>
                        <a:spcAft>
                          <a:spcPts val="300"/>
                        </a:spcAft>
                      </a:pPr>
                      <a:r>
                        <a:rPr lang="en-US" sz="1500">
                          <a:effectLst/>
                        </a:rPr>
                        <a:t>83%</a:t>
                      </a:r>
                      <a:endParaRPr lang="en-US" sz="1500">
                        <a:effectLst/>
                        <a:latin typeface="Arial" panose="020B0604020202020204" pitchFamily="34" charset="0"/>
                        <a:ea typeface="SimSun" panose="02010600030101010101" pitchFamily="2" charset="-122"/>
                        <a:cs typeface="Times New Roman" panose="02020603050405020304" pitchFamily="18" charset="0"/>
                      </a:endParaRPr>
                    </a:p>
                  </a:txBody>
                  <a:tcPr marL="57680" marR="57680" marT="0" marB="0"/>
                </a:tc>
                <a:tc>
                  <a:txBody>
                    <a:bodyPr/>
                    <a:lstStyle/>
                    <a:p>
                      <a:pPr marL="0" marR="0" algn="ctr">
                        <a:lnSpc>
                          <a:spcPct val="107000"/>
                        </a:lnSpc>
                        <a:spcBef>
                          <a:spcPts val="300"/>
                        </a:spcBef>
                        <a:spcAft>
                          <a:spcPts val="300"/>
                        </a:spcAft>
                      </a:pPr>
                      <a:r>
                        <a:rPr lang="en-US" sz="1500">
                          <a:effectLst/>
                        </a:rPr>
                        <a:t>0.005*</a:t>
                      </a:r>
                      <a:endParaRPr lang="en-US" sz="1500">
                        <a:effectLst/>
                        <a:latin typeface="Arial" panose="020B0604020202020204" pitchFamily="34" charset="0"/>
                        <a:ea typeface="SimSun" panose="02010600030101010101" pitchFamily="2" charset="-122"/>
                        <a:cs typeface="Times New Roman" panose="02020603050405020304" pitchFamily="18" charset="0"/>
                      </a:endParaRPr>
                    </a:p>
                  </a:txBody>
                  <a:tcPr marL="57680" marR="57680" marT="0" marB="0"/>
                </a:tc>
                <a:tc>
                  <a:txBody>
                    <a:bodyPr/>
                    <a:lstStyle/>
                    <a:p>
                      <a:pPr marL="0" marR="0" algn="ctr">
                        <a:lnSpc>
                          <a:spcPct val="107000"/>
                        </a:lnSpc>
                        <a:spcBef>
                          <a:spcPts val="300"/>
                        </a:spcBef>
                        <a:spcAft>
                          <a:spcPts val="300"/>
                        </a:spcAft>
                      </a:pPr>
                      <a:r>
                        <a:rPr lang="en-US" sz="1500" dirty="0">
                          <a:effectLst/>
                        </a:rPr>
                        <a:t>0.052</a:t>
                      </a:r>
                      <a:endParaRPr lang="en-US" sz="1500" dirty="0">
                        <a:effectLst/>
                        <a:latin typeface="Arial" panose="020B0604020202020204" pitchFamily="34" charset="0"/>
                        <a:ea typeface="SimSun" panose="02010600030101010101" pitchFamily="2" charset="-122"/>
                        <a:cs typeface="Times New Roman" panose="02020603050405020304" pitchFamily="18" charset="0"/>
                      </a:endParaRPr>
                    </a:p>
                  </a:txBody>
                  <a:tcPr marL="57680" marR="57680" marT="0" marB="0"/>
                </a:tc>
                <a:extLst>
                  <a:ext uri="{0D108BD9-81ED-4DB2-BD59-A6C34878D82A}">
                    <a16:rowId xmlns:a16="http://schemas.microsoft.com/office/drawing/2014/main" val="1213007235"/>
                  </a:ext>
                </a:extLst>
              </a:tr>
              <a:tr h="580644">
                <a:tc>
                  <a:txBody>
                    <a:bodyPr/>
                    <a:lstStyle/>
                    <a:p>
                      <a:pPr marL="0" marR="0">
                        <a:lnSpc>
                          <a:spcPct val="107000"/>
                        </a:lnSpc>
                        <a:spcBef>
                          <a:spcPts val="300"/>
                        </a:spcBef>
                        <a:spcAft>
                          <a:spcPts val="300"/>
                        </a:spcAft>
                      </a:pPr>
                      <a:r>
                        <a:rPr lang="en-US" sz="1500">
                          <a:effectLst/>
                        </a:rPr>
                        <a:t>Full test</a:t>
                      </a:r>
                      <a:endParaRPr lang="en-US" sz="1500">
                        <a:effectLst/>
                        <a:latin typeface="Arial" panose="020B0604020202020204" pitchFamily="34" charset="0"/>
                        <a:ea typeface="SimSun" panose="02010600030101010101" pitchFamily="2" charset="-122"/>
                        <a:cs typeface="Times New Roman" panose="02020603050405020304" pitchFamily="18" charset="0"/>
                      </a:endParaRPr>
                    </a:p>
                  </a:txBody>
                  <a:tcPr marL="30976" marR="30976" marT="0" marB="0"/>
                </a:tc>
                <a:tc>
                  <a:txBody>
                    <a:bodyPr/>
                    <a:lstStyle/>
                    <a:p>
                      <a:pPr marL="0" marR="0" indent="0" algn="ctr">
                        <a:lnSpc>
                          <a:spcPct val="107000"/>
                        </a:lnSpc>
                        <a:spcBef>
                          <a:spcPts val="300"/>
                        </a:spcBef>
                        <a:spcAft>
                          <a:spcPts val="300"/>
                        </a:spcAft>
                      </a:pPr>
                      <a:r>
                        <a:rPr lang="en-US" sz="1500">
                          <a:effectLst/>
                        </a:rPr>
                        <a:t>68%</a:t>
                      </a:r>
                      <a:endParaRPr lang="en-US" sz="1500">
                        <a:effectLst/>
                        <a:latin typeface="Arial" panose="020B0604020202020204" pitchFamily="34" charset="0"/>
                        <a:ea typeface="SimSun" panose="02010600030101010101" pitchFamily="2" charset="-122"/>
                        <a:cs typeface="Times New Roman" panose="02020603050405020304" pitchFamily="18" charset="0"/>
                      </a:endParaRPr>
                    </a:p>
                  </a:txBody>
                  <a:tcPr marL="30976" marR="30976" marT="0" marB="0"/>
                </a:tc>
                <a:tc>
                  <a:txBody>
                    <a:bodyPr/>
                    <a:lstStyle/>
                    <a:p>
                      <a:pPr marL="0" marR="0" indent="0" algn="ctr">
                        <a:lnSpc>
                          <a:spcPct val="107000"/>
                        </a:lnSpc>
                        <a:spcBef>
                          <a:spcPts val="300"/>
                        </a:spcBef>
                        <a:spcAft>
                          <a:spcPts val="300"/>
                        </a:spcAft>
                      </a:pPr>
                      <a:r>
                        <a:rPr lang="en-US" sz="1500">
                          <a:effectLst/>
                        </a:rPr>
                        <a:t>69%</a:t>
                      </a:r>
                      <a:endParaRPr lang="en-US" sz="1500">
                        <a:effectLst/>
                        <a:latin typeface="Arial" panose="020B0604020202020204" pitchFamily="34" charset="0"/>
                        <a:ea typeface="SimSun" panose="02010600030101010101" pitchFamily="2" charset="-122"/>
                        <a:cs typeface="Times New Roman" panose="02020603050405020304" pitchFamily="18" charset="0"/>
                      </a:endParaRPr>
                    </a:p>
                  </a:txBody>
                  <a:tcPr marL="57680" marR="57680" marT="0" marB="0"/>
                </a:tc>
                <a:tc>
                  <a:txBody>
                    <a:bodyPr/>
                    <a:lstStyle/>
                    <a:p>
                      <a:pPr marL="0" marR="0" indent="0" algn="ctr">
                        <a:lnSpc>
                          <a:spcPct val="107000"/>
                        </a:lnSpc>
                        <a:spcBef>
                          <a:spcPts val="300"/>
                        </a:spcBef>
                        <a:spcAft>
                          <a:spcPts val="300"/>
                        </a:spcAft>
                      </a:pPr>
                      <a:r>
                        <a:rPr lang="en-US" sz="1500">
                          <a:effectLst/>
                        </a:rPr>
                        <a:t>0.514</a:t>
                      </a:r>
                      <a:endParaRPr lang="en-US" sz="1500">
                        <a:effectLst/>
                        <a:latin typeface="Arial" panose="020B0604020202020204" pitchFamily="34" charset="0"/>
                        <a:ea typeface="SimSun" panose="02010600030101010101" pitchFamily="2" charset="-122"/>
                        <a:cs typeface="Times New Roman" panose="02020603050405020304" pitchFamily="18" charset="0"/>
                      </a:endParaRPr>
                    </a:p>
                  </a:txBody>
                  <a:tcPr marL="57680" marR="57680" marT="0" marB="0"/>
                </a:tc>
                <a:tc>
                  <a:txBody>
                    <a:bodyPr/>
                    <a:lstStyle/>
                    <a:p>
                      <a:pPr marL="0" marR="0" algn="ctr">
                        <a:lnSpc>
                          <a:spcPct val="107000"/>
                        </a:lnSpc>
                        <a:spcBef>
                          <a:spcPts val="300"/>
                        </a:spcBef>
                        <a:spcAft>
                          <a:spcPts val="300"/>
                        </a:spcAft>
                      </a:pPr>
                      <a:r>
                        <a:rPr lang="en-US" sz="1500">
                          <a:effectLst/>
                        </a:rPr>
                        <a:t>68%</a:t>
                      </a:r>
                      <a:endParaRPr lang="en-US" sz="1500">
                        <a:effectLst/>
                        <a:latin typeface="Arial" panose="020B0604020202020204" pitchFamily="34" charset="0"/>
                        <a:ea typeface="SimSun" panose="02010600030101010101" pitchFamily="2" charset="-122"/>
                        <a:cs typeface="Times New Roman" panose="02020603050405020304" pitchFamily="18" charset="0"/>
                      </a:endParaRPr>
                    </a:p>
                  </a:txBody>
                  <a:tcPr marL="57680" marR="57680" marT="0" marB="0"/>
                </a:tc>
                <a:tc>
                  <a:txBody>
                    <a:bodyPr/>
                    <a:lstStyle/>
                    <a:p>
                      <a:pPr marL="0" marR="0" algn="ctr">
                        <a:lnSpc>
                          <a:spcPct val="107000"/>
                        </a:lnSpc>
                        <a:spcBef>
                          <a:spcPts val="300"/>
                        </a:spcBef>
                        <a:spcAft>
                          <a:spcPts val="300"/>
                        </a:spcAft>
                      </a:pPr>
                      <a:r>
                        <a:rPr lang="en-US" sz="1500">
                          <a:effectLst/>
                        </a:rPr>
                        <a:t>74%</a:t>
                      </a:r>
                      <a:endParaRPr lang="en-US" sz="1500">
                        <a:effectLst/>
                        <a:latin typeface="Arial" panose="020B0604020202020204" pitchFamily="34" charset="0"/>
                        <a:ea typeface="SimSun" panose="02010600030101010101" pitchFamily="2" charset="-122"/>
                        <a:cs typeface="Times New Roman" panose="02020603050405020304" pitchFamily="18" charset="0"/>
                      </a:endParaRPr>
                    </a:p>
                  </a:txBody>
                  <a:tcPr marL="57680" marR="57680" marT="0" marB="0"/>
                </a:tc>
                <a:tc>
                  <a:txBody>
                    <a:bodyPr/>
                    <a:lstStyle/>
                    <a:p>
                      <a:pPr marL="0" marR="0" algn="ctr">
                        <a:lnSpc>
                          <a:spcPct val="107000"/>
                        </a:lnSpc>
                        <a:spcBef>
                          <a:spcPts val="300"/>
                        </a:spcBef>
                        <a:spcAft>
                          <a:spcPts val="300"/>
                        </a:spcAft>
                      </a:pPr>
                      <a:r>
                        <a:rPr lang="en-US" sz="1500">
                          <a:effectLst/>
                        </a:rPr>
                        <a:t>&lt;0.001*</a:t>
                      </a:r>
                      <a:endParaRPr lang="en-US" sz="1500">
                        <a:effectLst/>
                        <a:latin typeface="Arial" panose="020B0604020202020204" pitchFamily="34" charset="0"/>
                        <a:ea typeface="SimSun" panose="02010600030101010101" pitchFamily="2" charset="-122"/>
                        <a:cs typeface="Times New Roman" panose="02020603050405020304" pitchFamily="18" charset="0"/>
                      </a:endParaRPr>
                    </a:p>
                  </a:txBody>
                  <a:tcPr marL="57680" marR="57680" marT="0" marB="0"/>
                </a:tc>
                <a:tc>
                  <a:txBody>
                    <a:bodyPr/>
                    <a:lstStyle/>
                    <a:p>
                      <a:pPr marL="0" marR="0" algn="ctr">
                        <a:lnSpc>
                          <a:spcPct val="107000"/>
                        </a:lnSpc>
                        <a:spcBef>
                          <a:spcPts val="300"/>
                        </a:spcBef>
                        <a:spcAft>
                          <a:spcPts val="300"/>
                        </a:spcAft>
                      </a:pPr>
                      <a:r>
                        <a:rPr lang="en-US" sz="1500" dirty="0">
                          <a:effectLst/>
                        </a:rPr>
                        <a:t>&lt;0.001*</a:t>
                      </a:r>
                      <a:endParaRPr lang="en-US" sz="1500" dirty="0">
                        <a:effectLst/>
                        <a:latin typeface="Arial" panose="020B0604020202020204" pitchFamily="34" charset="0"/>
                        <a:ea typeface="SimSun" panose="02010600030101010101" pitchFamily="2" charset="-122"/>
                        <a:cs typeface="Times New Roman" panose="02020603050405020304" pitchFamily="18" charset="0"/>
                      </a:endParaRPr>
                    </a:p>
                  </a:txBody>
                  <a:tcPr marL="57680" marR="57680" marT="0" marB="0"/>
                </a:tc>
                <a:extLst>
                  <a:ext uri="{0D108BD9-81ED-4DB2-BD59-A6C34878D82A}">
                    <a16:rowId xmlns:a16="http://schemas.microsoft.com/office/drawing/2014/main" val="2174757126"/>
                  </a:ext>
                </a:extLst>
              </a:tr>
              <a:tr h="342738">
                <a:tc gridSpan="8">
                  <a:txBody>
                    <a:bodyPr/>
                    <a:lstStyle/>
                    <a:p>
                      <a:pPr marL="0" marR="0">
                        <a:lnSpc>
                          <a:spcPct val="107000"/>
                        </a:lnSpc>
                        <a:spcBef>
                          <a:spcPts val="300"/>
                        </a:spcBef>
                        <a:spcAft>
                          <a:spcPts val="300"/>
                        </a:spcAft>
                      </a:pPr>
                      <a:r>
                        <a:rPr lang="en-US" sz="1500" dirty="0">
                          <a:effectLst/>
                        </a:rPr>
                        <a:t>*p-values indicate a significance difference in values at the 95% level</a:t>
                      </a:r>
                    </a:p>
                    <a:p>
                      <a:pPr marL="0" marR="0">
                        <a:lnSpc>
                          <a:spcPct val="107000"/>
                        </a:lnSpc>
                        <a:spcBef>
                          <a:spcPts val="300"/>
                        </a:spcBef>
                        <a:spcAft>
                          <a:spcPts val="300"/>
                        </a:spcAft>
                      </a:pPr>
                      <a:r>
                        <a:rPr lang="en-US" sz="1500" dirty="0">
                          <a:effectLst/>
                        </a:rPr>
                        <a:t>**</a:t>
                      </a:r>
                      <a:r>
                        <a:rPr lang="en-US" sz="1500" dirty="0" err="1">
                          <a:effectLst/>
                        </a:rPr>
                        <a:t>likert</a:t>
                      </a:r>
                      <a:r>
                        <a:rPr lang="en-US" sz="1500" dirty="0">
                          <a:effectLst/>
                        </a:rPr>
                        <a:t> scale scores were calculated where the preferred response received the highest value</a:t>
                      </a:r>
                      <a:endParaRPr lang="en-US" sz="1500" dirty="0">
                        <a:effectLst/>
                        <a:latin typeface="Arial" panose="020B0604020202020204" pitchFamily="34" charset="0"/>
                        <a:ea typeface="SimSun" panose="02010600030101010101" pitchFamily="2" charset="-122"/>
                        <a:cs typeface="Times New Roman" panose="02020603050405020304" pitchFamily="18" charset="0"/>
                      </a:endParaRPr>
                    </a:p>
                  </a:txBody>
                  <a:tcPr marL="30976" marR="30976"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1429638"/>
                  </a:ext>
                </a:extLst>
              </a:tr>
            </a:tbl>
          </a:graphicData>
        </a:graphic>
      </p:graphicFrame>
    </p:spTree>
    <p:extLst>
      <p:ext uri="{BB962C8B-B14F-4D97-AF65-F5344CB8AC3E}">
        <p14:creationId xmlns:p14="http://schemas.microsoft.com/office/powerpoint/2010/main" val="3243483507"/>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Quantitative results</a:t>
            </a:r>
          </a:p>
        </p:txBody>
      </p:sp>
      <p:graphicFrame>
        <p:nvGraphicFramePr>
          <p:cNvPr id="7" name="Table 6">
            <a:extLst>
              <a:ext uri="{FF2B5EF4-FFF2-40B4-BE49-F238E27FC236}">
                <a16:creationId xmlns:a16="http://schemas.microsoft.com/office/drawing/2014/main" id="{33F37ED7-E16A-4406-A863-C54377D34294}"/>
              </a:ext>
            </a:extLst>
          </p:cNvPr>
          <p:cNvGraphicFramePr>
            <a:graphicFrameLocks noGrp="1"/>
          </p:cNvGraphicFramePr>
          <p:nvPr/>
        </p:nvGraphicFramePr>
        <p:xfrm>
          <a:off x="289140" y="838200"/>
          <a:ext cx="8550059" cy="5729224"/>
        </p:xfrm>
        <a:graphic>
          <a:graphicData uri="http://schemas.openxmlformats.org/drawingml/2006/table">
            <a:tbl>
              <a:tblPr firstRow="1" firstCol="1" bandRow="1">
                <a:tableStyleId>{5C22544A-7EE6-4342-B048-85BDC9FD1C3A}</a:tableStyleId>
              </a:tblPr>
              <a:tblGrid>
                <a:gridCol w="1268173">
                  <a:extLst>
                    <a:ext uri="{9D8B030D-6E8A-4147-A177-3AD203B41FA5}">
                      <a16:colId xmlns:a16="http://schemas.microsoft.com/office/drawing/2014/main" val="2630505588"/>
                    </a:ext>
                  </a:extLst>
                </a:gridCol>
                <a:gridCol w="958196">
                  <a:extLst>
                    <a:ext uri="{9D8B030D-6E8A-4147-A177-3AD203B41FA5}">
                      <a16:colId xmlns:a16="http://schemas.microsoft.com/office/drawing/2014/main" val="294211697"/>
                    </a:ext>
                  </a:extLst>
                </a:gridCol>
                <a:gridCol w="737074">
                  <a:extLst>
                    <a:ext uri="{9D8B030D-6E8A-4147-A177-3AD203B41FA5}">
                      <a16:colId xmlns:a16="http://schemas.microsoft.com/office/drawing/2014/main" val="3373127347"/>
                    </a:ext>
                  </a:extLst>
                </a:gridCol>
                <a:gridCol w="958196">
                  <a:extLst>
                    <a:ext uri="{9D8B030D-6E8A-4147-A177-3AD203B41FA5}">
                      <a16:colId xmlns:a16="http://schemas.microsoft.com/office/drawing/2014/main" val="855484997"/>
                    </a:ext>
                  </a:extLst>
                </a:gridCol>
                <a:gridCol w="884489">
                  <a:extLst>
                    <a:ext uri="{9D8B030D-6E8A-4147-A177-3AD203B41FA5}">
                      <a16:colId xmlns:a16="http://schemas.microsoft.com/office/drawing/2014/main" val="381647837"/>
                    </a:ext>
                  </a:extLst>
                </a:gridCol>
                <a:gridCol w="737074">
                  <a:extLst>
                    <a:ext uri="{9D8B030D-6E8A-4147-A177-3AD203B41FA5}">
                      <a16:colId xmlns:a16="http://schemas.microsoft.com/office/drawing/2014/main" val="1783843542"/>
                    </a:ext>
                  </a:extLst>
                </a:gridCol>
                <a:gridCol w="958196">
                  <a:extLst>
                    <a:ext uri="{9D8B030D-6E8A-4147-A177-3AD203B41FA5}">
                      <a16:colId xmlns:a16="http://schemas.microsoft.com/office/drawing/2014/main" val="2750506152"/>
                    </a:ext>
                  </a:extLst>
                </a:gridCol>
                <a:gridCol w="2048661">
                  <a:extLst>
                    <a:ext uri="{9D8B030D-6E8A-4147-A177-3AD203B41FA5}">
                      <a16:colId xmlns:a16="http://schemas.microsoft.com/office/drawing/2014/main" val="807811486"/>
                    </a:ext>
                  </a:extLst>
                </a:gridCol>
              </a:tblGrid>
              <a:tr h="0">
                <a:tc>
                  <a:txBody>
                    <a:bodyPr/>
                    <a:lstStyle/>
                    <a:p>
                      <a:pPr marL="0" marR="0" algn="ctr">
                        <a:lnSpc>
                          <a:spcPct val="107000"/>
                        </a:lnSpc>
                        <a:spcBef>
                          <a:spcPts val="300"/>
                        </a:spcBef>
                        <a:spcAft>
                          <a:spcPts val="300"/>
                        </a:spcAft>
                      </a:pPr>
                      <a:r>
                        <a:rPr lang="en-US" sz="1500" dirty="0">
                          <a:effectLst/>
                        </a:rPr>
                        <a:t>Test Section</a:t>
                      </a:r>
                      <a:endParaRPr lang="en-US" sz="1500" b="1" dirty="0">
                        <a:effectLst/>
                        <a:latin typeface="Arial" panose="020B0604020202020204" pitchFamily="34" charset="0"/>
                        <a:ea typeface="SimSun" panose="02010600030101010101" pitchFamily="2" charset="-122"/>
                        <a:cs typeface="Times New Roman" panose="02020603050405020304" pitchFamily="18" charset="0"/>
                      </a:endParaRPr>
                    </a:p>
                  </a:txBody>
                  <a:tcPr marL="30976" marR="30976" marT="0" marB="0" anchor="ctr"/>
                </a:tc>
                <a:tc gridSpan="3">
                  <a:txBody>
                    <a:bodyPr/>
                    <a:lstStyle/>
                    <a:p>
                      <a:pPr marL="0" marR="0" algn="ctr">
                        <a:lnSpc>
                          <a:spcPct val="107000"/>
                        </a:lnSpc>
                        <a:spcBef>
                          <a:spcPts val="300"/>
                        </a:spcBef>
                        <a:spcAft>
                          <a:spcPts val="300"/>
                        </a:spcAft>
                      </a:pPr>
                      <a:r>
                        <a:rPr lang="en-US" sz="1500" dirty="0">
                          <a:effectLst/>
                        </a:rPr>
                        <a:t>Comparison group</a:t>
                      </a:r>
                      <a:endParaRPr lang="en-US" sz="1500" b="1" dirty="0">
                        <a:effectLst/>
                        <a:latin typeface="Arial" panose="020B0604020202020204" pitchFamily="34" charset="0"/>
                        <a:ea typeface="SimSun" panose="02010600030101010101" pitchFamily="2" charset="-122"/>
                        <a:cs typeface="Times New Roman" panose="02020603050405020304" pitchFamily="18" charset="0"/>
                      </a:endParaRPr>
                    </a:p>
                  </a:txBody>
                  <a:tcPr marL="30976" marR="30976" marT="0" marB="0" anchor="ctr"/>
                </a:tc>
                <a:tc hMerge="1">
                  <a:txBody>
                    <a:bodyPr/>
                    <a:lstStyle/>
                    <a:p>
                      <a:endParaRPr lang="en-US"/>
                    </a:p>
                  </a:txBody>
                  <a:tcPr/>
                </a:tc>
                <a:tc hMerge="1">
                  <a:txBody>
                    <a:bodyPr/>
                    <a:lstStyle/>
                    <a:p>
                      <a:endParaRPr lang="en-US"/>
                    </a:p>
                  </a:txBody>
                  <a:tcPr/>
                </a:tc>
                <a:tc gridSpan="3">
                  <a:txBody>
                    <a:bodyPr/>
                    <a:lstStyle/>
                    <a:p>
                      <a:r>
                        <a:rPr lang="en-US" sz="1500" dirty="0">
                          <a:effectLst/>
                        </a:rPr>
                        <a:t>Intervention group</a:t>
                      </a:r>
                      <a:endParaRPr lang="en-US" sz="1500" dirty="0"/>
                    </a:p>
                  </a:txBody>
                  <a:tcPr marL="57680" marR="57680" marT="0" marB="0" anchor="ctr"/>
                </a:tc>
                <a:tc hMerge="1">
                  <a:txBody>
                    <a:bodyPr/>
                    <a:lstStyle/>
                    <a:p>
                      <a:endParaRPr lang="en-US"/>
                    </a:p>
                  </a:txBody>
                  <a:tcPr/>
                </a:tc>
                <a:tc hMerge="1">
                  <a:txBody>
                    <a:bodyPr/>
                    <a:lstStyle/>
                    <a:p>
                      <a:endParaRPr lang="en-US"/>
                    </a:p>
                  </a:txBody>
                  <a:tcPr/>
                </a:tc>
                <a:tc>
                  <a:txBody>
                    <a:bodyPr/>
                    <a:lstStyle/>
                    <a:p>
                      <a:pPr marL="0" marR="0" algn="ctr">
                        <a:lnSpc>
                          <a:spcPct val="107000"/>
                        </a:lnSpc>
                        <a:spcBef>
                          <a:spcPts val="300"/>
                        </a:spcBef>
                        <a:spcAft>
                          <a:spcPts val="300"/>
                        </a:spcAft>
                      </a:pPr>
                      <a:r>
                        <a:rPr lang="en-US" sz="1500">
                          <a:effectLst/>
                        </a:rPr>
                        <a:t>Post-test score difference between intervention and comparison group</a:t>
                      </a:r>
                      <a:endParaRPr lang="en-US" sz="1500" b="1">
                        <a:effectLst/>
                        <a:latin typeface="Arial" panose="020B0604020202020204" pitchFamily="34" charset="0"/>
                        <a:ea typeface="SimSun" panose="02010600030101010101" pitchFamily="2" charset="-122"/>
                        <a:cs typeface="Times New Roman" panose="02020603050405020304" pitchFamily="18" charset="0"/>
                      </a:endParaRPr>
                    </a:p>
                  </a:txBody>
                  <a:tcPr marL="57680" marR="57680" marT="0" marB="0" anchor="ctr"/>
                </a:tc>
                <a:extLst>
                  <a:ext uri="{0D108BD9-81ED-4DB2-BD59-A6C34878D82A}">
                    <a16:rowId xmlns:a16="http://schemas.microsoft.com/office/drawing/2014/main" val="3548578561"/>
                  </a:ext>
                </a:extLst>
              </a:tr>
              <a:tr h="334772">
                <a:tc>
                  <a:txBody>
                    <a:bodyPr/>
                    <a:lstStyle/>
                    <a:p>
                      <a:pPr marL="0" marR="0">
                        <a:lnSpc>
                          <a:spcPct val="107000"/>
                        </a:lnSpc>
                        <a:spcBef>
                          <a:spcPts val="300"/>
                        </a:spcBef>
                        <a:spcAft>
                          <a:spcPts val="300"/>
                        </a:spcAft>
                      </a:pPr>
                      <a:r>
                        <a:rPr lang="en-US" sz="1500" dirty="0">
                          <a:effectLst/>
                        </a:rPr>
                        <a:t> </a:t>
                      </a:r>
                      <a:endParaRPr lang="en-US" sz="1500" dirty="0">
                        <a:effectLst/>
                        <a:latin typeface="Arial" panose="020B0604020202020204" pitchFamily="34" charset="0"/>
                        <a:ea typeface="SimSun" panose="02010600030101010101" pitchFamily="2" charset="-122"/>
                        <a:cs typeface="Times New Roman" panose="02020603050405020304" pitchFamily="18" charset="0"/>
                      </a:endParaRPr>
                    </a:p>
                  </a:txBody>
                  <a:tcPr marL="30976" marR="30976" marT="0" marB="0"/>
                </a:tc>
                <a:tc>
                  <a:txBody>
                    <a:bodyPr/>
                    <a:lstStyle/>
                    <a:p>
                      <a:pPr marL="0" marR="0" indent="0" algn="ctr">
                        <a:lnSpc>
                          <a:spcPct val="107000"/>
                        </a:lnSpc>
                        <a:spcBef>
                          <a:spcPts val="300"/>
                        </a:spcBef>
                        <a:spcAft>
                          <a:spcPts val="300"/>
                        </a:spcAft>
                      </a:pPr>
                      <a:r>
                        <a:rPr lang="en-US" sz="1500" dirty="0">
                          <a:effectLst/>
                        </a:rPr>
                        <a:t>Baseline</a:t>
                      </a:r>
                      <a:endParaRPr lang="en-US" sz="1500" dirty="0">
                        <a:effectLst/>
                        <a:latin typeface="Arial" panose="020B0604020202020204" pitchFamily="34" charset="0"/>
                        <a:ea typeface="SimSun" panose="02010600030101010101" pitchFamily="2" charset="-122"/>
                        <a:cs typeface="Times New Roman" panose="02020603050405020304" pitchFamily="18" charset="0"/>
                      </a:endParaRPr>
                    </a:p>
                  </a:txBody>
                  <a:tcPr marL="30976" marR="30976" marT="0" marB="0"/>
                </a:tc>
                <a:tc>
                  <a:txBody>
                    <a:bodyPr/>
                    <a:lstStyle/>
                    <a:p>
                      <a:pPr marL="0" marR="0" indent="0" algn="ctr">
                        <a:lnSpc>
                          <a:spcPct val="107000"/>
                        </a:lnSpc>
                        <a:spcBef>
                          <a:spcPts val="300"/>
                        </a:spcBef>
                        <a:spcAft>
                          <a:spcPts val="300"/>
                        </a:spcAft>
                      </a:pPr>
                      <a:r>
                        <a:rPr lang="en-US" sz="1500" dirty="0">
                          <a:effectLst/>
                        </a:rPr>
                        <a:t>Post-test</a:t>
                      </a:r>
                      <a:endParaRPr lang="en-US" sz="1500" dirty="0">
                        <a:effectLst/>
                        <a:latin typeface="Arial" panose="020B0604020202020204" pitchFamily="34" charset="0"/>
                        <a:ea typeface="SimSun" panose="02010600030101010101" pitchFamily="2" charset="-122"/>
                        <a:cs typeface="Times New Roman" panose="02020603050405020304" pitchFamily="18" charset="0"/>
                      </a:endParaRPr>
                    </a:p>
                  </a:txBody>
                  <a:tcPr marL="57680" marR="57680" marT="0" marB="0"/>
                </a:tc>
                <a:tc>
                  <a:txBody>
                    <a:bodyPr/>
                    <a:lstStyle/>
                    <a:p>
                      <a:pPr marL="0" marR="0" indent="0" algn="ctr">
                        <a:lnSpc>
                          <a:spcPct val="107000"/>
                        </a:lnSpc>
                        <a:spcBef>
                          <a:spcPts val="300"/>
                        </a:spcBef>
                        <a:spcAft>
                          <a:spcPts val="300"/>
                        </a:spcAft>
                      </a:pPr>
                      <a:r>
                        <a:rPr lang="en-US" sz="1500">
                          <a:effectLst/>
                        </a:rPr>
                        <a:t>p-value</a:t>
                      </a:r>
                      <a:endParaRPr lang="en-US" sz="1500">
                        <a:effectLst/>
                        <a:latin typeface="Arial" panose="020B0604020202020204" pitchFamily="34" charset="0"/>
                        <a:ea typeface="SimSun" panose="02010600030101010101" pitchFamily="2" charset="-122"/>
                        <a:cs typeface="Times New Roman" panose="02020603050405020304" pitchFamily="18" charset="0"/>
                      </a:endParaRPr>
                    </a:p>
                  </a:txBody>
                  <a:tcPr marL="57680" marR="57680" marT="0" marB="0"/>
                </a:tc>
                <a:tc>
                  <a:txBody>
                    <a:bodyPr/>
                    <a:lstStyle/>
                    <a:p>
                      <a:pPr marL="0" marR="0" algn="ctr">
                        <a:lnSpc>
                          <a:spcPct val="107000"/>
                        </a:lnSpc>
                        <a:spcBef>
                          <a:spcPts val="300"/>
                        </a:spcBef>
                        <a:spcAft>
                          <a:spcPts val="300"/>
                        </a:spcAft>
                      </a:pPr>
                      <a:r>
                        <a:rPr lang="en-US" sz="1500" dirty="0">
                          <a:effectLst/>
                        </a:rPr>
                        <a:t>Baseline</a:t>
                      </a:r>
                      <a:endParaRPr lang="en-US" sz="1500" dirty="0">
                        <a:effectLst/>
                        <a:latin typeface="Arial" panose="020B0604020202020204" pitchFamily="34" charset="0"/>
                        <a:ea typeface="SimSun" panose="02010600030101010101" pitchFamily="2" charset="-122"/>
                        <a:cs typeface="Times New Roman" panose="02020603050405020304" pitchFamily="18" charset="0"/>
                      </a:endParaRPr>
                    </a:p>
                  </a:txBody>
                  <a:tcPr marL="57680" marR="57680" marT="0" marB="0"/>
                </a:tc>
                <a:tc>
                  <a:txBody>
                    <a:bodyPr/>
                    <a:lstStyle/>
                    <a:p>
                      <a:pPr marL="0" marR="0" algn="ctr">
                        <a:lnSpc>
                          <a:spcPct val="107000"/>
                        </a:lnSpc>
                        <a:spcBef>
                          <a:spcPts val="300"/>
                        </a:spcBef>
                        <a:spcAft>
                          <a:spcPts val="300"/>
                        </a:spcAft>
                      </a:pPr>
                      <a:r>
                        <a:rPr lang="en-US" sz="1500" dirty="0">
                          <a:effectLst/>
                        </a:rPr>
                        <a:t>Post-test</a:t>
                      </a:r>
                      <a:endParaRPr lang="en-US" sz="1500" dirty="0">
                        <a:effectLst/>
                        <a:latin typeface="Arial" panose="020B0604020202020204" pitchFamily="34" charset="0"/>
                        <a:ea typeface="SimSun" panose="02010600030101010101" pitchFamily="2" charset="-122"/>
                        <a:cs typeface="Times New Roman" panose="02020603050405020304" pitchFamily="18" charset="0"/>
                      </a:endParaRPr>
                    </a:p>
                  </a:txBody>
                  <a:tcPr marL="57680" marR="57680" marT="0" marB="0"/>
                </a:tc>
                <a:tc>
                  <a:txBody>
                    <a:bodyPr/>
                    <a:lstStyle/>
                    <a:p>
                      <a:pPr marL="0" marR="0" algn="ctr">
                        <a:lnSpc>
                          <a:spcPct val="107000"/>
                        </a:lnSpc>
                        <a:spcBef>
                          <a:spcPts val="300"/>
                        </a:spcBef>
                        <a:spcAft>
                          <a:spcPts val="300"/>
                        </a:spcAft>
                      </a:pPr>
                      <a:r>
                        <a:rPr lang="en-US" sz="1500">
                          <a:effectLst/>
                        </a:rPr>
                        <a:t>p-value</a:t>
                      </a:r>
                      <a:endParaRPr lang="en-US" sz="1500">
                        <a:effectLst/>
                        <a:latin typeface="Arial" panose="020B0604020202020204" pitchFamily="34" charset="0"/>
                        <a:ea typeface="SimSun" panose="02010600030101010101" pitchFamily="2" charset="-122"/>
                        <a:cs typeface="Times New Roman" panose="02020603050405020304" pitchFamily="18" charset="0"/>
                      </a:endParaRPr>
                    </a:p>
                  </a:txBody>
                  <a:tcPr marL="57680" marR="57680" marT="0" marB="0"/>
                </a:tc>
                <a:tc>
                  <a:txBody>
                    <a:bodyPr/>
                    <a:lstStyle/>
                    <a:p>
                      <a:pPr marL="0" marR="0" algn="ctr">
                        <a:lnSpc>
                          <a:spcPct val="107000"/>
                        </a:lnSpc>
                        <a:spcBef>
                          <a:spcPts val="300"/>
                        </a:spcBef>
                        <a:spcAft>
                          <a:spcPts val="300"/>
                        </a:spcAft>
                      </a:pPr>
                      <a:r>
                        <a:rPr lang="en-US" sz="1500">
                          <a:effectLst/>
                        </a:rPr>
                        <a:t>p-value</a:t>
                      </a:r>
                      <a:endParaRPr lang="en-US" sz="1500">
                        <a:effectLst/>
                        <a:latin typeface="Arial" panose="020B0604020202020204" pitchFamily="34" charset="0"/>
                        <a:ea typeface="SimSun" panose="02010600030101010101" pitchFamily="2" charset="-122"/>
                        <a:cs typeface="Times New Roman" panose="02020603050405020304" pitchFamily="18" charset="0"/>
                      </a:endParaRPr>
                    </a:p>
                  </a:txBody>
                  <a:tcPr marL="57680" marR="57680" marT="0" marB="0"/>
                </a:tc>
                <a:extLst>
                  <a:ext uri="{0D108BD9-81ED-4DB2-BD59-A6C34878D82A}">
                    <a16:rowId xmlns:a16="http://schemas.microsoft.com/office/drawing/2014/main" val="1855958796"/>
                  </a:ext>
                </a:extLst>
              </a:tr>
              <a:tr h="168148">
                <a:tc>
                  <a:txBody>
                    <a:bodyPr/>
                    <a:lstStyle/>
                    <a:p>
                      <a:pPr marL="0" marR="0">
                        <a:lnSpc>
                          <a:spcPct val="107000"/>
                        </a:lnSpc>
                        <a:spcBef>
                          <a:spcPts val="300"/>
                        </a:spcBef>
                        <a:spcAft>
                          <a:spcPts val="300"/>
                        </a:spcAft>
                      </a:pPr>
                      <a:r>
                        <a:rPr lang="en-US" sz="1500">
                          <a:effectLst/>
                        </a:rPr>
                        <a:t>Pregnancy</a:t>
                      </a:r>
                    </a:p>
                    <a:p>
                      <a:pPr marL="0" marR="0">
                        <a:lnSpc>
                          <a:spcPct val="107000"/>
                        </a:lnSpc>
                        <a:spcBef>
                          <a:spcPts val="300"/>
                        </a:spcBef>
                        <a:spcAft>
                          <a:spcPts val="300"/>
                        </a:spcAft>
                      </a:pPr>
                      <a:r>
                        <a:rPr lang="en-US" sz="1500">
                          <a:effectLst/>
                        </a:rPr>
                        <a:t>(Knowledge)</a:t>
                      </a:r>
                      <a:endParaRPr lang="en-US" sz="1500">
                        <a:effectLst/>
                        <a:latin typeface="Arial" panose="020B0604020202020204" pitchFamily="34" charset="0"/>
                        <a:ea typeface="SimSun" panose="02010600030101010101" pitchFamily="2" charset="-122"/>
                        <a:cs typeface="Times New Roman" panose="02020603050405020304" pitchFamily="18" charset="0"/>
                      </a:endParaRPr>
                    </a:p>
                  </a:txBody>
                  <a:tcPr marL="30976" marR="30976" marT="0" marB="0"/>
                </a:tc>
                <a:tc>
                  <a:txBody>
                    <a:bodyPr/>
                    <a:lstStyle/>
                    <a:p>
                      <a:pPr marL="0" marR="0" indent="0" algn="ctr">
                        <a:lnSpc>
                          <a:spcPct val="107000"/>
                        </a:lnSpc>
                        <a:spcBef>
                          <a:spcPts val="300"/>
                        </a:spcBef>
                        <a:spcAft>
                          <a:spcPts val="300"/>
                        </a:spcAft>
                      </a:pPr>
                      <a:r>
                        <a:rPr lang="en-US" sz="1500">
                          <a:effectLst/>
                        </a:rPr>
                        <a:t>67%</a:t>
                      </a:r>
                      <a:endParaRPr lang="en-US" sz="1500">
                        <a:effectLst/>
                        <a:latin typeface="Arial" panose="020B0604020202020204" pitchFamily="34" charset="0"/>
                        <a:ea typeface="SimSun" panose="02010600030101010101" pitchFamily="2" charset="-122"/>
                        <a:cs typeface="Times New Roman" panose="02020603050405020304" pitchFamily="18" charset="0"/>
                      </a:endParaRPr>
                    </a:p>
                  </a:txBody>
                  <a:tcPr marL="30976" marR="30976" marT="0" marB="0"/>
                </a:tc>
                <a:tc>
                  <a:txBody>
                    <a:bodyPr/>
                    <a:lstStyle/>
                    <a:p>
                      <a:pPr marL="0" marR="0" indent="0" algn="ctr">
                        <a:lnSpc>
                          <a:spcPct val="107000"/>
                        </a:lnSpc>
                        <a:spcBef>
                          <a:spcPts val="300"/>
                        </a:spcBef>
                        <a:spcAft>
                          <a:spcPts val="300"/>
                        </a:spcAft>
                      </a:pPr>
                      <a:r>
                        <a:rPr lang="en-US" sz="1500" dirty="0">
                          <a:effectLst/>
                        </a:rPr>
                        <a:t>68%</a:t>
                      </a:r>
                      <a:endParaRPr lang="en-US" sz="1500" dirty="0">
                        <a:effectLst/>
                        <a:latin typeface="Arial" panose="020B0604020202020204" pitchFamily="34" charset="0"/>
                        <a:ea typeface="SimSun" panose="02010600030101010101" pitchFamily="2" charset="-122"/>
                        <a:cs typeface="Times New Roman" panose="02020603050405020304" pitchFamily="18" charset="0"/>
                      </a:endParaRPr>
                    </a:p>
                  </a:txBody>
                  <a:tcPr marL="57680" marR="57680" marT="0" marB="0"/>
                </a:tc>
                <a:tc>
                  <a:txBody>
                    <a:bodyPr/>
                    <a:lstStyle/>
                    <a:p>
                      <a:pPr marL="0" marR="0" indent="0" algn="ctr">
                        <a:lnSpc>
                          <a:spcPct val="107000"/>
                        </a:lnSpc>
                        <a:spcBef>
                          <a:spcPts val="300"/>
                        </a:spcBef>
                        <a:spcAft>
                          <a:spcPts val="300"/>
                        </a:spcAft>
                      </a:pPr>
                      <a:r>
                        <a:rPr lang="en-US" sz="1500" dirty="0">
                          <a:effectLst/>
                        </a:rPr>
                        <a:t>0.679</a:t>
                      </a:r>
                      <a:endParaRPr lang="en-US" sz="1500" dirty="0">
                        <a:effectLst/>
                        <a:latin typeface="Arial" panose="020B0604020202020204" pitchFamily="34" charset="0"/>
                        <a:ea typeface="SimSun" panose="02010600030101010101" pitchFamily="2" charset="-122"/>
                        <a:cs typeface="Times New Roman" panose="02020603050405020304" pitchFamily="18" charset="0"/>
                      </a:endParaRPr>
                    </a:p>
                  </a:txBody>
                  <a:tcPr marL="57680" marR="57680" marT="0" marB="0"/>
                </a:tc>
                <a:tc>
                  <a:txBody>
                    <a:bodyPr/>
                    <a:lstStyle/>
                    <a:p>
                      <a:pPr marL="0" marR="0" algn="ctr">
                        <a:lnSpc>
                          <a:spcPct val="107000"/>
                        </a:lnSpc>
                        <a:spcBef>
                          <a:spcPts val="300"/>
                        </a:spcBef>
                        <a:spcAft>
                          <a:spcPts val="300"/>
                        </a:spcAft>
                      </a:pPr>
                      <a:r>
                        <a:rPr lang="en-US" sz="1500" dirty="0">
                          <a:effectLst/>
                        </a:rPr>
                        <a:t>66%</a:t>
                      </a:r>
                      <a:endParaRPr lang="en-US" sz="1500" dirty="0">
                        <a:effectLst/>
                        <a:latin typeface="Arial" panose="020B0604020202020204" pitchFamily="34" charset="0"/>
                        <a:ea typeface="SimSun" panose="02010600030101010101" pitchFamily="2" charset="-122"/>
                        <a:cs typeface="Times New Roman" panose="02020603050405020304" pitchFamily="18" charset="0"/>
                      </a:endParaRPr>
                    </a:p>
                  </a:txBody>
                  <a:tcPr marL="57680" marR="57680" marT="0" marB="0"/>
                </a:tc>
                <a:tc>
                  <a:txBody>
                    <a:bodyPr/>
                    <a:lstStyle/>
                    <a:p>
                      <a:pPr marL="0" marR="0" algn="ctr">
                        <a:lnSpc>
                          <a:spcPct val="107000"/>
                        </a:lnSpc>
                        <a:spcBef>
                          <a:spcPts val="300"/>
                        </a:spcBef>
                        <a:spcAft>
                          <a:spcPts val="300"/>
                        </a:spcAft>
                      </a:pPr>
                      <a:r>
                        <a:rPr lang="en-US" sz="1500">
                          <a:effectLst/>
                        </a:rPr>
                        <a:t>72%</a:t>
                      </a:r>
                      <a:endParaRPr lang="en-US" sz="1500">
                        <a:effectLst/>
                        <a:latin typeface="Arial" panose="020B0604020202020204" pitchFamily="34" charset="0"/>
                        <a:ea typeface="SimSun" panose="02010600030101010101" pitchFamily="2" charset="-122"/>
                        <a:cs typeface="Times New Roman" panose="02020603050405020304" pitchFamily="18" charset="0"/>
                      </a:endParaRPr>
                    </a:p>
                  </a:txBody>
                  <a:tcPr marL="57680" marR="57680" marT="0" marB="0"/>
                </a:tc>
                <a:tc>
                  <a:txBody>
                    <a:bodyPr/>
                    <a:lstStyle/>
                    <a:p>
                      <a:pPr marL="0" marR="0" algn="ctr">
                        <a:lnSpc>
                          <a:spcPct val="107000"/>
                        </a:lnSpc>
                        <a:spcBef>
                          <a:spcPts val="300"/>
                        </a:spcBef>
                        <a:spcAft>
                          <a:spcPts val="300"/>
                        </a:spcAft>
                      </a:pPr>
                      <a:r>
                        <a:rPr lang="en-US" sz="1500">
                          <a:effectLst/>
                        </a:rPr>
                        <a:t>&lt;0.001*</a:t>
                      </a:r>
                      <a:endParaRPr lang="en-US" sz="1500">
                        <a:effectLst/>
                        <a:latin typeface="Arial" panose="020B0604020202020204" pitchFamily="34" charset="0"/>
                        <a:ea typeface="SimSun" panose="02010600030101010101" pitchFamily="2" charset="-122"/>
                        <a:cs typeface="Times New Roman" panose="02020603050405020304" pitchFamily="18" charset="0"/>
                      </a:endParaRPr>
                    </a:p>
                  </a:txBody>
                  <a:tcPr marL="57680" marR="57680" marT="0" marB="0"/>
                </a:tc>
                <a:tc>
                  <a:txBody>
                    <a:bodyPr/>
                    <a:lstStyle/>
                    <a:p>
                      <a:pPr marL="0" marR="0" algn="ctr">
                        <a:lnSpc>
                          <a:spcPct val="107000"/>
                        </a:lnSpc>
                        <a:spcBef>
                          <a:spcPts val="300"/>
                        </a:spcBef>
                        <a:spcAft>
                          <a:spcPts val="300"/>
                        </a:spcAft>
                      </a:pPr>
                      <a:r>
                        <a:rPr lang="en-US" sz="1500">
                          <a:effectLst/>
                        </a:rPr>
                        <a:t>0.003*</a:t>
                      </a:r>
                      <a:endParaRPr lang="en-US" sz="1500">
                        <a:effectLst/>
                        <a:latin typeface="Arial" panose="020B0604020202020204" pitchFamily="34" charset="0"/>
                        <a:ea typeface="SimSun" panose="02010600030101010101" pitchFamily="2" charset="-122"/>
                        <a:cs typeface="Times New Roman" panose="02020603050405020304" pitchFamily="18" charset="0"/>
                      </a:endParaRPr>
                    </a:p>
                  </a:txBody>
                  <a:tcPr marL="57680" marR="57680" marT="0" marB="0"/>
                </a:tc>
                <a:extLst>
                  <a:ext uri="{0D108BD9-81ED-4DB2-BD59-A6C34878D82A}">
                    <a16:rowId xmlns:a16="http://schemas.microsoft.com/office/drawing/2014/main" val="2492878325"/>
                  </a:ext>
                </a:extLst>
              </a:tr>
              <a:tr h="153924">
                <a:tc>
                  <a:txBody>
                    <a:bodyPr/>
                    <a:lstStyle/>
                    <a:p>
                      <a:pPr marL="0" marR="0">
                        <a:lnSpc>
                          <a:spcPct val="107000"/>
                        </a:lnSpc>
                        <a:spcBef>
                          <a:spcPts val="300"/>
                        </a:spcBef>
                        <a:spcAft>
                          <a:spcPts val="300"/>
                        </a:spcAft>
                      </a:pPr>
                      <a:r>
                        <a:rPr lang="en-US" sz="1500">
                          <a:effectLst/>
                        </a:rPr>
                        <a:t>Sexual health</a:t>
                      </a:r>
                    </a:p>
                    <a:p>
                      <a:pPr marL="0" marR="0">
                        <a:lnSpc>
                          <a:spcPct val="107000"/>
                        </a:lnSpc>
                        <a:spcBef>
                          <a:spcPts val="300"/>
                        </a:spcBef>
                        <a:spcAft>
                          <a:spcPts val="300"/>
                        </a:spcAft>
                      </a:pPr>
                      <a:r>
                        <a:rPr lang="en-US" sz="1500">
                          <a:effectLst/>
                        </a:rPr>
                        <a:t>(Knowledge)</a:t>
                      </a:r>
                      <a:endParaRPr lang="en-US" sz="1500">
                        <a:effectLst/>
                        <a:latin typeface="Arial" panose="020B0604020202020204" pitchFamily="34" charset="0"/>
                        <a:ea typeface="SimSun" panose="02010600030101010101" pitchFamily="2" charset="-122"/>
                        <a:cs typeface="Times New Roman" panose="02020603050405020304" pitchFamily="18" charset="0"/>
                      </a:endParaRPr>
                    </a:p>
                  </a:txBody>
                  <a:tcPr marL="30976" marR="30976" marT="0" marB="0"/>
                </a:tc>
                <a:tc>
                  <a:txBody>
                    <a:bodyPr/>
                    <a:lstStyle/>
                    <a:p>
                      <a:pPr marL="0" marR="0" indent="0" algn="ctr">
                        <a:lnSpc>
                          <a:spcPct val="107000"/>
                        </a:lnSpc>
                        <a:spcBef>
                          <a:spcPts val="300"/>
                        </a:spcBef>
                        <a:spcAft>
                          <a:spcPts val="300"/>
                        </a:spcAft>
                      </a:pPr>
                      <a:r>
                        <a:rPr lang="en-US" sz="1500">
                          <a:effectLst/>
                        </a:rPr>
                        <a:t>60%</a:t>
                      </a:r>
                      <a:endParaRPr lang="en-US" sz="1500">
                        <a:effectLst/>
                        <a:latin typeface="Arial" panose="020B0604020202020204" pitchFamily="34" charset="0"/>
                        <a:ea typeface="SimSun" panose="02010600030101010101" pitchFamily="2" charset="-122"/>
                        <a:cs typeface="Times New Roman" panose="02020603050405020304" pitchFamily="18" charset="0"/>
                      </a:endParaRPr>
                    </a:p>
                  </a:txBody>
                  <a:tcPr marL="30976" marR="30976" marT="0" marB="0"/>
                </a:tc>
                <a:tc>
                  <a:txBody>
                    <a:bodyPr/>
                    <a:lstStyle/>
                    <a:p>
                      <a:pPr marL="0" marR="0" indent="0" algn="ctr">
                        <a:lnSpc>
                          <a:spcPct val="107000"/>
                        </a:lnSpc>
                        <a:spcBef>
                          <a:spcPts val="300"/>
                        </a:spcBef>
                        <a:spcAft>
                          <a:spcPts val="300"/>
                        </a:spcAft>
                      </a:pPr>
                      <a:r>
                        <a:rPr lang="en-US" sz="1500">
                          <a:effectLst/>
                        </a:rPr>
                        <a:t>60%</a:t>
                      </a:r>
                      <a:endParaRPr lang="en-US" sz="1500">
                        <a:effectLst/>
                        <a:latin typeface="Arial" panose="020B0604020202020204" pitchFamily="34" charset="0"/>
                        <a:ea typeface="SimSun" panose="02010600030101010101" pitchFamily="2" charset="-122"/>
                        <a:cs typeface="Times New Roman" panose="02020603050405020304" pitchFamily="18" charset="0"/>
                      </a:endParaRPr>
                    </a:p>
                  </a:txBody>
                  <a:tcPr marL="57680" marR="57680" marT="0" marB="0"/>
                </a:tc>
                <a:tc>
                  <a:txBody>
                    <a:bodyPr/>
                    <a:lstStyle/>
                    <a:p>
                      <a:pPr marL="0" marR="0" indent="0" algn="ctr">
                        <a:lnSpc>
                          <a:spcPct val="107000"/>
                        </a:lnSpc>
                        <a:spcBef>
                          <a:spcPts val="300"/>
                        </a:spcBef>
                        <a:spcAft>
                          <a:spcPts val="300"/>
                        </a:spcAft>
                      </a:pPr>
                      <a:r>
                        <a:rPr lang="en-US" sz="1500">
                          <a:effectLst/>
                        </a:rPr>
                        <a:t>0.799</a:t>
                      </a:r>
                      <a:endParaRPr lang="en-US" sz="1500">
                        <a:effectLst/>
                        <a:latin typeface="Arial" panose="020B0604020202020204" pitchFamily="34" charset="0"/>
                        <a:ea typeface="SimSun" panose="02010600030101010101" pitchFamily="2" charset="-122"/>
                        <a:cs typeface="Times New Roman" panose="02020603050405020304" pitchFamily="18" charset="0"/>
                      </a:endParaRPr>
                    </a:p>
                  </a:txBody>
                  <a:tcPr marL="57680" marR="57680" marT="0" marB="0"/>
                </a:tc>
                <a:tc>
                  <a:txBody>
                    <a:bodyPr/>
                    <a:lstStyle/>
                    <a:p>
                      <a:pPr marL="0" marR="0" algn="ctr">
                        <a:lnSpc>
                          <a:spcPct val="107000"/>
                        </a:lnSpc>
                        <a:spcBef>
                          <a:spcPts val="300"/>
                        </a:spcBef>
                        <a:spcAft>
                          <a:spcPts val="300"/>
                        </a:spcAft>
                      </a:pPr>
                      <a:r>
                        <a:rPr lang="en-US" sz="1500">
                          <a:effectLst/>
                        </a:rPr>
                        <a:t>62%</a:t>
                      </a:r>
                      <a:endParaRPr lang="en-US" sz="1500">
                        <a:effectLst/>
                        <a:latin typeface="Arial" panose="020B0604020202020204" pitchFamily="34" charset="0"/>
                        <a:ea typeface="SimSun" panose="02010600030101010101" pitchFamily="2" charset="-122"/>
                        <a:cs typeface="Times New Roman" panose="02020603050405020304" pitchFamily="18" charset="0"/>
                      </a:endParaRPr>
                    </a:p>
                  </a:txBody>
                  <a:tcPr marL="57680" marR="57680" marT="0" marB="0"/>
                </a:tc>
                <a:tc>
                  <a:txBody>
                    <a:bodyPr/>
                    <a:lstStyle/>
                    <a:p>
                      <a:pPr marL="0" marR="0" algn="ctr">
                        <a:lnSpc>
                          <a:spcPct val="107000"/>
                        </a:lnSpc>
                        <a:spcBef>
                          <a:spcPts val="300"/>
                        </a:spcBef>
                        <a:spcAft>
                          <a:spcPts val="300"/>
                        </a:spcAft>
                      </a:pPr>
                      <a:r>
                        <a:rPr lang="en-US" sz="1500" dirty="0">
                          <a:effectLst/>
                        </a:rPr>
                        <a:t>72%</a:t>
                      </a:r>
                      <a:endParaRPr lang="en-US" sz="1500" dirty="0">
                        <a:effectLst/>
                        <a:latin typeface="Arial" panose="020B0604020202020204" pitchFamily="34" charset="0"/>
                        <a:ea typeface="SimSun" panose="02010600030101010101" pitchFamily="2" charset="-122"/>
                        <a:cs typeface="Times New Roman" panose="02020603050405020304" pitchFamily="18" charset="0"/>
                      </a:endParaRPr>
                    </a:p>
                  </a:txBody>
                  <a:tcPr marL="57680" marR="57680" marT="0" marB="0"/>
                </a:tc>
                <a:tc>
                  <a:txBody>
                    <a:bodyPr/>
                    <a:lstStyle/>
                    <a:p>
                      <a:pPr marL="0" marR="0" algn="ctr">
                        <a:lnSpc>
                          <a:spcPct val="107000"/>
                        </a:lnSpc>
                        <a:spcBef>
                          <a:spcPts val="300"/>
                        </a:spcBef>
                        <a:spcAft>
                          <a:spcPts val="300"/>
                        </a:spcAft>
                      </a:pPr>
                      <a:r>
                        <a:rPr lang="en-US" sz="1500" dirty="0">
                          <a:effectLst/>
                        </a:rPr>
                        <a:t>&lt;0.001*</a:t>
                      </a:r>
                      <a:endParaRPr lang="en-US" sz="1500" dirty="0">
                        <a:effectLst/>
                        <a:latin typeface="Arial" panose="020B0604020202020204" pitchFamily="34" charset="0"/>
                        <a:ea typeface="SimSun" panose="02010600030101010101" pitchFamily="2" charset="-122"/>
                        <a:cs typeface="Times New Roman" panose="02020603050405020304" pitchFamily="18" charset="0"/>
                      </a:endParaRPr>
                    </a:p>
                  </a:txBody>
                  <a:tcPr marL="57680" marR="57680" marT="0" marB="0"/>
                </a:tc>
                <a:tc>
                  <a:txBody>
                    <a:bodyPr/>
                    <a:lstStyle/>
                    <a:p>
                      <a:pPr marL="0" marR="0" algn="ctr">
                        <a:lnSpc>
                          <a:spcPct val="107000"/>
                        </a:lnSpc>
                        <a:spcBef>
                          <a:spcPts val="300"/>
                        </a:spcBef>
                        <a:spcAft>
                          <a:spcPts val="300"/>
                        </a:spcAft>
                      </a:pPr>
                      <a:r>
                        <a:rPr lang="en-US" sz="1500">
                          <a:effectLst/>
                        </a:rPr>
                        <a:t>&lt;0.001*</a:t>
                      </a:r>
                      <a:endParaRPr lang="en-US" sz="1500">
                        <a:effectLst/>
                        <a:latin typeface="Arial" panose="020B0604020202020204" pitchFamily="34" charset="0"/>
                        <a:ea typeface="SimSun" panose="02010600030101010101" pitchFamily="2" charset="-122"/>
                        <a:cs typeface="Times New Roman" panose="02020603050405020304" pitchFamily="18" charset="0"/>
                      </a:endParaRPr>
                    </a:p>
                  </a:txBody>
                  <a:tcPr marL="57680" marR="57680" marT="0" marB="0"/>
                </a:tc>
                <a:extLst>
                  <a:ext uri="{0D108BD9-81ED-4DB2-BD59-A6C34878D82A}">
                    <a16:rowId xmlns:a16="http://schemas.microsoft.com/office/drawing/2014/main" val="2913521170"/>
                  </a:ext>
                </a:extLst>
              </a:tr>
              <a:tr h="63500">
                <a:tc>
                  <a:txBody>
                    <a:bodyPr/>
                    <a:lstStyle/>
                    <a:p>
                      <a:pPr marL="0" marR="0">
                        <a:lnSpc>
                          <a:spcPct val="107000"/>
                        </a:lnSpc>
                        <a:spcBef>
                          <a:spcPts val="300"/>
                        </a:spcBef>
                        <a:spcAft>
                          <a:spcPts val="300"/>
                        </a:spcAft>
                      </a:pPr>
                      <a:r>
                        <a:rPr lang="en-US" sz="1500">
                          <a:effectLst/>
                        </a:rPr>
                        <a:t>Pregnancy*</a:t>
                      </a:r>
                    </a:p>
                    <a:p>
                      <a:pPr marL="0" marR="0">
                        <a:lnSpc>
                          <a:spcPct val="107000"/>
                        </a:lnSpc>
                        <a:spcBef>
                          <a:spcPts val="300"/>
                        </a:spcBef>
                        <a:spcAft>
                          <a:spcPts val="300"/>
                        </a:spcAft>
                      </a:pPr>
                      <a:r>
                        <a:rPr lang="en-US" sz="1500">
                          <a:effectLst/>
                        </a:rPr>
                        <a:t>(Behavior intention)</a:t>
                      </a:r>
                      <a:endParaRPr lang="en-US" sz="1500">
                        <a:effectLst/>
                        <a:latin typeface="Arial" panose="020B0604020202020204" pitchFamily="34" charset="0"/>
                        <a:ea typeface="SimSun" panose="02010600030101010101" pitchFamily="2" charset="-122"/>
                        <a:cs typeface="Times New Roman" panose="02020603050405020304" pitchFamily="18" charset="0"/>
                      </a:endParaRPr>
                    </a:p>
                  </a:txBody>
                  <a:tcPr marL="30976" marR="30976" marT="0" marB="0"/>
                </a:tc>
                <a:tc>
                  <a:txBody>
                    <a:bodyPr/>
                    <a:lstStyle/>
                    <a:p>
                      <a:pPr marL="0" marR="0" indent="0" algn="ctr">
                        <a:lnSpc>
                          <a:spcPct val="107000"/>
                        </a:lnSpc>
                        <a:spcBef>
                          <a:spcPts val="300"/>
                        </a:spcBef>
                        <a:spcAft>
                          <a:spcPts val="300"/>
                        </a:spcAft>
                      </a:pPr>
                      <a:r>
                        <a:rPr lang="en-US" sz="1500">
                          <a:effectLst/>
                        </a:rPr>
                        <a:t>83%</a:t>
                      </a:r>
                      <a:endParaRPr lang="en-US" sz="1500">
                        <a:effectLst/>
                        <a:latin typeface="Arial" panose="020B0604020202020204" pitchFamily="34" charset="0"/>
                        <a:ea typeface="SimSun" panose="02010600030101010101" pitchFamily="2" charset="-122"/>
                        <a:cs typeface="Times New Roman" panose="02020603050405020304" pitchFamily="18" charset="0"/>
                      </a:endParaRPr>
                    </a:p>
                  </a:txBody>
                  <a:tcPr marL="30976" marR="30976" marT="0" marB="0"/>
                </a:tc>
                <a:tc>
                  <a:txBody>
                    <a:bodyPr/>
                    <a:lstStyle/>
                    <a:p>
                      <a:pPr marL="0" marR="0" indent="0" algn="ctr">
                        <a:lnSpc>
                          <a:spcPct val="107000"/>
                        </a:lnSpc>
                        <a:spcBef>
                          <a:spcPts val="300"/>
                        </a:spcBef>
                        <a:spcAft>
                          <a:spcPts val="300"/>
                        </a:spcAft>
                      </a:pPr>
                      <a:r>
                        <a:rPr lang="en-US" sz="1500">
                          <a:effectLst/>
                        </a:rPr>
                        <a:t>86%</a:t>
                      </a:r>
                      <a:endParaRPr lang="en-US" sz="1500">
                        <a:effectLst/>
                        <a:latin typeface="Arial" panose="020B0604020202020204" pitchFamily="34" charset="0"/>
                        <a:ea typeface="SimSun" panose="02010600030101010101" pitchFamily="2" charset="-122"/>
                        <a:cs typeface="Times New Roman" panose="02020603050405020304" pitchFamily="18" charset="0"/>
                      </a:endParaRPr>
                    </a:p>
                  </a:txBody>
                  <a:tcPr marL="57680" marR="57680" marT="0" marB="0"/>
                </a:tc>
                <a:tc>
                  <a:txBody>
                    <a:bodyPr/>
                    <a:lstStyle/>
                    <a:p>
                      <a:pPr marL="0" marR="0" indent="0" algn="ctr">
                        <a:lnSpc>
                          <a:spcPct val="107000"/>
                        </a:lnSpc>
                        <a:spcBef>
                          <a:spcPts val="300"/>
                        </a:spcBef>
                        <a:spcAft>
                          <a:spcPts val="300"/>
                        </a:spcAft>
                      </a:pPr>
                      <a:r>
                        <a:rPr lang="en-US" sz="1500">
                          <a:effectLst/>
                        </a:rPr>
                        <a:t>0.024*</a:t>
                      </a:r>
                      <a:endParaRPr lang="en-US" sz="1500">
                        <a:effectLst/>
                        <a:latin typeface="Arial" panose="020B0604020202020204" pitchFamily="34" charset="0"/>
                        <a:ea typeface="SimSun" panose="02010600030101010101" pitchFamily="2" charset="-122"/>
                        <a:cs typeface="Times New Roman" panose="02020603050405020304" pitchFamily="18" charset="0"/>
                      </a:endParaRPr>
                    </a:p>
                  </a:txBody>
                  <a:tcPr marL="57680" marR="57680" marT="0" marB="0"/>
                </a:tc>
                <a:tc>
                  <a:txBody>
                    <a:bodyPr/>
                    <a:lstStyle/>
                    <a:p>
                      <a:pPr marL="0" marR="0" algn="ctr">
                        <a:lnSpc>
                          <a:spcPct val="107000"/>
                        </a:lnSpc>
                        <a:spcBef>
                          <a:spcPts val="300"/>
                        </a:spcBef>
                        <a:spcAft>
                          <a:spcPts val="300"/>
                        </a:spcAft>
                      </a:pPr>
                      <a:r>
                        <a:rPr lang="en-US" sz="1500">
                          <a:effectLst/>
                        </a:rPr>
                        <a:t>82%</a:t>
                      </a:r>
                      <a:endParaRPr lang="en-US" sz="1500">
                        <a:effectLst/>
                        <a:latin typeface="Arial" panose="020B0604020202020204" pitchFamily="34" charset="0"/>
                        <a:ea typeface="SimSun" panose="02010600030101010101" pitchFamily="2" charset="-122"/>
                        <a:cs typeface="Times New Roman" panose="02020603050405020304" pitchFamily="18" charset="0"/>
                      </a:endParaRPr>
                    </a:p>
                  </a:txBody>
                  <a:tcPr marL="57680" marR="57680" marT="0" marB="0"/>
                </a:tc>
                <a:tc>
                  <a:txBody>
                    <a:bodyPr/>
                    <a:lstStyle/>
                    <a:p>
                      <a:pPr marL="0" marR="0" algn="ctr">
                        <a:lnSpc>
                          <a:spcPct val="107000"/>
                        </a:lnSpc>
                        <a:spcBef>
                          <a:spcPts val="300"/>
                        </a:spcBef>
                        <a:spcAft>
                          <a:spcPts val="300"/>
                        </a:spcAft>
                      </a:pPr>
                      <a:r>
                        <a:rPr lang="en-US" sz="1500">
                          <a:effectLst/>
                        </a:rPr>
                        <a:t>88%</a:t>
                      </a:r>
                      <a:endParaRPr lang="en-US" sz="1500">
                        <a:effectLst/>
                        <a:latin typeface="Arial" panose="020B0604020202020204" pitchFamily="34" charset="0"/>
                        <a:ea typeface="SimSun" panose="02010600030101010101" pitchFamily="2" charset="-122"/>
                        <a:cs typeface="Times New Roman" panose="02020603050405020304" pitchFamily="18" charset="0"/>
                      </a:endParaRPr>
                    </a:p>
                  </a:txBody>
                  <a:tcPr marL="57680" marR="57680" marT="0" marB="0"/>
                </a:tc>
                <a:tc>
                  <a:txBody>
                    <a:bodyPr/>
                    <a:lstStyle/>
                    <a:p>
                      <a:pPr marL="0" marR="0" algn="ctr">
                        <a:lnSpc>
                          <a:spcPct val="107000"/>
                        </a:lnSpc>
                        <a:spcBef>
                          <a:spcPts val="300"/>
                        </a:spcBef>
                        <a:spcAft>
                          <a:spcPts val="300"/>
                        </a:spcAft>
                      </a:pPr>
                      <a:r>
                        <a:rPr lang="en-US" sz="1500" dirty="0">
                          <a:effectLst/>
                        </a:rPr>
                        <a:t>0.012*</a:t>
                      </a:r>
                      <a:endParaRPr lang="en-US" sz="1500" dirty="0">
                        <a:effectLst/>
                        <a:latin typeface="Arial" panose="020B0604020202020204" pitchFamily="34" charset="0"/>
                        <a:ea typeface="SimSun" panose="02010600030101010101" pitchFamily="2" charset="-122"/>
                        <a:cs typeface="Times New Roman" panose="02020603050405020304" pitchFamily="18" charset="0"/>
                      </a:endParaRPr>
                    </a:p>
                  </a:txBody>
                  <a:tcPr marL="57680" marR="57680" marT="0" marB="0"/>
                </a:tc>
                <a:tc>
                  <a:txBody>
                    <a:bodyPr/>
                    <a:lstStyle/>
                    <a:p>
                      <a:pPr marL="0" marR="0" algn="ctr">
                        <a:lnSpc>
                          <a:spcPct val="107000"/>
                        </a:lnSpc>
                        <a:spcBef>
                          <a:spcPts val="300"/>
                        </a:spcBef>
                        <a:spcAft>
                          <a:spcPts val="300"/>
                        </a:spcAft>
                      </a:pPr>
                      <a:r>
                        <a:rPr lang="en-US" sz="1500" dirty="0">
                          <a:effectLst/>
                        </a:rPr>
                        <a:t>0.070</a:t>
                      </a:r>
                      <a:endParaRPr lang="en-US" sz="1500" dirty="0">
                        <a:effectLst/>
                        <a:latin typeface="Arial" panose="020B0604020202020204" pitchFamily="34" charset="0"/>
                        <a:ea typeface="SimSun" panose="02010600030101010101" pitchFamily="2" charset="-122"/>
                        <a:cs typeface="Times New Roman" panose="02020603050405020304" pitchFamily="18" charset="0"/>
                      </a:endParaRPr>
                    </a:p>
                  </a:txBody>
                  <a:tcPr marL="57680" marR="57680" marT="0" marB="0"/>
                </a:tc>
                <a:extLst>
                  <a:ext uri="{0D108BD9-81ED-4DB2-BD59-A6C34878D82A}">
                    <a16:rowId xmlns:a16="http://schemas.microsoft.com/office/drawing/2014/main" val="3753512137"/>
                  </a:ext>
                </a:extLst>
              </a:tr>
              <a:tr h="0">
                <a:tc>
                  <a:txBody>
                    <a:bodyPr/>
                    <a:lstStyle/>
                    <a:p>
                      <a:pPr marL="0" marR="0">
                        <a:lnSpc>
                          <a:spcPct val="107000"/>
                        </a:lnSpc>
                        <a:spcBef>
                          <a:spcPts val="300"/>
                        </a:spcBef>
                        <a:spcAft>
                          <a:spcPts val="300"/>
                        </a:spcAft>
                      </a:pPr>
                      <a:r>
                        <a:rPr lang="en-US" sz="1500">
                          <a:effectLst/>
                        </a:rPr>
                        <a:t>Sexual health*</a:t>
                      </a:r>
                    </a:p>
                    <a:p>
                      <a:pPr marL="0" marR="0">
                        <a:lnSpc>
                          <a:spcPct val="107000"/>
                        </a:lnSpc>
                        <a:spcBef>
                          <a:spcPts val="300"/>
                        </a:spcBef>
                        <a:spcAft>
                          <a:spcPts val="300"/>
                        </a:spcAft>
                      </a:pPr>
                      <a:r>
                        <a:rPr lang="en-US" sz="1500">
                          <a:effectLst/>
                        </a:rPr>
                        <a:t>(Behavior intention)</a:t>
                      </a:r>
                      <a:endParaRPr lang="en-US" sz="1500">
                        <a:effectLst/>
                        <a:latin typeface="Arial" panose="020B0604020202020204" pitchFamily="34" charset="0"/>
                        <a:ea typeface="SimSun" panose="02010600030101010101" pitchFamily="2" charset="-122"/>
                        <a:cs typeface="Times New Roman" panose="02020603050405020304" pitchFamily="18" charset="0"/>
                      </a:endParaRPr>
                    </a:p>
                  </a:txBody>
                  <a:tcPr marL="30976" marR="30976" marT="0" marB="0"/>
                </a:tc>
                <a:tc>
                  <a:txBody>
                    <a:bodyPr/>
                    <a:lstStyle/>
                    <a:p>
                      <a:pPr marL="0" marR="0" indent="0" algn="ctr">
                        <a:lnSpc>
                          <a:spcPct val="107000"/>
                        </a:lnSpc>
                        <a:spcBef>
                          <a:spcPts val="300"/>
                        </a:spcBef>
                        <a:spcAft>
                          <a:spcPts val="300"/>
                        </a:spcAft>
                      </a:pPr>
                      <a:r>
                        <a:rPr lang="en-US" sz="1500">
                          <a:effectLst/>
                        </a:rPr>
                        <a:t>76%</a:t>
                      </a:r>
                      <a:endParaRPr lang="en-US" sz="1500">
                        <a:effectLst/>
                        <a:latin typeface="Arial" panose="020B0604020202020204" pitchFamily="34" charset="0"/>
                        <a:ea typeface="SimSun" panose="02010600030101010101" pitchFamily="2" charset="-122"/>
                        <a:cs typeface="Times New Roman" panose="02020603050405020304" pitchFamily="18" charset="0"/>
                      </a:endParaRPr>
                    </a:p>
                  </a:txBody>
                  <a:tcPr marL="30976" marR="30976" marT="0" marB="0"/>
                </a:tc>
                <a:tc>
                  <a:txBody>
                    <a:bodyPr/>
                    <a:lstStyle/>
                    <a:p>
                      <a:pPr marL="0" marR="0" indent="0" algn="ctr">
                        <a:lnSpc>
                          <a:spcPct val="107000"/>
                        </a:lnSpc>
                        <a:spcBef>
                          <a:spcPts val="300"/>
                        </a:spcBef>
                        <a:spcAft>
                          <a:spcPts val="300"/>
                        </a:spcAft>
                      </a:pPr>
                      <a:r>
                        <a:rPr lang="en-US" sz="1500">
                          <a:effectLst/>
                        </a:rPr>
                        <a:t>80%</a:t>
                      </a:r>
                      <a:endParaRPr lang="en-US" sz="1500">
                        <a:effectLst/>
                        <a:latin typeface="Arial" panose="020B0604020202020204" pitchFamily="34" charset="0"/>
                        <a:ea typeface="SimSun" panose="02010600030101010101" pitchFamily="2" charset="-122"/>
                        <a:cs typeface="Times New Roman" panose="02020603050405020304" pitchFamily="18" charset="0"/>
                      </a:endParaRPr>
                    </a:p>
                  </a:txBody>
                  <a:tcPr marL="57680" marR="57680" marT="0" marB="0"/>
                </a:tc>
                <a:tc>
                  <a:txBody>
                    <a:bodyPr/>
                    <a:lstStyle/>
                    <a:p>
                      <a:pPr marL="0" marR="0" indent="0" algn="ctr">
                        <a:lnSpc>
                          <a:spcPct val="107000"/>
                        </a:lnSpc>
                        <a:spcBef>
                          <a:spcPts val="300"/>
                        </a:spcBef>
                        <a:spcAft>
                          <a:spcPts val="300"/>
                        </a:spcAft>
                      </a:pPr>
                      <a:r>
                        <a:rPr lang="en-US" sz="1500">
                          <a:effectLst/>
                        </a:rPr>
                        <a:t>0.017*</a:t>
                      </a:r>
                      <a:endParaRPr lang="en-US" sz="1500">
                        <a:effectLst/>
                        <a:latin typeface="Arial" panose="020B0604020202020204" pitchFamily="34" charset="0"/>
                        <a:ea typeface="SimSun" panose="02010600030101010101" pitchFamily="2" charset="-122"/>
                        <a:cs typeface="Times New Roman" panose="02020603050405020304" pitchFamily="18" charset="0"/>
                      </a:endParaRPr>
                    </a:p>
                  </a:txBody>
                  <a:tcPr marL="57680" marR="57680" marT="0" marB="0"/>
                </a:tc>
                <a:tc>
                  <a:txBody>
                    <a:bodyPr/>
                    <a:lstStyle/>
                    <a:p>
                      <a:pPr marL="0" marR="0" algn="ctr">
                        <a:lnSpc>
                          <a:spcPct val="107000"/>
                        </a:lnSpc>
                        <a:spcBef>
                          <a:spcPts val="300"/>
                        </a:spcBef>
                        <a:spcAft>
                          <a:spcPts val="300"/>
                        </a:spcAft>
                      </a:pPr>
                      <a:r>
                        <a:rPr lang="en-US" sz="1500">
                          <a:effectLst/>
                        </a:rPr>
                        <a:t>76%</a:t>
                      </a:r>
                      <a:endParaRPr lang="en-US" sz="1500">
                        <a:effectLst/>
                        <a:latin typeface="Arial" panose="020B0604020202020204" pitchFamily="34" charset="0"/>
                        <a:ea typeface="SimSun" panose="02010600030101010101" pitchFamily="2" charset="-122"/>
                        <a:cs typeface="Times New Roman" panose="02020603050405020304" pitchFamily="18" charset="0"/>
                      </a:endParaRPr>
                    </a:p>
                  </a:txBody>
                  <a:tcPr marL="57680" marR="57680" marT="0" marB="0"/>
                </a:tc>
                <a:tc>
                  <a:txBody>
                    <a:bodyPr/>
                    <a:lstStyle/>
                    <a:p>
                      <a:pPr marL="0" marR="0" algn="ctr">
                        <a:lnSpc>
                          <a:spcPct val="107000"/>
                        </a:lnSpc>
                        <a:spcBef>
                          <a:spcPts val="300"/>
                        </a:spcBef>
                        <a:spcAft>
                          <a:spcPts val="300"/>
                        </a:spcAft>
                      </a:pPr>
                      <a:r>
                        <a:rPr lang="en-US" sz="1500">
                          <a:effectLst/>
                        </a:rPr>
                        <a:t>83%</a:t>
                      </a:r>
                      <a:endParaRPr lang="en-US" sz="1500">
                        <a:effectLst/>
                        <a:latin typeface="Arial" panose="020B0604020202020204" pitchFamily="34" charset="0"/>
                        <a:ea typeface="SimSun" panose="02010600030101010101" pitchFamily="2" charset="-122"/>
                        <a:cs typeface="Times New Roman" panose="02020603050405020304" pitchFamily="18" charset="0"/>
                      </a:endParaRPr>
                    </a:p>
                  </a:txBody>
                  <a:tcPr marL="57680" marR="57680" marT="0" marB="0"/>
                </a:tc>
                <a:tc>
                  <a:txBody>
                    <a:bodyPr/>
                    <a:lstStyle/>
                    <a:p>
                      <a:pPr marL="0" marR="0" algn="ctr">
                        <a:lnSpc>
                          <a:spcPct val="107000"/>
                        </a:lnSpc>
                        <a:spcBef>
                          <a:spcPts val="300"/>
                        </a:spcBef>
                        <a:spcAft>
                          <a:spcPts val="300"/>
                        </a:spcAft>
                      </a:pPr>
                      <a:r>
                        <a:rPr lang="en-US" sz="1500">
                          <a:effectLst/>
                        </a:rPr>
                        <a:t>0.005*</a:t>
                      </a:r>
                      <a:endParaRPr lang="en-US" sz="1500">
                        <a:effectLst/>
                        <a:latin typeface="Arial" panose="020B0604020202020204" pitchFamily="34" charset="0"/>
                        <a:ea typeface="SimSun" panose="02010600030101010101" pitchFamily="2" charset="-122"/>
                        <a:cs typeface="Times New Roman" panose="02020603050405020304" pitchFamily="18" charset="0"/>
                      </a:endParaRPr>
                    </a:p>
                  </a:txBody>
                  <a:tcPr marL="57680" marR="57680" marT="0" marB="0"/>
                </a:tc>
                <a:tc>
                  <a:txBody>
                    <a:bodyPr/>
                    <a:lstStyle/>
                    <a:p>
                      <a:pPr marL="0" marR="0" algn="ctr">
                        <a:lnSpc>
                          <a:spcPct val="107000"/>
                        </a:lnSpc>
                        <a:spcBef>
                          <a:spcPts val="300"/>
                        </a:spcBef>
                        <a:spcAft>
                          <a:spcPts val="300"/>
                        </a:spcAft>
                      </a:pPr>
                      <a:r>
                        <a:rPr lang="en-US" sz="1500" dirty="0">
                          <a:effectLst/>
                        </a:rPr>
                        <a:t>0.052</a:t>
                      </a:r>
                      <a:endParaRPr lang="en-US" sz="1500" dirty="0">
                        <a:effectLst/>
                        <a:latin typeface="Arial" panose="020B0604020202020204" pitchFamily="34" charset="0"/>
                        <a:ea typeface="SimSun" panose="02010600030101010101" pitchFamily="2" charset="-122"/>
                        <a:cs typeface="Times New Roman" panose="02020603050405020304" pitchFamily="18" charset="0"/>
                      </a:endParaRPr>
                    </a:p>
                  </a:txBody>
                  <a:tcPr marL="57680" marR="57680" marT="0" marB="0"/>
                </a:tc>
                <a:extLst>
                  <a:ext uri="{0D108BD9-81ED-4DB2-BD59-A6C34878D82A}">
                    <a16:rowId xmlns:a16="http://schemas.microsoft.com/office/drawing/2014/main" val="1213007235"/>
                  </a:ext>
                </a:extLst>
              </a:tr>
              <a:tr h="580644">
                <a:tc>
                  <a:txBody>
                    <a:bodyPr/>
                    <a:lstStyle/>
                    <a:p>
                      <a:pPr marL="0" marR="0">
                        <a:lnSpc>
                          <a:spcPct val="107000"/>
                        </a:lnSpc>
                        <a:spcBef>
                          <a:spcPts val="300"/>
                        </a:spcBef>
                        <a:spcAft>
                          <a:spcPts val="300"/>
                        </a:spcAft>
                      </a:pPr>
                      <a:r>
                        <a:rPr lang="en-US" sz="1500">
                          <a:effectLst/>
                        </a:rPr>
                        <a:t>Full test</a:t>
                      </a:r>
                      <a:endParaRPr lang="en-US" sz="1500">
                        <a:effectLst/>
                        <a:latin typeface="Arial" panose="020B0604020202020204" pitchFamily="34" charset="0"/>
                        <a:ea typeface="SimSun" panose="02010600030101010101" pitchFamily="2" charset="-122"/>
                        <a:cs typeface="Times New Roman" panose="02020603050405020304" pitchFamily="18" charset="0"/>
                      </a:endParaRPr>
                    </a:p>
                  </a:txBody>
                  <a:tcPr marL="30976" marR="30976" marT="0" marB="0"/>
                </a:tc>
                <a:tc>
                  <a:txBody>
                    <a:bodyPr/>
                    <a:lstStyle/>
                    <a:p>
                      <a:pPr marL="0" marR="0" indent="0" algn="ctr">
                        <a:lnSpc>
                          <a:spcPct val="107000"/>
                        </a:lnSpc>
                        <a:spcBef>
                          <a:spcPts val="300"/>
                        </a:spcBef>
                        <a:spcAft>
                          <a:spcPts val="300"/>
                        </a:spcAft>
                      </a:pPr>
                      <a:r>
                        <a:rPr lang="en-US" sz="1500">
                          <a:effectLst/>
                        </a:rPr>
                        <a:t>68%</a:t>
                      </a:r>
                      <a:endParaRPr lang="en-US" sz="1500">
                        <a:effectLst/>
                        <a:latin typeface="Arial" panose="020B0604020202020204" pitchFamily="34" charset="0"/>
                        <a:ea typeface="SimSun" panose="02010600030101010101" pitchFamily="2" charset="-122"/>
                        <a:cs typeface="Times New Roman" panose="02020603050405020304" pitchFamily="18" charset="0"/>
                      </a:endParaRPr>
                    </a:p>
                  </a:txBody>
                  <a:tcPr marL="30976" marR="30976" marT="0" marB="0"/>
                </a:tc>
                <a:tc>
                  <a:txBody>
                    <a:bodyPr/>
                    <a:lstStyle/>
                    <a:p>
                      <a:pPr marL="0" marR="0" indent="0" algn="ctr">
                        <a:lnSpc>
                          <a:spcPct val="107000"/>
                        </a:lnSpc>
                        <a:spcBef>
                          <a:spcPts val="300"/>
                        </a:spcBef>
                        <a:spcAft>
                          <a:spcPts val="300"/>
                        </a:spcAft>
                      </a:pPr>
                      <a:r>
                        <a:rPr lang="en-US" sz="1500">
                          <a:effectLst/>
                        </a:rPr>
                        <a:t>69%</a:t>
                      </a:r>
                      <a:endParaRPr lang="en-US" sz="1500">
                        <a:effectLst/>
                        <a:latin typeface="Arial" panose="020B0604020202020204" pitchFamily="34" charset="0"/>
                        <a:ea typeface="SimSun" panose="02010600030101010101" pitchFamily="2" charset="-122"/>
                        <a:cs typeface="Times New Roman" panose="02020603050405020304" pitchFamily="18" charset="0"/>
                      </a:endParaRPr>
                    </a:p>
                  </a:txBody>
                  <a:tcPr marL="57680" marR="57680" marT="0" marB="0"/>
                </a:tc>
                <a:tc>
                  <a:txBody>
                    <a:bodyPr/>
                    <a:lstStyle/>
                    <a:p>
                      <a:pPr marL="0" marR="0" indent="0" algn="ctr">
                        <a:lnSpc>
                          <a:spcPct val="107000"/>
                        </a:lnSpc>
                        <a:spcBef>
                          <a:spcPts val="300"/>
                        </a:spcBef>
                        <a:spcAft>
                          <a:spcPts val="300"/>
                        </a:spcAft>
                      </a:pPr>
                      <a:r>
                        <a:rPr lang="en-US" sz="1500">
                          <a:effectLst/>
                        </a:rPr>
                        <a:t>0.514</a:t>
                      </a:r>
                      <a:endParaRPr lang="en-US" sz="1500">
                        <a:effectLst/>
                        <a:latin typeface="Arial" panose="020B0604020202020204" pitchFamily="34" charset="0"/>
                        <a:ea typeface="SimSun" panose="02010600030101010101" pitchFamily="2" charset="-122"/>
                        <a:cs typeface="Times New Roman" panose="02020603050405020304" pitchFamily="18" charset="0"/>
                      </a:endParaRPr>
                    </a:p>
                  </a:txBody>
                  <a:tcPr marL="57680" marR="57680" marT="0" marB="0"/>
                </a:tc>
                <a:tc>
                  <a:txBody>
                    <a:bodyPr/>
                    <a:lstStyle/>
                    <a:p>
                      <a:pPr marL="0" marR="0" algn="ctr">
                        <a:lnSpc>
                          <a:spcPct val="107000"/>
                        </a:lnSpc>
                        <a:spcBef>
                          <a:spcPts val="300"/>
                        </a:spcBef>
                        <a:spcAft>
                          <a:spcPts val="300"/>
                        </a:spcAft>
                      </a:pPr>
                      <a:r>
                        <a:rPr lang="en-US" sz="1500">
                          <a:effectLst/>
                        </a:rPr>
                        <a:t>68%</a:t>
                      </a:r>
                      <a:endParaRPr lang="en-US" sz="1500">
                        <a:effectLst/>
                        <a:latin typeface="Arial" panose="020B0604020202020204" pitchFamily="34" charset="0"/>
                        <a:ea typeface="SimSun" panose="02010600030101010101" pitchFamily="2" charset="-122"/>
                        <a:cs typeface="Times New Roman" panose="02020603050405020304" pitchFamily="18" charset="0"/>
                      </a:endParaRPr>
                    </a:p>
                  </a:txBody>
                  <a:tcPr marL="57680" marR="57680" marT="0" marB="0"/>
                </a:tc>
                <a:tc>
                  <a:txBody>
                    <a:bodyPr/>
                    <a:lstStyle/>
                    <a:p>
                      <a:pPr marL="0" marR="0" algn="ctr">
                        <a:lnSpc>
                          <a:spcPct val="107000"/>
                        </a:lnSpc>
                        <a:spcBef>
                          <a:spcPts val="300"/>
                        </a:spcBef>
                        <a:spcAft>
                          <a:spcPts val="300"/>
                        </a:spcAft>
                      </a:pPr>
                      <a:r>
                        <a:rPr lang="en-US" sz="1500">
                          <a:effectLst/>
                        </a:rPr>
                        <a:t>74%</a:t>
                      </a:r>
                      <a:endParaRPr lang="en-US" sz="1500">
                        <a:effectLst/>
                        <a:latin typeface="Arial" panose="020B0604020202020204" pitchFamily="34" charset="0"/>
                        <a:ea typeface="SimSun" panose="02010600030101010101" pitchFamily="2" charset="-122"/>
                        <a:cs typeface="Times New Roman" panose="02020603050405020304" pitchFamily="18" charset="0"/>
                      </a:endParaRPr>
                    </a:p>
                  </a:txBody>
                  <a:tcPr marL="57680" marR="57680" marT="0" marB="0"/>
                </a:tc>
                <a:tc>
                  <a:txBody>
                    <a:bodyPr/>
                    <a:lstStyle/>
                    <a:p>
                      <a:pPr marL="0" marR="0" algn="ctr">
                        <a:lnSpc>
                          <a:spcPct val="107000"/>
                        </a:lnSpc>
                        <a:spcBef>
                          <a:spcPts val="300"/>
                        </a:spcBef>
                        <a:spcAft>
                          <a:spcPts val="300"/>
                        </a:spcAft>
                      </a:pPr>
                      <a:r>
                        <a:rPr lang="en-US" sz="1500">
                          <a:effectLst/>
                        </a:rPr>
                        <a:t>&lt;0.001*</a:t>
                      </a:r>
                      <a:endParaRPr lang="en-US" sz="1500">
                        <a:effectLst/>
                        <a:latin typeface="Arial" panose="020B0604020202020204" pitchFamily="34" charset="0"/>
                        <a:ea typeface="SimSun" panose="02010600030101010101" pitchFamily="2" charset="-122"/>
                        <a:cs typeface="Times New Roman" panose="02020603050405020304" pitchFamily="18" charset="0"/>
                      </a:endParaRPr>
                    </a:p>
                  </a:txBody>
                  <a:tcPr marL="57680" marR="57680" marT="0" marB="0"/>
                </a:tc>
                <a:tc>
                  <a:txBody>
                    <a:bodyPr/>
                    <a:lstStyle/>
                    <a:p>
                      <a:pPr marL="0" marR="0" algn="ctr">
                        <a:lnSpc>
                          <a:spcPct val="107000"/>
                        </a:lnSpc>
                        <a:spcBef>
                          <a:spcPts val="300"/>
                        </a:spcBef>
                        <a:spcAft>
                          <a:spcPts val="300"/>
                        </a:spcAft>
                      </a:pPr>
                      <a:r>
                        <a:rPr lang="en-US" sz="1500" dirty="0">
                          <a:effectLst/>
                        </a:rPr>
                        <a:t>&lt;0.001*</a:t>
                      </a:r>
                      <a:endParaRPr lang="en-US" sz="1500" dirty="0">
                        <a:effectLst/>
                        <a:latin typeface="Arial" panose="020B0604020202020204" pitchFamily="34" charset="0"/>
                        <a:ea typeface="SimSun" panose="02010600030101010101" pitchFamily="2" charset="-122"/>
                        <a:cs typeface="Times New Roman" panose="02020603050405020304" pitchFamily="18" charset="0"/>
                      </a:endParaRPr>
                    </a:p>
                  </a:txBody>
                  <a:tcPr marL="57680" marR="57680" marT="0" marB="0"/>
                </a:tc>
                <a:extLst>
                  <a:ext uri="{0D108BD9-81ED-4DB2-BD59-A6C34878D82A}">
                    <a16:rowId xmlns:a16="http://schemas.microsoft.com/office/drawing/2014/main" val="2174757126"/>
                  </a:ext>
                </a:extLst>
              </a:tr>
              <a:tr h="342738">
                <a:tc gridSpan="8">
                  <a:txBody>
                    <a:bodyPr/>
                    <a:lstStyle/>
                    <a:p>
                      <a:pPr marL="0" marR="0">
                        <a:lnSpc>
                          <a:spcPct val="107000"/>
                        </a:lnSpc>
                        <a:spcBef>
                          <a:spcPts val="300"/>
                        </a:spcBef>
                        <a:spcAft>
                          <a:spcPts val="300"/>
                        </a:spcAft>
                      </a:pPr>
                      <a:r>
                        <a:rPr lang="en-US" sz="1500" dirty="0">
                          <a:effectLst/>
                        </a:rPr>
                        <a:t>*p-values indicate a significance difference in values at the 95% level</a:t>
                      </a:r>
                    </a:p>
                    <a:p>
                      <a:pPr marL="0" marR="0">
                        <a:lnSpc>
                          <a:spcPct val="107000"/>
                        </a:lnSpc>
                        <a:spcBef>
                          <a:spcPts val="300"/>
                        </a:spcBef>
                        <a:spcAft>
                          <a:spcPts val="300"/>
                        </a:spcAft>
                      </a:pPr>
                      <a:r>
                        <a:rPr lang="en-US" sz="1500" dirty="0">
                          <a:effectLst/>
                        </a:rPr>
                        <a:t>**</a:t>
                      </a:r>
                      <a:r>
                        <a:rPr lang="en-US" sz="1500" dirty="0" err="1">
                          <a:effectLst/>
                        </a:rPr>
                        <a:t>likert</a:t>
                      </a:r>
                      <a:r>
                        <a:rPr lang="en-US" sz="1500" dirty="0">
                          <a:effectLst/>
                        </a:rPr>
                        <a:t> scale scores were calculated where the preferred response received the highest value</a:t>
                      </a:r>
                      <a:endParaRPr lang="en-US" sz="1500" dirty="0">
                        <a:effectLst/>
                        <a:latin typeface="Arial" panose="020B0604020202020204" pitchFamily="34" charset="0"/>
                        <a:ea typeface="SimSun" panose="02010600030101010101" pitchFamily="2" charset="-122"/>
                        <a:cs typeface="Times New Roman" panose="02020603050405020304" pitchFamily="18" charset="0"/>
                      </a:endParaRPr>
                    </a:p>
                  </a:txBody>
                  <a:tcPr marL="30976" marR="30976"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1429638"/>
                  </a:ext>
                </a:extLst>
              </a:tr>
            </a:tbl>
          </a:graphicData>
        </a:graphic>
      </p:graphicFrame>
    </p:spTree>
    <p:extLst>
      <p:ext uri="{BB962C8B-B14F-4D97-AF65-F5344CB8AC3E}">
        <p14:creationId xmlns:p14="http://schemas.microsoft.com/office/powerpoint/2010/main" val="4278834242"/>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Quantitative results</a:t>
            </a:r>
          </a:p>
        </p:txBody>
      </p:sp>
      <p:sp>
        <p:nvSpPr>
          <p:cNvPr id="7" name="Content Placeholder 6"/>
          <p:cNvSpPr>
            <a:spLocks noGrp="1"/>
          </p:cNvSpPr>
          <p:nvPr>
            <p:ph idx="1"/>
          </p:nvPr>
        </p:nvSpPr>
        <p:spPr/>
        <p:txBody>
          <a:bodyPr/>
          <a:lstStyle/>
          <a:p>
            <a:pPr marL="0" indent="0">
              <a:buNone/>
            </a:pPr>
            <a:r>
              <a:rPr lang="en-US" dirty="0"/>
              <a:t>Students who attended peer education sessions were significantly more likely to respond that they:</a:t>
            </a:r>
          </a:p>
          <a:p>
            <a:pPr marL="0" indent="0">
              <a:buNone/>
            </a:pPr>
            <a:endParaRPr lang="en-US" dirty="0"/>
          </a:p>
          <a:p>
            <a:pPr lvl="1"/>
            <a:r>
              <a:rPr lang="en-US" b="1" dirty="0"/>
              <a:t>are not ready to become parents</a:t>
            </a:r>
          </a:p>
          <a:p>
            <a:pPr lvl="1"/>
            <a:endParaRPr lang="en-US" b="1" dirty="0"/>
          </a:p>
          <a:p>
            <a:pPr lvl="1"/>
            <a:r>
              <a:rPr lang="en-US" b="1" dirty="0"/>
              <a:t>do not intend to engage in sex in the next one to two years</a:t>
            </a:r>
          </a:p>
          <a:p>
            <a:pPr lvl="1"/>
            <a:endParaRPr lang="en-US" b="1" dirty="0"/>
          </a:p>
          <a:p>
            <a:pPr lvl="1"/>
            <a:r>
              <a:rPr lang="en-US" b="1" dirty="0"/>
              <a:t>are not embarrassed to ask for or buy condoms, pills or other FP methods</a:t>
            </a:r>
          </a:p>
          <a:p>
            <a:endParaRPr lang="en-US" dirty="0">
              <a:sym typeface="Wingdings" pitchFamily="2" charset="2"/>
            </a:endParaRPr>
          </a:p>
        </p:txBody>
      </p:sp>
    </p:spTree>
    <p:extLst>
      <p:ext uri="{BB962C8B-B14F-4D97-AF65-F5344CB8AC3E}">
        <p14:creationId xmlns:p14="http://schemas.microsoft.com/office/powerpoint/2010/main" val="3460298345"/>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Qualitative highlights</a:t>
            </a:r>
          </a:p>
        </p:txBody>
      </p:sp>
      <p:sp>
        <p:nvSpPr>
          <p:cNvPr id="24" name="TextBox 23"/>
          <p:cNvSpPr txBox="1"/>
          <p:nvPr/>
        </p:nvSpPr>
        <p:spPr>
          <a:xfrm>
            <a:off x="370039" y="1447800"/>
            <a:ext cx="8403921" cy="4401205"/>
          </a:xfrm>
          <a:prstGeom prst="rect">
            <a:avLst/>
          </a:prstGeom>
          <a:noFill/>
        </p:spPr>
        <p:txBody>
          <a:bodyPr wrap="square" rtlCol="0">
            <a:spAutoFit/>
          </a:bodyPr>
          <a:lstStyle/>
          <a:p>
            <a:r>
              <a:rPr lang="en-US" sz="2000" b="1" i="1" dirty="0"/>
              <a:t>“Students can better relate to people of the same age …Usually they turn to their peers if they have questions about sex. At least, if we conduct talks about those things, we can assure that we deliver the right information.” </a:t>
            </a:r>
          </a:p>
          <a:p>
            <a:r>
              <a:rPr lang="en-US" sz="2000" b="1" i="1" dirty="0"/>
              <a:t>– THK advisor</a:t>
            </a:r>
          </a:p>
          <a:p>
            <a:endParaRPr lang="en-US" sz="2000" b="1" i="1" dirty="0"/>
          </a:p>
          <a:p>
            <a:endParaRPr lang="en-US" sz="2000" b="1" i="1" dirty="0"/>
          </a:p>
          <a:p>
            <a:endParaRPr lang="en-US" sz="2000" b="1" i="1" dirty="0"/>
          </a:p>
          <a:p>
            <a:r>
              <a:rPr lang="en-US" sz="2000" b="1" i="1" dirty="0"/>
              <a:t>“Because we are the same age they are more open to give ideas because they are not shy with someone their own age. For the discussion it feels like we are just talking casually, bonding. They don’t feel like I am a teacher who is lecturing.” </a:t>
            </a:r>
          </a:p>
          <a:p>
            <a:r>
              <a:rPr lang="en-US" sz="2000" b="1" i="1" dirty="0"/>
              <a:t>– Peer educator</a:t>
            </a:r>
          </a:p>
          <a:p>
            <a:endParaRPr lang="en-US" sz="2000" b="1" i="1" dirty="0"/>
          </a:p>
        </p:txBody>
      </p:sp>
    </p:spTree>
    <p:extLst>
      <p:ext uri="{BB962C8B-B14F-4D97-AF65-F5344CB8AC3E}">
        <p14:creationId xmlns:p14="http://schemas.microsoft.com/office/powerpoint/2010/main" val="37097339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Qualitative highlights</a:t>
            </a:r>
          </a:p>
        </p:txBody>
      </p:sp>
      <p:sp>
        <p:nvSpPr>
          <p:cNvPr id="24" name="TextBox 23"/>
          <p:cNvSpPr txBox="1"/>
          <p:nvPr/>
        </p:nvSpPr>
        <p:spPr>
          <a:xfrm>
            <a:off x="609600" y="1182231"/>
            <a:ext cx="8155490" cy="2246769"/>
          </a:xfrm>
          <a:prstGeom prst="rect">
            <a:avLst/>
          </a:prstGeom>
          <a:noFill/>
        </p:spPr>
        <p:txBody>
          <a:bodyPr wrap="square" rtlCol="0">
            <a:spAutoFit/>
          </a:bodyPr>
          <a:lstStyle/>
          <a:p>
            <a:endParaRPr lang="en-US" sz="2000" b="1" i="1" dirty="0"/>
          </a:p>
          <a:p>
            <a:r>
              <a:rPr lang="en-US" sz="2000" b="1" i="1" dirty="0"/>
              <a:t>“The subjects [standard curriculum] only provide information on what happens to the body during adolescence like puberty and development. These subjects do not teach the cause of pregnancy and how to take action.” </a:t>
            </a:r>
          </a:p>
          <a:p>
            <a:r>
              <a:rPr lang="en-US" sz="2000" b="1" i="1" dirty="0"/>
              <a:t>– Student</a:t>
            </a:r>
          </a:p>
          <a:p>
            <a:endParaRPr lang="en-US" sz="2000" b="1" i="1" dirty="0"/>
          </a:p>
        </p:txBody>
      </p:sp>
    </p:spTree>
    <p:extLst>
      <p:ext uri="{BB962C8B-B14F-4D97-AF65-F5344CB8AC3E}">
        <p14:creationId xmlns:p14="http://schemas.microsoft.com/office/powerpoint/2010/main" val="27363581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Qualitative highlights</a:t>
            </a:r>
          </a:p>
        </p:txBody>
      </p:sp>
      <p:sp>
        <p:nvSpPr>
          <p:cNvPr id="24" name="TextBox 23"/>
          <p:cNvSpPr txBox="1"/>
          <p:nvPr/>
        </p:nvSpPr>
        <p:spPr>
          <a:xfrm>
            <a:off x="571500" y="1524000"/>
            <a:ext cx="8001000" cy="1323439"/>
          </a:xfrm>
          <a:prstGeom prst="rect">
            <a:avLst/>
          </a:prstGeom>
          <a:noFill/>
        </p:spPr>
        <p:txBody>
          <a:bodyPr wrap="square" rtlCol="0">
            <a:spAutoFit/>
          </a:bodyPr>
          <a:lstStyle/>
          <a:p>
            <a:r>
              <a:rPr lang="en-US" sz="2000" b="1" i="1" dirty="0"/>
              <a:t>“I thought this illness [HIV] was transmitted from mosquitoes and it isn’t.” </a:t>
            </a:r>
          </a:p>
          <a:p>
            <a:r>
              <a:rPr lang="en-US" sz="2000" b="1" i="1" dirty="0"/>
              <a:t>– Student</a:t>
            </a:r>
          </a:p>
          <a:p>
            <a:endParaRPr lang="en-US" sz="2000" b="1" i="1" dirty="0"/>
          </a:p>
        </p:txBody>
      </p:sp>
    </p:spTree>
    <p:extLst>
      <p:ext uri="{BB962C8B-B14F-4D97-AF65-F5344CB8AC3E}">
        <p14:creationId xmlns:p14="http://schemas.microsoft.com/office/powerpoint/2010/main" val="6141106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of Learnings</a:t>
            </a:r>
          </a:p>
        </p:txBody>
      </p:sp>
      <p:sp>
        <p:nvSpPr>
          <p:cNvPr id="5" name="Rectangle 4">
            <a:extLst>
              <a:ext uri="{FF2B5EF4-FFF2-40B4-BE49-F238E27FC236}">
                <a16:creationId xmlns:a16="http://schemas.microsoft.com/office/drawing/2014/main" id="{AF659756-6583-4F0D-860B-60D0BF3F3D50}"/>
              </a:ext>
            </a:extLst>
          </p:cNvPr>
          <p:cNvSpPr/>
          <p:nvPr/>
        </p:nvSpPr>
        <p:spPr>
          <a:xfrm>
            <a:off x="228600" y="2274838"/>
            <a:ext cx="2901976" cy="2308324"/>
          </a:xfrm>
          <a:prstGeom prst="rect">
            <a:avLst/>
          </a:prstGeom>
        </p:spPr>
        <p:txBody>
          <a:bodyPr wrap="square">
            <a:spAutoFit/>
          </a:bodyPr>
          <a:lstStyle/>
          <a:p>
            <a:pPr marL="0" indent="0">
              <a:buNone/>
            </a:pPr>
            <a:r>
              <a:rPr lang="en-US" b="1" i="1" dirty="0"/>
              <a:t>“Just reading science gives biological and scientific explanation, not how will it (pregnancy) be avoided and how to deal with it if it happens to you.” – Student</a:t>
            </a:r>
          </a:p>
        </p:txBody>
      </p:sp>
      <p:pic>
        <p:nvPicPr>
          <p:cNvPr id="4" name="Picture 3">
            <a:extLst>
              <a:ext uri="{FF2B5EF4-FFF2-40B4-BE49-F238E27FC236}">
                <a16:creationId xmlns:a16="http://schemas.microsoft.com/office/drawing/2014/main" id="{DDC7E9C6-42DF-4E73-BAD1-B3BE9BBC42FE}"/>
              </a:ext>
            </a:extLst>
          </p:cNvPr>
          <p:cNvPicPr>
            <a:picLocks noChangeAspect="1"/>
          </p:cNvPicPr>
          <p:nvPr/>
        </p:nvPicPr>
        <p:blipFill rotWithShape="1">
          <a:blip r:embed="rId3">
            <a:extLst>
              <a:ext uri="{28A0092B-C50C-407E-A947-70E740481C1C}">
                <a14:useLocalDpi xmlns:a14="http://schemas.microsoft.com/office/drawing/2010/main" val="0"/>
              </a:ext>
            </a:extLst>
          </a:blip>
          <a:srcRect l="13333" t="9088"/>
          <a:stretch/>
        </p:blipFill>
        <p:spPr>
          <a:xfrm>
            <a:off x="3130576" y="1143000"/>
            <a:ext cx="6013424" cy="4724400"/>
          </a:xfrm>
          <a:prstGeom prst="rect">
            <a:avLst/>
          </a:prstGeom>
        </p:spPr>
      </p:pic>
    </p:spTree>
    <p:extLst>
      <p:ext uri="{BB962C8B-B14F-4D97-AF65-F5344CB8AC3E}">
        <p14:creationId xmlns:p14="http://schemas.microsoft.com/office/powerpoint/2010/main" val="2874380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Moving from learning to adapting</a:t>
            </a:r>
          </a:p>
        </p:txBody>
      </p:sp>
      <p:sp>
        <p:nvSpPr>
          <p:cNvPr id="3" name="Rectangle 2">
            <a:extLst>
              <a:ext uri="{FF2B5EF4-FFF2-40B4-BE49-F238E27FC236}">
                <a16:creationId xmlns:a16="http://schemas.microsoft.com/office/drawing/2014/main" id="{E2DE96ED-2CA7-4FED-BC53-EC478C9E5F0C}"/>
              </a:ext>
            </a:extLst>
          </p:cNvPr>
          <p:cNvSpPr/>
          <p:nvPr/>
        </p:nvSpPr>
        <p:spPr>
          <a:xfrm>
            <a:off x="647700" y="1676400"/>
            <a:ext cx="7848600" cy="1754326"/>
          </a:xfrm>
          <a:prstGeom prst="rect">
            <a:avLst/>
          </a:prstGeom>
        </p:spPr>
        <p:txBody>
          <a:bodyPr wrap="square">
            <a:spAutoFit/>
          </a:bodyPr>
          <a:lstStyle/>
          <a:p>
            <a:pPr marL="285750" indent="-285750">
              <a:buFont typeface="Arial" panose="020B0604020202020204" pitchFamily="34" charset="0"/>
              <a:buChar char="•"/>
            </a:pPr>
            <a:r>
              <a:rPr lang="en-US" dirty="0"/>
              <a:t>Peer education likely creates an avenue or entry point to engage in open, engaging, interactive dialog with students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This evidence opens a channel for policy engagement with Department of Education in collaboration with Department of Health, USAID and other stakeholders </a:t>
            </a:r>
          </a:p>
        </p:txBody>
      </p:sp>
    </p:spTree>
    <p:extLst>
      <p:ext uri="{BB962C8B-B14F-4D97-AF65-F5344CB8AC3E}">
        <p14:creationId xmlns:p14="http://schemas.microsoft.com/office/powerpoint/2010/main" val="4769019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Moving from learning to adapting</a:t>
            </a:r>
          </a:p>
        </p:txBody>
      </p:sp>
      <p:sp>
        <p:nvSpPr>
          <p:cNvPr id="3" name="Rectangle 2">
            <a:extLst>
              <a:ext uri="{FF2B5EF4-FFF2-40B4-BE49-F238E27FC236}">
                <a16:creationId xmlns:a16="http://schemas.microsoft.com/office/drawing/2014/main" id="{E2DE96ED-2CA7-4FED-BC53-EC478C9E5F0C}"/>
              </a:ext>
            </a:extLst>
          </p:cNvPr>
          <p:cNvSpPr/>
          <p:nvPr/>
        </p:nvSpPr>
        <p:spPr>
          <a:xfrm>
            <a:off x="647700" y="1676400"/>
            <a:ext cx="7848600" cy="923330"/>
          </a:xfrm>
          <a:prstGeom prst="rect">
            <a:avLst/>
          </a:prstGeom>
        </p:spPr>
        <p:txBody>
          <a:bodyPr wrap="square">
            <a:spAutoFit/>
          </a:bodyPr>
          <a:lstStyle/>
          <a:p>
            <a:pPr marL="285750" indent="-285750">
              <a:buFont typeface="Arial" panose="020B0604020202020204" pitchFamily="34" charset="0"/>
              <a:buChar char="•"/>
            </a:pPr>
            <a:r>
              <a:rPr lang="en-US" dirty="0"/>
              <a:t>These findings could now be used to revisit the content of sessions, refine peer educator training and recruitment, expand outreach to adults, and inform other improvements.  </a:t>
            </a:r>
          </a:p>
        </p:txBody>
      </p:sp>
    </p:spTree>
    <p:extLst>
      <p:ext uri="{BB962C8B-B14F-4D97-AF65-F5344CB8AC3E}">
        <p14:creationId xmlns:p14="http://schemas.microsoft.com/office/powerpoint/2010/main" val="35405888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Monitoring &amp; Evaluation, Research, Learning, and Adapting</a:t>
            </a:r>
          </a:p>
        </p:txBody>
      </p:sp>
      <p:pic>
        <p:nvPicPr>
          <p:cNvPr id="1026" name="Picture 2">
            <a:extLst>
              <a:ext uri="{FF2B5EF4-FFF2-40B4-BE49-F238E27FC236}">
                <a16:creationId xmlns:a16="http://schemas.microsoft.com/office/drawing/2014/main" id="{843306AF-1C07-4FE7-8865-E2A92E9F71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2100" y="720572"/>
            <a:ext cx="6019800" cy="61007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5363899"/>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A7327238-90D0-437D-9A5D-07EC73BB2A71}"/>
              </a:ext>
            </a:extLst>
          </p:cNvPr>
          <p:cNvSpPr>
            <a:spLocks noGrp="1" noChangeArrowheads="1"/>
          </p:cNvSpPr>
          <p:nvPr>
            <p:ph type="ctrTitle"/>
          </p:nvPr>
        </p:nvSpPr>
        <p:spPr>
          <a:xfrm>
            <a:off x="571500" y="1905000"/>
            <a:ext cx="8001000" cy="4495800"/>
          </a:xfrm>
        </p:spPr>
        <p:txBody>
          <a:bodyPr/>
          <a:lstStyle/>
          <a:p>
            <a:pPr algn="l"/>
            <a:r>
              <a:rPr lang="en-US" altLang="en-US" sz="2000" dirty="0"/>
              <a:t>This work was supported by the U.S. Agency for International Development. </a:t>
            </a:r>
            <a:br>
              <a:rPr lang="en-US" altLang="en-US" sz="2000" dirty="0"/>
            </a:br>
            <a:br>
              <a:rPr lang="en-US" altLang="en-US" sz="2000" dirty="0"/>
            </a:br>
            <a:r>
              <a:rPr lang="en-US" altLang="en-US" sz="2000" dirty="0"/>
              <a:t>We thank our colleagues from USAID’s LuzonHealth Project who provided insight and expertise in this work.</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
            <a:ext cx="9144000" cy="612648"/>
          </a:xfrm>
        </p:spPr>
        <p:txBody>
          <a:bodyPr/>
          <a:lstStyle/>
          <a:p>
            <a:r>
              <a:rPr lang="en-US" dirty="0"/>
              <a:t>USAID Philippines </a:t>
            </a:r>
            <a:r>
              <a:rPr lang="en-US" dirty="0" err="1"/>
              <a:t>LuzonHealth</a:t>
            </a:r>
            <a:r>
              <a:rPr lang="en-US" dirty="0"/>
              <a:t> Project</a:t>
            </a:r>
          </a:p>
        </p:txBody>
      </p:sp>
      <p:pic>
        <p:nvPicPr>
          <p:cNvPr id="4" name="Picture 3">
            <a:extLst>
              <a:ext uri="{FF2B5EF4-FFF2-40B4-BE49-F238E27FC236}">
                <a16:creationId xmlns:a16="http://schemas.microsoft.com/office/drawing/2014/main" id="{00C0F952-1BA8-46CE-9ECF-6574C149CC0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219" r="1219"/>
          <a:stretch/>
        </p:blipFill>
        <p:spPr>
          <a:xfrm>
            <a:off x="-1" y="612646"/>
            <a:ext cx="9144000" cy="6248401"/>
          </a:xfrm>
          <a:prstGeom prst="rect">
            <a:avLst/>
          </a:prstGeom>
        </p:spPr>
      </p:pic>
    </p:spTree>
    <p:extLst>
      <p:ext uri="{BB962C8B-B14F-4D97-AF65-F5344CB8AC3E}">
        <p14:creationId xmlns:p14="http://schemas.microsoft.com/office/powerpoint/2010/main" val="1432727057"/>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
            <a:ext cx="9144000" cy="612648"/>
          </a:xfrm>
        </p:spPr>
        <p:txBody>
          <a:bodyPr/>
          <a:lstStyle/>
          <a:p>
            <a:r>
              <a:rPr lang="en-US" dirty="0"/>
              <a:t>Peer Education for adolescent health</a:t>
            </a:r>
          </a:p>
        </p:txBody>
      </p:sp>
      <p:sp>
        <p:nvSpPr>
          <p:cNvPr id="6" name="Content Placeholder 5"/>
          <p:cNvSpPr>
            <a:spLocks noGrp="1"/>
          </p:cNvSpPr>
          <p:nvPr>
            <p:ph sz="half" idx="1"/>
          </p:nvPr>
        </p:nvSpPr>
        <p:spPr>
          <a:xfrm>
            <a:off x="495300" y="914400"/>
            <a:ext cx="8153400" cy="4114800"/>
          </a:xfrm>
        </p:spPr>
        <p:txBody>
          <a:bodyPr/>
          <a:lstStyle/>
          <a:p>
            <a:pPr marL="385763" indent="-385763">
              <a:buFont typeface="+mj-lt"/>
              <a:buAutoNum type="arabicPeriod"/>
            </a:pPr>
            <a:r>
              <a:rPr lang="en-US" sz="2400" dirty="0"/>
              <a:t>Adolescent development</a:t>
            </a:r>
          </a:p>
          <a:p>
            <a:pPr marL="385763" indent="-385763">
              <a:buFont typeface="+mj-lt"/>
              <a:buAutoNum type="arabicPeriod"/>
            </a:pPr>
            <a:r>
              <a:rPr lang="en-US" sz="2400" dirty="0"/>
              <a:t>Sex, gender and development</a:t>
            </a:r>
          </a:p>
          <a:p>
            <a:pPr marL="385763" indent="-385763">
              <a:buFont typeface="+mj-lt"/>
              <a:buAutoNum type="arabicPeriod"/>
            </a:pPr>
            <a:r>
              <a:rPr lang="en-US" sz="2400" dirty="0"/>
              <a:t>Teen pregnancy</a:t>
            </a:r>
          </a:p>
          <a:p>
            <a:pPr marL="385763" indent="-385763">
              <a:buFont typeface="+mj-lt"/>
              <a:buAutoNum type="arabicPeriod"/>
            </a:pPr>
            <a:r>
              <a:rPr lang="en-US" sz="2400" dirty="0"/>
              <a:t>HIV and AIDs</a:t>
            </a:r>
          </a:p>
          <a:p>
            <a:pPr marL="385763" indent="-385763">
              <a:buFont typeface="+mj-lt"/>
              <a:buAutoNum type="arabicPeriod"/>
            </a:pPr>
            <a:r>
              <a:rPr lang="en-US" sz="2400" dirty="0"/>
              <a:t>Responsible parenthood and family planning</a:t>
            </a:r>
          </a:p>
        </p:txBody>
      </p:sp>
    </p:spTree>
    <p:extLst>
      <p:ext uri="{BB962C8B-B14F-4D97-AF65-F5344CB8AC3E}">
        <p14:creationId xmlns:p14="http://schemas.microsoft.com/office/powerpoint/2010/main" val="3097683198"/>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
            <a:ext cx="9144000" cy="612648"/>
          </a:xfrm>
        </p:spPr>
        <p:txBody>
          <a:bodyPr/>
          <a:lstStyle/>
          <a:p>
            <a:r>
              <a:rPr lang="en-US" dirty="0"/>
              <a:t>Peer Education for adolescent health</a:t>
            </a:r>
          </a:p>
        </p:txBody>
      </p:sp>
      <p:pic>
        <p:nvPicPr>
          <p:cNvPr id="16" name="Picture 15">
            <a:extLst>
              <a:ext uri="{FF2B5EF4-FFF2-40B4-BE49-F238E27FC236}">
                <a16:creationId xmlns:a16="http://schemas.microsoft.com/office/drawing/2014/main" id="{DC3CC793-4500-41C5-A463-BF2119C35180}"/>
              </a:ext>
            </a:extLst>
          </p:cNvPr>
          <p:cNvPicPr>
            <a:picLocks noChangeAspect="1"/>
          </p:cNvPicPr>
          <p:nvPr/>
        </p:nvPicPr>
        <p:blipFill rotWithShape="1">
          <a:blip r:embed="rId3">
            <a:extLst>
              <a:ext uri="{28A0092B-C50C-407E-A947-70E740481C1C}">
                <a14:useLocalDpi xmlns:a14="http://schemas.microsoft.com/office/drawing/2010/main" val="0"/>
              </a:ext>
            </a:extLst>
          </a:blip>
          <a:srcRect r="2416"/>
          <a:stretch/>
        </p:blipFill>
        <p:spPr>
          <a:xfrm>
            <a:off x="0" y="612646"/>
            <a:ext cx="9143999" cy="6245354"/>
          </a:xfrm>
          <a:prstGeom prst="rect">
            <a:avLst/>
          </a:prstGeom>
        </p:spPr>
      </p:pic>
    </p:spTree>
    <p:extLst>
      <p:ext uri="{BB962C8B-B14F-4D97-AF65-F5344CB8AC3E}">
        <p14:creationId xmlns:p14="http://schemas.microsoft.com/office/powerpoint/2010/main" val="3381965223"/>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Operations Research</a:t>
            </a:r>
          </a:p>
        </p:txBody>
      </p:sp>
      <p:sp>
        <p:nvSpPr>
          <p:cNvPr id="3" name="Content Placeholder 2">
            <a:extLst>
              <a:ext uri="{FF2B5EF4-FFF2-40B4-BE49-F238E27FC236}">
                <a16:creationId xmlns:a16="http://schemas.microsoft.com/office/drawing/2014/main" id="{2BC103BA-ED65-4D1E-889F-650147471E6B}"/>
              </a:ext>
            </a:extLst>
          </p:cNvPr>
          <p:cNvSpPr>
            <a:spLocks noGrp="1"/>
          </p:cNvSpPr>
          <p:nvPr>
            <p:ph idx="1"/>
          </p:nvPr>
        </p:nvSpPr>
        <p:spPr/>
        <p:txBody>
          <a:bodyPr/>
          <a:lstStyle/>
          <a:p>
            <a:r>
              <a:rPr lang="en-US" dirty="0"/>
              <a:t>Evaluate:</a:t>
            </a:r>
          </a:p>
          <a:p>
            <a:pPr lvl="1"/>
            <a:r>
              <a:rPr lang="en-US" dirty="0"/>
              <a:t>effectiveness of peer education on adolescent sexual and reproductive health knowledge and awareness and behavior intentions</a:t>
            </a:r>
          </a:p>
          <a:p>
            <a:endParaRPr lang="en-US" dirty="0"/>
          </a:p>
          <a:p>
            <a:r>
              <a:rPr lang="en-US" dirty="0"/>
              <a:t>Learn:</a:t>
            </a:r>
          </a:p>
          <a:p>
            <a:pPr lvl="1"/>
            <a:r>
              <a:rPr lang="en-US" dirty="0"/>
              <a:t>Identify improvements to incorporate back into the peer education model</a:t>
            </a:r>
          </a:p>
          <a:p>
            <a:endParaRPr lang="en-US" dirty="0"/>
          </a:p>
        </p:txBody>
      </p:sp>
    </p:spTree>
    <p:extLst>
      <p:ext uri="{BB962C8B-B14F-4D97-AF65-F5344CB8AC3E}">
        <p14:creationId xmlns:p14="http://schemas.microsoft.com/office/powerpoint/2010/main" val="3430411145"/>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
            <a:ext cx="9144000" cy="612648"/>
          </a:xfrm>
        </p:spPr>
        <p:txBody>
          <a:bodyPr/>
          <a:lstStyle/>
          <a:p>
            <a:r>
              <a:rPr lang="en-US" dirty="0"/>
              <a:t>Operations research: quantitative methods</a:t>
            </a:r>
          </a:p>
        </p:txBody>
      </p:sp>
      <p:pic>
        <p:nvPicPr>
          <p:cNvPr id="4" name="Picture 3">
            <a:extLst>
              <a:ext uri="{FF2B5EF4-FFF2-40B4-BE49-F238E27FC236}">
                <a16:creationId xmlns:a16="http://schemas.microsoft.com/office/drawing/2014/main" id="{5C8F7C74-5B42-4722-BAB1-221B83F34FB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8764"/>
          <a:stretch/>
        </p:blipFill>
        <p:spPr>
          <a:xfrm>
            <a:off x="0" y="612645"/>
            <a:ext cx="9144000" cy="6231243"/>
          </a:xfrm>
          <a:prstGeom prst="rect">
            <a:avLst/>
          </a:prstGeom>
        </p:spPr>
      </p:pic>
    </p:spTree>
    <p:extLst>
      <p:ext uri="{BB962C8B-B14F-4D97-AF65-F5344CB8AC3E}">
        <p14:creationId xmlns:p14="http://schemas.microsoft.com/office/powerpoint/2010/main" val="3634865870"/>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
            <a:ext cx="9144000" cy="612648"/>
          </a:xfrm>
        </p:spPr>
        <p:txBody>
          <a:bodyPr/>
          <a:lstStyle/>
          <a:p>
            <a:r>
              <a:rPr lang="en-US" dirty="0"/>
              <a:t>Operations research: quantitative methods</a:t>
            </a:r>
          </a:p>
        </p:txBody>
      </p:sp>
      <p:pic>
        <p:nvPicPr>
          <p:cNvPr id="8" name="Picture 7">
            <a:extLst>
              <a:ext uri="{FF2B5EF4-FFF2-40B4-BE49-F238E27FC236}">
                <a16:creationId xmlns:a16="http://schemas.microsoft.com/office/drawing/2014/main" id="{1697A76B-B8A7-4815-98AD-36E52E1EF1D5}"/>
              </a:ext>
            </a:extLst>
          </p:cNvPr>
          <p:cNvPicPr>
            <a:picLocks noChangeAspect="1"/>
          </p:cNvPicPr>
          <p:nvPr/>
        </p:nvPicPr>
        <p:blipFill rotWithShape="1">
          <a:blip r:embed="rId3">
            <a:extLst>
              <a:ext uri="{28A0092B-C50C-407E-A947-70E740481C1C}">
                <a14:useLocalDpi xmlns:a14="http://schemas.microsoft.com/office/drawing/2010/main" val="0"/>
              </a:ext>
            </a:extLst>
          </a:blip>
          <a:srcRect l="35380" r="17630"/>
          <a:stretch/>
        </p:blipFill>
        <p:spPr>
          <a:xfrm>
            <a:off x="0" y="612646"/>
            <a:ext cx="9144000" cy="6245354"/>
          </a:xfrm>
          <a:prstGeom prst="rect">
            <a:avLst/>
          </a:prstGeom>
        </p:spPr>
      </p:pic>
    </p:spTree>
    <p:extLst>
      <p:ext uri="{BB962C8B-B14F-4D97-AF65-F5344CB8AC3E}">
        <p14:creationId xmlns:p14="http://schemas.microsoft.com/office/powerpoint/2010/main" val="281997791"/>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
            <a:ext cx="9144000" cy="612648"/>
          </a:xfrm>
        </p:spPr>
        <p:txBody>
          <a:bodyPr/>
          <a:lstStyle/>
          <a:p>
            <a:r>
              <a:rPr lang="en-US" dirty="0"/>
              <a:t>Operations research: qualitative methods</a:t>
            </a:r>
          </a:p>
        </p:txBody>
      </p:sp>
      <p:pic>
        <p:nvPicPr>
          <p:cNvPr id="11" name="Picture 10">
            <a:extLst>
              <a:ext uri="{FF2B5EF4-FFF2-40B4-BE49-F238E27FC236}">
                <a16:creationId xmlns:a16="http://schemas.microsoft.com/office/drawing/2014/main" id="{DA3395BC-1F1E-4EE6-AF67-4BD4034B94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7200" y="990600"/>
            <a:ext cx="8269600" cy="5330954"/>
          </a:xfrm>
          <a:prstGeom prst="rect">
            <a:avLst/>
          </a:prstGeom>
        </p:spPr>
      </p:pic>
    </p:spTree>
    <p:extLst>
      <p:ext uri="{BB962C8B-B14F-4D97-AF65-F5344CB8AC3E}">
        <p14:creationId xmlns:p14="http://schemas.microsoft.com/office/powerpoint/2010/main" val="2571544672"/>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theme/theme1.xml><?xml version="1.0" encoding="utf-8"?>
<a:theme xmlns:a="http://schemas.openxmlformats.org/drawingml/2006/main" name="1_RTI Corporate">
  <a:themeElements>
    <a:clrScheme name="RTI Theme Colors">
      <a:dk1>
        <a:srgbClr val="000000"/>
      </a:dk1>
      <a:lt1>
        <a:srgbClr val="FFFFFF"/>
      </a:lt1>
      <a:dk2>
        <a:srgbClr val="000000"/>
      </a:dk2>
      <a:lt2>
        <a:srgbClr val="808080"/>
      </a:lt2>
      <a:accent1>
        <a:srgbClr val="085295"/>
      </a:accent1>
      <a:accent2>
        <a:srgbClr val="D06F1A"/>
      </a:accent2>
      <a:accent3>
        <a:srgbClr val="B1953A"/>
      </a:accent3>
      <a:accent4>
        <a:srgbClr val="FFC525"/>
      </a:accent4>
      <a:accent5>
        <a:srgbClr val="5D9732"/>
      </a:accent5>
      <a:accent6>
        <a:srgbClr val="4F2683"/>
      </a:accent6>
      <a:hlink>
        <a:srgbClr val="0045C7"/>
      </a:hlink>
      <a:folHlink>
        <a:srgbClr val="5D6EC9"/>
      </a:folHlink>
    </a:clrScheme>
    <a:fontScheme name="Custom Design">
      <a:majorFont>
        <a:latin typeface="Arial Narrow"/>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ヒラギノ角ゴ Pro W3" pitchFamily="1" charset="-128"/>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RTI_Mini_U_presentation" id="{A49D91A8-5CD6-48BB-8C52-A99D55E2E926}" vid="{21C7E749-7D01-4967-B02D-CF581E80794E}"/>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1427D943B3DED47BC41C6F2ED009B84" ma:contentTypeVersion="10" ma:contentTypeDescription="Create a new document." ma:contentTypeScope="" ma:versionID="6ba59a36c51684154b5708643fbdd99f">
  <xsd:schema xmlns:xsd="http://www.w3.org/2001/XMLSchema" xmlns:xs="http://www.w3.org/2001/XMLSchema" xmlns:p="http://schemas.microsoft.com/office/2006/metadata/properties" xmlns:ns1="http://schemas.microsoft.com/sharepoint/v3" xmlns:ns2="619f8d67-ae1a-4895-af24-dce28c1ce7d2" xmlns:ns3="7e5b2e3e-e46e-44ca-9d22-95ecdf6af9b9" targetNamespace="http://schemas.microsoft.com/office/2006/metadata/properties" ma:root="true" ma:fieldsID="02b825e3a3ea318857fb96e59464097e" ns1:_="" ns2:_="" ns3:_="">
    <xsd:import namespace="http://schemas.microsoft.com/sharepoint/v3"/>
    <xsd:import namespace="619f8d67-ae1a-4895-af24-dce28c1ce7d2"/>
    <xsd:import namespace="7e5b2e3e-e46e-44ca-9d22-95ecdf6af9b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6" nillable="true" ma:displayName="Unified Compliance Policy Properties" ma:hidden="true" ma:internalName="_ip_UnifiedCompliancePolicyProperties">
      <xsd:simpleType>
        <xsd:restriction base="dms:Note"/>
      </xsd:simpleType>
    </xsd:element>
    <xsd:element name="_ip_UnifiedCompliancePolicyUIAction" ma:index="17"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19f8d67-ae1a-4895-af24-dce28c1ce7d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MediaServic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e5b2e3e-e46e-44ca-9d22-95ecdf6af9b9"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7C1DCD9-CAA2-4097-9C4F-A62D896279F0}">
  <ds:schemaRefs>
    <ds:schemaRef ds:uri="http://schemas.microsoft.com/sharepoint/v3"/>
    <ds:schemaRef ds:uri="619f8d67-ae1a-4895-af24-dce28c1ce7d2"/>
    <ds:schemaRef ds:uri="http://purl.org/dc/term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schemas.microsoft.com/office/2006/metadata/properties"/>
    <ds:schemaRef ds:uri="7e5b2e3e-e46e-44ca-9d22-95ecdf6af9b9"/>
    <ds:schemaRef ds:uri="http://www.w3.org/XML/1998/namespace"/>
    <ds:schemaRef ds:uri="http://purl.org/dc/dcmitype/"/>
  </ds:schemaRefs>
</ds:datastoreItem>
</file>

<file path=customXml/itemProps2.xml><?xml version="1.0" encoding="utf-8"?>
<ds:datastoreItem xmlns:ds="http://schemas.openxmlformats.org/officeDocument/2006/customXml" ds:itemID="{40ED232C-C0F7-47E7-80F4-6F01FE76DA7E}">
  <ds:schemaRefs>
    <ds:schemaRef ds:uri="http://schemas.microsoft.com/sharepoint/v3/contenttype/forms"/>
  </ds:schemaRefs>
</ds:datastoreItem>
</file>

<file path=customXml/itemProps3.xml><?xml version="1.0" encoding="utf-8"?>
<ds:datastoreItem xmlns:ds="http://schemas.openxmlformats.org/officeDocument/2006/customXml" ds:itemID="{BCA748C8-46F6-4977-8312-E5C9716D943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19f8d67-ae1a-4895-af24-dce28c1ce7d2"/>
    <ds:schemaRef ds:uri="7e5b2e3e-e46e-44ca-9d22-95ecdf6af9b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RTI_Mini_U_presentation v1</Template>
  <TotalTime>340</TotalTime>
  <Words>2063</Words>
  <Application>Microsoft Office PowerPoint</Application>
  <PresentationFormat>On-screen Show (4:3)</PresentationFormat>
  <Paragraphs>284</Paragraphs>
  <Slides>20</Slides>
  <Notes>20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SimSun</vt:lpstr>
      <vt:lpstr>Arial</vt:lpstr>
      <vt:lpstr>Arial Narrow</vt:lpstr>
      <vt:lpstr>Times</vt:lpstr>
      <vt:lpstr>Times New Roman</vt:lpstr>
      <vt:lpstr>Wingdings</vt:lpstr>
      <vt:lpstr>ヒラギノ角ゴ Pro W3</vt:lpstr>
      <vt:lpstr>1_RTI Corporate</vt:lpstr>
      <vt:lpstr>Learning for Adapting   </vt:lpstr>
      <vt:lpstr>Monitoring &amp; Evaluation, Research, Learning, and Adapting</vt:lpstr>
      <vt:lpstr>USAID Philippines LuzonHealth Project</vt:lpstr>
      <vt:lpstr>Peer Education for adolescent health</vt:lpstr>
      <vt:lpstr>Peer Education for adolescent health</vt:lpstr>
      <vt:lpstr>Operations Research</vt:lpstr>
      <vt:lpstr>Operations research: quantitative methods</vt:lpstr>
      <vt:lpstr>Operations research: quantitative methods</vt:lpstr>
      <vt:lpstr>Operations research: qualitative methods</vt:lpstr>
      <vt:lpstr>Operations research: sample</vt:lpstr>
      <vt:lpstr>Quantitative results</vt:lpstr>
      <vt:lpstr>Quantitative results</vt:lpstr>
      <vt:lpstr>Quantitative results</vt:lpstr>
      <vt:lpstr>Qualitative highlights</vt:lpstr>
      <vt:lpstr>Qualitative highlights</vt:lpstr>
      <vt:lpstr>Qualitative highlights</vt:lpstr>
      <vt:lpstr>Summary of Learnings</vt:lpstr>
      <vt:lpstr>Moving from learning to adapting</vt:lpstr>
      <vt:lpstr>Moving from learning to adapting</vt:lpstr>
      <vt:lpstr>This work was supported by the U.S. Agency for International Development.   We thank our colleagues from USAID’s LuzonHealth Project who provided insight and expertise in this work.</vt:lpstr>
    </vt:vector>
  </TitlesOfParts>
  <Company>RTI International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Flueckiger, Rebecca</dc:creator>
  <cp:lastModifiedBy>Chen, Molly</cp:lastModifiedBy>
  <cp:revision>41</cp:revision>
  <dcterms:created xsi:type="dcterms:W3CDTF">2018-09-13T13:27:45Z</dcterms:created>
  <dcterms:modified xsi:type="dcterms:W3CDTF">2018-10-31T23:18:32Z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0x01010071427D943B3DED47BC41C6F2ED009B84</vt:lpwstr>
  </property>
</Properties>
</file>