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layout17.xml" ContentType="application/vnd.openxmlformats-officedocument.drawingml.diagramLayout+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notesSlides/notesSlide29.xml" ContentType="application/vnd.openxmlformats-officedocument.presentationml.notesSlide+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3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notesSlides/notesSlide21.xml" ContentType="application/vnd.openxmlformats-officedocument.presentationml.notesSlide+xml"/>
  <Override PartName="/ppt/diagrams/layout15.xml" ContentType="application/vnd.openxmlformats-officedocument.drawingml.diagramLayout+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notesSlides/notesSlide26.xml" ContentType="application/vnd.openxmlformats-officedocument.presentationml.notesSlid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93" r:id="rId3"/>
    <p:sldId id="294" r:id="rId4"/>
    <p:sldId id="276" r:id="rId5"/>
    <p:sldId id="281" r:id="rId6"/>
    <p:sldId id="289" r:id="rId7"/>
    <p:sldId id="284" r:id="rId8"/>
    <p:sldId id="286" r:id="rId9"/>
    <p:sldId id="287" r:id="rId10"/>
    <p:sldId id="290" r:id="rId11"/>
    <p:sldId id="288" r:id="rId12"/>
    <p:sldId id="272" r:id="rId13"/>
    <p:sldId id="295" r:id="rId14"/>
    <p:sldId id="296" r:id="rId15"/>
    <p:sldId id="298" r:id="rId16"/>
    <p:sldId id="300" r:id="rId17"/>
    <p:sldId id="299" r:id="rId18"/>
    <p:sldId id="301" r:id="rId19"/>
    <p:sldId id="302" r:id="rId20"/>
    <p:sldId id="303" r:id="rId21"/>
    <p:sldId id="305" r:id="rId22"/>
    <p:sldId id="306" r:id="rId23"/>
    <p:sldId id="308" r:id="rId24"/>
    <p:sldId id="311" r:id="rId25"/>
    <p:sldId id="310" r:id="rId26"/>
    <p:sldId id="304" r:id="rId27"/>
    <p:sldId id="312" r:id="rId28"/>
    <p:sldId id="317" r:id="rId29"/>
    <p:sldId id="316" r:id="rId30"/>
    <p:sldId id="313" r:id="rId31"/>
    <p:sldId id="319" r:id="rId32"/>
    <p:sldId id="269" r:id="rId33"/>
    <p:sldId id="314" r:id="rId34"/>
    <p:sldId id="271" r:id="rId35"/>
    <p:sldId id="307" r:id="rId3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4236" autoAdjust="0"/>
  </p:normalViewPr>
  <p:slideViewPr>
    <p:cSldViewPr>
      <p:cViewPr varScale="1">
        <p:scale>
          <a:sx n="55" d="100"/>
          <a:sy n="55" d="100"/>
        </p:scale>
        <p:origin x="-68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33"/>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220CF5-BAEE-4362-8562-7D4D9727C0B7}"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E9A83BB5-1990-4035-B966-A5657774B1F0}">
      <dgm:prSet phldrT="[Text]"/>
      <dgm:spPr/>
      <dgm:t>
        <a:bodyPr/>
        <a:lstStyle/>
        <a:p>
          <a:r>
            <a:rPr lang="en-US" dirty="0" smtClean="0"/>
            <a:t>The Public Order</a:t>
          </a:r>
          <a:endParaRPr lang="en-US" dirty="0"/>
        </a:p>
      </dgm:t>
    </dgm:pt>
    <dgm:pt modelId="{57E63B93-25EC-4F4C-8A6E-47DB3E0AE985}" type="parTrans" cxnId="{1F68B3F0-F387-428B-BFEB-1B5715F59EF6}">
      <dgm:prSet/>
      <dgm:spPr/>
      <dgm:t>
        <a:bodyPr/>
        <a:lstStyle/>
        <a:p>
          <a:endParaRPr lang="en-US"/>
        </a:p>
      </dgm:t>
    </dgm:pt>
    <dgm:pt modelId="{26C43E87-A5A8-4A62-BD91-1146C9C4AD3B}" type="sibTrans" cxnId="{1F68B3F0-F387-428B-BFEB-1B5715F59EF6}">
      <dgm:prSet/>
      <dgm:spPr/>
      <dgm:t>
        <a:bodyPr/>
        <a:lstStyle/>
        <a:p>
          <a:endParaRPr lang="en-US"/>
        </a:p>
      </dgm:t>
    </dgm:pt>
    <dgm:pt modelId="{4B47235D-5AFB-4087-BC49-814E15AAE6B8}">
      <dgm:prSet phldrT="[Text]"/>
      <dgm:spPr/>
      <dgm:t>
        <a:bodyPr/>
        <a:lstStyle/>
        <a:p>
          <a:r>
            <a:rPr lang="en-US" dirty="0" smtClean="0"/>
            <a:t>Morals</a:t>
          </a:r>
          <a:endParaRPr lang="en-US" dirty="0"/>
        </a:p>
      </dgm:t>
    </dgm:pt>
    <dgm:pt modelId="{DAA33816-EDCB-493B-B413-F3193587EF9F}" type="parTrans" cxnId="{2192B2F2-EDAB-4500-B07D-8C4852A0B55C}">
      <dgm:prSet/>
      <dgm:spPr/>
      <dgm:t>
        <a:bodyPr/>
        <a:lstStyle/>
        <a:p>
          <a:endParaRPr lang="en-US"/>
        </a:p>
      </dgm:t>
    </dgm:pt>
    <dgm:pt modelId="{8BCB59A0-5AE3-4F1A-A474-EC105BD25609}" type="sibTrans" cxnId="{2192B2F2-EDAB-4500-B07D-8C4852A0B55C}">
      <dgm:prSet/>
      <dgm:spPr/>
      <dgm:t>
        <a:bodyPr/>
        <a:lstStyle/>
        <a:p>
          <a:endParaRPr lang="en-US"/>
        </a:p>
      </dgm:t>
    </dgm:pt>
    <dgm:pt modelId="{6D9357A7-2893-4BFD-8D61-62041445D668}">
      <dgm:prSet phldrT="[Text]"/>
      <dgm:spPr/>
      <dgm:t>
        <a:bodyPr/>
        <a:lstStyle/>
        <a:p>
          <a:r>
            <a:rPr lang="en-US" dirty="0" smtClean="0"/>
            <a:t>Law</a:t>
          </a:r>
          <a:endParaRPr lang="en-US" dirty="0"/>
        </a:p>
      </dgm:t>
    </dgm:pt>
    <dgm:pt modelId="{10137D8D-A280-440E-B7CA-9D994203EF8F}" type="parTrans" cxnId="{40F5C3BB-3F32-487A-BE3E-D8597F19F372}">
      <dgm:prSet/>
      <dgm:spPr/>
      <dgm:t>
        <a:bodyPr/>
        <a:lstStyle/>
        <a:p>
          <a:endParaRPr lang="en-US"/>
        </a:p>
      </dgm:t>
    </dgm:pt>
    <dgm:pt modelId="{5EF71A6F-E6E8-46D6-8032-384C4CA96256}" type="sibTrans" cxnId="{40F5C3BB-3F32-487A-BE3E-D8597F19F372}">
      <dgm:prSet/>
      <dgm:spPr/>
      <dgm:t>
        <a:bodyPr/>
        <a:lstStyle/>
        <a:p>
          <a:endParaRPr lang="en-US"/>
        </a:p>
      </dgm:t>
    </dgm:pt>
    <dgm:pt modelId="{5B06FB6C-17B7-4ABB-99EC-322DCC30369D}">
      <dgm:prSet phldrT="[Text]"/>
      <dgm:spPr/>
      <dgm:t>
        <a:bodyPr/>
        <a:lstStyle/>
        <a:p>
          <a:r>
            <a:rPr lang="en-US" dirty="0" smtClean="0"/>
            <a:t>Markets</a:t>
          </a:r>
          <a:endParaRPr lang="en-US" dirty="0"/>
        </a:p>
      </dgm:t>
    </dgm:pt>
    <dgm:pt modelId="{E7266E6C-03F7-44F6-BF3E-27A5AA4DFF05}" type="parTrans" cxnId="{984663C9-9AD8-4FC1-B496-465380A42AC6}">
      <dgm:prSet/>
      <dgm:spPr/>
      <dgm:t>
        <a:bodyPr/>
        <a:lstStyle/>
        <a:p>
          <a:endParaRPr lang="en-US"/>
        </a:p>
      </dgm:t>
    </dgm:pt>
    <dgm:pt modelId="{01D8C52D-18A4-4CCA-BA83-CDEDC92354B9}" type="sibTrans" cxnId="{984663C9-9AD8-4FC1-B496-465380A42AC6}">
      <dgm:prSet/>
      <dgm:spPr/>
      <dgm:t>
        <a:bodyPr/>
        <a:lstStyle/>
        <a:p>
          <a:endParaRPr lang="en-US"/>
        </a:p>
      </dgm:t>
    </dgm:pt>
    <dgm:pt modelId="{E0EFDBE9-0455-4128-AF8A-CB2EE3D61055}">
      <dgm:prSet phldrT="[Text]"/>
      <dgm:spPr/>
      <dgm:t>
        <a:bodyPr/>
        <a:lstStyle/>
        <a:p>
          <a:r>
            <a:rPr lang="en-US" dirty="0" smtClean="0"/>
            <a:t>Ethics</a:t>
          </a:r>
          <a:endParaRPr lang="en-US" dirty="0"/>
        </a:p>
      </dgm:t>
    </dgm:pt>
    <dgm:pt modelId="{BEC97F48-5BDD-4A7B-ADE5-6CAE82E0D38C}" type="parTrans" cxnId="{C3FE3C05-645E-43D8-A5B7-E7944F1ED3B6}">
      <dgm:prSet/>
      <dgm:spPr/>
      <dgm:t>
        <a:bodyPr/>
        <a:lstStyle/>
        <a:p>
          <a:endParaRPr lang="en-US"/>
        </a:p>
      </dgm:t>
    </dgm:pt>
    <dgm:pt modelId="{94B08E66-22A2-46DE-8420-08B6DB7B5FA4}" type="sibTrans" cxnId="{C3FE3C05-645E-43D8-A5B7-E7944F1ED3B6}">
      <dgm:prSet/>
      <dgm:spPr/>
      <dgm:t>
        <a:bodyPr/>
        <a:lstStyle/>
        <a:p>
          <a:endParaRPr lang="en-US"/>
        </a:p>
      </dgm:t>
    </dgm:pt>
    <dgm:pt modelId="{6A289E42-967B-4FDE-92E6-7D06B1F95541}">
      <dgm:prSet/>
      <dgm:spPr/>
      <dgm:t>
        <a:bodyPr/>
        <a:lstStyle/>
        <a:p>
          <a:r>
            <a:rPr lang="en-US" dirty="0" smtClean="0"/>
            <a:t>Culture</a:t>
          </a:r>
          <a:endParaRPr lang="en-US" dirty="0"/>
        </a:p>
      </dgm:t>
    </dgm:pt>
    <dgm:pt modelId="{D35D8040-15EA-48E6-AF4B-76AFA18F9780}" type="parTrans" cxnId="{859B9515-4D47-4F0A-826C-BA45E5A16867}">
      <dgm:prSet/>
      <dgm:spPr/>
      <dgm:t>
        <a:bodyPr/>
        <a:lstStyle/>
        <a:p>
          <a:endParaRPr lang="en-US"/>
        </a:p>
      </dgm:t>
    </dgm:pt>
    <dgm:pt modelId="{9FECA8BD-AD45-4769-8B25-0F9480A1F161}" type="sibTrans" cxnId="{859B9515-4D47-4F0A-826C-BA45E5A16867}">
      <dgm:prSet/>
      <dgm:spPr/>
      <dgm:t>
        <a:bodyPr/>
        <a:lstStyle/>
        <a:p>
          <a:endParaRPr lang="en-US"/>
        </a:p>
      </dgm:t>
    </dgm:pt>
    <dgm:pt modelId="{959AE0D0-FC56-471F-9DAB-DDD45F4E0DD1}" type="pres">
      <dgm:prSet presAssocID="{C3220CF5-BAEE-4362-8562-7D4D9727C0B7}" presName="Name0" presStyleCnt="0">
        <dgm:presLayoutVars>
          <dgm:chMax val="1"/>
          <dgm:dir/>
          <dgm:animLvl val="ctr"/>
          <dgm:resizeHandles val="exact"/>
        </dgm:presLayoutVars>
      </dgm:prSet>
      <dgm:spPr/>
      <dgm:t>
        <a:bodyPr/>
        <a:lstStyle/>
        <a:p>
          <a:endParaRPr lang="en-US"/>
        </a:p>
      </dgm:t>
    </dgm:pt>
    <dgm:pt modelId="{8FAB6B7C-70C4-4E24-B25A-B2312C7EE798}" type="pres">
      <dgm:prSet presAssocID="{E9A83BB5-1990-4035-B966-A5657774B1F0}" presName="centerShape" presStyleLbl="node0" presStyleIdx="0" presStyleCnt="1" custScaleX="129783" custScaleY="119162" custLinFactNeighborX="-1979" custLinFactNeighborY="2110"/>
      <dgm:spPr/>
      <dgm:t>
        <a:bodyPr/>
        <a:lstStyle/>
        <a:p>
          <a:endParaRPr lang="en-US"/>
        </a:p>
      </dgm:t>
    </dgm:pt>
    <dgm:pt modelId="{122E880D-553E-48C8-8EAD-40FC2523F892}" type="pres">
      <dgm:prSet presAssocID="{4B47235D-5AFB-4087-BC49-814E15AAE6B8}" presName="node" presStyleLbl="node1" presStyleIdx="0" presStyleCnt="5" custScaleX="137328" custScaleY="125371" custRadScaleRad="105355" custRadScaleInc="2912">
        <dgm:presLayoutVars>
          <dgm:bulletEnabled val="1"/>
        </dgm:presLayoutVars>
      </dgm:prSet>
      <dgm:spPr/>
      <dgm:t>
        <a:bodyPr/>
        <a:lstStyle/>
        <a:p>
          <a:endParaRPr lang="en-US"/>
        </a:p>
      </dgm:t>
    </dgm:pt>
    <dgm:pt modelId="{1290437F-8309-4E74-ADCE-D653D7698EF8}" type="pres">
      <dgm:prSet presAssocID="{4B47235D-5AFB-4087-BC49-814E15AAE6B8}" presName="dummy" presStyleCnt="0"/>
      <dgm:spPr/>
    </dgm:pt>
    <dgm:pt modelId="{B2934BA6-E6DB-4742-9D02-722429E60D99}" type="pres">
      <dgm:prSet presAssocID="{8BCB59A0-5AE3-4F1A-A474-EC105BD25609}" presName="sibTrans" presStyleLbl="sibTrans2D1" presStyleIdx="0" presStyleCnt="5"/>
      <dgm:spPr/>
      <dgm:t>
        <a:bodyPr/>
        <a:lstStyle/>
        <a:p>
          <a:endParaRPr lang="en-US"/>
        </a:p>
      </dgm:t>
    </dgm:pt>
    <dgm:pt modelId="{276BC87E-1FE8-4F71-84C0-6A314BA3877F}" type="pres">
      <dgm:prSet presAssocID="{6D9357A7-2893-4BFD-8D61-62041445D668}" presName="node" presStyleLbl="node1" presStyleIdx="1" presStyleCnt="5" custScaleX="136511" custScaleY="130330" custRadScaleRad="120202" custRadScaleInc="-6621">
        <dgm:presLayoutVars>
          <dgm:bulletEnabled val="1"/>
        </dgm:presLayoutVars>
      </dgm:prSet>
      <dgm:spPr/>
      <dgm:t>
        <a:bodyPr/>
        <a:lstStyle/>
        <a:p>
          <a:endParaRPr lang="en-US"/>
        </a:p>
      </dgm:t>
    </dgm:pt>
    <dgm:pt modelId="{92797511-0E18-41D2-8F50-D3644643F666}" type="pres">
      <dgm:prSet presAssocID="{6D9357A7-2893-4BFD-8D61-62041445D668}" presName="dummy" presStyleCnt="0"/>
      <dgm:spPr/>
    </dgm:pt>
    <dgm:pt modelId="{254569A2-2795-473A-8D31-C9321DD25C92}" type="pres">
      <dgm:prSet presAssocID="{5EF71A6F-E6E8-46D6-8032-384C4CA96256}" presName="sibTrans" presStyleLbl="sibTrans2D1" presStyleIdx="1" presStyleCnt="5" custLinFactNeighborX="4328" custLinFactNeighborY="457"/>
      <dgm:spPr/>
      <dgm:t>
        <a:bodyPr/>
        <a:lstStyle/>
        <a:p>
          <a:endParaRPr lang="en-US"/>
        </a:p>
      </dgm:t>
    </dgm:pt>
    <dgm:pt modelId="{62204986-A8C8-470C-BC91-4603CA168395}" type="pres">
      <dgm:prSet presAssocID="{6A289E42-967B-4FDE-92E6-7D06B1F95541}" presName="node" presStyleLbl="node1" presStyleIdx="2" presStyleCnt="5" custScaleX="145963" custScaleY="141468" custRadScaleRad="118084" custRadScaleInc="-60485">
        <dgm:presLayoutVars>
          <dgm:bulletEnabled val="1"/>
        </dgm:presLayoutVars>
      </dgm:prSet>
      <dgm:spPr/>
      <dgm:t>
        <a:bodyPr/>
        <a:lstStyle/>
        <a:p>
          <a:endParaRPr lang="en-US"/>
        </a:p>
      </dgm:t>
    </dgm:pt>
    <dgm:pt modelId="{8FC47474-CEE0-41AF-AD57-E4A15F398ED8}" type="pres">
      <dgm:prSet presAssocID="{6A289E42-967B-4FDE-92E6-7D06B1F95541}" presName="dummy" presStyleCnt="0"/>
      <dgm:spPr/>
    </dgm:pt>
    <dgm:pt modelId="{BEA71CA0-8D2F-4734-B97A-972B9F57619E}" type="pres">
      <dgm:prSet presAssocID="{9FECA8BD-AD45-4769-8B25-0F9480A1F161}" presName="sibTrans" presStyleLbl="sibTrans2D1" presStyleIdx="2" presStyleCnt="5"/>
      <dgm:spPr/>
      <dgm:t>
        <a:bodyPr/>
        <a:lstStyle/>
        <a:p>
          <a:endParaRPr lang="en-US"/>
        </a:p>
      </dgm:t>
    </dgm:pt>
    <dgm:pt modelId="{303EB9CC-1BCC-48BB-B1EB-E2A341E4CD39}" type="pres">
      <dgm:prSet presAssocID="{5B06FB6C-17B7-4ABB-99EC-322DCC30369D}" presName="node" presStyleLbl="node1" presStyleIdx="3" presStyleCnt="5" custScaleX="148168" custScaleY="138348" custRadScaleRad="118691" custRadScaleInc="73288">
        <dgm:presLayoutVars>
          <dgm:bulletEnabled val="1"/>
        </dgm:presLayoutVars>
      </dgm:prSet>
      <dgm:spPr/>
      <dgm:t>
        <a:bodyPr/>
        <a:lstStyle/>
        <a:p>
          <a:endParaRPr lang="en-US"/>
        </a:p>
      </dgm:t>
    </dgm:pt>
    <dgm:pt modelId="{FDFD9C73-1D4D-4559-94E2-FF1EAD8686C8}" type="pres">
      <dgm:prSet presAssocID="{5B06FB6C-17B7-4ABB-99EC-322DCC30369D}" presName="dummy" presStyleCnt="0"/>
      <dgm:spPr/>
    </dgm:pt>
    <dgm:pt modelId="{E6494E5D-9B68-41B1-861B-9E2054C8B5ED}" type="pres">
      <dgm:prSet presAssocID="{01D8C52D-18A4-4CCA-BA83-CDEDC92354B9}" presName="sibTrans" presStyleLbl="sibTrans2D1" presStyleIdx="3" presStyleCnt="5"/>
      <dgm:spPr/>
      <dgm:t>
        <a:bodyPr/>
        <a:lstStyle/>
        <a:p>
          <a:endParaRPr lang="en-US"/>
        </a:p>
      </dgm:t>
    </dgm:pt>
    <dgm:pt modelId="{048A165C-7073-4364-B256-E1F56A924896}" type="pres">
      <dgm:prSet presAssocID="{E0EFDBE9-0455-4128-AF8A-CB2EE3D61055}" presName="node" presStyleLbl="node1" presStyleIdx="4" presStyleCnt="5" custScaleX="138072" custScaleY="130329" custRadScaleRad="129501" custRadScaleInc="14674">
        <dgm:presLayoutVars>
          <dgm:bulletEnabled val="1"/>
        </dgm:presLayoutVars>
      </dgm:prSet>
      <dgm:spPr/>
      <dgm:t>
        <a:bodyPr/>
        <a:lstStyle/>
        <a:p>
          <a:endParaRPr lang="en-US"/>
        </a:p>
      </dgm:t>
    </dgm:pt>
    <dgm:pt modelId="{0D32D378-16AE-404B-9319-8236E952F65A}" type="pres">
      <dgm:prSet presAssocID="{E0EFDBE9-0455-4128-AF8A-CB2EE3D61055}" presName="dummy" presStyleCnt="0"/>
      <dgm:spPr/>
    </dgm:pt>
    <dgm:pt modelId="{7B2F4F6C-65F3-40AC-B582-B6EE8A11E073}" type="pres">
      <dgm:prSet presAssocID="{94B08E66-22A2-46DE-8420-08B6DB7B5FA4}" presName="sibTrans" presStyleLbl="sibTrans2D1" presStyleIdx="4" presStyleCnt="5"/>
      <dgm:spPr/>
      <dgm:t>
        <a:bodyPr/>
        <a:lstStyle/>
        <a:p>
          <a:endParaRPr lang="en-US"/>
        </a:p>
      </dgm:t>
    </dgm:pt>
  </dgm:ptLst>
  <dgm:cxnLst>
    <dgm:cxn modelId="{9C1D7D29-F9BC-4D82-BDE2-10A67D21A3F0}" type="presOf" srcId="{4B47235D-5AFB-4087-BC49-814E15AAE6B8}" destId="{122E880D-553E-48C8-8EAD-40FC2523F892}" srcOrd="0" destOrd="0" presId="urn:microsoft.com/office/officeart/2005/8/layout/radial6"/>
    <dgm:cxn modelId="{984663C9-9AD8-4FC1-B496-465380A42AC6}" srcId="{E9A83BB5-1990-4035-B966-A5657774B1F0}" destId="{5B06FB6C-17B7-4ABB-99EC-322DCC30369D}" srcOrd="3" destOrd="0" parTransId="{E7266E6C-03F7-44F6-BF3E-27A5AA4DFF05}" sibTransId="{01D8C52D-18A4-4CCA-BA83-CDEDC92354B9}"/>
    <dgm:cxn modelId="{1F68B3F0-F387-428B-BFEB-1B5715F59EF6}" srcId="{C3220CF5-BAEE-4362-8562-7D4D9727C0B7}" destId="{E9A83BB5-1990-4035-B966-A5657774B1F0}" srcOrd="0" destOrd="0" parTransId="{57E63B93-25EC-4F4C-8A6E-47DB3E0AE985}" sibTransId="{26C43E87-A5A8-4A62-BD91-1146C9C4AD3B}"/>
    <dgm:cxn modelId="{2192B2F2-EDAB-4500-B07D-8C4852A0B55C}" srcId="{E9A83BB5-1990-4035-B966-A5657774B1F0}" destId="{4B47235D-5AFB-4087-BC49-814E15AAE6B8}" srcOrd="0" destOrd="0" parTransId="{DAA33816-EDCB-493B-B413-F3193587EF9F}" sibTransId="{8BCB59A0-5AE3-4F1A-A474-EC105BD25609}"/>
    <dgm:cxn modelId="{3804DEE6-6632-4CD6-ACD9-B24D119A5507}" type="presOf" srcId="{5B06FB6C-17B7-4ABB-99EC-322DCC30369D}" destId="{303EB9CC-1BCC-48BB-B1EB-E2A341E4CD39}" srcOrd="0" destOrd="0" presId="urn:microsoft.com/office/officeart/2005/8/layout/radial6"/>
    <dgm:cxn modelId="{07332108-243D-4EBD-8A57-E23944E7766C}" type="presOf" srcId="{6A289E42-967B-4FDE-92E6-7D06B1F95541}" destId="{62204986-A8C8-470C-BC91-4603CA168395}" srcOrd="0" destOrd="0" presId="urn:microsoft.com/office/officeart/2005/8/layout/radial6"/>
    <dgm:cxn modelId="{C3FE3C05-645E-43D8-A5B7-E7944F1ED3B6}" srcId="{E9A83BB5-1990-4035-B966-A5657774B1F0}" destId="{E0EFDBE9-0455-4128-AF8A-CB2EE3D61055}" srcOrd="4" destOrd="0" parTransId="{BEC97F48-5BDD-4A7B-ADE5-6CAE82E0D38C}" sibTransId="{94B08E66-22A2-46DE-8420-08B6DB7B5FA4}"/>
    <dgm:cxn modelId="{99BA2EC7-DC03-47A9-8D64-C53309696649}" type="presOf" srcId="{E9A83BB5-1990-4035-B966-A5657774B1F0}" destId="{8FAB6B7C-70C4-4E24-B25A-B2312C7EE798}" srcOrd="0" destOrd="0" presId="urn:microsoft.com/office/officeart/2005/8/layout/radial6"/>
    <dgm:cxn modelId="{27D60558-13BE-45A5-A1F3-57B20DA7693E}" type="presOf" srcId="{E0EFDBE9-0455-4128-AF8A-CB2EE3D61055}" destId="{048A165C-7073-4364-B256-E1F56A924896}" srcOrd="0" destOrd="0" presId="urn:microsoft.com/office/officeart/2005/8/layout/radial6"/>
    <dgm:cxn modelId="{3B82272A-6842-4C0F-839B-6B11BA343129}" type="presOf" srcId="{9FECA8BD-AD45-4769-8B25-0F9480A1F161}" destId="{BEA71CA0-8D2F-4734-B97A-972B9F57619E}" srcOrd="0" destOrd="0" presId="urn:microsoft.com/office/officeart/2005/8/layout/radial6"/>
    <dgm:cxn modelId="{40F5C3BB-3F32-487A-BE3E-D8597F19F372}" srcId="{E9A83BB5-1990-4035-B966-A5657774B1F0}" destId="{6D9357A7-2893-4BFD-8D61-62041445D668}" srcOrd="1" destOrd="0" parTransId="{10137D8D-A280-440E-B7CA-9D994203EF8F}" sibTransId="{5EF71A6F-E6E8-46D6-8032-384C4CA96256}"/>
    <dgm:cxn modelId="{5351CE66-2D4C-4A7A-BD95-19111003860E}" type="presOf" srcId="{01D8C52D-18A4-4CCA-BA83-CDEDC92354B9}" destId="{E6494E5D-9B68-41B1-861B-9E2054C8B5ED}" srcOrd="0" destOrd="0" presId="urn:microsoft.com/office/officeart/2005/8/layout/radial6"/>
    <dgm:cxn modelId="{4453FE24-25F2-45E6-9E18-B27A9B2AE89B}" type="presOf" srcId="{C3220CF5-BAEE-4362-8562-7D4D9727C0B7}" destId="{959AE0D0-FC56-471F-9DAB-DDD45F4E0DD1}" srcOrd="0" destOrd="0" presId="urn:microsoft.com/office/officeart/2005/8/layout/radial6"/>
    <dgm:cxn modelId="{859B9515-4D47-4F0A-826C-BA45E5A16867}" srcId="{E9A83BB5-1990-4035-B966-A5657774B1F0}" destId="{6A289E42-967B-4FDE-92E6-7D06B1F95541}" srcOrd="2" destOrd="0" parTransId="{D35D8040-15EA-48E6-AF4B-76AFA18F9780}" sibTransId="{9FECA8BD-AD45-4769-8B25-0F9480A1F161}"/>
    <dgm:cxn modelId="{25955817-BBA0-409E-B211-C34154678045}" type="presOf" srcId="{94B08E66-22A2-46DE-8420-08B6DB7B5FA4}" destId="{7B2F4F6C-65F3-40AC-B582-B6EE8A11E073}" srcOrd="0" destOrd="0" presId="urn:microsoft.com/office/officeart/2005/8/layout/radial6"/>
    <dgm:cxn modelId="{146C94E6-CCF3-4B7D-8F11-6A84D6F22523}" type="presOf" srcId="{8BCB59A0-5AE3-4F1A-A474-EC105BD25609}" destId="{B2934BA6-E6DB-4742-9D02-722429E60D99}" srcOrd="0" destOrd="0" presId="urn:microsoft.com/office/officeart/2005/8/layout/radial6"/>
    <dgm:cxn modelId="{923F4C20-869F-4DE6-B4BB-80CFE71232D7}" type="presOf" srcId="{5EF71A6F-E6E8-46D6-8032-384C4CA96256}" destId="{254569A2-2795-473A-8D31-C9321DD25C92}" srcOrd="0" destOrd="0" presId="urn:microsoft.com/office/officeart/2005/8/layout/radial6"/>
    <dgm:cxn modelId="{A76F31FB-5269-4B77-8023-1BF11CA5A899}" type="presOf" srcId="{6D9357A7-2893-4BFD-8D61-62041445D668}" destId="{276BC87E-1FE8-4F71-84C0-6A314BA3877F}" srcOrd="0" destOrd="0" presId="urn:microsoft.com/office/officeart/2005/8/layout/radial6"/>
    <dgm:cxn modelId="{B320671C-02FC-41D7-A3CC-9CC54CCBD9B3}" type="presParOf" srcId="{959AE0D0-FC56-471F-9DAB-DDD45F4E0DD1}" destId="{8FAB6B7C-70C4-4E24-B25A-B2312C7EE798}" srcOrd="0" destOrd="0" presId="urn:microsoft.com/office/officeart/2005/8/layout/radial6"/>
    <dgm:cxn modelId="{E012CCE0-D6D8-4F21-BF17-618A231776C5}" type="presParOf" srcId="{959AE0D0-FC56-471F-9DAB-DDD45F4E0DD1}" destId="{122E880D-553E-48C8-8EAD-40FC2523F892}" srcOrd="1" destOrd="0" presId="urn:microsoft.com/office/officeart/2005/8/layout/radial6"/>
    <dgm:cxn modelId="{A8558EAC-B954-4482-8F42-B134A42D3481}" type="presParOf" srcId="{959AE0D0-FC56-471F-9DAB-DDD45F4E0DD1}" destId="{1290437F-8309-4E74-ADCE-D653D7698EF8}" srcOrd="2" destOrd="0" presId="urn:microsoft.com/office/officeart/2005/8/layout/radial6"/>
    <dgm:cxn modelId="{280A46B0-AA95-4B42-8559-7C054AE1516C}" type="presParOf" srcId="{959AE0D0-FC56-471F-9DAB-DDD45F4E0DD1}" destId="{B2934BA6-E6DB-4742-9D02-722429E60D99}" srcOrd="3" destOrd="0" presId="urn:microsoft.com/office/officeart/2005/8/layout/radial6"/>
    <dgm:cxn modelId="{000650F4-2B94-4840-B63A-B45674DD60F3}" type="presParOf" srcId="{959AE0D0-FC56-471F-9DAB-DDD45F4E0DD1}" destId="{276BC87E-1FE8-4F71-84C0-6A314BA3877F}" srcOrd="4" destOrd="0" presId="urn:microsoft.com/office/officeart/2005/8/layout/radial6"/>
    <dgm:cxn modelId="{F27FA107-3BE2-474C-BD62-A176A4598C88}" type="presParOf" srcId="{959AE0D0-FC56-471F-9DAB-DDD45F4E0DD1}" destId="{92797511-0E18-41D2-8F50-D3644643F666}" srcOrd="5" destOrd="0" presId="urn:microsoft.com/office/officeart/2005/8/layout/radial6"/>
    <dgm:cxn modelId="{82996AF3-3DCC-4E5A-9045-D0526374B1A9}" type="presParOf" srcId="{959AE0D0-FC56-471F-9DAB-DDD45F4E0DD1}" destId="{254569A2-2795-473A-8D31-C9321DD25C92}" srcOrd="6" destOrd="0" presId="urn:microsoft.com/office/officeart/2005/8/layout/radial6"/>
    <dgm:cxn modelId="{D5433D9C-6BD6-44F2-8A54-40BF40213FE5}" type="presParOf" srcId="{959AE0D0-FC56-471F-9DAB-DDD45F4E0DD1}" destId="{62204986-A8C8-470C-BC91-4603CA168395}" srcOrd="7" destOrd="0" presId="urn:microsoft.com/office/officeart/2005/8/layout/radial6"/>
    <dgm:cxn modelId="{96878567-ECB0-4598-A97F-8FE243EFD4DB}" type="presParOf" srcId="{959AE0D0-FC56-471F-9DAB-DDD45F4E0DD1}" destId="{8FC47474-CEE0-41AF-AD57-E4A15F398ED8}" srcOrd="8" destOrd="0" presId="urn:microsoft.com/office/officeart/2005/8/layout/radial6"/>
    <dgm:cxn modelId="{972D14D6-D5BB-4F76-BDC5-5FDE04EA0303}" type="presParOf" srcId="{959AE0D0-FC56-471F-9DAB-DDD45F4E0DD1}" destId="{BEA71CA0-8D2F-4734-B97A-972B9F57619E}" srcOrd="9" destOrd="0" presId="urn:microsoft.com/office/officeart/2005/8/layout/radial6"/>
    <dgm:cxn modelId="{E5BFA5DA-E186-478E-93DE-044763375D1A}" type="presParOf" srcId="{959AE0D0-FC56-471F-9DAB-DDD45F4E0DD1}" destId="{303EB9CC-1BCC-48BB-B1EB-E2A341E4CD39}" srcOrd="10" destOrd="0" presId="urn:microsoft.com/office/officeart/2005/8/layout/radial6"/>
    <dgm:cxn modelId="{A5F1E081-F578-41CE-8309-3B987EBED4E0}" type="presParOf" srcId="{959AE0D0-FC56-471F-9DAB-DDD45F4E0DD1}" destId="{FDFD9C73-1D4D-4559-94E2-FF1EAD8686C8}" srcOrd="11" destOrd="0" presId="urn:microsoft.com/office/officeart/2005/8/layout/radial6"/>
    <dgm:cxn modelId="{74980D86-682C-4BAB-9EA6-4DE82C74AEF9}" type="presParOf" srcId="{959AE0D0-FC56-471F-9DAB-DDD45F4E0DD1}" destId="{E6494E5D-9B68-41B1-861B-9E2054C8B5ED}" srcOrd="12" destOrd="0" presId="urn:microsoft.com/office/officeart/2005/8/layout/radial6"/>
    <dgm:cxn modelId="{BEDF8F10-AB97-452E-81CF-D1C35FC970A1}" type="presParOf" srcId="{959AE0D0-FC56-471F-9DAB-DDD45F4E0DD1}" destId="{048A165C-7073-4364-B256-E1F56A924896}" srcOrd="13" destOrd="0" presId="urn:microsoft.com/office/officeart/2005/8/layout/radial6"/>
    <dgm:cxn modelId="{4F83D0FD-620B-4F4E-8A4B-9137F05C41CF}" type="presParOf" srcId="{959AE0D0-FC56-471F-9DAB-DDD45F4E0DD1}" destId="{0D32D378-16AE-404B-9319-8236E952F65A}" srcOrd="14" destOrd="0" presId="urn:microsoft.com/office/officeart/2005/8/layout/radial6"/>
    <dgm:cxn modelId="{B67B9ABD-5768-4F61-97B3-A179230FB238}" type="presParOf" srcId="{959AE0D0-FC56-471F-9DAB-DDD45F4E0DD1}" destId="{7B2F4F6C-65F3-40AC-B582-B6EE8A11E073}" srcOrd="15"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1B703C5-6EE0-4A32-8C3D-2C93FBA055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A12CE29-3683-4028-9906-C496E011F95D}">
      <dgm:prSet phldrT="[Text]" custT="1"/>
      <dgm:spPr/>
      <dgm:t>
        <a:bodyPr/>
        <a:lstStyle/>
        <a:p>
          <a:r>
            <a:rPr lang="en-US" sz="3600" dirty="0" smtClean="0"/>
            <a:t>Society, Nation</a:t>
          </a:r>
        </a:p>
        <a:p>
          <a:r>
            <a:rPr lang="en-US" sz="2800" dirty="0" smtClean="0"/>
            <a:t>(Language, ritual, ideology, hierarchies, overarching values)</a:t>
          </a:r>
          <a:endParaRPr lang="en-US" sz="2800" dirty="0"/>
        </a:p>
      </dgm:t>
    </dgm:pt>
    <dgm:pt modelId="{9B24B697-05B5-4347-A25F-56374ABA6978}" type="parTrans" cxnId="{84D0C3BE-3A0F-4B4D-80FC-97496E3CBDC8}">
      <dgm:prSet/>
      <dgm:spPr/>
      <dgm:t>
        <a:bodyPr/>
        <a:lstStyle/>
        <a:p>
          <a:endParaRPr lang="en-US"/>
        </a:p>
      </dgm:t>
    </dgm:pt>
    <dgm:pt modelId="{AD5F30FD-772A-473F-A057-54004185B9F6}" type="sibTrans" cxnId="{84D0C3BE-3A0F-4B4D-80FC-97496E3CBDC8}">
      <dgm:prSet/>
      <dgm:spPr/>
      <dgm:t>
        <a:bodyPr/>
        <a:lstStyle/>
        <a:p>
          <a:endParaRPr lang="en-US"/>
        </a:p>
      </dgm:t>
    </dgm:pt>
    <dgm:pt modelId="{6F0B5A64-5D86-4759-BC2F-D4F157D53BE9}">
      <dgm:prSet phldrT="[Text]" custT="1"/>
      <dgm:spPr/>
      <dgm:t>
        <a:bodyPr/>
        <a:lstStyle/>
        <a:p>
          <a:r>
            <a:rPr lang="en-US" sz="3200" dirty="0" smtClean="0"/>
            <a:t>Workplace, Community</a:t>
          </a:r>
          <a:endParaRPr lang="en-US" sz="1600" dirty="0" smtClean="0"/>
        </a:p>
        <a:p>
          <a:r>
            <a:rPr lang="en-US" sz="2400" dirty="0" smtClean="0"/>
            <a:t>(Food, shelter, protection, leadership, ceremonies, face-to-face recognition, moral accountability)</a:t>
          </a:r>
          <a:endParaRPr lang="en-US" sz="1400" dirty="0"/>
        </a:p>
      </dgm:t>
    </dgm:pt>
    <dgm:pt modelId="{F7B230AD-D3DC-403A-A8CE-472483667923}" type="parTrans" cxnId="{90561FC8-62B8-486C-B627-14D686323210}">
      <dgm:prSet/>
      <dgm:spPr/>
      <dgm:t>
        <a:bodyPr/>
        <a:lstStyle/>
        <a:p>
          <a:endParaRPr lang="en-US"/>
        </a:p>
      </dgm:t>
    </dgm:pt>
    <dgm:pt modelId="{CDBF1494-5E18-4832-975B-E2EC0F0D948E}" type="sibTrans" cxnId="{90561FC8-62B8-486C-B627-14D686323210}">
      <dgm:prSet/>
      <dgm:spPr/>
      <dgm:t>
        <a:bodyPr/>
        <a:lstStyle/>
        <a:p>
          <a:endParaRPr lang="en-US"/>
        </a:p>
      </dgm:t>
    </dgm:pt>
    <dgm:pt modelId="{931C629D-8D52-4248-9052-A327AAB62549}">
      <dgm:prSet phldrT="[Text]"/>
      <dgm:spPr/>
      <dgm:t>
        <a:bodyPr/>
        <a:lstStyle/>
        <a:p>
          <a:r>
            <a:rPr lang="en-US" dirty="0" smtClean="0"/>
            <a:t>Family</a:t>
          </a:r>
          <a:endParaRPr lang="en-US" dirty="0"/>
        </a:p>
      </dgm:t>
    </dgm:pt>
    <dgm:pt modelId="{CE264AFC-2843-4371-A0D3-EEC98771A7A1}" type="parTrans" cxnId="{D656CB09-DA6E-46D2-B51A-2C954A04D28D}">
      <dgm:prSet/>
      <dgm:spPr/>
      <dgm:t>
        <a:bodyPr/>
        <a:lstStyle/>
        <a:p>
          <a:endParaRPr lang="en-US"/>
        </a:p>
      </dgm:t>
    </dgm:pt>
    <dgm:pt modelId="{C19AD804-DFCC-4B8C-88D7-89AAE6CC9AC1}" type="sibTrans" cxnId="{D656CB09-DA6E-46D2-B51A-2C954A04D28D}">
      <dgm:prSet/>
      <dgm:spPr/>
      <dgm:t>
        <a:bodyPr/>
        <a:lstStyle/>
        <a:p>
          <a:endParaRPr lang="en-US"/>
        </a:p>
      </dgm:t>
    </dgm:pt>
    <dgm:pt modelId="{7A2BE5F3-4F68-4A83-961D-5754ED43E60B}">
      <dgm:prSet phldrT="[Text]"/>
      <dgm:spPr/>
      <dgm:t>
        <a:bodyPr/>
        <a:lstStyle/>
        <a:p>
          <a:r>
            <a:rPr lang="en-US" dirty="0" smtClean="0"/>
            <a:t>Family </a:t>
          </a:r>
          <a:endParaRPr lang="en-US" dirty="0"/>
        </a:p>
      </dgm:t>
    </dgm:pt>
    <dgm:pt modelId="{B81C1CB0-40D4-45E3-99A5-B441B7F3283A}" type="parTrans" cxnId="{FD55228D-0E75-459F-8846-127DE76B3C8A}">
      <dgm:prSet/>
      <dgm:spPr/>
      <dgm:t>
        <a:bodyPr/>
        <a:lstStyle/>
        <a:p>
          <a:endParaRPr lang="en-US"/>
        </a:p>
      </dgm:t>
    </dgm:pt>
    <dgm:pt modelId="{E62AD19A-8AFB-4E5F-B2F1-F7361614E361}" type="sibTrans" cxnId="{FD55228D-0E75-459F-8846-127DE76B3C8A}">
      <dgm:prSet/>
      <dgm:spPr/>
      <dgm:t>
        <a:bodyPr/>
        <a:lstStyle/>
        <a:p>
          <a:endParaRPr lang="en-US"/>
        </a:p>
      </dgm:t>
    </dgm:pt>
    <dgm:pt modelId="{A5A26087-DFB1-4561-A7E1-4A2E588589AD}">
      <dgm:prSet phldrT="[Text]" custT="1"/>
      <dgm:spPr/>
      <dgm:t>
        <a:bodyPr/>
        <a:lstStyle/>
        <a:p>
          <a:r>
            <a:rPr lang="en-US" sz="3200" dirty="0" smtClean="0"/>
            <a:t>Band</a:t>
          </a:r>
          <a:endParaRPr lang="en-US" sz="2900" dirty="0"/>
        </a:p>
      </dgm:t>
    </dgm:pt>
    <dgm:pt modelId="{8BD28064-F348-49B2-9983-000019C3A924}" type="parTrans" cxnId="{504ED17E-0396-433D-99EC-C8984F748DDE}">
      <dgm:prSet/>
      <dgm:spPr/>
      <dgm:t>
        <a:bodyPr/>
        <a:lstStyle/>
        <a:p>
          <a:endParaRPr lang="en-US"/>
        </a:p>
      </dgm:t>
    </dgm:pt>
    <dgm:pt modelId="{D4242559-CB81-4D5E-9A26-4CDAC82BF0AD}" type="sibTrans" cxnId="{504ED17E-0396-433D-99EC-C8984F748DDE}">
      <dgm:prSet/>
      <dgm:spPr/>
      <dgm:t>
        <a:bodyPr/>
        <a:lstStyle/>
        <a:p>
          <a:endParaRPr lang="en-US"/>
        </a:p>
      </dgm:t>
    </dgm:pt>
    <dgm:pt modelId="{511C24DD-1D46-4F45-A88D-47E948B2CD90}">
      <dgm:prSet/>
      <dgm:spPr/>
      <dgm:t>
        <a:bodyPr/>
        <a:lstStyle/>
        <a:p>
          <a:r>
            <a:rPr lang="en-US" dirty="0" smtClean="0"/>
            <a:t>Family</a:t>
          </a:r>
          <a:endParaRPr lang="en-US" dirty="0"/>
        </a:p>
      </dgm:t>
    </dgm:pt>
    <dgm:pt modelId="{F60E6B2A-E429-48C3-8E47-1AC8BE273AA8}" type="parTrans" cxnId="{1FB7D629-4C19-487C-90CB-4E8F583C0EB5}">
      <dgm:prSet/>
      <dgm:spPr/>
      <dgm:t>
        <a:bodyPr/>
        <a:lstStyle/>
        <a:p>
          <a:endParaRPr lang="en-US"/>
        </a:p>
      </dgm:t>
    </dgm:pt>
    <dgm:pt modelId="{530D686C-4E07-4B3A-A0D6-0A7C2456CA96}" type="sibTrans" cxnId="{1FB7D629-4C19-487C-90CB-4E8F583C0EB5}">
      <dgm:prSet/>
      <dgm:spPr/>
      <dgm:t>
        <a:bodyPr/>
        <a:lstStyle/>
        <a:p>
          <a:endParaRPr lang="en-US"/>
        </a:p>
      </dgm:t>
    </dgm:pt>
    <dgm:pt modelId="{FE7B6D13-DAC7-4B87-832F-A28AEFD046B3}">
      <dgm:prSet/>
      <dgm:spPr/>
      <dgm:t>
        <a:bodyPr/>
        <a:lstStyle/>
        <a:p>
          <a:r>
            <a:rPr lang="en-US" dirty="0" smtClean="0"/>
            <a:t>Family</a:t>
          </a:r>
          <a:endParaRPr lang="en-US" dirty="0"/>
        </a:p>
      </dgm:t>
    </dgm:pt>
    <dgm:pt modelId="{E3F86A2E-6273-4F3F-A653-A1C77DEBBD6C}" type="parTrans" cxnId="{AABE8BE5-EC6B-4C87-AE80-1AF412EE08A0}">
      <dgm:prSet/>
      <dgm:spPr/>
      <dgm:t>
        <a:bodyPr/>
        <a:lstStyle/>
        <a:p>
          <a:endParaRPr lang="en-US"/>
        </a:p>
      </dgm:t>
    </dgm:pt>
    <dgm:pt modelId="{D4526D8C-C84B-4778-B1B2-22F9C604FA3A}" type="sibTrans" cxnId="{AABE8BE5-EC6B-4C87-AE80-1AF412EE08A0}">
      <dgm:prSet/>
      <dgm:spPr/>
      <dgm:t>
        <a:bodyPr/>
        <a:lstStyle/>
        <a:p>
          <a:endParaRPr lang="en-US"/>
        </a:p>
      </dgm:t>
    </dgm:pt>
    <dgm:pt modelId="{CF04BEB2-D83D-4532-98CA-0E1AC695D9EC}" type="pres">
      <dgm:prSet presAssocID="{71B703C5-6EE0-4A32-8C3D-2C93FBA05522}" presName="hierChild1" presStyleCnt="0">
        <dgm:presLayoutVars>
          <dgm:chPref val="1"/>
          <dgm:dir/>
          <dgm:animOne val="branch"/>
          <dgm:animLvl val="lvl"/>
          <dgm:resizeHandles/>
        </dgm:presLayoutVars>
      </dgm:prSet>
      <dgm:spPr/>
      <dgm:t>
        <a:bodyPr/>
        <a:lstStyle/>
        <a:p>
          <a:endParaRPr lang="en-US"/>
        </a:p>
      </dgm:t>
    </dgm:pt>
    <dgm:pt modelId="{BFBBC2F4-6D5A-4103-BCC3-8B79861248E5}" type="pres">
      <dgm:prSet presAssocID="{4A12CE29-3683-4028-9906-C496E011F95D}" presName="hierRoot1" presStyleCnt="0"/>
      <dgm:spPr/>
    </dgm:pt>
    <dgm:pt modelId="{43FA4551-5155-485F-A303-BECD038FD655}" type="pres">
      <dgm:prSet presAssocID="{4A12CE29-3683-4028-9906-C496E011F95D}" presName="composite" presStyleCnt="0"/>
      <dgm:spPr/>
    </dgm:pt>
    <dgm:pt modelId="{6CC491E8-37E8-4D6E-BE30-B43D010868B6}" type="pres">
      <dgm:prSet presAssocID="{4A12CE29-3683-4028-9906-C496E011F95D}" presName="background" presStyleLbl="node0" presStyleIdx="0" presStyleCnt="1"/>
      <dgm:spPr/>
    </dgm:pt>
    <dgm:pt modelId="{7C0E7F26-E6CD-4538-995E-4E863CB90407}" type="pres">
      <dgm:prSet presAssocID="{4A12CE29-3683-4028-9906-C496E011F95D}" presName="text" presStyleLbl="fgAcc0" presStyleIdx="0" presStyleCnt="1" custScaleX="471618" custScaleY="167254">
        <dgm:presLayoutVars>
          <dgm:chPref val="3"/>
        </dgm:presLayoutVars>
      </dgm:prSet>
      <dgm:spPr/>
      <dgm:t>
        <a:bodyPr/>
        <a:lstStyle/>
        <a:p>
          <a:endParaRPr lang="en-US"/>
        </a:p>
      </dgm:t>
    </dgm:pt>
    <dgm:pt modelId="{9961D0ED-189D-435F-B797-FDC63F7907C5}" type="pres">
      <dgm:prSet presAssocID="{4A12CE29-3683-4028-9906-C496E011F95D}" presName="hierChild2" presStyleCnt="0"/>
      <dgm:spPr/>
    </dgm:pt>
    <dgm:pt modelId="{8C0E5C86-C6EC-434D-BFCE-9A28B5F42EC6}" type="pres">
      <dgm:prSet presAssocID="{F7B230AD-D3DC-403A-A8CE-472483667923}" presName="Name10" presStyleLbl="parChTrans1D2" presStyleIdx="0" presStyleCnt="2"/>
      <dgm:spPr/>
      <dgm:t>
        <a:bodyPr/>
        <a:lstStyle/>
        <a:p>
          <a:endParaRPr lang="en-US"/>
        </a:p>
      </dgm:t>
    </dgm:pt>
    <dgm:pt modelId="{E9BBDFEB-4D63-4C53-82FA-B356B5E2DECA}" type="pres">
      <dgm:prSet presAssocID="{6F0B5A64-5D86-4759-BC2F-D4F157D53BE9}" presName="hierRoot2" presStyleCnt="0"/>
      <dgm:spPr/>
    </dgm:pt>
    <dgm:pt modelId="{8CC58E2E-F6A3-48D6-8D94-93B73ECA4066}" type="pres">
      <dgm:prSet presAssocID="{6F0B5A64-5D86-4759-BC2F-D4F157D53BE9}" presName="composite2" presStyleCnt="0"/>
      <dgm:spPr/>
    </dgm:pt>
    <dgm:pt modelId="{D57A6069-7ED4-4556-BFA6-AE29D8A67532}" type="pres">
      <dgm:prSet presAssocID="{6F0B5A64-5D86-4759-BC2F-D4F157D53BE9}" presName="background2" presStyleLbl="node2" presStyleIdx="0" presStyleCnt="2"/>
      <dgm:spPr/>
    </dgm:pt>
    <dgm:pt modelId="{F5B60855-F0B3-4999-ACE2-95212DAC96CA}" type="pres">
      <dgm:prSet presAssocID="{6F0B5A64-5D86-4759-BC2F-D4F157D53BE9}" presName="text2" presStyleLbl="fgAcc2" presStyleIdx="0" presStyleCnt="2" custScaleX="402012" custScaleY="219729" custLinFactNeighborX="-28244" custLinFactNeighborY="-2935">
        <dgm:presLayoutVars>
          <dgm:chPref val="3"/>
        </dgm:presLayoutVars>
      </dgm:prSet>
      <dgm:spPr/>
      <dgm:t>
        <a:bodyPr/>
        <a:lstStyle/>
        <a:p>
          <a:endParaRPr lang="en-US"/>
        </a:p>
      </dgm:t>
    </dgm:pt>
    <dgm:pt modelId="{52222278-E348-4785-A3EF-EB3EA6BBB30F}" type="pres">
      <dgm:prSet presAssocID="{6F0B5A64-5D86-4759-BC2F-D4F157D53BE9}" presName="hierChild3" presStyleCnt="0"/>
      <dgm:spPr/>
    </dgm:pt>
    <dgm:pt modelId="{411B5DE3-E0AF-45F8-99CA-774C5CB1B256}" type="pres">
      <dgm:prSet presAssocID="{CE264AFC-2843-4371-A0D3-EEC98771A7A1}" presName="Name17" presStyleLbl="parChTrans1D3" presStyleIdx="0" presStyleCnt="4"/>
      <dgm:spPr/>
      <dgm:t>
        <a:bodyPr/>
        <a:lstStyle/>
        <a:p>
          <a:endParaRPr lang="en-US"/>
        </a:p>
      </dgm:t>
    </dgm:pt>
    <dgm:pt modelId="{E2266148-00A8-4593-BAC7-AAAB7BC09FB8}" type="pres">
      <dgm:prSet presAssocID="{931C629D-8D52-4248-9052-A327AAB62549}" presName="hierRoot3" presStyleCnt="0"/>
      <dgm:spPr/>
    </dgm:pt>
    <dgm:pt modelId="{037A63E5-689A-4CF2-B1F7-8A9B9422563D}" type="pres">
      <dgm:prSet presAssocID="{931C629D-8D52-4248-9052-A327AAB62549}" presName="composite3" presStyleCnt="0"/>
      <dgm:spPr/>
    </dgm:pt>
    <dgm:pt modelId="{2264D922-C4B6-497D-B796-D526DFFC4FEA}" type="pres">
      <dgm:prSet presAssocID="{931C629D-8D52-4248-9052-A327AAB62549}" presName="background3" presStyleLbl="node3" presStyleIdx="0" presStyleCnt="4"/>
      <dgm:spPr/>
    </dgm:pt>
    <dgm:pt modelId="{43AD6F54-2715-42EC-B757-3B6DF4335C05}" type="pres">
      <dgm:prSet presAssocID="{931C629D-8D52-4248-9052-A327AAB62549}" presName="text3" presStyleLbl="fgAcc3" presStyleIdx="0" presStyleCnt="4" custLinFactNeighborX="-1295" custLinFactNeighborY="36682">
        <dgm:presLayoutVars>
          <dgm:chPref val="3"/>
        </dgm:presLayoutVars>
      </dgm:prSet>
      <dgm:spPr/>
      <dgm:t>
        <a:bodyPr/>
        <a:lstStyle/>
        <a:p>
          <a:endParaRPr lang="en-US"/>
        </a:p>
      </dgm:t>
    </dgm:pt>
    <dgm:pt modelId="{ADFBE517-ABAC-4DAC-94B1-69E49DD43B70}" type="pres">
      <dgm:prSet presAssocID="{931C629D-8D52-4248-9052-A327AAB62549}" presName="hierChild4" presStyleCnt="0"/>
      <dgm:spPr/>
    </dgm:pt>
    <dgm:pt modelId="{A6346AC4-284C-4B51-9293-371A93B5A084}" type="pres">
      <dgm:prSet presAssocID="{B81C1CB0-40D4-45E3-99A5-B441B7F3283A}" presName="Name17" presStyleLbl="parChTrans1D3" presStyleIdx="1" presStyleCnt="4"/>
      <dgm:spPr/>
      <dgm:t>
        <a:bodyPr/>
        <a:lstStyle/>
        <a:p>
          <a:endParaRPr lang="en-US"/>
        </a:p>
      </dgm:t>
    </dgm:pt>
    <dgm:pt modelId="{628AABF6-7E02-41B9-8B81-FC1AF52EE2D4}" type="pres">
      <dgm:prSet presAssocID="{7A2BE5F3-4F68-4A83-961D-5754ED43E60B}" presName="hierRoot3" presStyleCnt="0"/>
      <dgm:spPr/>
    </dgm:pt>
    <dgm:pt modelId="{29F2E042-2BD0-469A-9D55-1BFACBA69948}" type="pres">
      <dgm:prSet presAssocID="{7A2BE5F3-4F68-4A83-961D-5754ED43E60B}" presName="composite3" presStyleCnt="0"/>
      <dgm:spPr/>
    </dgm:pt>
    <dgm:pt modelId="{2A8D771A-601C-43A8-91DE-D843476360F3}" type="pres">
      <dgm:prSet presAssocID="{7A2BE5F3-4F68-4A83-961D-5754ED43E60B}" presName="background3" presStyleLbl="node3" presStyleIdx="1" presStyleCnt="4"/>
      <dgm:spPr/>
    </dgm:pt>
    <dgm:pt modelId="{FB86C211-78E9-492E-B693-801C879D1AD5}" type="pres">
      <dgm:prSet presAssocID="{7A2BE5F3-4F68-4A83-961D-5754ED43E60B}" presName="text3" presStyleLbl="fgAcc3" presStyleIdx="1" presStyleCnt="4" custLinFactNeighborX="-3117" custLinFactNeighborY="36682">
        <dgm:presLayoutVars>
          <dgm:chPref val="3"/>
        </dgm:presLayoutVars>
      </dgm:prSet>
      <dgm:spPr/>
      <dgm:t>
        <a:bodyPr/>
        <a:lstStyle/>
        <a:p>
          <a:endParaRPr lang="en-US"/>
        </a:p>
      </dgm:t>
    </dgm:pt>
    <dgm:pt modelId="{BF567B1C-9A0F-4BEF-BD35-668B84872B7A}" type="pres">
      <dgm:prSet presAssocID="{7A2BE5F3-4F68-4A83-961D-5754ED43E60B}" presName="hierChild4" presStyleCnt="0"/>
      <dgm:spPr/>
    </dgm:pt>
    <dgm:pt modelId="{0EB2B82E-DF9F-4D36-BD14-CD7E43367026}" type="pres">
      <dgm:prSet presAssocID="{F60E6B2A-E429-48C3-8E47-1AC8BE273AA8}" presName="Name17" presStyleLbl="parChTrans1D3" presStyleIdx="2" presStyleCnt="4"/>
      <dgm:spPr/>
      <dgm:t>
        <a:bodyPr/>
        <a:lstStyle/>
        <a:p>
          <a:endParaRPr lang="en-US"/>
        </a:p>
      </dgm:t>
    </dgm:pt>
    <dgm:pt modelId="{3682F65A-FABD-4FA6-B8A7-091041DFE01A}" type="pres">
      <dgm:prSet presAssocID="{511C24DD-1D46-4F45-A88D-47E948B2CD90}" presName="hierRoot3" presStyleCnt="0"/>
      <dgm:spPr/>
    </dgm:pt>
    <dgm:pt modelId="{95774136-199C-4608-87EC-E38F43DE3870}" type="pres">
      <dgm:prSet presAssocID="{511C24DD-1D46-4F45-A88D-47E948B2CD90}" presName="composite3" presStyleCnt="0"/>
      <dgm:spPr/>
    </dgm:pt>
    <dgm:pt modelId="{339DA8EB-0772-4123-8163-F0CCCAE11252}" type="pres">
      <dgm:prSet presAssocID="{511C24DD-1D46-4F45-A88D-47E948B2CD90}" presName="background3" presStyleLbl="node3" presStyleIdx="2" presStyleCnt="4"/>
      <dgm:spPr/>
    </dgm:pt>
    <dgm:pt modelId="{71F30973-DD30-4D5B-BD85-00840B587538}" type="pres">
      <dgm:prSet presAssocID="{511C24DD-1D46-4F45-A88D-47E948B2CD90}" presName="text3" presStyleLbl="fgAcc3" presStyleIdx="2" presStyleCnt="4" custLinFactNeighborX="1155" custLinFactNeighborY="53305">
        <dgm:presLayoutVars>
          <dgm:chPref val="3"/>
        </dgm:presLayoutVars>
      </dgm:prSet>
      <dgm:spPr/>
      <dgm:t>
        <a:bodyPr/>
        <a:lstStyle/>
        <a:p>
          <a:endParaRPr lang="en-US"/>
        </a:p>
      </dgm:t>
    </dgm:pt>
    <dgm:pt modelId="{C7DBBB6D-94E7-4273-AB63-7B5D90CB20BD}" type="pres">
      <dgm:prSet presAssocID="{511C24DD-1D46-4F45-A88D-47E948B2CD90}" presName="hierChild4" presStyleCnt="0"/>
      <dgm:spPr/>
    </dgm:pt>
    <dgm:pt modelId="{14127E1C-E75C-4DE2-8755-0E8E3637F6E5}" type="pres">
      <dgm:prSet presAssocID="{E3F86A2E-6273-4F3F-A653-A1C77DEBBD6C}" presName="Name17" presStyleLbl="parChTrans1D3" presStyleIdx="3" presStyleCnt="4"/>
      <dgm:spPr/>
      <dgm:t>
        <a:bodyPr/>
        <a:lstStyle/>
        <a:p>
          <a:endParaRPr lang="en-US"/>
        </a:p>
      </dgm:t>
    </dgm:pt>
    <dgm:pt modelId="{D895837B-10E6-41C4-AB89-B6171C38CE94}" type="pres">
      <dgm:prSet presAssocID="{FE7B6D13-DAC7-4B87-832F-A28AEFD046B3}" presName="hierRoot3" presStyleCnt="0"/>
      <dgm:spPr/>
    </dgm:pt>
    <dgm:pt modelId="{4ECA799B-DB79-4B2E-80BE-8B8AFADB3132}" type="pres">
      <dgm:prSet presAssocID="{FE7B6D13-DAC7-4B87-832F-A28AEFD046B3}" presName="composite3" presStyleCnt="0"/>
      <dgm:spPr/>
    </dgm:pt>
    <dgm:pt modelId="{973BA5E7-0380-4E6F-ABCB-2B37DD712E62}" type="pres">
      <dgm:prSet presAssocID="{FE7B6D13-DAC7-4B87-832F-A28AEFD046B3}" presName="background3" presStyleLbl="node3" presStyleIdx="3" presStyleCnt="4"/>
      <dgm:spPr/>
    </dgm:pt>
    <dgm:pt modelId="{272C81E4-0072-48CA-B2AD-1CAB96B4DC37}" type="pres">
      <dgm:prSet presAssocID="{FE7B6D13-DAC7-4B87-832F-A28AEFD046B3}" presName="text3" presStyleLbl="fgAcc3" presStyleIdx="3" presStyleCnt="4" custLinFactNeighborX="3271" custLinFactNeighborY="36682">
        <dgm:presLayoutVars>
          <dgm:chPref val="3"/>
        </dgm:presLayoutVars>
      </dgm:prSet>
      <dgm:spPr/>
      <dgm:t>
        <a:bodyPr/>
        <a:lstStyle/>
        <a:p>
          <a:endParaRPr lang="en-US"/>
        </a:p>
      </dgm:t>
    </dgm:pt>
    <dgm:pt modelId="{4D34D73D-75F6-4CCE-83C8-5D899F99D99D}" type="pres">
      <dgm:prSet presAssocID="{FE7B6D13-DAC7-4B87-832F-A28AEFD046B3}" presName="hierChild4" presStyleCnt="0"/>
      <dgm:spPr/>
    </dgm:pt>
    <dgm:pt modelId="{3A391039-1894-4862-A173-0215D8658E31}" type="pres">
      <dgm:prSet presAssocID="{8BD28064-F348-49B2-9983-000019C3A924}" presName="Name10" presStyleLbl="parChTrans1D2" presStyleIdx="1" presStyleCnt="2"/>
      <dgm:spPr/>
      <dgm:t>
        <a:bodyPr/>
        <a:lstStyle/>
        <a:p>
          <a:endParaRPr lang="en-US"/>
        </a:p>
      </dgm:t>
    </dgm:pt>
    <dgm:pt modelId="{721FDC7E-D15D-4149-A421-7424831D776C}" type="pres">
      <dgm:prSet presAssocID="{A5A26087-DFB1-4561-A7E1-4A2E588589AD}" presName="hierRoot2" presStyleCnt="0"/>
      <dgm:spPr/>
    </dgm:pt>
    <dgm:pt modelId="{2282C646-8577-486E-B76F-7FA7AD195E88}" type="pres">
      <dgm:prSet presAssocID="{A5A26087-DFB1-4561-A7E1-4A2E588589AD}" presName="composite2" presStyleCnt="0"/>
      <dgm:spPr/>
    </dgm:pt>
    <dgm:pt modelId="{7373E6C7-AF30-4E3E-ADAB-A1C8D7DE3B02}" type="pres">
      <dgm:prSet presAssocID="{A5A26087-DFB1-4561-A7E1-4A2E588589AD}" presName="background2" presStyleLbl="node2" presStyleIdx="1" presStyleCnt="2"/>
      <dgm:spPr/>
    </dgm:pt>
    <dgm:pt modelId="{352C597E-750D-474D-BB5C-BD1279998446}" type="pres">
      <dgm:prSet presAssocID="{A5A26087-DFB1-4561-A7E1-4A2E588589AD}" presName="text2" presStyleLbl="fgAcc2" presStyleIdx="1" presStyleCnt="2" custLinFactNeighborX="82508" custLinFactNeighborY="-10577">
        <dgm:presLayoutVars>
          <dgm:chPref val="3"/>
        </dgm:presLayoutVars>
      </dgm:prSet>
      <dgm:spPr/>
      <dgm:t>
        <a:bodyPr/>
        <a:lstStyle/>
        <a:p>
          <a:endParaRPr lang="en-US"/>
        </a:p>
      </dgm:t>
    </dgm:pt>
    <dgm:pt modelId="{0E7FC440-5C29-49D6-8793-C1C0A7A95A76}" type="pres">
      <dgm:prSet presAssocID="{A5A26087-DFB1-4561-A7E1-4A2E588589AD}" presName="hierChild3" presStyleCnt="0"/>
      <dgm:spPr/>
    </dgm:pt>
  </dgm:ptLst>
  <dgm:cxnLst>
    <dgm:cxn modelId="{77526FE3-638D-4833-A76B-7322831C95A8}" type="presOf" srcId="{6F0B5A64-5D86-4759-BC2F-D4F157D53BE9}" destId="{F5B60855-F0B3-4999-ACE2-95212DAC96CA}" srcOrd="0" destOrd="0" presId="urn:microsoft.com/office/officeart/2005/8/layout/hierarchy1"/>
    <dgm:cxn modelId="{504ED17E-0396-433D-99EC-C8984F748DDE}" srcId="{4A12CE29-3683-4028-9906-C496E011F95D}" destId="{A5A26087-DFB1-4561-A7E1-4A2E588589AD}" srcOrd="1" destOrd="0" parTransId="{8BD28064-F348-49B2-9983-000019C3A924}" sibTransId="{D4242559-CB81-4D5E-9A26-4CDAC82BF0AD}"/>
    <dgm:cxn modelId="{FD55228D-0E75-459F-8846-127DE76B3C8A}" srcId="{6F0B5A64-5D86-4759-BC2F-D4F157D53BE9}" destId="{7A2BE5F3-4F68-4A83-961D-5754ED43E60B}" srcOrd="1" destOrd="0" parTransId="{B81C1CB0-40D4-45E3-99A5-B441B7F3283A}" sibTransId="{E62AD19A-8AFB-4E5F-B2F1-F7361614E361}"/>
    <dgm:cxn modelId="{1467802B-8336-4A81-BA59-6DC579DC7C83}" type="presOf" srcId="{B81C1CB0-40D4-45E3-99A5-B441B7F3283A}" destId="{A6346AC4-284C-4B51-9293-371A93B5A084}" srcOrd="0" destOrd="0" presId="urn:microsoft.com/office/officeart/2005/8/layout/hierarchy1"/>
    <dgm:cxn modelId="{1FB7D629-4C19-487C-90CB-4E8F583C0EB5}" srcId="{6F0B5A64-5D86-4759-BC2F-D4F157D53BE9}" destId="{511C24DD-1D46-4F45-A88D-47E948B2CD90}" srcOrd="2" destOrd="0" parTransId="{F60E6B2A-E429-48C3-8E47-1AC8BE273AA8}" sibTransId="{530D686C-4E07-4B3A-A0D6-0A7C2456CA96}"/>
    <dgm:cxn modelId="{A8DBC245-FCC9-43F7-8D75-18593E2627ED}" type="presOf" srcId="{CE264AFC-2843-4371-A0D3-EEC98771A7A1}" destId="{411B5DE3-E0AF-45F8-99CA-774C5CB1B256}" srcOrd="0" destOrd="0" presId="urn:microsoft.com/office/officeart/2005/8/layout/hierarchy1"/>
    <dgm:cxn modelId="{E47A921C-0ADA-493E-A297-3EF3C790ED15}" type="presOf" srcId="{71B703C5-6EE0-4A32-8C3D-2C93FBA05522}" destId="{CF04BEB2-D83D-4532-98CA-0E1AC695D9EC}" srcOrd="0" destOrd="0" presId="urn:microsoft.com/office/officeart/2005/8/layout/hierarchy1"/>
    <dgm:cxn modelId="{6065A653-1E66-44B3-B241-CA1129EA1D94}" type="presOf" srcId="{8BD28064-F348-49B2-9983-000019C3A924}" destId="{3A391039-1894-4862-A173-0215D8658E31}" srcOrd="0" destOrd="0" presId="urn:microsoft.com/office/officeart/2005/8/layout/hierarchy1"/>
    <dgm:cxn modelId="{281F63AC-27A1-4E17-9761-D3C927B1E157}" type="presOf" srcId="{F7B230AD-D3DC-403A-A8CE-472483667923}" destId="{8C0E5C86-C6EC-434D-BFCE-9A28B5F42EC6}" srcOrd="0" destOrd="0" presId="urn:microsoft.com/office/officeart/2005/8/layout/hierarchy1"/>
    <dgm:cxn modelId="{90561FC8-62B8-486C-B627-14D686323210}" srcId="{4A12CE29-3683-4028-9906-C496E011F95D}" destId="{6F0B5A64-5D86-4759-BC2F-D4F157D53BE9}" srcOrd="0" destOrd="0" parTransId="{F7B230AD-D3DC-403A-A8CE-472483667923}" sibTransId="{CDBF1494-5E18-4832-975B-E2EC0F0D948E}"/>
    <dgm:cxn modelId="{4CC1203D-20D2-43A3-9F37-7DB5D351BF32}" type="presOf" srcId="{A5A26087-DFB1-4561-A7E1-4A2E588589AD}" destId="{352C597E-750D-474D-BB5C-BD1279998446}" srcOrd="0" destOrd="0" presId="urn:microsoft.com/office/officeart/2005/8/layout/hierarchy1"/>
    <dgm:cxn modelId="{850A2D99-6D0A-426D-A997-89BF28100F8F}" type="presOf" srcId="{511C24DD-1D46-4F45-A88D-47E948B2CD90}" destId="{71F30973-DD30-4D5B-BD85-00840B587538}" srcOrd="0" destOrd="0" presId="urn:microsoft.com/office/officeart/2005/8/layout/hierarchy1"/>
    <dgm:cxn modelId="{D8B1B5EF-7589-4353-93CE-705238F1C652}" type="presOf" srcId="{E3F86A2E-6273-4F3F-A653-A1C77DEBBD6C}" destId="{14127E1C-E75C-4DE2-8755-0E8E3637F6E5}" srcOrd="0" destOrd="0" presId="urn:microsoft.com/office/officeart/2005/8/layout/hierarchy1"/>
    <dgm:cxn modelId="{87304F1D-D05B-441B-99BD-1C5DEC8674E5}" type="presOf" srcId="{4A12CE29-3683-4028-9906-C496E011F95D}" destId="{7C0E7F26-E6CD-4538-995E-4E863CB90407}" srcOrd="0" destOrd="0" presId="urn:microsoft.com/office/officeart/2005/8/layout/hierarchy1"/>
    <dgm:cxn modelId="{84D0C3BE-3A0F-4B4D-80FC-97496E3CBDC8}" srcId="{71B703C5-6EE0-4A32-8C3D-2C93FBA05522}" destId="{4A12CE29-3683-4028-9906-C496E011F95D}" srcOrd="0" destOrd="0" parTransId="{9B24B697-05B5-4347-A25F-56374ABA6978}" sibTransId="{AD5F30FD-772A-473F-A057-54004185B9F6}"/>
    <dgm:cxn modelId="{83338934-0C74-447B-AE99-478A72E4698B}" type="presOf" srcId="{931C629D-8D52-4248-9052-A327AAB62549}" destId="{43AD6F54-2715-42EC-B757-3B6DF4335C05}" srcOrd="0" destOrd="0" presId="urn:microsoft.com/office/officeart/2005/8/layout/hierarchy1"/>
    <dgm:cxn modelId="{2825BB32-BB2F-4A2F-9AA9-750B7331BFBC}" type="presOf" srcId="{FE7B6D13-DAC7-4B87-832F-A28AEFD046B3}" destId="{272C81E4-0072-48CA-B2AD-1CAB96B4DC37}" srcOrd="0" destOrd="0" presId="urn:microsoft.com/office/officeart/2005/8/layout/hierarchy1"/>
    <dgm:cxn modelId="{0A48C368-3DE8-4BAB-941D-66740B588480}" type="presOf" srcId="{7A2BE5F3-4F68-4A83-961D-5754ED43E60B}" destId="{FB86C211-78E9-492E-B693-801C879D1AD5}" srcOrd="0" destOrd="0" presId="urn:microsoft.com/office/officeart/2005/8/layout/hierarchy1"/>
    <dgm:cxn modelId="{D656CB09-DA6E-46D2-B51A-2C954A04D28D}" srcId="{6F0B5A64-5D86-4759-BC2F-D4F157D53BE9}" destId="{931C629D-8D52-4248-9052-A327AAB62549}" srcOrd="0" destOrd="0" parTransId="{CE264AFC-2843-4371-A0D3-EEC98771A7A1}" sibTransId="{C19AD804-DFCC-4B8C-88D7-89AAE6CC9AC1}"/>
    <dgm:cxn modelId="{AABE8BE5-EC6B-4C87-AE80-1AF412EE08A0}" srcId="{6F0B5A64-5D86-4759-BC2F-D4F157D53BE9}" destId="{FE7B6D13-DAC7-4B87-832F-A28AEFD046B3}" srcOrd="3" destOrd="0" parTransId="{E3F86A2E-6273-4F3F-A653-A1C77DEBBD6C}" sibTransId="{D4526D8C-C84B-4778-B1B2-22F9C604FA3A}"/>
    <dgm:cxn modelId="{AD5424D8-9D0E-490E-97F3-B9E1F19BF3F1}" type="presOf" srcId="{F60E6B2A-E429-48C3-8E47-1AC8BE273AA8}" destId="{0EB2B82E-DF9F-4D36-BD14-CD7E43367026}" srcOrd="0" destOrd="0" presId="urn:microsoft.com/office/officeart/2005/8/layout/hierarchy1"/>
    <dgm:cxn modelId="{4FA3E039-232B-4466-B232-24F55E0D1218}" type="presParOf" srcId="{CF04BEB2-D83D-4532-98CA-0E1AC695D9EC}" destId="{BFBBC2F4-6D5A-4103-BCC3-8B79861248E5}" srcOrd="0" destOrd="0" presId="urn:microsoft.com/office/officeart/2005/8/layout/hierarchy1"/>
    <dgm:cxn modelId="{9EB31F88-BC39-457A-9ABB-84D00F2C4F10}" type="presParOf" srcId="{BFBBC2F4-6D5A-4103-BCC3-8B79861248E5}" destId="{43FA4551-5155-485F-A303-BECD038FD655}" srcOrd="0" destOrd="0" presId="urn:microsoft.com/office/officeart/2005/8/layout/hierarchy1"/>
    <dgm:cxn modelId="{AA18CE56-0609-49FD-A456-F8282E1A97A7}" type="presParOf" srcId="{43FA4551-5155-485F-A303-BECD038FD655}" destId="{6CC491E8-37E8-4D6E-BE30-B43D010868B6}" srcOrd="0" destOrd="0" presId="urn:microsoft.com/office/officeart/2005/8/layout/hierarchy1"/>
    <dgm:cxn modelId="{9EF46016-1917-4000-9D6D-C5B1C08DE0C5}" type="presParOf" srcId="{43FA4551-5155-485F-A303-BECD038FD655}" destId="{7C0E7F26-E6CD-4538-995E-4E863CB90407}" srcOrd="1" destOrd="0" presId="urn:microsoft.com/office/officeart/2005/8/layout/hierarchy1"/>
    <dgm:cxn modelId="{D1604196-8D3D-4A27-8AE6-CEEFDCCE364D}" type="presParOf" srcId="{BFBBC2F4-6D5A-4103-BCC3-8B79861248E5}" destId="{9961D0ED-189D-435F-B797-FDC63F7907C5}" srcOrd="1" destOrd="0" presId="urn:microsoft.com/office/officeart/2005/8/layout/hierarchy1"/>
    <dgm:cxn modelId="{0013BACA-7F81-4B3E-ABE3-A704F903E93A}" type="presParOf" srcId="{9961D0ED-189D-435F-B797-FDC63F7907C5}" destId="{8C0E5C86-C6EC-434D-BFCE-9A28B5F42EC6}" srcOrd="0" destOrd="0" presId="urn:microsoft.com/office/officeart/2005/8/layout/hierarchy1"/>
    <dgm:cxn modelId="{06E5591B-C419-44CC-9890-9C023716CE83}" type="presParOf" srcId="{9961D0ED-189D-435F-B797-FDC63F7907C5}" destId="{E9BBDFEB-4D63-4C53-82FA-B356B5E2DECA}" srcOrd="1" destOrd="0" presId="urn:microsoft.com/office/officeart/2005/8/layout/hierarchy1"/>
    <dgm:cxn modelId="{6AE12D38-1F20-41A8-8C49-C8D0213376FB}" type="presParOf" srcId="{E9BBDFEB-4D63-4C53-82FA-B356B5E2DECA}" destId="{8CC58E2E-F6A3-48D6-8D94-93B73ECA4066}" srcOrd="0" destOrd="0" presId="urn:microsoft.com/office/officeart/2005/8/layout/hierarchy1"/>
    <dgm:cxn modelId="{FB32F56F-DE4A-4E89-99EB-90AA7C5EE866}" type="presParOf" srcId="{8CC58E2E-F6A3-48D6-8D94-93B73ECA4066}" destId="{D57A6069-7ED4-4556-BFA6-AE29D8A67532}" srcOrd="0" destOrd="0" presId="urn:microsoft.com/office/officeart/2005/8/layout/hierarchy1"/>
    <dgm:cxn modelId="{72B572B9-3399-48BE-AD49-4711FBDA08A9}" type="presParOf" srcId="{8CC58E2E-F6A3-48D6-8D94-93B73ECA4066}" destId="{F5B60855-F0B3-4999-ACE2-95212DAC96CA}" srcOrd="1" destOrd="0" presId="urn:microsoft.com/office/officeart/2005/8/layout/hierarchy1"/>
    <dgm:cxn modelId="{5E02E7EB-257B-4C88-BD0B-68194F493C79}" type="presParOf" srcId="{E9BBDFEB-4D63-4C53-82FA-B356B5E2DECA}" destId="{52222278-E348-4785-A3EF-EB3EA6BBB30F}" srcOrd="1" destOrd="0" presId="urn:microsoft.com/office/officeart/2005/8/layout/hierarchy1"/>
    <dgm:cxn modelId="{AD04D06E-975D-4DBC-A887-63713DBFB702}" type="presParOf" srcId="{52222278-E348-4785-A3EF-EB3EA6BBB30F}" destId="{411B5DE3-E0AF-45F8-99CA-774C5CB1B256}" srcOrd="0" destOrd="0" presId="urn:microsoft.com/office/officeart/2005/8/layout/hierarchy1"/>
    <dgm:cxn modelId="{D409E8F1-7803-46FA-A6AF-1E0C3127A7C4}" type="presParOf" srcId="{52222278-E348-4785-A3EF-EB3EA6BBB30F}" destId="{E2266148-00A8-4593-BAC7-AAAB7BC09FB8}" srcOrd="1" destOrd="0" presId="urn:microsoft.com/office/officeart/2005/8/layout/hierarchy1"/>
    <dgm:cxn modelId="{32CCBFF2-4A82-47EF-A6CA-1613D19D5001}" type="presParOf" srcId="{E2266148-00A8-4593-BAC7-AAAB7BC09FB8}" destId="{037A63E5-689A-4CF2-B1F7-8A9B9422563D}" srcOrd="0" destOrd="0" presId="urn:microsoft.com/office/officeart/2005/8/layout/hierarchy1"/>
    <dgm:cxn modelId="{D5D5DD21-826B-44FB-893F-C530D353C674}" type="presParOf" srcId="{037A63E5-689A-4CF2-B1F7-8A9B9422563D}" destId="{2264D922-C4B6-497D-B796-D526DFFC4FEA}" srcOrd="0" destOrd="0" presId="urn:microsoft.com/office/officeart/2005/8/layout/hierarchy1"/>
    <dgm:cxn modelId="{990DD599-6758-4E09-A52D-123ADA64CBEC}" type="presParOf" srcId="{037A63E5-689A-4CF2-B1F7-8A9B9422563D}" destId="{43AD6F54-2715-42EC-B757-3B6DF4335C05}" srcOrd="1" destOrd="0" presId="urn:microsoft.com/office/officeart/2005/8/layout/hierarchy1"/>
    <dgm:cxn modelId="{5DD5ABA3-D91C-487C-8135-508ABA7D2566}" type="presParOf" srcId="{E2266148-00A8-4593-BAC7-AAAB7BC09FB8}" destId="{ADFBE517-ABAC-4DAC-94B1-69E49DD43B70}" srcOrd="1" destOrd="0" presId="urn:microsoft.com/office/officeart/2005/8/layout/hierarchy1"/>
    <dgm:cxn modelId="{1A2E9455-25B9-4904-BB09-53E1127E4D16}" type="presParOf" srcId="{52222278-E348-4785-A3EF-EB3EA6BBB30F}" destId="{A6346AC4-284C-4B51-9293-371A93B5A084}" srcOrd="2" destOrd="0" presId="urn:microsoft.com/office/officeart/2005/8/layout/hierarchy1"/>
    <dgm:cxn modelId="{83F012B1-35F1-4419-9840-7AEE95040D56}" type="presParOf" srcId="{52222278-E348-4785-A3EF-EB3EA6BBB30F}" destId="{628AABF6-7E02-41B9-8B81-FC1AF52EE2D4}" srcOrd="3" destOrd="0" presId="urn:microsoft.com/office/officeart/2005/8/layout/hierarchy1"/>
    <dgm:cxn modelId="{BA3CFCEA-ED30-4F5A-936F-9F04FA84FA36}" type="presParOf" srcId="{628AABF6-7E02-41B9-8B81-FC1AF52EE2D4}" destId="{29F2E042-2BD0-469A-9D55-1BFACBA69948}" srcOrd="0" destOrd="0" presId="urn:microsoft.com/office/officeart/2005/8/layout/hierarchy1"/>
    <dgm:cxn modelId="{A531BDE7-4236-4421-A691-6247BDED3E66}" type="presParOf" srcId="{29F2E042-2BD0-469A-9D55-1BFACBA69948}" destId="{2A8D771A-601C-43A8-91DE-D843476360F3}" srcOrd="0" destOrd="0" presId="urn:microsoft.com/office/officeart/2005/8/layout/hierarchy1"/>
    <dgm:cxn modelId="{7EF35B91-A1F1-4CA7-9636-A598667DC500}" type="presParOf" srcId="{29F2E042-2BD0-469A-9D55-1BFACBA69948}" destId="{FB86C211-78E9-492E-B693-801C879D1AD5}" srcOrd="1" destOrd="0" presId="urn:microsoft.com/office/officeart/2005/8/layout/hierarchy1"/>
    <dgm:cxn modelId="{DA0CDE2E-E781-4BC2-85FD-7589ECE24C82}" type="presParOf" srcId="{628AABF6-7E02-41B9-8B81-FC1AF52EE2D4}" destId="{BF567B1C-9A0F-4BEF-BD35-668B84872B7A}" srcOrd="1" destOrd="0" presId="urn:microsoft.com/office/officeart/2005/8/layout/hierarchy1"/>
    <dgm:cxn modelId="{D4538CB4-FC82-4297-A3C4-091075E3B842}" type="presParOf" srcId="{52222278-E348-4785-A3EF-EB3EA6BBB30F}" destId="{0EB2B82E-DF9F-4D36-BD14-CD7E43367026}" srcOrd="4" destOrd="0" presId="urn:microsoft.com/office/officeart/2005/8/layout/hierarchy1"/>
    <dgm:cxn modelId="{DE773F9C-DC1B-4843-B496-25BA2CCCCE5B}" type="presParOf" srcId="{52222278-E348-4785-A3EF-EB3EA6BBB30F}" destId="{3682F65A-FABD-4FA6-B8A7-091041DFE01A}" srcOrd="5" destOrd="0" presId="urn:microsoft.com/office/officeart/2005/8/layout/hierarchy1"/>
    <dgm:cxn modelId="{18650E29-8746-4379-8360-E08260A68F49}" type="presParOf" srcId="{3682F65A-FABD-4FA6-B8A7-091041DFE01A}" destId="{95774136-199C-4608-87EC-E38F43DE3870}" srcOrd="0" destOrd="0" presId="urn:microsoft.com/office/officeart/2005/8/layout/hierarchy1"/>
    <dgm:cxn modelId="{5E545C7F-7220-48D5-9671-1FF780856696}" type="presParOf" srcId="{95774136-199C-4608-87EC-E38F43DE3870}" destId="{339DA8EB-0772-4123-8163-F0CCCAE11252}" srcOrd="0" destOrd="0" presId="urn:microsoft.com/office/officeart/2005/8/layout/hierarchy1"/>
    <dgm:cxn modelId="{CEF606AC-7C8E-4C46-ACA0-626AE1E4D2EC}" type="presParOf" srcId="{95774136-199C-4608-87EC-E38F43DE3870}" destId="{71F30973-DD30-4D5B-BD85-00840B587538}" srcOrd="1" destOrd="0" presId="urn:microsoft.com/office/officeart/2005/8/layout/hierarchy1"/>
    <dgm:cxn modelId="{1A33FA66-6016-46CC-BEB8-15D1C4CA1D7F}" type="presParOf" srcId="{3682F65A-FABD-4FA6-B8A7-091041DFE01A}" destId="{C7DBBB6D-94E7-4273-AB63-7B5D90CB20BD}" srcOrd="1" destOrd="0" presId="urn:microsoft.com/office/officeart/2005/8/layout/hierarchy1"/>
    <dgm:cxn modelId="{71668C92-6FC2-436A-B927-776FBB2A0E49}" type="presParOf" srcId="{52222278-E348-4785-A3EF-EB3EA6BBB30F}" destId="{14127E1C-E75C-4DE2-8755-0E8E3637F6E5}" srcOrd="6" destOrd="0" presId="urn:microsoft.com/office/officeart/2005/8/layout/hierarchy1"/>
    <dgm:cxn modelId="{66DCDC34-1415-4C07-B7FE-F61D7A554788}" type="presParOf" srcId="{52222278-E348-4785-A3EF-EB3EA6BBB30F}" destId="{D895837B-10E6-41C4-AB89-B6171C38CE94}" srcOrd="7" destOrd="0" presId="urn:microsoft.com/office/officeart/2005/8/layout/hierarchy1"/>
    <dgm:cxn modelId="{DC629812-357B-4156-A32C-DB77255B1F7B}" type="presParOf" srcId="{D895837B-10E6-41C4-AB89-B6171C38CE94}" destId="{4ECA799B-DB79-4B2E-80BE-8B8AFADB3132}" srcOrd="0" destOrd="0" presId="urn:microsoft.com/office/officeart/2005/8/layout/hierarchy1"/>
    <dgm:cxn modelId="{3ECC7CF2-632F-4AB3-A24F-4BFC35799061}" type="presParOf" srcId="{4ECA799B-DB79-4B2E-80BE-8B8AFADB3132}" destId="{973BA5E7-0380-4E6F-ABCB-2B37DD712E62}" srcOrd="0" destOrd="0" presId="urn:microsoft.com/office/officeart/2005/8/layout/hierarchy1"/>
    <dgm:cxn modelId="{B2E08623-5A70-4AA5-A614-1382C5C88F70}" type="presParOf" srcId="{4ECA799B-DB79-4B2E-80BE-8B8AFADB3132}" destId="{272C81E4-0072-48CA-B2AD-1CAB96B4DC37}" srcOrd="1" destOrd="0" presId="urn:microsoft.com/office/officeart/2005/8/layout/hierarchy1"/>
    <dgm:cxn modelId="{423C7A7B-ADB8-4B94-BADC-85D0B349D7BF}" type="presParOf" srcId="{D895837B-10E6-41C4-AB89-B6171C38CE94}" destId="{4D34D73D-75F6-4CCE-83C8-5D899F99D99D}" srcOrd="1" destOrd="0" presId="urn:microsoft.com/office/officeart/2005/8/layout/hierarchy1"/>
    <dgm:cxn modelId="{43AAA6A4-71CC-4194-BA15-23C371CD9C07}" type="presParOf" srcId="{9961D0ED-189D-435F-B797-FDC63F7907C5}" destId="{3A391039-1894-4862-A173-0215D8658E31}" srcOrd="2" destOrd="0" presId="urn:microsoft.com/office/officeart/2005/8/layout/hierarchy1"/>
    <dgm:cxn modelId="{4E37ECC6-A681-4DDE-85C0-F6BB140D56C1}" type="presParOf" srcId="{9961D0ED-189D-435F-B797-FDC63F7907C5}" destId="{721FDC7E-D15D-4149-A421-7424831D776C}" srcOrd="3" destOrd="0" presId="urn:microsoft.com/office/officeart/2005/8/layout/hierarchy1"/>
    <dgm:cxn modelId="{380640EC-3407-4ECB-B5B5-B770857BC0F9}" type="presParOf" srcId="{721FDC7E-D15D-4149-A421-7424831D776C}" destId="{2282C646-8577-486E-B76F-7FA7AD195E88}" srcOrd="0" destOrd="0" presId="urn:microsoft.com/office/officeart/2005/8/layout/hierarchy1"/>
    <dgm:cxn modelId="{F76E19B5-35BB-4527-88E0-17A9938627EA}" type="presParOf" srcId="{2282C646-8577-486E-B76F-7FA7AD195E88}" destId="{7373E6C7-AF30-4E3E-ADAB-A1C8D7DE3B02}" srcOrd="0" destOrd="0" presId="urn:microsoft.com/office/officeart/2005/8/layout/hierarchy1"/>
    <dgm:cxn modelId="{FAD626E2-E17E-46EF-861D-866289182A74}" type="presParOf" srcId="{2282C646-8577-486E-B76F-7FA7AD195E88}" destId="{352C597E-750D-474D-BB5C-BD1279998446}" srcOrd="1" destOrd="0" presId="urn:microsoft.com/office/officeart/2005/8/layout/hierarchy1"/>
    <dgm:cxn modelId="{2CBA2525-8C52-4D83-995A-3EC0CB3CF641}" type="presParOf" srcId="{721FDC7E-D15D-4149-A421-7424831D776C}" destId="{0E7FC440-5C29-49D6-8793-C1C0A7A95A76}"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54ACA0D-A3D5-4BF9-8F96-EAF87743538D}"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E2EFEB5B-758B-4BC7-AC61-ACD4277B5361}">
      <dgm:prSet phldrT="[Text]" custT="1"/>
      <dgm:spPr/>
      <dgm:t>
        <a:bodyPr/>
        <a:lstStyle/>
        <a:p>
          <a:r>
            <a:rPr lang="en-US" sz="2000" dirty="0" smtClean="0"/>
            <a:t>Workplace identity</a:t>
          </a:r>
          <a:endParaRPr lang="en-US" sz="2000" dirty="0"/>
        </a:p>
      </dgm:t>
    </dgm:pt>
    <dgm:pt modelId="{60E1BF38-99D2-4ACD-867E-837B032FDF19}" type="parTrans" cxnId="{65EDBCC8-FCD2-4557-B5B5-C679CAFF05C2}">
      <dgm:prSet/>
      <dgm:spPr/>
      <dgm:t>
        <a:bodyPr/>
        <a:lstStyle/>
        <a:p>
          <a:endParaRPr lang="en-US"/>
        </a:p>
      </dgm:t>
    </dgm:pt>
    <dgm:pt modelId="{F2E28F12-3216-4E10-9840-E3E6D34F1FD5}" type="sibTrans" cxnId="{65EDBCC8-FCD2-4557-B5B5-C679CAFF05C2}">
      <dgm:prSet/>
      <dgm:spPr/>
      <dgm:t>
        <a:bodyPr/>
        <a:lstStyle/>
        <a:p>
          <a:endParaRPr lang="en-US"/>
        </a:p>
      </dgm:t>
    </dgm:pt>
    <dgm:pt modelId="{AB5C2E55-8276-4B40-99D4-50C73D62BE15}">
      <dgm:prSet phldrT="[Text]" custT="1"/>
      <dgm:spPr/>
      <dgm:t>
        <a:bodyPr/>
        <a:lstStyle/>
        <a:p>
          <a:r>
            <a:rPr lang="en-US" sz="2000" dirty="0" smtClean="0"/>
            <a:t>Mutual respect</a:t>
          </a:r>
          <a:endParaRPr lang="en-US" sz="2000" dirty="0"/>
        </a:p>
      </dgm:t>
    </dgm:pt>
    <dgm:pt modelId="{8205F35B-450B-43E0-B99D-3E1C214E36BB}" type="parTrans" cxnId="{76F107B8-3538-4C50-A9B8-575067527C40}">
      <dgm:prSet/>
      <dgm:spPr/>
      <dgm:t>
        <a:bodyPr/>
        <a:lstStyle/>
        <a:p>
          <a:endParaRPr lang="en-US"/>
        </a:p>
      </dgm:t>
    </dgm:pt>
    <dgm:pt modelId="{6C0B91AF-9D5C-449C-911C-DF60D0995BFF}" type="sibTrans" cxnId="{76F107B8-3538-4C50-A9B8-575067527C40}">
      <dgm:prSet/>
      <dgm:spPr/>
      <dgm:t>
        <a:bodyPr/>
        <a:lstStyle/>
        <a:p>
          <a:endParaRPr lang="en-US"/>
        </a:p>
      </dgm:t>
    </dgm:pt>
    <dgm:pt modelId="{E845F83C-62DF-4729-B808-1701A652A120}">
      <dgm:prSet phldrT="[Text]" custT="1"/>
      <dgm:spPr/>
      <dgm:t>
        <a:bodyPr/>
        <a:lstStyle/>
        <a:p>
          <a:r>
            <a:rPr lang="en-US" sz="2000" dirty="0" smtClean="0"/>
            <a:t>Team membership and loyalty</a:t>
          </a:r>
          <a:endParaRPr lang="en-US" sz="2000" dirty="0"/>
        </a:p>
      </dgm:t>
    </dgm:pt>
    <dgm:pt modelId="{E4ECD0F4-FAE7-4632-B1FC-40EAD4E081C7}" type="parTrans" cxnId="{4985BACA-54BF-48B4-BC7F-91F50F381522}">
      <dgm:prSet/>
      <dgm:spPr/>
      <dgm:t>
        <a:bodyPr/>
        <a:lstStyle/>
        <a:p>
          <a:endParaRPr lang="en-US"/>
        </a:p>
      </dgm:t>
    </dgm:pt>
    <dgm:pt modelId="{8B1E532B-5819-420A-AB26-C6D6CEACE679}" type="sibTrans" cxnId="{4985BACA-54BF-48B4-BC7F-91F50F381522}">
      <dgm:prSet/>
      <dgm:spPr/>
      <dgm:t>
        <a:bodyPr/>
        <a:lstStyle/>
        <a:p>
          <a:endParaRPr lang="en-US"/>
        </a:p>
      </dgm:t>
    </dgm:pt>
    <dgm:pt modelId="{B0FFC4C6-86C3-4987-8748-1949CD8F8582}">
      <dgm:prSet phldrT="[Text]" custT="1"/>
      <dgm:spPr/>
      <dgm:t>
        <a:bodyPr/>
        <a:lstStyle/>
        <a:p>
          <a:r>
            <a:rPr lang="en-US" sz="2000" dirty="0" smtClean="0"/>
            <a:t>Learning, motivation to improve</a:t>
          </a:r>
          <a:endParaRPr lang="en-US" sz="2000" dirty="0"/>
        </a:p>
      </dgm:t>
    </dgm:pt>
    <dgm:pt modelId="{9416366E-E3DF-401A-A8D5-F8EECA6F242C}" type="parTrans" cxnId="{869EB41A-FB9C-4312-8C4B-7236FA78E9A0}">
      <dgm:prSet/>
      <dgm:spPr/>
      <dgm:t>
        <a:bodyPr/>
        <a:lstStyle/>
        <a:p>
          <a:endParaRPr lang="en-US"/>
        </a:p>
      </dgm:t>
    </dgm:pt>
    <dgm:pt modelId="{6A4A1D23-47D4-4B7E-8B69-C5DB0E6F50C4}" type="sibTrans" cxnId="{869EB41A-FB9C-4312-8C4B-7236FA78E9A0}">
      <dgm:prSet/>
      <dgm:spPr/>
      <dgm:t>
        <a:bodyPr/>
        <a:lstStyle/>
        <a:p>
          <a:endParaRPr lang="en-US"/>
        </a:p>
      </dgm:t>
    </dgm:pt>
    <dgm:pt modelId="{8719D7ED-0FF5-4BF1-929B-7AA6CCA8451C}">
      <dgm:prSet phldrT="[Text]" custT="1"/>
      <dgm:spPr/>
      <dgm:t>
        <a:bodyPr/>
        <a:lstStyle/>
        <a:p>
          <a:r>
            <a:rPr lang="en-US" sz="2000" dirty="0" smtClean="0"/>
            <a:t>Earning power</a:t>
          </a:r>
          <a:endParaRPr lang="en-US" sz="2000" dirty="0"/>
        </a:p>
      </dgm:t>
    </dgm:pt>
    <dgm:pt modelId="{33D440D8-8593-49DB-BD39-4E0EB1B9CADC}" type="parTrans" cxnId="{7F1177D0-7CD1-48E5-A81A-D4C6AF52F75C}">
      <dgm:prSet/>
      <dgm:spPr/>
      <dgm:t>
        <a:bodyPr/>
        <a:lstStyle/>
        <a:p>
          <a:endParaRPr lang="en-US"/>
        </a:p>
      </dgm:t>
    </dgm:pt>
    <dgm:pt modelId="{D71E67C4-1E18-4189-AB7F-1AF5E1B09141}" type="sibTrans" cxnId="{7F1177D0-7CD1-48E5-A81A-D4C6AF52F75C}">
      <dgm:prSet/>
      <dgm:spPr/>
      <dgm:t>
        <a:bodyPr/>
        <a:lstStyle/>
        <a:p>
          <a:endParaRPr lang="en-US"/>
        </a:p>
      </dgm:t>
    </dgm:pt>
    <dgm:pt modelId="{4FA69AF3-40B7-47B4-8857-4FA947BC55C6}">
      <dgm:prSet custT="1"/>
      <dgm:spPr/>
      <dgm:t>
        <a:bodyPr/>
        <a:lstStyle/>
        <a:p>
          <a:r>
            <a:rPr lang="en-US" sz="2000" dirty="0" smtClean="0"/>
            <a:t>Mutual protection</a:t>
          </a:r>
          <a:endParaRPr lang="en-US" sz="2000" dirty="0"/>
        </a:p>
      </dgm:t>
    </dgm:pt>
    <dgm:pt modelId="{1E435A48-792C-4B27-BEFB-34A2CF94C47F}" type="parTrans" cxnId="{CBB153F7-6273-4E04-AB3D-F99988C57A23}">
      <dgm:prSet/>
      <dgm:spPr/>
      <dgm:t>
        <a:bodyPr/>
        <a:lstStyle/>
        <a:p>
          <a:endParaRPr lang="en-US"/>
        </a:p>
      </dgm:t>
    </dgm:pt>
    <dgm:pt modelId="{61BB55B2-2AAF-45B2-A5C9-45F24184E997}" type="sibTrans" cxnId="{CBB153F7-6273-4E04-AB3D-F99988C57A23}">
      <dgm:prSet/>
      <dgm:spPr/>
      <dgm:t>
        <a:bodyPr/>
        <a:lstStyle/>
        <a:p>
          <a:endParaRPr lang="en-US"/>
        </a:p>
      </dgm:t>
    </dgm:pt>
    <dgm:pt modelId="{41049101-77DD-4E09-87E0-18C52D52C2D6}" type="pres">
      <dgm:prSet presAssocID="{C54ACA0D-A3D5-4BF9-8F96-EAF87743538D}" presName="cycle" presStyleCnt="0">
        <dgm:presLayoutVars>
          <dgm:dir/>
          <dgm:resizeHandles val="exact"/>
        </dgm:presLayoutVars>
      </dgm:prSet>
      <dgm:spPr/>
      <dgm:t>
        <a:bodyPr/>
        <a:lstStyle/>
        <a:p>
          <a:endParaRPr lang="en-US"/>
        </a:p>
      </dgm:t>
    </dgm:pt>
    <dgm:pt modelId="{DD91810B-40BA-4144-9679-64825BD50931}" type="pres">
      <dgm:prSet presAssocID="{E2EFEB5B-758B-4BC7-AC61-ACD4277B5361}" presName="node" presStyleLbl="node1" presStyleIdx="0" presStyleCnt="6" custScaleX="150203">
        <dgm:presLayoutVars>
          <dgm:bulletEnabled val="1"/>
        </dgm:presLayoutVars>
      </dgm:prSet>
      <dgm:spPr/>
      <dgm:t>
        <a:bodyPr/>
        <a:lstStyle/>
        <a:p>
          <a:endParaRPr lang="en-US"/>
        </a:p>
      </dgm:t>
    </dgm:pt>
    <dgm:pt modelId="{7E1FB296-3668-4C5B-BAC2-B654A74ECE9C}" type="pres">
      <dgm:prSet presAssocID="{E2EFEB5B-758B-4BC7-AC61-ACD4277B5361}" presName="spNode" presStyleCnt="0"/>
      <dgm:spPr/>
    </dgm:pt>
    <dgm:pt modelId="{97952C86-4F50-4E8F-900F-DD17196907C8}" type="pres">
      <dgm:prSet presAssocID="{F2E28F12-3216-4E10-9840-E3E6D34F1FD5}" presName="sibTrans" presStyleLbl="sibTrans1D1" presStyleIdx="0" presStyleCnt="6"/>
      <dgm:spPr/>
      <dgm:t>
        <a:bodyPr/>
        <a:lstStyle/>
        <a:p>
          <a:endParaRPr lang="en-US"/>
        </a:p>
      </dgm:t>
    </dgm:pt>
    <dgm:pt modelId="{DE6129B2-580A-4AE0-852A-BCBFC3E67B87}" type="pres">
      <dgm:prSet presAssocID="{AB5C2E55-8276-4B40-99D4-50C73D62BE15}" presName="node" presStyleLbl="node1" presStyleIdx="1" presStyleCnt="6" custScaleX="185231" custRadScaleRad="107392" custRadScaleInc="32246">
        <dgm:presLayoutVars>
          <dgm:bulletEnabled val="1"/>
        </dgm:presLayoutVars>
      </dgm:prSet>
      <dgm:spPr/>
      <dgm:t>
        <a:bodyPr/>
        <a:lstStyle/>
        <a:p>
          <a:endParaRPr lang="en-US"/>
        </a:p>
      </dgm:t>
    </dgm:pt>
    <dgm:pt modelId="{A13E4C3A-4E49-4D86-AAD9-C1BD806871FD}" type="pres">
      <dgm:prSet presAssocID="{AB5C2E55-8276-4B40-99D4-50C73D62BE15}" presName="spNode" presStyleCnt="0"/>
      <dgm:spPr/>
    </dgm:pt>
    <dgm:pt modelId="{BB05BED3-BC72-4344-9652-E7EE70A90AB1}" type="pres">
      <dgm:prSet presAssocID="{6C0B91AF-9D5C-449C-911C-DF60D0995BFF}" presName="sibTrans" presStyleLbl="sibTrans1D1" presStyleIdx="1" presStyleCnt="6"/>
      <dgm:spPr/>
      <dgm:t>
        <a:bodyPr/>
        <a:lstStyle/>
        <a:p>
          <a:endParaRPr lang="en-US"/>
        </a:p>
      </dgm:t>
    </dgm:pt>
    <dgm:pt modelId="{AFBB3B4B-5307-4CC9-A5E0-06D7D1D46A39}" type="pres">
      <dgm:prSet presAssocID="{E845F83C-62DF-4729-B808-1701A652A120}" presName="node" presStyleLbl="node1" presStyleIdx="2" presStyleCnt="6" custScaleX="207709" custRadScaleRad="106723" custRadScaleInc="-41890">
        <dgm:presLayoutVars>
          <dgm:bulletEnabled val="1"/>
        </dgm:presLayoutVars>
      </dgm:prSet>
      <dgm:spPr/>
      <dgm:t>
        <a:bodyPr/>
        <a:lstStyle/>
        <a:p>
          <a:endParaRPr lang="en-US"/>
        </a:p>
      </dgm:t>
    </dgm:pt>
    <dgm:pt modelId="{1C6D1CDE-678F-4485-921D-A48C774B0A13}" type="pres">
      <dgm:prSet presAssocID="{E845F83C-62DF-4729-B808-1701A652A120}" presName="spNode" presStyleCnt="0"/>
      <dgm:spPr/>
    </dgm:pt>
    <dgm:pt modelId="{D7781421-EA4E-48D9-9A6C-A9B3C6969B51}" type="pres">
      <dgm:prSet presAssocID="{8B1E532B-5819-420A-AB26-C6D6CEACE679}" presName="sibTrans" presStyleLbl="sibTrans1D1" presStyleIdx="2" presStyleCnt="6"/>
      <dgm:spPr/>
      <dgm:t>
        <a:bodyPr/>
        <a:lstStyle/>
        <a:p>
          <a:endParaRPr lang="en-US"/>
        </a:p>
      </dgm:t>
    </dgm:pt>
    <dgm:pt modelId="{5FBBA1E3-975F-409E-8191-71CC96A99706}" type="pres">
      <dgm:prSet presAssocID="{B0FFC4C6-86C3-4987-8748-1949CD8F8582}" presName="node" presStyleLbl="node1" presStyleIdx="3" presStyleCnt="6" custScaleX="158930">
        <dgm:presLayoutVars>
          <dgm:bulletEnabled val="1"/>
        </dgm:presLayoutVars>
      </dgm:prSet>
      <dgm:spPr/>
      <dgm:t>
        <a:bodyPr/>
        <a:lstStyle/>
        <a:p>
          <a:endParaRPr lang="en-US"/>
        </a:p>
      </dgm:t>
    </dgm:pt>
    <dgm:pt modelId="{F095B45E-8B65-4E5B-B63E-4D3BFEE83CDE}" type="pres">
      <dgm:prSet presAssocID="{B0FFC4C6-86C3-4987-8748-1949CD8F8582}" presName="spNode" presStyleCnt="0"/>
      <dgm:spPr/>
    </dgm:pt>
    <dgm:pt modelId="{D3F5ECC3-22DA-4AD8-90AB-99E77B90322F}" type="pres">
      <dgm:prSet presAssocID="{6A4A1D23-47D4-4B7E-8B69-C5DB0E6F50C4}" presName="sibTrans" presStyleLbl="sibTrans1D1" presStyleIdx="3" presStyleCnt="6"/>
      <dgm:spPr/>
      <dgm:t>
        <a:bodyPr/>
        <a:lstStyle/>
        <a:p>
          <a:endParaRPr lang="en-US"/>
        </a:p>
      </dgm:t>
    </dgm:pt>
    <dgm:pt modelId="{0622E9B3-0192-45FD-978E-A56DB1A99DB2}" type="pres">
      <dgm:prSet presAssocID="{8719D7ED-0FF5-4BF1-929B-7AA6CCA8451C}" presName="node" presStyleLbl="node1" presStyleIdx="4" presStyleCnt="6" custRadScaleRad="115522" custRadScaleInc="30332">
        <dgm:presLayoutVars>
          <dgm:bulletEnabled val="1"/>
        </dgm:presLayoutVars>
      </dgm:prSet>
      <dgm:spPr/>
      <dgm:t>
        <a:bodyPr/>
        <a:lstStyle/>
        <a:p>
          <a:endParaRPr lang="en-US"/>
        </a:p>
      </dgm:t>
    </dgm:pt>
    <dgm:pt modelId="{F0D0DE36-40B5-46FA-8E98-67C2D842DD84}" type="pres">
      <dgm:prSet presAssocID="{8719D7ED-0FF5-4BF1-929B-7AA6CCA8451C}" presName="spNode" presStyleCnt="0"/>
      <dgm:spPr/>
    </dgm:pt>
    <dgm:pt modelId="{DEF5EA45-C08A-4A9B-A1EB-1650E90AE990}" type="pres">
      <dgm:prSet presAssocID="{D71E67C4-1E18-4189-AB7F-1AF5E1B09141}" presName="sibTrans" presStyleLbl="sibTrans1D1" presStyleIdx="4" presStyleCnt="6"/>
      <dgm:spPr/>
      <dgm:t>
        <a:bodyPr/>
        <a:lstStyle/>
        <a:p>
          <a:endParaRPr lang="en-US"/>
        </a:p>
      </dgm:t>
    </dgm:pt>
    <dgm:pt modelId="{EA7904C9-1AB3-48A8-B3E8-6429F7B63C75}" type="pres">
      <dgm:prSet presAssocID="{4FA69AF3-40B7-47B4-8857-4FA947BC55C6}" presName="node" presStyleLbl="node1" presStyleIdx="5" presStyleCnt="6" custScaleX="200133" custScaleY="92568" custRadScaleRad="117818" custRadScaleInc="-39079">
        <dgm:presLayoutVars>
          <dgm:bulletEnabled val="1"/>
        </dgm:presLayoutVars>
      </dgm:prSet>
      <dgm:spPr/>
      <dgm:t>
        <a:bodyPr/>
        <a:lstStyle/>
        <a:p>
          <a:endParaRPr lang="en-US"/>
        </a:p>
      </dgm:t>
    </dgm:pt>
    <dgm:pt modelId="{B082BAFE-3A10-4BA6-A8C2-85E01979E762}" type="pres">
      <dgm:prSet presAssocID="{4FA69AF3-40B7-47B4-8857-4FA947BC55C6}" presName="spNode" presStyleCnt="0"/>
      <dgm:spPr/>
    </dgm:pt>
    <dgm:pt modelId="{EF6BB8F6-DD2B-4C78-88C8-A83C6362C376}" type="pres">
      <dgm:prSet presAssocID="{61BB55B2-2AAF-45B2-A5C9-45F24184E997}" presName="sibTrans" presStyleLbl="sibTrans1D1" presStyleIdx="5" presStyleCnt="6"/>
      <dgm:spPr/>
      <dgm:t>
        <a:bodyPr/>
        <a:lstStyle/>
        <a:p>
          <a:endParaRPr lang="en-US"/>
        </a:p>
      </dgm:t>
    </dgm:pt>
  </dgm:ptLst>
  <dgm:cxnLst>
    <dgm:cxn modelId="{76F107B8-3538-4C50-A9B8-575067527C40}" srcId="{C54ACA0D-A3D5-4BF9-8F96-EAF87743538D}" destId="{AB5C2E55-8276-4B40-99D4-50C73D62BE15}" srcOrd="1" destOrd="0" parTransId="{8205F35B-450B-43E0-B99D-3E1C214E36BB}" sibTransId="{6C0B91AF-9D5C-449C-911C-DF60D0995BFF}"/>
    <dgm:cxn modelId="{27BEC9DD-DE15-46C9-85EA-1B8AC8E3DAF7}" type="presOf" srcId="{AB5C2E55-8276-4B40-99D4-50C73D62BE15}" destId="{DE6129B2-580A-4AE0-852A-BCBFC3E67B87}" srcOrd="0" destOrd="0" presId="urn:microsoft.com/office/officeart/2005/8/layout/cycle6"/>
    <dgm:cxn modelId="{7F1177D0-7CD1-48E5-A81A-D4C6AF52F75C}" srcId="{C54ACA0D-A3D5-4BF9-8F96-EAF87743538D}" destId="{8719D7ED-0FF5-4BF1-929B-7AA6CCA8451C}" srcOrd="4" destOrd="0" parTransId="{33D440D8-8593-49DB-BD39-4E0EB1B9CADC}" sibTransId="{D71E67C4-1E18-4189-AB7F-1AF5E1B09141}"/>
    <dgm:cxn modelId="{4FC12AB3-20A9-4E1D-99BE-6EF6297F0875}" type="presOf" srcId="{8B1E532B-5819-420A-AB26-C6D6CEACE679}" destId="{D7781421-EA4E-48D9-9A6C-A9B3C6969B51}" srcOrd="0" destOrd="0" presId="urn:microsoft.com/office/officeart/2005/8/layout/cycle6"/>
    <dgm:cxn modelId="{4985BACA-54BF-48B4-BC7F-91F50F381522}" srcId="{C54ACA0D-A3D5-4BF9-8F96-EAF87743538D}" destId="{E845F83C-62DF-4729-B808-1701A652A120}" srcOrd="2" destOrd="0" parTransId="{E4ECD0F4-FAE7-4632-B1FC-40EAD4E081C7}" sibTransId="{8B1E532B-5819-420A-AB26-C6D6CEACE679}"/>
    <dgm:cxn modelId="{CBB153F7-6273-4E04-AB3D-F99988C57A23}" srcId="{C54ACA0D-A3D5-4BF9-8F96-EAF87743538D}" destId="{4FA69AF3-40B7-47B4-8857-4FA947BC55C6}" srcOrd="5" destOrd="0" parTransId="{1E435A48-792C-4B27-BEFB-34A2CF94C47F}" sibTransId="{61BB55B2-2AAF-45B2-A5C9-45F24184E997}"/>
    <dgm:cxn modelId="{869EB41A-FB9C-4312-8C4B-7236FA78E9A0}" srcId="{C54ACA0D-A3D5-4BF9-8F96-EAF87743538D}" destId="{B0FFC4C6-86C3-4987-8748-1949CD8F8582}" srcOrd="3" destOrd="0" parTransId="{9416366E-E3DF-401A-A8D5-F8EECA6F242C}" sibTransId="{6A4A1D23-47D4-4B7E-8B69-C5DB0E6F50C4}"/>
    <dgm:cxn modelId="{65EDBCC8-FCD2-4557-B5B5-C679CAFF05C2}" srcId="{C54ACA0D-A3D5-4BF9-8F96-EAF87743538D}" destId="{E2EFEB5B-758B-4BC7-AC61-ACD4277B5361}" srcOrd="0" destOrd="0" parTransId="{60E1BF38-99D2-4ACD-867E-837B032FDF19}" sibTransId="{F2E28F12-3216-4E10-9840-E3E6D34F1FD5}"/>
    <dgm:cxn modelId="{C46BCF0A-B755-47EF-8FB0-143FFEECA448}" type="presOf" srcId="{C54ACA0D-A3D5-4BF9-8F96-EAF87743538D}" destId="{41049101-77DD-4E09-87E0-18C52D52C2D6}" srcOrd="0" destOrd="0" presId="urn:microsoft.com/office/officeart/2005/8/layout/cycle6"/>
    <dgm:cxn modelId="{970BF145-1376-4BFC-A576-71109BE4C2A0}" type="presOf" srcId="{4FA69AF3-40B7-47B4-8857-4FA947BC55C6}" destId="{EA7904C9-1AB3-48A8-B3E8-6429F7B63C75}" srcOrd="0" destOrd="0" presId="urn:microsoft.com/office/officeart/2005/8/layout/cycle6"/>
    <dgm:cxn modelId="{248F8C87-718A-4974-BC23-348F3AAB99FB}" type="presOf" srcId="{E2EFEB5B-758B-4BC7-AC61-ACD4277B5361}" destId="{DD91810B-40BA-4144-9679-64825BD50931}" srcOrd="0" destOrd="0" presId="urn:microsoft.com/office/officeart/2005/8/layout/cycle6"/>
    <dgm:cxn modelId="{39F12370-C86F-43FF-8B12-6C6EE6412AC8}" type="presOf" srcId="{B0FFC4C6-86C3-4987-8748-1949CD8F8582}" destId="{5FBBA1E3-975F-409E-8191-71CC96A99706}" srcOrd="0" destOrd="0" presId="urn:microsoft.com/office/officeart/2005/8/layout/cycle6"/>
    <dgm:cxn modelId="{3CFBFEC4-0F96-48CD-B9B0-06D8014E7136}" type="presOf" srcId="{F2E28F12-3216-4E10-9840-E3E6D34F1FD5}" destId="{97952C86-4F50-4E8F-900F-DD17196907C8}" srcOrd="0" destOrd="0" presId="urn:microsoft.com/office/officeart/2005/8/layout/cycle6"/>
    <dgm:cxn modelId="{E875AE29-93EA-4AD4-A0DE-1E2545B545A8}" type="presOf" srcId="{8719D7ED-0FF5-4BF1-929B-7AA6CCA8451C}" destId="{0622E9B3-0192-45FD-978E-A56DB1A99DB2}" srcOrd="0" destOrd="0" presId="urn:microsoft.com/office/officeart/2005/8/layout/cycle6"/>
    <dgm:cxn modelId="{33E0C03A-4850-4FC2-A650-9B4A9665D506}" type="presOf" srcId="{61BB55B2-2AAF-45B2-A5C9-45F24184E997}" destId="{EF6BB8F6-DD2B-4C78-88C8-A83C6362C376}" srcOrd="0" destOrd="0" presId="urn:microsoft.com/office/officeart/2005/8/layout/cycle6"/>
    <dgm:cxn modelId="{46BDB90B-AEE7-4181-9987-07939754C45F}" type="presOf" srcId="{6A4A1D23-47D4-4B7E-8B69-C5DB0E6F50C4}" destId="{D3F5ECC3-22DA-4AD8-90AB-99E77B90322F}" srcOrd="0" destOrd="0" presId="urn:microsoft.com/office/officeart/2005/8/layout/cycle6"/>
    <dgm:cxn modelId="{D41E156E-159D-49E2-B004-F853FBC7F53F}" type="presOf" srcId="{E845F83C-62DF-4729-B808-1701A652A120}" destId="{AFBB3B4B-5307-4CC9-A5E0-06D7D1D46A39}" srcOrd="0" destOrd="0" presId="urn:microsoft.com/office/officeart/2005/8/layout/cycle6"/>
    <dgm:cxn modelId="{F4E1333A-8E45-4932-A70C-B866AB32DCD0}" type="presOf" srcId="{6C0B91AF-9D5C-449C-911C-DF60D0995BFF}" destId="{BB05BED3-BC72-4344-9652-E7EE70A90AB1}" srcOrd="0" destOrd="0" presId="urn:microsoft.com/office/officeart/2005/8/layout/cycle6"/>
    <dgm:cxn modelId="{6955260F-CEE3-4C8D-93EB-D9A226E19C87}" type="presOf" srcId="{D71E67C4-1E18-4189-AB7F-1AF5E1B09141}" destId="{DEF5EA45-C08A-4A9B-A1EB-1650E90AE990}" srcOrd="0" destOrd="0" presId="urn:microsoft.com/office/officeart/2005/8/layout/cycle6"/>
    <dgm:cxn modelId="{876C6D9A-5F20-49B0-838E-63CEE613EB4D}" type="presParOf" srcId="{41049101-77DD-4E09-87E0-18C52D52C2D6}" destId="{DD91810B-40BA-4144-9679-64825BD50931}" srcOrd="0" destOrd="0" presId="urn:microsoft.com/office/officeart/2005/8/layout/cycle6"/>
    <dgm:cxn modelId="{392903DF-8076-48D7-A209-43977208D1EE}" type="presParOf" srcId="{41049101-77DD-4E09-87E0-18C52D52C2D6}" destId="{7E1FB296-3668-4C5B-BAC2-B654A74ECE9C}" srcOrd="1" destOrd="0" presId="urn:microsoft.com/office/officeart/2005/8/layout/cycle6"/>
    <dgm:cxn modelId="{472CCC7F-CEBB-4FA7-857B-EE70C21600D1}" type="presParOf" srcId="{41049101-77DD-4E09-87E0-18C52D52C2D6}" destId="{97952C86-4F50-4E8F-900F-DD17196907C8}" srcOrd="2" destOrd="0" presId="urn:microsoft.com/office/officeart/2005/8/layout/cycle6"/>
    <dgm:cxn modelId="{C4B47D6A-F85A-4F90-AF84-11A39B443811}" type="presParOf" srcId="{41049101-77DD-4E09-87E0-18C52D52C2D6}" destId="{DE6129B2-580A-4AE0-852A-BCBFC3E67B87}" srcOrd="3" destOrd="0" presId="urn:microsoft.com/office/officeart/2005/8/layout/cycle6"/>
    <dgm:cxn modelId="{E205AB97-B05D-4A8D-B938-BFEED8E3BDF0}" type="presParOf" srcId="{41049101-77DD-4E09-87E0-18C52D52C2D6}" destId="{A13E4C3A-4E49-4D86-AAD9-C1BD806871FD}" srcOrd="4" destOrd="0" presId="urn:microsoft.com/office/officeart/2005/8/layout/cycle6"/>
    <dgm:cxn modelId="{4FD264BA-C164-4542-9C1D-C84005C93648}" type="presParOf" srcId="{41049101-77DD-4E09-87E0-18C52D52C2D6}" destId="{BB05BED3-BC72-4344-9652-E7EE70A90AB1}" srcOrd="5" destOrd="0" presId="urn:microsoft.com/office/officeart/2005/8/layout/cycle6"/>
    <dgm:cxn modelId="{C76126FF-3F0F-4B3C-94D1-68FFDD2CF1A7}" type="presParOf" srcId="{41049101-77DD-4E09-87E0-18C52D52C2D6}" destId="{AFBB3B4B-5307-4CC9-A5E0-06D7D1D46A39}" srcOrd="6" destOrd="0" presId="urn:microsoft.com/office/officeart/2005/8/layout/cycle6"/>
    <dgm:cxn modelId="{E0E14146-DDBA-4302-A717-12D8EAC5CDA9}" type="presParOf" srcId="{41049101-77DD-4E09-87E0-18C52D52C2D6}" destId="{1C6D1CDE-678F-4485-921D-A48C774B0A13}" srcOrd="7" destOrd="0" presId="urn:microsoft.com/office/officeart/2005/8/layout/cycle6"/>
    <dgm:cxn modelId="{13F2C946-8E0A-4BF7-8E8C-789B26AB6243}" type="presParOf" srcId="{41049101-77DD-4E09-87E0-18C52D52C2D6}" destId="{D7781421-EA4E-48D9-9A6C-A9B3C6969B51}" srcOrd="8" destOrd="0" presId="urn:microsoft.com/office/officeart/2005/8/layout/cycle6"/>
    <dgm:cxn modelId="{A6F66C44-E208-427C-BB54-75567EC60ED0}" type="presParOf" srcId="{41049101-77DD-4E09-87E0-18C52D52C2D6}" destId="{5FBBA1E3-975F-409E-8191-71CC96A99706}" srcOrd="9" destOrd="0" presId="urn:microsoft.com/office/officeart/2005/8/layout/cycle6"/>
    <dgm:cxn modelId="{43A72DEB-A393-447D-9E36-CF1C637B8E41}" type="presParOf" srcId="{41049101-77DD-4E09-87E0-18C52D52C2D6}" destId="{F095B45E-8B65-4E5B-B63E-4D3BFEE83CDE}" srcOrd="10" destOrd="0" presId="urn:microsoft.com/office/officeart/2005/8/layout/cycle6"/>
    <dgm:cxn modelId="{594A640A-E256-4237-BE51-73FD4AF8CDF7}" type="presParOf" srcId="{41049101-77DD-4E09-87E0-18C52D52C2D6}" destId="{D3F5ECC3-22DA-4AD8-90AB-99E77B90322F}" srcOrd="11" destOrd="0" presId="urn:microsoft.com/office/officeart/2005/8/layout/cycle6"/>
    <dgm:cxn modelId="{F920079C-DC75-41B6-AC7D-67D68C8E0CE0}" type="presParOf" srcId="{41049101-77DD-4E09-87E0-18C52D52C2D6}" destId="{0622E9B3-0192-45FD-978E-A56DB1A99DB2}" srcOrd="12" destOrd="0" presId="urn:microsoft.com/office/officeart/2005/8/layout/cycle6"/>
    <dgm:cxn modelId="{691AB263-8F86-475D-A869-F122BC11A892}" type="presParOf" srcId="{41049101-77DD-4E09-87E0-18C52D52C2D6}" destId="{F0D0DE36-40B5-46FA-8E98-67C2D842DD84}" srcOrd="13" destOrd="0" presId="urn:microsoft.com/office/officeart/2005/8/layout/cycle6"/>
    <dgm:cxn modelId="{2BEEE724-C2D2-4D73-8435-32F76A99E045}" type="presParOf" srcId="{41049101-77DD-4E09-87E0-18C52D52C2D6}" destId="{DEF5EA45-C08A-4A9B-A1EB-1650E90AE990}" srcOrd="14" destOrd="0" presId="urn:microsoft.com/office/officeart/2005/8/layout/cycle6"/>
    <dgm:cxn modelId="{C5111233-D679-4F93-ABCC-E1040650E82D}" type="presParOf" srcId="{41049101-77DD-4E09-87E0-18C52D52C2D6}" destId="{EA7904C9-1AB3-48A8-B3E8-6429F7B63C75}" srcOrd="15" destOrd="0" presId="urn:microsoft.com/office/officeart/2005/8/layout/cycle6"/>
    <dgm:cxn modelId="{658A5450-0EAA-4587-9070-D9C69DD31170}" type="presParOf" srcId="{41049101-77DD-4E09-87E0-18C52D52C2D6}" destId="{B082BAFE-3A10-4BA6-A8C2-85E01979E762}" srcOrd="16" destOrd="0" presId="urn:microsoft.com/office/officeart/2005/8/layout/cycle6"/>
    <dgm:cxn modelId="{5907E572-83B0-41B9-BBC9-3BC0061736A7}" type="presParOf" srcId="{41049101-77DD-4E09-87E0-18C52D52C2D6}" destId="{EF6BB8F6-DD2B-4C78-88C8-A83C6362C376}" srcOrd="17"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54ACA0D-A3D5-4BF9-8F96-EAF87743538D}"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E2EFEB5B-758B-4BC7-AC61-ACD4277B5361}">
      <dgm:prSet phldrT="[Text]" custT="1"/>
      <dgm:spPr/>
      <dgm:t>
        <a:bodyPr/>
        <a:lstStyle/>
        <a:p>
          <a:r>
            <a:rPr lang="en-US" sz="2000" dirty="0" smtClean="0"/>
            <a:t>Workplace identity</a:t>
          </a:r>
          <a:endParaRPr lang="en-US" sz="2000" dirty="0"/>
        </a:p>
      </dgm:t>
    </dgm:pt>
    <dgm:pt modelId="{60E1BF38-99D2-4ACD-867E-837B032FDF19}" type="parTrans" cxnId="{65EDBCC8-FCD2-4557-B5B5-C679CAFF05C2}">
      <dgm:prSet/>
      <dgm:spPr/>
      <dgm:t>
        <a:bodyPr/>
        <a:lstStyle/>
        <a:p>
          <a:endParaRPr lang="en-US"/>
        </a:p>
      </dgm:t>
    </dgm:pt>
    <dgm:pt modelId="{F2E28F12-3216-4E10-9840-E3E6D34F1FD5}" type="sibTrans" cxnId="{65EDBCC8-FCD2-4557-B5B5-C679CAFF05C2}">
      <dgm:prSet/>
      <dgm:spPr/>
      <dgm:t>
        <a:bodyPr/>
        <a:lstStyle/>
        <a:p>
          <a:endParaRPr lang="en-US"/>
        </a:p>
      </dgm:t>
    </dgm:pt>
    <dgm:pt modelId="{AB5C2E55-8276-4B40-99D4-50C73D62BE15}">
      <dgm:prSet phldrT="[Text]" custT="1"/>
      <dgm:spPr/>
      <dgm:t>
        <a:bodyPr/>
        <a:lstStyle/>
        <a:p>
          <a:r>
            <a:rPr lang="en-US" sz="2000" dirty="0" smtClean="0"/>
            <a:t>Mutual respect</a:t>
          </a:r>
          <a:endParaRPr lang="en-US" sz="2000" dirty="0"/>
        </a:p>
      </dgm:t>
    </dgm:pt>
    <dgm:pt modelId="{8205F35B-450B-43E0-B99D-3E1C214E36BB}" type="parTrans" cxnId="{76F107B8-3538-4C50-A9B8-575067527C40}">
      <dgm:prSet/>
      <dgm:spPr/>
      <dgm:t>
        <a:bodyPr/>
        <a:lstStyle/>
        <a:p>
          <a:endParaRPr lang="en-US"/>
        </a:p>
      </dgm:t>
    </dgm:pt>
    <dgm:pt modelId="{6C0B91AF-9D5C-449C-911C-DF60D0995BFF}" type="sibTrans" cxnId="{76F107B8-3538-4C50-A9B8-575067527C40}">
      <dgm:prSet/>
      <dgm:spPr/>
      <dgm:t>
        <a:bodyPr/>
        <a:lstStyle/>
        <a:p>
          <a:endParaRPr lang="en-US"/>
        </a:p>
      </dgm:t>
    </dgm:pt>
    <dgm:pt modelId="{E845F83C-62DF-4729-B808-1701A652A120}">
      <dgm:prSet phldrT="[Text]" custT="1"/>
      <dgm:spPr/>
      <dgm:t>
        <a:bodyPr/>
        <a:lstStyle/>
        <a:p>
          <a:r>
            <a:rPr lang="en-US" sz="2000" dirty="0" smtClean="0"/>
            <a:t>Team membership and loyalty</a:t>
          </a:r>
          <a:endParaRPr lang="en-US" sz="2000" dirty="0"/>
        </a:p>
      </dgm:t>
    </dgm:pt>
    <dgm:pt modelId="{E4ECD0F4-FAE7-4632-B1FC-40EAD4E081C7}" type="parTrans" cxnId="{4985BACA-54BF-48B4-BC7F-91F50F381522}">
      <dgm:prSet/>
      <dgm:spPr/>
      <dgm:t>
        <a:bodyPr/>
        <a:lstStyle/>
        <a:p>
          <a:endParaRPr lang="en-US"/>
        </a:p>
      </dgm:t>
    </dgm:pt>
    <dgm:pt modelId="{8B1E532B-5819-420A-AB26-C6D6CEACE679}" type="sibTrans" cxnId="{4985BACA-54BF-48B4-BC7F-91F50F381522}">
      <dgm:prSet/>
      <dgm:spPr/>
      <dgm:t>
        <a:bodyPr/>
        <a:lstStyle/>
        <a:p>
          <a:endParaRPr lang="en-US"/>
        </a:p>
      </dgm:t>
    </dgm:pt>
    <dgm:pt modelId="{B0FFC4C6-86C3-4987-8748-1949CD8F8582}">
      <dgm:prSet phldrT="[Text]" custT="1"/>
      <dgm:spPr/>
      <dgm:t>
        <a:bodyPr/>
        <a:lstStyle/>
        <a:p>
          <a:r>
            <a:rPr lang="en-US" sz="2000" dirty="0" smtClean="0"/>
            <a:t>Learning, motivation to improve</a:t>
          </a:r>
          <a:endParaRPr lang="en-US" sz="2000" dirty="0"/>
        </a:p>
      </dgm:t>
    </dgm:pt>
    <dgm:pt modelId="{9416366E-E3DF-401A-A8D5-F8EECA6F242C}" type="parTrans" cxnId="{869EB41A-FB9C-4312-8C4B-7236FA78E9A0}">
      <dgm:prSet/>
      <dgm:spPr/>
      <dgm:t>
        <a:bodyPr/>
        <a:lstStyle/>
        <a:p>
          <a:endParaRPr lang="en-US"/>
        </a:p>
      </dgm:t>
    </dgm:pt>
    <dgm:pt modelId="{6A4A1D23-47D4-4B7E-8B69-C5DB0E6F50C4}" type="sibTrans" cxnId="{869EB41A-FB9C-4312-8C4B-7236FA78E9A0}">
      <dgm:prSet/>
      <dgm:spPr/>
      <dgm:t>
        <a:bodyPr/>
        <a:lstStyle/>
        <a:p>
          <a:endParaRPr lang="en-US"/>
        </a:p>
      </dgm:t>
    </dgm:pt>
    <dgm:pt modelId="{8719D7ED-0FF5-4BF1-929B-7AA6CCA8451C}">
      <dgm:prSet phldrT="[Text]"/>
      <dgm:spPr/>
      <dgm:t>
        <a:bodyPr/>
        <a:lstStyle/>
        <a:p>
          <a:r>
            <a:rPr lang="en-US" dirty="0" smtClean="0"/>
            <a:t>Earning power</a:t>
          </a:r>
          <a:endParaRPr lang="en-US" dirty="0"/>
        </a:p>
      </dgm:t>
    </dgm:pt>
    <dgm:pt modelId="{33D440D8-8593-49DB-BD39-4E0EB1B9CADC}" type="parTrans" cxnId="{7F1177D0-7CD1-48E5-A81A-D4C6AF52F75C}">
      <dgm:prSet/>
      <dgm:spPr/>
      <dgm:t>
        <a:bodyPr/>
        <a:lstStyle/>
        <a:p>
          <a:endParaRPr lang="en-US"/>
        </a:p>
      </dgm:t>
    </dgm:pt>
    <dgm:pt modelId="{D71E67C4-1E18-4189-AB7F-1AF5E1B09141}" type="sibTrans" cxnId="{7F1177D0-7CD1-48E5-A81A-D4C6AF52F75C}">
      <dgm:prSet/>
      <dgm:spPr/>
      <dgm:t>
        <a:bodyPr/>
        <a:lstStyle/>
        <a:p>
          <a:endParaRPr lang="en-US"/>
        </a:p>
      </dgm:t>
    </dgm:pt>
    <dgm:pt modelId="{4FA69AF3-40B7-47B4-8857-4FA947BC55C6}">
      <dgm:prSet custT="1"/>
      <dgm:spPr/>
      <dgm:t>
        <a:bodyPr/>
        <a:lstStyle/>
        <a:p>
          <a:r>
            <a:rPr lang="en-US" sz="2000" dirty="0" smtClean="0"/>
            <a:t>Mutual protection</a:t>
          </a:r>
          <a:endParaRPr lang="en-US" sz="2000" dirty="0"/>
        </a:p>
      </dgm:t>
    </dgm:pt>
    <dgm:pt modelId="{1E435A48-792C-4B27-BEFB-34A2CF94C47F}" type="parTrans" cxnId="{CBB153F7-6273-4E04-AB3D-F99988C57A23}">
      <dgm:prSet/>
      <dgm:spPr/>
      <dgm:t>
        <a:bodyPr/>
        <a:lstStyle/>
        <a:p>
          <a:endParaRPr lang="en-US"/>
        </a:p>
      </dgm:t>
    </dgm:pt>
    <dgm:pt modelId="{61BB55B2-2AAF-45B2-A5C9-45F24184E997}" type="sibTrans" cxnId="{CBB153F7-6273-4E04-AB3D-F99988C57A23}">
      <dgm:prSet/>
      <dgm:spPr/>
      <dgm:t>
        <a:bodyPr/>
        <a:lstStyle/>
        <a:p>
          <a:endParaRPr lang="en-US"/>
        </a:p>
      </dgm:t>
    </dgm:pt>
    <dgm:pt modelId="{41049101-77DD-4E09-87E0-18C52D52C2D6}" type="pres">
      <dgm:prSet presAssocID="{C54ACA0D-A3D5-4BF9-8F96-EAF87743538D}" presName="cycle" presStyleCnt="0">
        <dgm:presLayoutVars>
          <dgm:dir/>
          <dgm:resizeHandles val="exact"/>
        </dgm:presLayoutVars>
      </dgm:prSet>
      <dgm:spPr/>
      <dgm:t>
        <a:bodyPr/>
        <a:lstStyle/>
        <a:p>
          <a:endParaRPr lang="en-US"/>
        </a:p>
      </dgm:t>
    </dgm:pt>
    <dgm:pt modelId="{DD91810B-40BA-4144-9679-64825BD50931}" type="pres">
      <dgm:prSet presAssocID="{E2EFEB5B-758B-4BC7-AC61-ACD4277B5361}" presName="node" presStyleLbl="node1" presStyleIdx="0" presStyleCnt="6" custScaleX="150203">
        <dgm:presLayoutVars>
          <dgm:bulletEnabled val="1"/>
        </dgm:presLayoutVars>
      </dgm:prSet>
      <dgm:spPr/>
      <dgm:t>
        <a:bodyPr/>
        <a:lstStyle/>
        <a:p>
          <a:endParaRPr lang="en-US"/>
        </a:p>
      </dgm:t>
    </dgm:pt>
    <dgm:pt modelId="{7E1FB296-3668-4C5B-BAC2-B654A74ECE9C}" type="pres">
      <dgm:prSet presAssocID="{E2EFEB5B-758B-4BC7-AC61-ACD4277B5361}" presName="spNode" presStyleCnt="0"/>
      <dgm:spPr/>
    </dgm:pt>
    <dgm:pt modelId="{97952C86-4F50-4E8F-900F-DD17196907C8}" type="pres">
      <dgm:prSet presAssocID="{F2E28F12-3216-4E10-9840-E3E6D34F1FD5}" presName="sibTrans" presStyleLbl="sibTrans1D1" presStyleIdx="0" presStyleCnt="6"/>
      <dgm:spPr/>
      <dgm:t>
        <a:bodyPr/>
        <a:lstStyle/>
        <a:p>
          <a:endParaRPr lang="en-US"/>
        </a:p>
      </dgm:t>
    </dgm:pt>
    <dgm:pt modelId="{DE6129B2-580A-4AE0-852A-BCBFC3E67B87}" type="pres">
      <dgm:prSet presAssocID="{AB5C2E55-8276-4B40-99D4-50C73D62BE15}" presName="node" presStyleLbl="node1" presStyleIdx="1" presStyleCnt="6" custScaleX="185231" custRadScaleRad="107392" custRadScaleInc="32246">
        <dgm:presLayoutVars>
          <dgm:bulletEnabled val="1"/>
        </dgm:presLayoutVars>
      </dgm:prSet>
      <dgm:spPr/>
      <dgm:t>
        <a:bodyPr/>
        <a:lstStyle/>
        <a:p>
          <a:endParaRPr lang="en-US"/>
        </a:p>
      </dgm:t>
    </dgm:pt>
    <dgm:pt modelId="{A13E4C3A-4E49-4D86-AAD9-C1BD806871FD}" type="pres">
      <dgm:prSet presAssocID="{AB5C2E55-8276-4B40-99D4-50C73D62BE15}" presName="spNode" presStyleCnt="0"/>
      <dgm:spPr/>
    </dgm:pt>
    <dgm:pt modelId="{BB05BED3-BC72-4344-9652-E7EE70A90AB1}" type="pres">
      <dgm:prSet presAssocID="{6C0B91AF-9D5C-449C-911C-DF60D0995BFF}" presName="sibTrans" presStyleLbl="sibTrans1D1" presStyleIdx="1" presStyleCnt="6"/>
      <dgm:spPr/>
      <dgm:t>
        <a:bodyPr/>
        <a:lstStyle/>
        <a:p>
          <a:endParaRPr lang="en-US"/>
        </a:p>
      </dgm:t>
    </dgm:pt>
    <dgm:pt modelId="{AFBB3B4B-5307-4CC9-A5E0-06D7D1D46A39}" type="pres">
      <dgm:prSet presAssocID="{E845F83C-62DF-4729-B808-1701A652A120}" presName="node" presStyleLbl="node1" presStyleIdx="2" presStyleCnt="6" custScaleX="207709" custRadScaleRad="106723" custRadScaleInc="-41890">
        <dgm:presLayoutVars>
          <dgm:bulletEnabled val="1"/>
        </dgm:presLayoutVars>
      </dgm:prSet>
      <dgm:spPr/>
      <dgm:t>
        <a:bodyPr/>
        <a:lstStyle/>
        <a:p>
          <a:endParaRPr lang="en-US"/>
        </a:p>
      </dgm:t>
    </dgm:pt>
    <dgm:pt modelId="{1C6D1CDE-678F-4485-921D-A48C774B0A13}" type="pres">
      <dgm:prSet presAssocID="{E845F83C-62DF-4729-B808-1701A652A120}" presName="spNode" presStyleCnt="0"/>
      <dgm:spPr/>
    </dgm:pt>
    <dgm:pt modelId="{D7781421-EA4E-48D9-9A6C-A9B3C6969B51}" type="pres">
      <dgm:prSet presAssocID="{8B1E532B-5819-420A-AB26-C6D6CEACE679}" presName="sibTrans" presStyleLbl="sibTrans1D1" presStyleIdx="2" presStyleCnt="6"/>
      <dgm:spPr/>
      <dgm:t>
        <a:bodyPr/>
        <a:lstStyle/>
        <a:p>
          <a:endParaRPr lang="en-US"/>
        </a:p>
      </dgm:t>
    </dgm:pt>
    <dgm:pt modelId="{5FBBA1E3-975F-409E-8191-71CC96A99706}" type="pres">
      <dgm:prSet presAssocID="{B0FFC4C6-86C3-4987-8748-1949CD8F8582}" presName="node" presStyleLbl="node1" presStyleIdx="3" presStyleCnt="6" custScaleX="158930">
        <dgm:presLayoutVars>
          <dgm:bulletEnabled val="1"/>
        </dgm:presLayoutVars>
      </dgm:prSet>
      <dgm:spPr/>
      <dgm:t>
        <a:bodyPr/>
        <a:lstStyle/>
        <a:p>
          <a:endParaRPr lang="en-US"/>
        </a:p>
      </dgm:t>
    </dgm:pt>
    <dgm:pt modelId="{F095B45E-8B65-4E5B-B63E-4D3BFEE83CDE}" type="pres">
      <dgm:prSet presAssocID="{B0FFC4C6-86C3-4987-8748-1949CD8F8582}" presName="spNode" presStyleCnt="0"/>
      <dgm:spPr/>
    </dgm:pt>
    <dgm:pt modelId="{D3F5ECC3-22DA-4AD8-90AB-99E77B90322F}" type="pres">
      <dgm:prSet presAssocID="{6A4A1D23-47D4-4B7E-8B69-C5DB0E6F50C4}" presName="sibTrans" presStyleLbl="sibTrans1D1" presStyleIdx="3" presStyleCnt="6"/>
      <dgm:spPr/>
      <dgm:t>
        <a:bodyPr/>
        <a:lstStyle/>
        <a:p>
          <a:endParaRPr lang="en-US"/>
        </a:p>
      </dgm:t>
    </dgm:pt>
    <dgm:pt modelId="{0622E9B3-0192-45FD-978E-A56DB1A99DB2}" type="pres">
      <dgm:prSet presAssocID="{8719D7ED-0FF5-4BF1-929B-7AA6CCA8451C}" presName="node" presStyleLbl="node1" presStyleIdx="4" presStyleCnt="6" custRadScaleRad="114045" custRadScaleInc="38988">
        <dgm:presLayoutVars>
          <dgm:bulletEnabled val="1"/>
        </dgm:presLayoutVars>
      </dgm:prSet>
      <dgm:spPr/>
      <dgm:t>
        <a:bodyPr/>
        <a:lstStyle/>
        <a:p>
          <a:endParaRPr lang="en-US"/>
        </a:p>
      </dgm:t>
    </dgm:pt>
    <dgm:pt modelId="{F0D0DE36-40B5-46FA-8E98-67C2D842DD84}" type="pres">
      <dgm:prSet presAssocID="{8719D7ED-0FF5-4BF1-929B-7AA6CCA8451C}" presName="spNode" presStyleCnt="0"/>
      <dgm:spPr/>
    </dgm:pt>
    <dgm:pt modelId="{DEF5EA45-C08A-4A9B-A1EB-1650E90AE990}" type="pres">
      <dgm:prSet presAssocID="{D71E67C4-1E18-4189-AB7F-1AF5E1B09141}" presName="sibTrans" presStyleLbl="sibTrans1D1" presStyleIdx="4" presStyleCnt="6"/>
      <dgm:spPr/>
      <dgm:t>
        <a:bodyPr/>
        <a:lstStyle/>
        <a:p>
          <a:endParaRPr lang="en-US"/>
        </a:p>
      </dgm:t>
    </dgm:pt>
    <dgm:pt modelId="{EA7904C9-1AB3-48A8-B3E8-6429F7B63C75}" type="pres">
      <dgm:prSet presAssocID="{4FA69AF3-40B7-47B4-8857-4FA947BC55C6}" presName="node" presStyleLbl="node1" presStyleIdx="5" presStyleCnt="6" custScaleX="200133" custScaleY="92568" custRadScaleRad="117818" custRadScaleInc="-39079">
        <dgm:presLayoutVars>
          <dgm:bulletEnabled val="1"/>
        </dgm:presLayoutVars>
      </dgm:prSet>
      <dgm:spPr/>
      <dgm:t>
        <a:bodyPr/>
        <a:lstStyle/>
        <a:p>
          <a:endParaRPr lang="en-US"/>
        </a:p>
      </dgm:t>
    </dgm:pt>
    <dgm:pt modelId="{B082BAFE-3A10-4BA6-A8C2-85E01979E762}" type="pres">
      <dgm:prSet presAssocID="{4FA69AF3-40B7-47B4-8857-4FA947BC55C6}" presName="spNode" presStyleCnt="0"/>
      <dgm:spPr/>
    </dgm:pt>
    <dgm:pt modelId="{EF6BB8F6-DD2B-4C78-88C8-A83C6362C376}" type="pres">
      <dgm:prSet presAssocID="{61BB55B2-2AAF-45B2-A5C9-45F24184E997}" presName="sibTrans" presStyleLbl="sibTrans1D1" presStyleIdx="5" presStyleCnt="6"/>
      <dgm:spPr/>
      <dgm:t>
        <a:bodyPr/>
        <a:lstStyle/>
        <a:p>
          <a:endParaRPr lang="en-US"/>
        </a:p>
      </dgm:t>
    </dgm:pt>
  </dgm:ptLst>
  <dgm:cxnLst>
    <dgm:cxn modelId="{7EE2BDB9-EE30-445D-BAF0-E022B7B27BEA}" type="presOf" srcId="{D71E67C4-1E18-4189-AB7F-1AF5E1B09141}" destId="{DEF5EA45-C08A-4A9B-A1EB-1650E90AE990}" srcOrd="0" destOrd="0" presId="urn:microsoft.com/office/officeart/2005/8/layout/cycle6"/>
    <dgm:cxn modelId="{5952565F-AC6A-4549-A854-A2A52D9E6BC7}" type="presOf" srcId="{8719D7ED-0FF5-4BF1-929B-7AA6CCA8451C}" destId="{0622E9B3-0192-45FD-978E-A56DB1A99DB2}" srcOrd="0" destOrd="0" presId="urn:microsoft.com/office/officeart/2005/8/layout/cycle6"/>
    <dgm:cxn modelId="{76F107B8-3538-4C50-A9B8-575067527C40}" srcId="{C54ACA0D-A3D5-4BF9-8F96-EAF87743538D}" destId="{AB5C2E55-8276-4B40-99D4-50C73D62BE15}" srcOrd="1" destOrd="0" parTransId="{8205F35B-450B-43E0-B99D-3E1C214E36BB}" sibTransId="{6C0B91AF-9D5C-449C-911C-DF60D0995BFF}"/>
    <dgm:cxn modelId="{A015A7C1-F04A-4D53-BBAA-E0827BCF8DEA}" type="presOf" srcId="{E845F83C-62DF-4729-B808-1701A652A120}" destId="{AFBB3B4B-5307-4CC9-A5E0-06D7D1D46A39}" srcOrd="0" destOrd="0" presId="urn:microsoft.com/office/officeart/2005/8/layout/cycle6"/>
    <dgm:cxn modelId="{7F1177D0-7CD1-48E5-A81A-D4C6AF52F75C}" srcId="{C54ACA0D-A3D5-4BF9-8F96-EAF87743538D}" destId="{8719D7ED-0FF5-4BF1-929B-7AA6CCA8451C}" srcOrd="4" destOrd="0" parTransId="{33D440D8-8593-49DB-BD39-4E0EB1B9CADC}" sibTransId="{D71E67C4-1E18-4189-AB7F-1AF5E1B09141}"/>
    <dgm:cxn modelId="{4985BACA-54BF-48B4-BC7F-91F50F381522}" srcId="{C54ACA0D-A3D5-4BF9-8F96-EAF87743538D}" destId="{E845F83C-62DF-4729-B808-1701A652A120}" srcOrd="2" destOrd="0" parTransId="{E4ECD0F4-FAE7-4632-B1FC-40EAD4E081C7}" sibTransId="{8B1E532B-5819-420A-AB26-C6D6CEACE679}"/>
    <dgm:cxn modelId="{CBB153F7-6273-4E04-AB3D-F99988C57A23}" srcId="{C54ACA0D-A3D5-4BF9-8F96-EAF87743538D}" destId="{4FA69AF3-40B7-47B4-8857-4FA947BC55C6}" srcOrd="5" destOrd="0" parTransId="{1E435A48-792C-4B27-BEFB-34A2CF94C47F}" sibTransId="{61BB55B2-2AAF-45B2-A5C9-45F24184E997}"/>
    <dgm:cxn modelId="{869EB41A-FB9C-4312-8C4B-7236FA78E9A0}" srcId="{C54ACA0D-A3D5-4BF9-8F96-EAF87743538D}" destId="{B0FFC4C6-86C3-4987-8748-1949CD8F8582}" srcOrd="3" destOrd="0" parTransId="{9416366E-E3DF-401A-A8D5-F8EECA6F242C}" sibTransId="{6A4A1D23-47D4-4B7E-8B69-C5DB0E6F50C4}"/>
    <dgm:cxn modelId="{65EDBCC8-FCD2-4557-B5B5-C679CAFF05C2}" srcId="{C54ACA0D-A3D5-4BF9-8F96-EAF87743538D}" destId="{E2EFEB5B-758B-4BC7-AC61-ACD4277B5361}" srcOrd="0" destOrd="0" parTransId="{60E1BF38-99D2-4ACD-867E-837B032FDF19}" sibTransId="{F2E28F12-3216-4E10-9840-E3E6D34F1FD5}"/>
    <dgm:cxn modelId="{C38C466C-DEC9-4498-B2EC-D5DC0AC22AAA}" type="presOf" srcId="{B0FFC4C6-86C3-4987-8748-1949CD8F8582}" destId="{5FBBA1E3-975F-409E-8191-71CC96A99706}" srcOrd="0" destOrd="0" presId="urn:microsoft.com/office/officeart/2005/8/layout/cycle6"/>
    <dgm:cxn modelId="{9B25C7A7-8E16-4880-9441-E07F04CD413A}" type="presOf" srcId="{C54ACA0D-A3D5-4BF9-8F96-EAF87743538D}" destId="{41049101-77DD-4E09-87E0-18C52D52C2D6}" srcOrd="0" destOrd="0" presId="urn:microsoft.com/office/officeart/2005/8/layout/cycle6"/>
    <dgm:cxn modelId="{2B735D17-3F74-4CA3-90CC-71A9E59B1D3C}" type="presOf" srcId="{61BB55B2-2AAF-45B2-A5C9-45F24184E997}" destId="{EF6BB8F6-DD2B-4C78-88C8-A83C6362C376}" srcOrd="0" destOrd="0" presId="urn:microsoft.com/office/officeart/2005/8/layout/cycle6"/>
    <dgm:cxn modelId="{6BAC01F7-0562-4865-85A1-E8AF759C30EA}" type="presOf" srcId="{4FA69AF3-40B7-47B4-8857-4FA947BC55C6}" destId="{EA7904C9-1AB3-48A8-B3E8-6429F7B63C75}" srcOrd="0" destOrd="0" presId="urn:microsoft.com/office/officeart/2005/8/layout/cycle6"/>
    <dgm:cxn modelId="{3D1C745B-5939-4A69-B66E-D53B409E3F04}" type="presOf" srcId="{6A4A1D23-47D4-4B7E-8B69-C5DB0E6F50C4}" destId="{D3F5ECC3-22DA-4AD8-90AB-99E77B90322F}" srcOrd="0" destOrd="0" presId="urn:microsoft.com/office/officeart/2005/8/layout/cycle6"/>
    <dgm:cxn modelId="{A9783741-CFFC-4F5A-AFB9-586F016275A8}" type="presOf" srcId="{AB5C2E55-8276-4B40-99D4-50C73D62BE15}" destId="{DE6129B2-580A-4AE0-852A-BCBFC3E67B87}" srcOrd="0" destOrd="0" presId="urn:microsoft.com/office/officeart/2005/8/layout/cycle6"/>
    <dgm:cxn modelId="{090A9EB4-3F38-4065-A733-23821D7A6F2B}" type="presOf" srcId="{8B1E532B-5819-420A-AB26-C6D6CEACE679}" destId="{D7781421-EA4E-48D9-9A6C-A9B3C6969B51}" srcOrd="0" destOrd="0" presId="urn:microsoft.com/office/officeart/2005/8/layout/cycle6"/>
    <dgm:cxn modelId="{898AC5EC-5176-475D-9E63-621FB04B51BE}" type="presOf" srcId="{F2E28F12-3216-4E10-9840-E3E6D34F1FD5}" destId="{97952C86-4F50-4E8F-900F-DD17196907C8}" srcOrd="0" destOrd="0" presId="urn:microsoft.com/office/officeart/2005/8/layout/cycle6"/>
    <dgm:cxn modelId="{877CE59F-C261-486E-9341-58647ADF6349}" type="presOf" srcId="{E2EFEB5B-758B-4BC7-AC61-ACD4277B5361}" destId="{DD91810B-40BA-4144-9679-64825BD50931}" srcOrd="0" destOrd="0" presId="urn:microsoft.com/office/officeart/2005/8/layout/cycle6"/>
    <dgm:cxn modelId="{24D5E2FD-446B-44A6-85C4-51CA5B77B65F}" type="presOf" srcId="{6C0B91AF-9D5C-449C-911C-DF60D0995BFF}" destId="{BB05BED3-BC72-4344-9652-E7EE70A90AB1}" srcOrd="0" destOrd="0" presId="urn:microsoft.com/office/officeart/2005/8/layout/cycle6"/>
    <dgm:cxn modelId="{4970B6BD-F156-4926-9808-9EBDDF5BC71F}" type="presParOf" srcId="{41049101-77DD-4E09-87E0-18C52D52C2D6}" destId="{DD91810B-40BA-4144-9679-64825BD50931}" srcOrd="0" destOrd="0" presId="urn:microsoft.com/office/officeart/2005/8/layout/cycle6"/>
    <dgm:cxn modelId="{B98D8016-12BE-4312-AA92-424CEC55EED2}" type="presParOf" srcId="{41049101-77DD-4E09-87E0-18C52D52C2D6}" destId="{7E1FB296-3668-4C5B-BAC2-B654A74ECE9C}" srcOrd="1" destOrd="0" presId="urn:microsoft.com/office/officeart/2005/8/layout/cycle6"/>
    <dgm:cxn modelId="{5A3F4D12-5A63-40C8-B222-055A4F337F1D}" type="presParOf" srcId="{41049101-77DD-4E09-87E0-18C52D52C2D6}" destId="{97952C86-4F50-4E8F-900F-DD17196907C8}" srcOrd="2" destOrd="0" presId="urn:microsoft.com/office/officeart/2005/8/layout/cycle6"/>
    <dgm:cxn modelId="{FC6A3D5D-27CD-4A1E-A790-E298C3681922}" type="presParOf" srcId="{41049101-77DD-4E09-87E0-18C52D52C2D6}" destId="{DE6129B2-580A-4AE0-852A-BCBFC3E67B87}" srcOrd="3" destOrd="0" presId="urn:microsoft.com/office/officeart/2005/8/layout/cycle6"/>
    <dgm:cxn modelId="{D4838486-3698-42C9-8549-F6945ECD4830}" type="presParOf" srcId="{41049101-77DD-4E09-87E0-18C52D52C2D6}" destId="{A13E4C3A-4E49-4D86-AAD9-C1BD806871FD}" srcOrd="4" destOrd="0" presId="urn:microsoft.com/office/officeart/2005/8/layout/cycle6"/>
    <dgm:cxn modelId="{DDFB8911-9090-4179-8F3B-C3932A2F9DB7}" type="presParOf" srcId="{41049101-77DD-4E09-87E0-18C52D52C2D6}" destId="{BB05BED3-BC72-4344-9652-E7EE70A90AB1}" srcOrd="5" destOrd="0" presId="urn:microsoft.com/office/officeart/2005/8/layout/cycle6"/>
    <dgm:cxn modelId="{6DEF451A-294E-41AA-B9C7-623A8F602C0B}" type="presParOf" srcId="{41049101-77DD-4E09-87E0-18C52D52C2D6}" destId="{AFBB3B4B-5307-4CC9-A5E0-06D7D1D46A39}" srcOrd="6" destOrd="0" presId="urn:microsoft.com/office/officeart/2005/8/layout/cycle6"/>
    <dgm:cxn modelId="{4FBA0F4B-9149-4981-9AA6-23CA3E87B674}" type="presParOf" srcId="{41049101-77DD-4E09-87E0-18C52D52C2D6}" destId="{1C6D1CDE-678F-4485-921D-A48C774B0A13}" srcOrd="7" destOrd="0" presId="urn:microsoft.com/office/officeart/2005/8/layout/cycle6"/>
    <dgm:cxn modelId="{ECC48BC0-59AA-4A22-82A8-703EA0C8A94A}" type="presParOf" srcId="{41049101-77DD-4E09-87E0-18C52D52C2D6}" destId="{D7781421-EA4E-48D9-9A6C-A9B3C6969B51}" srcOrd="8" destOrd="0" presId="urn:microsoft.com/office/officeart/2005/8/layout/cycle6"/>
    <dgm:cxn modelId="{94790144-3FED-4921-8218-0822478D6631}" type="presParOf" srcId="{41049101-77DD-4E09-87E0-18C52D52C2D6}" destId="{5FBBA1E3-975F-409E-8191-71CC96A99706}" srcOrd="9" destOrd="0" presId="urn:microsoft.com/office/officeart/2005/8/layout/cycle6"/>
    <dgm:cxn modelId="{48394F6D-ACF6-49BE-ABF3-4AABD35FFAEA}" type="presParOf" srcId="{41049101-77DD-4E09-87E0-18C52D52C2D6}" destId="{F095B45E-8B65-4E5B-B63E-4D3BFEE83CDE}" srcOrd="10" destOrd="0" presId="urn:microsoft.com/office/officeart/2005/8/layout/cycle6"/>
    <dgm:cxn modelId="{D6D66C13-62C6-4EEC-9964-44951396CBFA}" type="presParOf" srcId="{41049101-77DD-4E09-87E0-18C52D52C2D6}" destId="{D3F5ECC3-22DA-4AD8-90AB-99E77B90322F}" srcOrd="11" destOrd="0" presId="urn:microsoft.com/office/officeart/2005/8/layout/cycle6"/>
    <dgm:cxn modelId="{016D4FF3-B22C-4D89-B80C-2884CCC963D4}" type="presParOf" srcId="{41049101-77DD-4E09-87E0-18C52D52C2D6}" destId="{0622E9B3-0192-45FD-978E-A56DB1A99DB2}" srcOrd="12" destOrd="0" presId="urn:microsoft.com/office/officeart/2005/8/layout/cycle6"/>
    <dgm:cxn modelId="{0A01753F-C5B8-4083-AD22-E49A5FAC8146}" type="presParOf" srcId="{41049101-77DD-4E09-87E0-18C52D52C2D6}" destId="{F0D0DE36-40B5-46FA-8E98-67C2D842DD84}" srcOrd="13" destOrd="0" presId="urn:microsoft.com/office/officeart/2005/8/layout/cycle6"/>
    <dgm:cxn modelId="{56274A4B-EF69-49FD-87AB-5C26795885F2}" type="presParOf" srcId="{41049101-77DD-4E09-87E0-18C52D52C2D6}" destId="{DEF5EA45-C08A-4A9B-A1EB-1650E90AE990}" srcOrd="14" destOrd="0" presId="urn:microsoft.com/office/officeart/2005/8/layout/cycle6"/>
    <dgm:cxn modelId="{B1B429D2-AD4F-4D4F-A7EA-A3ECF20D712D}" type="presParOf" srcId="{41049101-77DD-4E09-87E0-18C52D52C2D6}" destId="{EA7904C9-1AB3-48A8-B3E8-6429F7B63C75}" srcOrd="15" destOrd="0" presId="urn:microsoft.com/office/officeart/2005/8/layout/cycle6"/>
    <dgm:cxn modelId="{51D80323-3279-4277-8673-8D36F14A65C5}" type="presParOf" srcId="{41049101-77DD-4E09-87E0-18C52D52C2D6}" destId="{B082BAFE-3A10-4BA6-A8C2-85E01979E762}" srcOrd="16" destOrd="0" presId="urn:microsoft.com/office/officeart/2005/8/layout/cycle6"/>
    <dgm:cxn modelId="{3B72EB46-E0EB-431D-B1D3-EA5694E96FDC}" type="presParOf" srcId="{41049101-77DD-4E09-87E0-18C52D52C2D6}" destId="{EF6BB8F6-DD2B-4C78-88C8-A83C6362C376}" srcOrd="17"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54ACA0D-A3D5-4BF9-8F96-EAF87743538D}"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E2EFEB5B-758B-4BC7-AC61-ACD4277B5361}">
      <dgm:prSet phldrT="[Text]" custT="1"/>
      <dgm:spPr/>
      <dgm:t>
        <a:bodyPr/>
        <a:lstStyle/>
        <a:p>
          <a:r>
            <a:rPr lang="en-US" sz="2000" dirty="0" smtClean="0"/>
            <a:t>Workplace identity</a:t>
          </a:r>
          <a:endParaRPr lang="en-US" sz="2000" dirty="0"/>
        </a:p>
      </dgm:t>
    </dgm:pt>
    <dgm:pt modelId="{60E1BF38-99D2-4ACD-867E-837B032FDF19}" type="parTrans" cxnId="{65EDBCC8-FCD2-4557-B5B5-C679CAFF05C2}">
      <dgm:prSet/>
      <dgm:spPr/>
      <dgm:t>
        <a:bodyPr/>
        <a:lstStyle/>
        <a:p>
          <a:endParaRPr lang="en-US"/>
        </a:p>
      </dgm:t>
    </dgm:pt>
    <dgm:pt modelId="{F2E28F12-3216-4E10-9840-E3E6D34F1FD5}" type="sibTrans" cxnId="{65EDBCC8-FCD2-4557-B5B5-C679CAFF05C2}">
      <dgm:prSet/>
      <dgm:spPr/>
      <dgm:t>
        <a:bodyPr/>
        <a:lstStyle/>
        <a:p>
          <a:endParaRPr lang="en-US"/>
        </a:p>
      </dgm:t>
    </dgm:pt>
    <dgm:pt modelId="{AB5C2E55-8276-4B40-99D4-50C73D62BE15}">
      <dgm:prSet phldrT="[Text]" custT="1"/>
      <dgm:spPr/>
      <dgm:t>
        <a:bodyPr/>
        <a:lstStyle/>
        <a:p>
          <a:r>
            <a:rPr lang="en-US" sz="2000" dirty="0" smtClean="0"/>
            <a:t>Mutual respect</a:t>
          </a:r>
          <a:endParaRPr lang="en-US" sz="2000" dirty="0"/>
        </a:p>
      </dgm:t>
    </dgm:pt>
    <dgm:pt modelId="{8205F35B-450B-43E0-B99D-3E1C214E36BB}" type="parTrans" cxnId="{76F107B8-3538-4C50-A9B8-575067527C40}">
      <dgm:prSet/>
      <dgm:spPr/>
      <dgm:t>
        <a:bodyPr/>
        <a:lstStyle/>
        <a:p>
          <a:endParaRPr lang="en-US"/>
        </a:p>
      </dgm:t>
    </dgm:pt>
    <dgm:pt modelId="{6C0B91AF-9D5C-449C-911C-DF60D0995BFF}" type="sibTrans" cxnId="{76F107B8-3538-4C50-A9B8-575067527C40}">
      <dgm:prSet/>
      <dgm:spPr/>
      <dgm:t>
        <a:bodyPr/>
        <a:lstStyle/>
        <a:p>
          <a:endParaRPr lang="en-US"/>
        </a:p>
      </dgm:t>
    </dgm:pt>
    <dgm:pt modelId="{E845F83C-62DF-4729-B808-1701A652A120}">
      <dgm:prSet phldrT="[Text]" custT="1"/>
      <dgm:spPr/>
      <dgm:t>
        <a:bodyPr/>
        <a:lstStyle/>
        <a:p>
          <a:r>
            <a:rPr lang="en-US" sz="2000" dirty="0" smtClean="0"/>
            <a:t>Team membership and loyalty</a:t>
          </a:r>
          <a:endParaRPr lang="en-US" sz="2000" dirty="0"/>
        </a:p>
      </dgm:t>
    </dgm:pt>
    <dgm:pt modelId="{E4ECD0F4-FAE7-4632-B1FC-40EAD4E081C7}" type="parTrans" cxnId="{4985BACA-54BF-48B4-BC7F-91F50F381522}">
      <dgm:prSet/>
      <dgm:spPr/>
      <dgm:t>
        <a:bodyPr/>
        <a:lstStyle/>
        <a:p>
          <a:endParaRPr lang="en-US"/>
        </a:p>
      </dgm:t>
    </dgm:pt>
    <dgm:pt modelId="{8B1E532B-5819-420A-AB26-C6D6CEACE679}" type="sibTrans" cxnId="{4985BACA-54BF-48B4-BC7F-91F50F381522}">
      <dgm:prSet/>
      <dgm:spPr/>
      <dgm:t>
        <a:bodyPr/>
        <a:lstStyle/>
        <a:p>
          <a:endParaRPr lang="en-US"/>
        </a:p>
      </dgm:t>
    </dgm:pt>
    <dgm:pt modelId="{B0FFC4C6-86C3-4987-8748-1949CD8F8582}">
      <dgm:prSet phldrT="[Text]" custT="1"/>
      <dgm:spPr/>
      <dgm:t>
        <a:bodyPr/>
        <a:lstStyle/>
        <a:p>
          <a:r>
            <a:rPr lang="en-US" sz="2000" dirty="0" smtClean="0"/>
            <a:t>Learning, motivation to improve</a:t>
          </a:r>
          <a:endParaRPr lang="en-US" sz="2000" dirty="0"/>
        </a:p>
      </dgm:t>
    </dgm:pt>
    <dgm:pt modelId="{9416366E-E3DF-401A-A8D5-F8EECA6F242C}" type="parTrans" cxnId="{869EB41A-FB9C-4312-8C4B-7236FA78E9A0}">
      <dgm:prSet/>
      <dgm:spPr/>
      <dgm:t>
        <a:bodyPr/>
        <a:lstStyle/>
        <a:p>
          <a:endParaRPr lang="en-US"/>
        </a:p>
      </dgm:t>
    </dgm:pt>
    <dgm:pt modelId="{6A4A1D23-47D4-4B7E-8B69-C5DB0E6F50C4}" type="sibTrans" cxnId="{869EB41A-FB9C-4312-8C4B-7236FA78E9A0}">
      <dgm:prSet/>
      <dgm:spPr/>
      <dgm:t>
        <a:bodyPr/>
        <a:lstStyle/>
        <a:p>
          <a:endParaRPr lang="en-US"/>
        </a:p>
      </dgm:t>
    </dgm:pt>
    <dgm:pt modelId="{8719D7ED-0FF5-4BF1-929B-7AA6CCA8451C}">
      <dgm:prSet phldrT="[Text]"/>
      <dgm:spPr/>
      <dgm:t>
        <a:bodyPr/>
        <a:lstStyle/>
        <a:p>
          <a:r>
            <a:rPr lang="en-US" dirty="0" smtClean="0"/>
            <a:t>Earning power</a:t>
          </a:r>
          <a:endParaRPr lang="en-US" dirty="0"/>
        </a:p>
      </dgm:t>
    </dgm:pt>
    <dgm:pt modelId="{33D440D8-8593-49DB-BD39-4E0EB1B9CADC}" type="parTrans" cxnId="{7F1177D0-7CD1-48E5-A81A-D4C6AF52F75C}">
      <dgm:prSet/>
      <dgm:spPr/>
      <dgm:t>
        <a:bodyPr/>
        <a:lstStyle/>
        <a:p>
          <a:endParaRPr lang="en-US"/>
        </a:p>
      </dgm:t>
    </dgm:pt>
    <dgm:pt modelId="{D71E67C4-1E18-4189-AB7F-1AF5E1B09141}" type="sibTrans" cxnId="{7F1177D0-7CD1-48E5-A81A-D4C6AF52F75C}">
      <dgm:prSet/>
      <dgm:spPr/>
      <dgm:t>
        <a:bodyPr/>
        <a:lstStyle/>
        <a:p>
          <a:endParaRPr lang="en-US"/>
        </a:p>
      </dgm:t>
    </dgm:pt>
    <dgm:pt modelId="{4FA69AF3-40B7-47B4-8857-4FA947BC55C6}">
      <dgm:prSet custT="1"/>
      <dgm:spPr/>
      <dgm:t>
        <a:bodyPr/>
        <a:lstStyle/>
        <a:p>
          <a:r>
            <a:rPr lang="en-US" sz="2000" dirty="0" smtClean="0"/>
            <a:t>Mutual protection</a:t>
          </a:r>
          <a:endParaRPr lang="en-US" sz="2000" dirty="0"/>
        </a:p>
      </dgm:t>
    </dgm:pt>
    <dgm:pt modelId="{1E435A48-792C-4B27-BEFB-34A2CF94C47F}" type="parTrans" cxnId="{CBB153F7-6273-4E04-AB3D-F99988C57A23}">
      <dgm:prSet/>
      <dgm:spPr/>
      <dgm:t>
        <a:bodyPr/>
        <a:lstStyle/>
        <a:p>
          <a:endParaRPr lang="en-US"/>
        </a:p>
      </dgm:t>
    </dgm:pt>
    <dgm:pt modelId="{61BB55B2-2AAF-45B2-A5C9-45F24184E997}" type="sibTrans" cxnId="{CBB153F7-6273-4E04-AB3D-F99988C57A23}">
      <dgm:prSet/>
      <dgm:spPr/>
      <dgm:t>
        <a:bodyPr/>
        <a:lstStyle/>
        <a:p>
          <a:endParaRPr lang="en-US"/>
        </a:p>
      </dgm:t>
    </dgm:pt>
    <dgm:pt modelId="{41049101-77DD-4E09-87E0-18C52D52C2D6}" type="pres">
      <dgm:prSet presAssocID="{C54ACA0D-A3D5-4BF9-8F96-EAF87743538D}" presName="cycle" presStyleCnt="0">
        <dgm:presLayoutVars>
          <dgm:dir/>
          <dgm:resizeHandles val="exact"/>
        </dgm:presLayoutVars>
      </dgm:prSet>
      <dgm:spPr/>
      <dgm:t>
        <a:bodyPr/>
        <a:lstStyle/>
        <a:p>
          <a:endParaRPr lang="en-US"/>
        </a:p>
      </dgm:t>
    </dgm:pt>
    <dgm:pt modelId="{DD91810B-40BA-4144-9679-64825BD50931}" type="pres">
      <dgm:prSet presAssocID="{E2EFEB5B-758B-4BC7-AC61-ACD4277B5361}" presName="node" presStyleLbl="node1" presStyleIdx="0" presStyleCnt="6" custScaleX="150203">
        <dgm:presLayoutVars>
          <dgm:bulletEnabled val="1"/>
        </dgm:presLayoutVars>
      </dgm:prSet>
      <dgm:spPr/>
      <dgm:t>
        <a:bodyPr/>
        <a:lstStyle/>
        <a:p>
          <a:endParaRPr lang="en-US"/>
        </a:p>
      </dgm:t>
    </dgm:pt>
    <dgm:pt modelId="{7E1FB296-3668-4C5B-BAC2-B654A74ECE9C}" type="pres">
      <dgm:prSet presAssocID="{E2EFEB5B-758B-4BC7-AC61-ACD4277B5361}" presName="spNode" presStyleCnt="0"/>
      <dgm:spPr/>
    </dgm:pt>
    <dgm:pt modelId="{97952C86-4F50-4E8F-900F-DD17196907C8}" type="pres">
      <dgm:prSet presAssocID="{F2E28F12-3216-4E10-9840-E3E6D34F1FD5}" presName="sibTrans" presStyleLbl="sibTrans1D1" presStyleIdx="0" presStyleCnt="6"/>
      <dgm:spPr/>
      <dgm:t>
        <a:bodyPr/>
        <a:lstStyle/>
        <a:p>
          <a:endParaRPr lang="en-US"/>
        </a:p>
      </dgm:t>
    </dgm:pt>
    <dgm:pt modelId="{DE6129B2-580A-4AE0-852A-BCBFC3E67B87}" type="pres">
      <dgm:prSet presAssocID="{AB5C2E55-8276-4B40-99D4-50C73D62BE15}" presName="node" presStyleLbl="node1" presStyleIdx="1" presStyleCnt="6" custScaleX="185231" custRadScaleRad="107392" custRadScaleInc="32246">
        <dgm:presLayoutVars>
          <dgm:bulletEnabled val="1"/>
        </dgm:presLayoutVars>
      </dgm:prSet>
      <dgm:spPr/>
      <dgm:t>
        <a:bodyPr/>
        <a:lstStyle/>
        <a:p>
          <a:endParaRPr lang="en-US"/>
        </a:p>
      </dgm:t>
    </dgm:pt>
    <dgm:pt modelId="{A13E4C3A-4E49-4D86-AAD9-C1BD806871FD}" type="pres">
      <dgm:prSet presAssocID="{AB5C2E55-8276-4B40-99D4-50C73D62BE15}" presName="spNode" presStyleCnt="0"/>
      <dgm:spPr/>
    </dgm:pt>
    <dgm:pt modelId="{BB05BED3-BC72-4344-9652-E7EE70A90AB1}" type="pres">
      <dgm:prSet presAssocID="{6C0B91AF-9D5C-449C-911C-DF60D0995BFF}" presName="sibTrans" presStyleLbl="sibTrans1D1" presStyleIdx="1" presStyleCnt="6"/>
      <dgm:spPr/>
      <dgm:t>
        <a:bodyPr/>
        <a:lstStyle/>
        <a:p>
          <a:endParaRPr lang="en-US"/>
        </a:p>
      </dgm:t>
    </dgm:pt>
    <dgm:pt modelId="{AFBB3B4B-5307-4CC9-A5E0-06D7D1D46A39}" type="pres">
      <dgm:prSet presAssocID="{E845F83C-62DF-4729-B808-1701A652A120}" presName="node" presStyleLbl="node1" presStyleIdx="2" presStyleCnt="6" custScaleX="207709" custRadScaleRad="106723" custRadScaleInc="-41890">
        <dgm:presLayoutVars>
          <dgm:bulletEnabled val="1"/>
        </dgm:presLayoutVars>
      </dgm:prSet>
      <dgm:spPr/>
      <dgm:t>
        <a:bodyPr/>
        <a:lstStyle/>
        <a:p>
          <a:endParaRPr lang="en-US"/>
        </a:p>
      </dgm:t>
    </dgm:pt>
    <dgm:pt modelId="{1C6D1CDE-678F-4485-921D-A48C774B0A13}" type="pres">
      <dgm:prSet presAssocID="{E845F83C-62DF-4729-B808-1701A652A120}" presName="spNode" presStyleCnt="0"/>
      <dgm:spPr/>
    </dgm:pt>
    <dgm:pt modelId="{D7781421-EA4E-48D9-9A6C-A9B3C6969B51}" type="pres">
      <dgm:prSet presAssocID="{8B1E532B-5819-420A-AB26-C6D6CEACE679}" presName="sibTrans" presStyleLbl="sibTrans1D1" presStyleIdx="2" presStyleCnt="6"/>
      <dgm:spPr/>
      <dgm:t>
        <a:bodyPr/>
        <a:lstStyle/>
        <a:p>
          <a:endParaRPr lang="en-US"/>
        </a:p>
      </dgm:t>
    </dgm:pt>
    <dgm:pt modelId="{5FBBA1E3-975F-409E-8191-71CC96A99706}" type="pres">
      <dgm:prSet presAssocID="{B0FFC4C6-86C3-4987-8748-1949CD8F8582}" presName="node" presStyleLbl="node1" presStyleIdx="3" presStyleCnt="6" custScaleX="158930">
        <dgm:presLayoutVars>
          <dgm:bulletEnabled val="1"/>
        </dgm:presLayoutVars>
      </dgm:prSet>
      <dgm:spPr/>
      <dgm:t>
        <a:bodyPr/>
        <a:lstStyle/>
        <a:p>
          <a:endParaRPr lang="en-US"/>
        </a:p>
      </dgm:t>
    </dgm:pt>
    <dgm:pt modelId="{F095B45E-8B65-4E5B-B63E-4D3BFEE83CDE}" type="pres">
      <dgm:prSet presAssocID="{B0FFC4C6-86C3-4987-8748-1949CD8F8582}" presName="spNode" presStyleCnt="0"/>
      <dgm:spPr/>
    </dgm:pt>
    <dgm:pt modelId="{D3F5ECC3-22DA-4AD8-90AB-99E77B90322F}" type="pres">
      <dgm:prSet presAssocID="{6A4A1D23-47D4-4B7E-8B69-C5DB0E6F50C4}" presName="sibTrans" presStyleLbl="sibTrans1D1" presStyleIdx="3" presStyleCnt="6"/>
      <dgm:spPr/>
      <dgm:t>
        <a:bodyPr/>
        <a:lstStyle/>
        <a:p>
          <a:endParaRPr lang="en-US"/>
        </a:p>
      </dgm:t>
    </dgm:pt>
    <dgm:pt modelId="{0622E9B3-0192-45FD-978E-A56DB1A99DB2}" type="pres">
      <dgm:prSet presAssocID="{8719D7ED-0FF5-4BF1-929B-7AA6CCA8451C}" presName="node" presStyleLbl="node1" presStyleIdx="4" presStyleCnt="6" custRadScaleRad="114045" custRadScaleInc="38988">
        <dgm:presLayoutVars>
          <dgm:bulletEnabled val="1"/>
        </dgm:presLayoutVars>
      </dgm:prSet>
      <dgm:spPr/>
      <dgm:t>
        <a:bodyPr/>
        <a:lstStyle/>
        <a:p>
          <a:endParaRPr lang="en-US"/>
        </a:p>
      </dgm:t>
    </dgm:pt>
    <dgm:pt modelId="{F0D0DE36-40B5-46FA-8E98-67C2D842DD84}" type="pres">
      <dgm:prSet presAssocID="{8719D7ED-0FF5-4BF1-929B-7AA6CCA8451C}" presName="spNode" presStyleCnt="0"/>
      <dgm:spPr/>
    </dgm:pt>
    <dgm:pt modelId="{DEF5EA45-C08A-4A9B-A1EB-1650E90AE990}" type="pres">
      <dgm:prSet presAssocID="{D71E67C4-1E18-4189-AB7F-1AF5E1B09141}" presName="sibTrans" presStyleLbl="sibTrans1D1" presStyleIdx="4" presStyleCnt="6"/>
      <dgm:spPr/>
      <dgm:t>
        <a:bodyPr/>
        <a:lstStyle/>
        <a:p>
          <a:endParaRPr lang="en-US"/>
        </a:p>
      </dgm:t>
    </dgm:pt>
    <dgm:pt modelId="{EA7904C9-1AB3-48A8-B3E8-6429F7B63C75}" type="pres">
      <dgm:prSet presAssocID="{4FA69AF3-40B7-47B4-8857-4FA947BC55C6}" presName="node" presStyleLbl="node1" presStyleIdx="5" presStyleCnt="6" custScaleX="200133" custScaleY="92568" custRadScaleRad="117818" custRadScaleInc="-39079">
        <dgm:presLayoutVars>
          <dgm:bulletEnabled val="1"/>
        </dgm:presLayoutVars>
      </dgm:prSet>
      <dgm:spPr/>
      <dgm:t>
        <a:bodyPr/>
        <a:lstStyle/>
        <a:p>
          <a:endParaRPr lang="en-US"/>
        </a:p>
      </dgm:t>
    </dgm:pt>
    <dgm:pt modelId="{B082BAFE-3A10-4BA6-A8C2-85E01979E762}" type="pres">
      <dgm:prSet presAssocID="{4FA69AF3-40B7-47B4-8857-4FA947BC55C6}" presName="spNode" presStyleCnt="0"/>
      <dgm:spPr/>
    </dgm:pt>
    <dgm:pt modelId="{EF6BB8F6-DD2B-4C78-88C8-A83C6362C376}" type="pres">
      <dgm:prSet presAssocID="{61BB55B2-2AAF-45B2-A5C9-45F24184E997}" presName="sibTrans" presStyleLbl="sibTrans1D1" presStyleIdx="5" presStyleCnt="6"/>
      <dgm:spPr/>
      <dgm:t>
        <a:bodyPr/>
        <a:lstStyle/>
        <a:p>
          <a:endParaRPr lang="en-US"/>
        </a:p>
      </dgm:t>
    </dgm:pt>
  </dgm:ptLst>
  <dgm:cxnLst>
    <dgm:cxn modelId="{76F107B8-3538-4C50-A9B8-575067527C40}" srcId="{C54ACA0D-A3D5-4BF9-8F96-EAF87743538D}" destId="{AB5C2E55-8276-4B40-99D4-50C73D62BE15}" srcOrd="1" destOrd="0" parTransId="{8205F35B-450B-43E0-B99D-3E1C214E36BB}" sibTransId="{6C0B91AF-9D5C-449C-911C-DF60D0995BFF}"/>
    <dgm:cxn modelId="{FF2D8206-D3C8-4FD8-8C75-4D38FFA35E72}" type="presOf" srcId="{61BB55B2-2AAF-45B2-A5C9-45F24184E997}" destId="{EF6BB8F6-DD2B-4C78-88C8-A83C6362C376}" srcOrd="0" destOrd="0" presId="urn:microsoft.com/office/officeart/2005/8/layout/cycle6"/>
    <dgm:cxn modelId="{75AD260A-015D-441E-AF35-0A9659201B03}" type="presOf" srcId="{C54ACA0D-A3D5-4BF9-8F96-EAF87743538D}" destId="{41049101-77DD-4E09-87E0-18C52D52C2D6}" srcOrd="0" destOrd="0" presId="urn:microsoft.com/office/officeart/2005/8/layout/cycle6"/>
    <dgm:cxn modelId="{7F1177D0-7CD1-48E5-A81A-D4C6AF52F75C}" srcId="{C54ACA0D-A3D5-4BF9-8F96-EAF87743538D}" destId="{8719D7ED-0FF5-4BF1-929B-7AA6CCA8451C}" srcOrd="4" destOrd="0" parTransId="{33D440D8-8593-49DB-BD39-4E0EB1B9CADC}" sibTransId="{D71E67C4-1E18-4189-AB7F-1AF5E1B09141}"/>
    <dgm:cxn modelId="{30D5D298-9AF4-4D72-8CAC-AAC2EB56EB29}" type="presOf" srcId="{8719D7ED-0FF5-4BF1-929B-7AA6CCA8451C}" destId="{0622E9B3-0192-45FD-978E-A56DB1A99DB2}" srcOrd="0" destOrd="0" presId="urn:microsoft.com/office/officeart/2005/8/layout/cycle6"/>
    <dgm:cxn modelId="{4985BACA-54BF-48B4-BC7F-91F50F381522}" srcId="{C54ACA0D-A3D5-4BF9-8F96-EAF87743538D}" destId="{E845F83C-62DF-4729-B808-1701A652A120}" srcOrd="2" destOrd="0" parTransId="{E4ECD0F4-FAE7-4632-B1FC-40EAD4E081C7}" sibTransId="{8B1E532B-5819-420A-AB26-C6D6CEACE679}"/>
    <dgm:cxn modelId="{CBB153F7-6273-4E04-AB3D-F99988C57A23}" srcId="{C54ACA0D-A3D5-4BF9-8F96-EAF87743538D}" destId="{4FA69AF3-40B7-47B4-8857-4FA947BC55C6}" srcOrd="5" destOrd="0" parTransId="{1E435A48-792C-4B27-BEFB-34A2CF94C47F}" sibTransId="{61BB55B2-2AAF-45B2-A5C9-45F24184E997}"/>
    <dgm:cxn modelId="{869EB41A-FB9C-4312-8C4B-7236FA78E9A0}" srcId="{C54ACA0D-A3D5-4BF9-8F96-EAF87743538D}" destId="{B0FFC4C6-86C3-4987-8748-1949CD8F8582}" srcOrd="3" destOrd="0" parTransId="{9416366E-E3DF-401A-A8D5-F8EECA6F242C}" sibTransId="{6A4A1D23-47D4-4B7E-8B69-C5DB0E6F50C4}"/>
    <dgm:cxn modelId="{65EDBCC8-FCD2-4557-B5B5-C679CAFF05C2}" srcId="{C54ACA0D-A3D5-4BF9-8F96-EAF87743538D}" destId="{E2EFEB5B-758B-4BC7-AC61-ACD4277B5361}" srcOrd="0" destOrd="0" parTransId="{60E1BF38-99D2-4ACD-867E-837B032FDF19}" sibTransId="{F2E28F12-3216-4E10-9840-E3E6D34F1FD5}"/>
    <dgm:cxn modelId="{746158C8-90A4-4F01-A9D3-DE8F9160CB24}" type="presOf" srcId="{8B1E532B-5819-420A-AB26-C6D6CEACE679}" destId="{D7781421-EA4E-48D9-9A6C-A9B3C6969B51}" srcOrd="0" destOrd="0" presId="urn:microsoft.com/office/officeart/2005/8/layout/cycle6"/>
    <dgm:cxn modelId="{0CECFB1E-4DCF-4191-B302-9367D1BFD0AA}" type="presOf" srcId="{F2E28F12-3216-4E10-9840-E3E6D34F1FD5}" destId="{97952C86-4F50-4E8F-900F-DD17196907C8}" srcOrd="0" destOrd="0" presId="urn:microsoft.com/office/officeart/2005/8/layout/cycle6"/>
    <dgm:cxn modelId="{CE2FDFF0-9C47-4362-A9E2-51492845B7B2}" type="presOf" srcId="{E845F83C-62DF-4729-B808-1701A652A120}" destId="{AFBB3B4B-5307-4CC9-A5E0-06D7D1D46A39}" srcOrd="0" destOrd="0" presId="urn:microsoft.com/office/officeart/2005/8/layout/cycle6"/>
    <dgm:cxn modelId="{8F5044C8-8D8B-49F6-A198-63CA6E51F3BA}" type="presOf" srcId="{E2EFEB5B-758B-4BC7-AC61-ACD4277B5361}" destId="{DD91810B-40BA-4144-9679-64825BD50931}" srcOrd="0" destOrd="0" presId="urn:microsoft.com/office/officeart/2005/8/layout/cycle6"/>
    <dgm:cxn modelId="{041A25B8-93AB-414C-AF09-E49B5C6A3A09}" type="presOf" srcId="{6A4A1D23-47D4-4B7E-8B69-C5DB0E6F50C4}" destId="{D3F5ECC3-22DA-4AD8-90AB-99E77B90322F}" srcOrd="0" destOrd="0" presId="urn:microsoft.com/office/officeart/2005/8/layout/cycle6"/>
    <dgm:cxn modelId="{501C28B0-A711-42AD-846D-3768D612CB5F}" type="presOf" srcId="{4FA69AF3-40B7-47B4-8857-4FA947BC55C6}" destId="{EA7904C9-1AB3-48A8-B3E8-6429F7B63C75}" srcOrd="0" destOrd="0" presId="urn:microsoft.com/office/officeart/2005/8/layout/cycle6"/>
    <dgm:cxn modelId="{EFC59BFB-50EA-4FA4-9C7E-E15781C8F114}" type="presOf" srcId="{D71E67C4-1E18-4189-AB7F-1AF5E1B09141}" destId="{DEF5EA45-C08A-4A9B-A1EB-1650E90AE990}" srcOrd="0" destOrd="0" presId="urn:microsoft.com/office/officeart/2005/8/layout/cycle6"/>
    <dgm:cxn modelId="{C0FDF92C-EF47-45B1-877E-F8CFE6793CA2}" type="presOf" srcId="{AB5C2E55-8276-4B40-99D4-50C73D62BE15}" destId="{DE6129B2-580A-4AE0-852A-BCBFC3E67B87}" srcOrd="0" destOrd="0" presId="urn:microsoft.com/office/officeart/2005/8/layout/cycle6"/>
    <dgm:cxn modelId="{F5DD2A7A-0828-46D2-A021-B4C00631EA86}" type="presOf" srcId="{6C0B91AF-9D5C-449C-911C-DF60D0995BFF}" destId="{BB05BED3-BC72-4344-9652-E7EE70A90AB1}" srcOrd="0" destOrd="0" presId="urn:microsoft.com/office/officeart/2005/8/layout/cycle6"/>
    <dgm:cxn modelId="{69F862D2-293A-44EE-BB14-B5CCDE375B3B}" type="presOf" srcId="{B0FFC4C6-86C3-4987-8748-1949CD8F8582}" destId="{5FBBA1E3-975F-409E-8191-71CC96A99706}" srcOrd="0" destOrd="0" presId="urn:microsoft.com/office/officeart/2005/8/layout/cycle6"/>
    <dgm:cxn modelId="{D0B36A8E-DF89-408D-9059-F87834F16866}" type="presParOf" srcId="{41049101-77DD-4E09-87E0-18C52D52C2D6}" destId="{DD91810B-40BA-4144-9679-64825BD50931}" srcOrd="0" destOrd="0" presId="urn:microsoft.com/office/officeart/2005/8/layout/cycle6"/>
    <dgm:cxn modelId="{68558AD9-79BD-4A66-967E-312C3565FFB9}" type="presParOf" srcId="{41049101-77DD-4E09-87E0-18C52D52C2D6}" destId="{7E1FB296-3668-4C5B-BAC2-B654A74ECE9C}" srcOrd="1" destOrd="0" presId="urn:microsoft.com/office/officeart/2005/8/layout/cycle6"/>
    <dgm:cxn modelId="{917C9366-6CC4-4616-B02E-A8F5F994A83A}" type="presParOf" srcId="{41049101-77DD-4E09-87E0-18C52D52C2D6}" destId="{97952C86-4F50-4E8F-900F-DD17196907C8}" srcOrd="2" destOrd="0" presId="urn:microsoft.com/office/officeart/2005/8/layout/cycle6"/>
    <dgm:cxn modelId="{0B880F50-8790-4CB3-9B10-F95EBDBE7500}" type="presParOf" srcId="{41049101-77DD-4E09-87E0-18C52D52C2D6}" destId="{DE6129B2-580A-4AE0-852A-BCBFC3E67B87}" srcOrd="3" destOrd="0" presId="urn:microsoft.com/office/officeart/2005/8/layout/cycle6"/>
    <dgm:cxn modelId="{2ED6A529-99DF-4D13-8D63-00530625807B}" type="presParOf" srcId="{41049101-77DD-4E09-87E0-18C52D52C2D6}" destId="{A13E4C3A-4E49-4D86-AAD9-C1BD806871FD}" srcOrd="4" destOrd="0" presId="urn:microsoft.com/office/officeart/2005/8/layout/cycle6"/>
    <dgm:cxn modelId="{6E14BD16-EC68-4F8B-BD0F-0B83DAC83D8E}" type="presParOf" srcId="{41049101-77DD-4E09-87E0-18C52D52C2D6}" destId="{BB05BED3-BC72-4344-9652-E7EE70A90AB1}" srcOrd="5" destOrd="0" presId="urn:microsoft.com/office/officeart/2005/8/layout/cycle6"/>
    <dgm:cxn modelId="{F374920B-6A79-4B82-AF68-D044A2BC99FB}" type="presParOf" srcId="{41049101-77DD-4E09-87E0-18C52D52C2D6}" destId="{AFBB3B4B-5307-4CC9-A5E0-06D7D1D46A39}" srcOrd="6" destOrd="0" presId="urn:microsoft.com/office/officeart/2005/8/layout/cycle6"/>
    <dgm:cxn modelId="{1F5AA923-2DF9-4CEC-8D3B-37CCB84F9DB3}" type="presParOf" srcId="{41049101-77DD-4E09-87E0-18C52D52C2D6}" destId="{1C6D1CDE-678F-4485-921D-A48C774B0A13}" srcOrd="7" destOrd="0" presId="urn:microsoft.com/office/officeart/2005/8/layout/cycle6"/>
    <dgm:cxn modelId="{000934F8-464A-40AF-BB4A-79CC00B7CC34}" type="presParOf" srcId="{41049101-77DD-4E09-87E0-18C52D52C2D6}" destId="{D7781421-EA4E-48D9-9A6C-A9B3C6969B51}" srcOrd="8" destOrd="0" presId="urn:microsoft.com/office/officeart/2005/8/layout/cycle6"/>
    <dgm:cxn modelId="{39C0F8BC-2213-4460-B743-B6D7CD84D6E4}" type="presParOf" srcId="{41049101-77DD-4E09-87E0-18C52D52C2D6}" destId="{5FBBA1E3-975F-409E-8191-71CC96A99706}" srcOrd="9" destOrd="0" presId="urn:microsoft.com/office/officeart/2005/8/layout/cycle6"/>
    <dgm:cxn modelId="{95814C6C-06FF-4264-90B5-FBBD0779B8BB}" type="presParOf" srcId="{41049101-77DD-4E09-87E0-18C52D52C2D6}" destId="{F095B45E-8B65-4E5B-B63E-4D3BFEE83CDE}" srcOrd="10" destOrd="0" presId="urn:microsoft.com/office/officeart/2005/8/layout/cycle6"/>
    <dgm:cxn modelId="{81F87CE8-78E3-4FD5-A439-CB8E875910A4}" type="presParOf" srcId="{41049101-77DD-4E09-87E0-18C52D52C2D6}" destId="{D3F5ECC3-22DA-4AD8-90AB-99E77B90322F}" srcOrd="11" destOrd="0" presId="urn:microsoft.com/office/officeart/2005/8/layout/cycle6"/>
    <dgm:cxn modelId="{68DE78C4-A50A-419F-95B0-56B8B10D2D37}" type="presParOf" srcId="{41049101-77DD-4E09-87E0-18C52D52C2D6}" destId="{0622E9B3-0192-45FD-978E-A56DB1A99DB2}" srcOrd="12" destOrd="0" presId="urn:microsoft.com/office/officeart/2005/8/layout/cycle6"/>
    <dgm:cxn modelId="{845A855E-C0D3-43AE-B8C1-523578A64653}" type="presParOf" srcId="{41049101-77DD-4E09-87E0-18C52D52C2D6}" destId="{F0D0DE36-40B5-46FA-8E98-67C2D842DD84}" srcOrd="13" destOrd="0" presId="urn:microsoft.com/office/officeart/2005/8/layout/cycle6"/>
    <dgm:cxn modelId="{B4B19169-7C59-4D34-9906-A18AB7F912EA}" type="presParOf" srcId="{41049101-77DD-4E09-87E0-18C52D52C2D6}" destId="{DEF5EA45-C08A-4A9B-A1EB-1650E90AE990}" srcOrd="14" destOrd="0" presId="urn:microsoft.com/office/officeart/2005/8/layout/cycle6"/>
    <dgm:cxn modelId="{FBC2BB8D-A202-449F-BFA5-9CDA9B00083E}" type="presParOf" srcId="{41049101-77DD-4E09-87E0-18C52D52C2D6}" destId="{EA7904C9-1AB3-48A8-B3E8-6429F7B63C75}" srcOrd="15" destOrd="0" presId="urn:microsoft.com/office/officeart/2005/8/layout/cycle6"/>
    <dgm:cxn modelId="{DA73582D-19D7-459D-B26D-F1D6E167E5F9}" type="presParOf" srcId="{41049101-77DD-4E09-87E0-18C52D52C2D6}" destId="{B082BAFE-3A10-4BA6-A8C2-85E01979E762}" srcOrd="16" destOrd="0" presId="urn:microsoft.com/office/officeart/2005/8/layout/cycle6"/>
    <dgm:cxn modelId="{0DB14FAB-C656-4894-8490-9456E60DC6B5}" type="presParOf" srcId="{41049101-77DD-4E09-87E0-18C52D52C2D6}" destId="{EF6BB8F6-DD2B-4C78-88C8-A83C6362C376}" srcOrd="17"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54ACA0D-A3D5-4BF9-8F96-EAF87743538D}"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E2EFEB5B-758B-4BC7-AC61-ACD4277B5361}">
      <dgm:prSet phldrT="[Text]" custT="1"/>
      <dgm:spPr/>
      <dgm:t>
        <a:bodyPr/>
        <a:lstStyle/>
        <a:p>
          <a:r>
            <a:rPr lang="en-US" sz="2000" dirty="0" smtClean="0"/>
            <a:t>Workplace identity</a:t>
          </a:r>
          <a:endParaRPr lang="en-US" sz="2000" dirty="0"/>
        </a:p>
      </dgm:t>
    </dgm:pt>
    <dgm:pt modelId="{60E1BF38-99D2-4ACD-867E-837B032FDF19}" type="parTrans" cxnId="{65EDBCC8-FCD2-4557-B5B5-C679CAFF05C2}">
      <dgm:prSet/>
      <dgm:spPr/>
      <dgm:t>
        <a:bodyPr/>
        <a:lstStyle/>
        <a:p>
          <a:endParaRPr lang="en-US"/>
        </a:p>
      </dgm:t>
    </dgm:pt>
    <dgm:pt modelId="{F2E28F12-3216-4E10-9840-E3E6D34F1FD5}" type="sibTrans" cxnId="{65EDBCC8-FCD2-4557-B5B5-C679CAFF05C2}">
      <dgm:prSet/>
      <dgm:spPr/>
      <dgm:t>
        <a:bodyPr/>
        <a:lstStyle/>
        <a:p>
          <a:endParaRPr lang="en-US"/>
        </a:p>
      </dgm:t>
    </dgm:pt>
    <dgm:pt modelId="{AB5C2E55-8276-4B40-99D4-50C73D62BE15}">
      <dgm:prSet phldrT="[Text]" custT="1"/>
      <dgm:spPr/>
      <dgm:t>
        <a:bodyPr/>
        <a:lstStyle/>
        <a:p>
          <a:r>
            <a:rPr lang="en-US" sz="2000" dirty="0" smtClean="0"/>
            <a:t>Mutual respect</a:t>
          </a:r>
          <a:endParaRPr lang="en-US" sz="2000" dirty="0"/>
        </a:p>
      </dgm:t>
    </dgm:pt>
    <dgm:pt modelId="{8205F35B-450B-43E0-B99D-3E1C214E36BB}" type="parTrans" cxnId="{76F107B8-3538-4C50-A9B8-575067527C40}">
      <dgm:prSet/>
      <dgm:spPr/>
      <dgm:t>
        <a:bodyPr/>
        <a:lstStyle/>
        <a:p>
          <a:endParaRPr lang="en-US"/>
        </a:p>
      </dgm:t>
    </dgm:pt>
    <dgm:pt modelId="{6C0B91AF-9D5C-449C-911C-DF60D0995BFF}" type="sibTrans" cxnId="{76F107B8-3538-4C50-A9B8-575067527C40}">
      <dgm:prSet/>
      <dgm:spPr/>
      <dgm:t>
        <a:bodyPr/>
        <a:lstStyle/>
        <a:p>
          <a:endParaRPr lang="en-US"/>
        </a:p>
      </dgm:t>
    </dgm:pt>
    <dgm:pt modelId="{E845F83C-62DF-4729-B808-1701A652A120}">
      <dgm:prSet phldrT="[Text]" custT="1"/>
      <dgm:spPr/>
      <dgm:t>
        <a:bodyPr/>
        <a:lstStyle/>
        <a:p>
          <a:r>
            <a:rPr lang="en-US" sz="2000" dirty="0" smtClean="0"/>
            <a:t>Team membership and loyalty</a:t>
          </a:r>
          <a:endParaRPr lang="en-US" sz="2000" dirty="0"/>
        </a:p>
      </dgm:t>
    </dgm:pt>
    <dgm:pt modelId="{E4ECD0F4-FAE7-4632-B1FC-40EAD4E081C7}" type="parTrans" cxnId="{4985BACA-54BF-48B4-BC7F-91F50F381522}">
      <dgm:prSet/>
      <dgm:spPr/>
      <dgm:t>
        <a:bodyPr/>
        <a:lstStyle/>
        <a:p>
          <a:endParaRPr lang="en-US"/>
        </a:p>
      </dgm:t>
    </dgm:pt>
    <dgm:pt modelId="{8B1E532B-5819-420A-AB26-C6D6CEACE679}" type="sibTrans" cxnId="{4985BACA-54BF-48B4-BC7F-91F50F381522}">
      <dgm:prSet/>
      <dgm:spPr/>
      <dgm:t>
        <a:bodyPr/>
        <a:lstStyle/>
        <a:p>
          <a:endParaRPr lang="en-US"/>
        </a:p>
      </dgm:t>
    </dgm:pt>
    <dgm:pt modelId="{B0FFC4C6-86C3-4987-8748-1949CD8F8582}">
      <dgm:prSet phldrT="[Text]" custT="1"/>
      <dgm:spPr/>
      <dgm:t>
        <a:bodyPr/>
        <a:lstStyle/>
        <a:p>
          <a:r>
            <a:rPr lang="en-US" sz="2000" dirty="0" smtClean="0"/>
            <a:t>Learning, motivation to improve</a:t>
          </a:r>
          <a:endParaRPr lang="en-US" sz="2000" dirty="0"/>
        </a:p>
      </dgm:t>
    </dgm:pt>
    <dgm:pt modelId="{9416366E-E3DF-401A-A8D5-F8EECA6F242C}" type="parTrans" cxnId="{869EB41A-FB9C-4312-8C4B-7236FA78E9A0}">
      <dgm:prSet/>
      <dgm:spPr/>
      <dgm:t>
        <a:bodyPr/>
        <a:lstStyle/>
        <a:p>
          <a:endParaRPr lang="en-US"/>
        </a:p>
      </dgm:t>
    </dgm:pt>
    <dgm:pt modelId="{6A4A1D23-47D4-4B7E-8B69-C5DB0E6F50C4}" type="sibTrans" cxnId="{869EB41A-FB9C-4312-8C4B-7236FA78E9A0}">
      <dgm:prSet/>
      <dgm:spPr/>
      <dgm:t>
        <a:bodyPr/>
        <a:lstStyle/>
        <a:p>
          <a:endParaRPr lang="en-US"/>
        </a:p>
      </dgm:t>
    </dgm:pt>
    <dgm:pt modelId="{8719D7ED-0FF5-4BF1-929B-7AA6CCA8451C}">
      <dgm:prSet phldrT="[Text]"/>
      <dgm:spPr/>
      <dgm:t>
        <a:bodyPr/>
        <a:lstStyle/>
        <a:p>
          <a:r>
            <a:rPr lang="en-US" dirty="0" smtClean="0"/>
            <a:t>Earning power</a:t>
          </a:r>
          <a:endParaRPr lang="en-US" dirty="0"/>
        </a:p>
      </dgm:t>
    </dgm:pt>
    <dgm:pt modelId="{33D440D8-8593-49DB-BD39-4E0EB1B9CADC}" type="parTrans" cxnId="{7F1177D0-7CD1-48E5-A81A-D4C6AF52F75C}">
      <dgm:prSet/>
      <dgm:spPr/>
      <dgm:t>
        <a:bodyPr/>
        <a:lstStyle/>
        <a:p>
          <a:endParaRPr lang="en-US"/>
        </a:p>
      </dgm:t>
    </dgm:pt>
    <dgm:pt modelId="{D71E67C4-1E18-4189-AB7F-1AF5E1B09141}" type="sibTrans" cxnId="{7F1177D0-7CD1-48E5-A81A-D4C6AF52F75C}">
      <dgm:prSet/>
      <dgm:spPr/>
      <dgm:t>
        <a:bodyPr/>
        <a:lstStyle/>
        <a:p>
          <a:endParaRPr lang="en-US"/>
        </a:p>
      </dgm:t>
    </dgm:pt>
    <dgm:pt modelId="{4FA69AF3-40B7-47B4-8857-4FA947BC55C6}">
      <dgm:prSet custT="1"/>
      <dgm:spPr/>
      <dgm:t>
        <a:bodyPr/>
        <a:lstStyle/>
        <a:p>
          <a:r>
            <a:rPr lang="en-US" sz="2000" dirty="0" smtClean="0"/>
            <a:t>Mutual protection</a:t>
          </a:r>
          <a:endParaRPr lang="en-US" sz="2000" dirty="0"/>
        </a:p>
      </dgm:t>
    </dgm:pt>
    <dgm:pt modelId="{1E435A48-792C-4B27-BEFB-34A2CF94C47F}" type="parTrans" cxnId="{CBB153F7-6273-4E04-AB3D-F99988C57A23}">
      <dgm:prSet/>
      <dgm:spPr/>
      <dgm:t>
        <a:bodyPr/>
        <a:lstStyle/>
        <a:p>
          <a:endParaRPr lang="en-US"/>
        </a:p>
      </dgm:t>
    </dgm:pt>
    <dgm:pt modelId="{61BB55B2-2AAF-45B2-A5C9-45F24184E997}" type="sibTrans" cxnId="{CBB153F7-6273-4E04-AB3D-F99988C57A23}">
      <dgm:prSet/>
      <dgm:spPr/>
      <dgm:t>
        <a:bodyPr/>
        <a:lstStyle/>
        <a:p>
          <a:endParaRPr lang="en-US"/>
        </a:p>
      </dgm:t>
    </dgm:pt>
    <dgm:pt modelId="{41049101-77DD-4E09-87E0-18C52D52C2D6}" type="pres">
      <dgm:prSet presAssocID="{C54ACA0D-A3D5-4BF9-8F96-EAF87743538D}" presName="cycle" presStyleCnt="0">
        <dgm:presLayoutVars>
          <dgm:dir/>
          <dgm:resizeHandles val="exact"/>
        </dgm:presLayoutVars>
      </dgm:prSet>
      <dgm:spPr/>
      <dgm:t>
        <a:bodyPr/>
        <a:lstStyle/>
        <a:p>
          <a:endParaRPr lang="en-US"/>
        </a:p>
      </dgm:t>
    </dgm:pt>
    <dgm:pt modelId="{DD91810B-40BA-4144-9679-64825BD50931}" type="pres">
      <dgm:prSet presAssocID="{E2EFEB5B-758B-4BC7-AC61-ACD4277B5361}" presName="node" presStyleLbl="node1" presStyleIdx="0" presStyleCnt="6" custScaleX="150203">
        <dgm:presLayoutVars>
          <dgm:bulletEnabled val="1"/>
        </dgm:presLayoutVars>
      </dgm:prSet>
      <dgm:spPr/>
      <dgm:t>
        <a:bodyPr/>
        <a:lstStyle/>
        <a:p>
          <a:endParaRPr lang="en-US"/>
        </a:p>
      </dgm:t>
    </dgm:pt>
    <dgm:pt modelId="{7E1FB296-3668-4C5B-BAC2-B654A74ECE9C}" type="pres">
      <dgm:prSet presAssocID="{E2EFEB5B-758B-4BC7-AC61-ACD4277B5361}" presName="spNode" presStyleCnt="0"/>
      <dgm:spPr/>
    </dgm:pt>
    <dgm:pt modelId="{97952C86-4F50-4E8F-900F-DD17196907C8}" type="pres">
      <dgm:prSet presAssocID="{F2E28F12-3216-4E10-9840-E3E6D34F1FD5}" presName="sibTrans" presStyleLbl="sibTrans1D1" presStyleIdx="0" presStyleCnt="6"/>
      <dgm:spPr/>
      <dgm:t>
        <a:bodyPr/>
        <a:lstStyle/>
        <a:p>
          <a:endParaRPr lang="en-US"/>
        </a:p>
      </dgm:t>
    </dgm:pt>
    <dgm:pt modelId="{DE6129B2-580A-4AE0-852A-BCBFC3E67B87}" type="pres">
      <dgm:prSet presAssocID="{AB5C2E55-8276-4B40-99D4-50C73D62BE15}" presName="node" presStyleLbl="node1" presStyleIdx="1" presStyleCnt="6" custScaleX="185231" custRadScaleRad="107392" custRadScaleInc="32246">
        <dgm:presLayoutVars>
          <dgm:bulletEnabled val="1"/>
        </dgm:presLayoutVars>
      </dgm:prSet>
      <dgm:spPr/>
      <dgm:t>
        <a:bodyPr/>
        <a:lstStyle/>
        <a:p>
          <a:endParaRPr lang="en-US"/>
        </a:p>
      </dgm:t>
    </dgm:pt>
    <dgm:pt modelId="{A13E4C3A-4E49-4D86-AAD9-C1BD806871FD}" type="pres">
      <dgm:prSet presAssocID="{AB5C2E55-8276-4B40-99D4-50C73D62BE15}" presName="spNode" presStyleCnt="0"/>
      <dgm:spPr/>
    </dgm:pt>
    <dgm:pt modelId="{BB05BED3-BC72-4344-9652-E7EE70A90AB1}" type="pres">
      <dgm:prSet presAssocID="{6C0B91AF-9D5C-449C-911C-DF60D0995BFF}" presName="sibTrans" presStyleLbl="sibTrans1D1" presStyleIdx="1" presStyleCnt="6"/>
      <dgm:spPr/>
      <dgm:t>
        <a:bodyPr/>
        <a:lstStyle/>
        <a:p>
          <a:endParaRPr lang="en-US"/>
        </a:p>
      </dgm:t>
    </dgm:pt>
    <dgm:pt modelId="{AFBB3B4B-5307-4CC9-A5E0-06D7D1D46A39}" type="pres">
      <dgm:prSet presAssocID="{E845F83C-62DF-4729-B808-1701A652A120}" presName="node" presStyleLbl="node1" presStyleIdx="2" presStyleCnt="6" custScaleX="207709" custRadScaleRad="106723" custRadScaleInc="-41890">
        <dgm:presLayoutVars>
          <dgm:bulletEnabled val="1"/>
        </dgm:presLayoutVars>
      </dgm:prSet>
      <dgm:spPr/>
      <dgm:t>
        <a:bodyPr/>
        <a:lstStyle/>
        <a:p>
          <a:endParaRPr lang="en-US"/>
        </a:p>
      </dgm:t>
    </dgm:pt>
    <dgm:pt modelId="{1C6D1CDE-678F-4485-921D-A48C774B0A13}" type="pres">
      <dgm:prSet presAssocID="{E845F83C-62DF-4729-B808-1701A652A120}" presName="spNode" presStyleCnt="0"/>
      <dgm:spPr/>
    </dgm:pt>
    <dgm:pt modelId="{D7781421-EA4E-48D9-9A6C-A9B3C6969B51}" type="pres">
      <dgm:prSet presAssocID="{8B1E532B-5819-420A-AB26-C6D6CEACE679}" presName="sibTrans" presStyleLbl="sibTrans1D1" presStyleIdx="2" presStyleCnt="6"/>
      <dgm:spPr/>
      <dgm:t>
        <a:bodyPr/>
        <a:lstStyle/>
        <a:p>
          <a:endParaRPr lang="en-US"/>
        </a:p>
      </dgm:t>
    </dgm:pt>
    <dgm:pt modelId="{5FBBA1E3-975F-409E-8191-71CC96A99706}" type="pres">
      <dgm:prSet presAssocID="{B0FFC4C6-86C3-4987-8748-1949CD8F8582}" presName="node" presStyleLbl="node1" presStyleIdx="3" presStyleCnt="6" custScaleX="158930">
        <dgm:presLayoutVars>
          <dgm:bulletEnabled val="1"/>
        </dgm:presLayoutVars>
      </dgm:prSet>
      <dgm:spPr/>
      <dgm:t>
        <a:bodyPr/>
        <a:lstStyle/>
        <a:p>
          <a:endParaRPr lang="en-US"/>
        </a:p>
      </dgm:t>
    </dgm:pt>
    <dgm:pt modelId="{F095B45E-8B65-4E5B-B63E-4D3BFEE83CDE}" type="pres">
      <dgm:prSet presAssocID="{B0FFC4C6-86C3-4987-8748-1949CD8F8582}" presName="spNode" presStyleCnt="0"/>
      <dgm:spPr/>
    </dgm:pt>
    <dgm:pt modelId="{D3F5ECC3-22DA-4AD8-90AB-99E77B90322F}" type="pres">
      <dgm:prSet presAssocID="{6A4A1D23-47D4-4B7E-8B69-C5DB0E6F50C4}" presName="sibTrans" presStyleLbl="sibTrans1D1" presStyleIdx="3" presStyleCnt="6"/>
      <dgm:spPr/>
      <dgm:t>
        <a:bodyPr/>
        <a:lstStyle/>
        <a:p>
          <a:endParaRPr lang="en-US"/>
        </a:p>
      </dgm:t>
    </dgm:pt>
    <dgm:pt modelId="{0622E9B3-0192-45FD-978E-A56DB1A99DB2}" type="pres">
      <dgm:prSet presAssocID="{8719D7ED-0FF5-4BF1-929B-7AA6CCA8451C}" presName="node" presStyleLbl="node1" presStyleIdx="4" presStyleCnt="6" custRadScaleRad="114045" custRadScaleInc="38988">
        <dgm:presLayoutVars>
          <dgm:bulletEnabled val="1"/>
        </dgm:presLayoutVars>
      </dgm:prSet>
      <dgm:spPr/>
      <dgm:t>
        <a:bodyPr/>
        <a:lstStyle/>
        <a:p>
          <a:endParaRPr lang="en-US"/>
        </a:p>
      </dgm:t>
    </dgm:pt>
    <dgm:pt modelId="{F0D0DE36-40B5-46FA-8E98-67C2D842DD84}" type="pres">
      <dgm:prSet presAssocID="{8719D7ED-0FF5-4BF1-929B-7AA6CCA8451C}" presName="spNode" presStyleCnt="0"/>
      <dgm:spPr/>
    </dgm:pt>
    <dgm:pt modelId="{DEF5EA45-C08A-4A9B-A1EB-1650E90AE990}" type="pres">
      <dgm:prSet presAssocID="{D71E67C4-1E18-4189-AB7F-1AF5E1B09141}" presName="sibTrans" presStyleLbl="sibTrans1D1" presStyleIdx="4" presStyleCnt="6"/>
      <dgm:spPr/>
      <dgm:t>
        <a:bodyPr/>
        <a:lstStyle/>
        <a:p>
          <a:endParaRPr lang="en-US"/>
        </a:p>
      </dgm:t>
    </dgm:pt>
    <dgm:pt modelId="{EA7904C9-1AB3-48A8-B3E8-6429F7B63C75}" type="pres">
      <dgm:prSet presAssocID="{4FA69AF3-40B7-47B4-8857-4FA947BC55C6}" presName="node" presStyleLbl="node1" presStyleIdx="5" presStyleCnt="6" custScaleX="200133" custScaleY="92568" custRadScaleRad="117818" custRadScaleInc="-39079">
        <dgm:presLayoutVars>
          <dgm:bulletEnabled val="1"/>
        </dgm:presLayoutVars>
      </dgm:prSet>
      <dgm:spPr/>
      <dgm:t>
        <a:bodyPr/>
        <a:lstStyle/>
        <a:p>
          <a:endParaRPr lang="en-US"/>
        </a:p>
      </dgm:t>
    </dgm:pt>
    <dgm:pt modelId="{B082BAFE-3A10-4BA6-A8C2-85E01979E762}" type="pres">
      <dgm:prSet presAssocID="{4FA69AF3-40B7-47B4-8857-4FA947BC55C6}" presName="spNode" presStyleCnt="0"/>
      <dgm:spPr/>
    </dgm:pt>
    <dgm:pt modelId="{EF6BB8F6-DD2B-4C78-88C8-A83C6362C376}" type="pres">
      <dgm:prSet presAssocID="{61BB55B2-2AAF-45B2-A5C9-45F24184E997}" presName="sibTrans" presStyleLbl="sibTrans1D1" presStyleIdx="5" presStyleCnt="6"/>
      <dgm:spPr/>
      <dgm:t>
        <a:bodyPr/>
        <a:lstStyle/>
        <a:p>
          <a:endParaRPr lang="en-US"/>
        </a:p>
      </dgm:t>
    </dgm:pt>
  </dgm:ptLst>
  <dgm:cxnLst>
    <dgm:cxn modelId="{38E7557B-2FE4-4917-8D4D-DB54FB5FE204}" type="presOf" srcId="{AB5C2E55-8276-4B40-99D4-50C73D62BE15}" destId="{DE6129B2-580A-4AE0-852A-BCBFC3E67B87}" srcOrd="0" destOrd="0" presId="urn:microsoft.com/office/officeart/2005/8/layout/cycle6"/>
    <dgm:cxn modelId="{76F107B8-3538-4C50-A9B8-575067527C40}" srcId="{C54ACA0D-A3D5-4BF9-8F96-EAF87743538D}" destId="{AB5C2E55-8276-4B40-99D4-50C73D62BE15}" srcOrd="1" destOrd="0" parTransId="{8205F35B-450B-43E0-B99D-3E1C214E36BB}" sibTransId="{6C0B91AF-9D5C-449C-911C-DF60D0995BFF}"/>
    <dgm:cxn modelId="{5C3E1F39-6AB3-4E00-9528-5A3D9B397739}" type="presOf" srcId="{D71E67C4-1E18-4189-AB7F-1AF5E1B09141}" destId="{DEF5EA45-C08A-4A9B-A1EB-1650E90AE990}" srcOrd="0" destOrd="0" presId="urn:microsoft.com/office/officeart/2005/8/layout/cycle6"/>
    <dgm:cxn modelId="{7F1177D0-7CD1-48E5-A81A-D4C6AF52F75C}" srcId="{C54ACA0D-A3D5-4BF9-8F96-EAF87743538D}" destId="{8719D7ED-0FF5-4BF1-929B-7AA6CCA8451C}" srcOrd="4" destOrd="0" parTransId="{33D440D8-8593-49DB-BD39-4E0EB1B9CADC}" sibTransId="{D71E67C4-1E18-4189-AB7F-1AF5E1B09141}"/>
    <dgm:cxn modelId="{4985BACA-54BF-48B4-BC7F-91F50F381522}" srcId="{C54ACA0D-A3D5-4BF9-8F96-EAF87743538D}" destId="{E845F83C-62DF-4729-B808-1701A652A120}" srcOrd="2" destOrd="0" parTransId="{E4ECD0F4-FAE7-4632-B1FC-40EAD4E081C7}" sibTransId="{8B1E532B-5819-420A-AB26-C6D6CEACE679}"/>
    <dgm:cxn modelId="{DC198B13-D3F8-4CF0-AC08-A410D3AE4065}" type="presOf" srcId="{8B1E532B-5819-420A-AB26-C6D6CEACE679}" destId="{D7781421-EA4E-48D9-9A6C-A9B3C6969B51}" srcOrd="0" destOrd="0" presId="urn:microsoft.com/office/officeart/2005/8/layout/cycle6"/>
    <dgm:cxn modelId="{869EB41A-FB9C-4312-8C4B-7236FA78E9A0}" srcId="{C54ACA0D-A3D5-4BF9-8F96-EAF87743538D}" destId="{B0FFC4C6-86C3-4987-8748-1949CD8F8582}" srcOrd="3" destOrd="0" parTransId="{9416366E-E3DF-401A-A8D5-F8EECA6F242C}" sibTransId="{6A4A1D23-47D4-4B7E-8B69-C5DB0E6F50C4}"/>
    <dgm:cxn modelId="{65EDBCC8-FCD2-4557-B5B5-C679CAFF05C2}" srcId="{C54ACA0D-A3D5-4BF9-8F96-EAF87743538D}" destId="{E2EFEB5B-758B-4BC7-AC61-ACD4277B5361}" srcOrd="0" destOrd="0" parTransId="{60E1BF38-99D2-4ACD-867E-837B032FDF19}" sibTransId="{F2E28F12-3216-4E10-9840-E3E6D34F1FD5}"/>
    <dgm:cxn modelId="{CBB153F7-6273-4E04-AB3D-F99988C57A23}" srcId="{C54ACA0D-A3D5-4BF9-8F96-EAF87743538D}" destId="{4FA69AF3-40B7-47B4-8857-4FA947BC55C6}" srcOrd="5" destOrd="0" parTransId="{1E435A48-792C-4B27-BEFB-34A2CF94C47F}" sibTransId="{61BB55B2-2AAF-45B2-A5C9-45F24184E997}"/>
    <dgm:cxn modelId="{35F1C690-0EC0-4805-8EB6-D813CBA5E326}" type="presOf" srcId="{6C0B91AF-9D5C-449C-911C-DF60D0995BFF}" destId="{BB05BED3-BC72-4344-9652-E7EE70A90AB1}" srcOrd="0" destOrd="0" presId="urn:microsoft.com/office/officeart/2005/8/layout/cycle6"/>
    <dgm:cxn modelId="{1D0B3162-3F30-445D-8309-4BBE3AC03DC5}" type="presOf" srcId="{61BB55B2-2AAF-45B2-A5C9-45F24184E997}" destId="{EF6BB8F6-DD2B-4C78-88C8-A83C6362C376}" srcOrd="0" destOrd="0" presId="urn:microsoft.com/office/officeart/2005/8/layout/cycle6"/>
    <dgm:cxn modelId="{8F9D8F4D-2455-4243-8E7F-EDF0CE09B629}" type="presOf" srcId="{B0FFC4C6-86C3-4987-8748-1949CD8F8582}" destId="{5FBBA1E3-975F-409E-8191-71CC96A99706}" srcOrd="0" destOrd="0" presId="urn:microsoft.com/office/officeart/2005/8/layout/cycle6"/>
    <dgm:cxn modelId="{63D9CFD2-A198-4530-9DD0-7D1941936A7A}" type="presOf" srcId="{C54ACA0D-A3D5-4BF9-8F96-EAF87743538D}" destId="{41049101-77DD-4E09-87E0-18C52D52C2D6}" srcOrd="0" destOrd="0" presId="urn:microsoft.com/office/officeart/2005/8/layout/cycle6"/>
    <dgm:cxn modelId="{B794C087-87EA-4305-9ECB-87AE2EF6A2E2}" type="presOf" srcId="{6A4A1D23-47D4-4B7E-8B69-C5DB0E6F50C4}" destId="{D3F5ECC3-22DA-4AD8-90AB-99E77B90322F}" srcOrd="0" destOrd="0" presId="urn:microsoft.com/office/officeart/2005/8/layout/cycle6"/>
    <dgm:cxn modelId="{F1708951-1C65-4EE4-8461-D561B2474D80}" type="presOf" srcId="{F2E28F12-3216-4E10-9840-E3E6D34F1FD5}" destId="{97952C86-4F50-4E8F-900F-DD17196907C8}" srcOrd="0" destOrd="0" presId="urn:microsoft.com/office/officeart/2005/8/layout/cycle6"/>
    <dgm:cxn modelId="{B031BD11-2816-43CB-95FC-B0C3F8883997}" type="presOf" srcId="{E845F83C-62DF-4729-B808-1701A652A120}" destId="{AFBB3B4B-5307-4CC9-A5E0-06D7D1D46A39}" srcOrd="0" destOrd="0" presId="urn:microsoft.com/office/officeart/2005/8/layout/cycle6"/>
    <dgm:cxn modelId="{D31194F0-86CA-45C5-88F7-190C3BA1ACFC}" type="presOf" srcId="{8719D7ED-0FF5-4BF1-929B-7AA6CCA8451C}" destId="{0622E9B3-0192-45FD-978E-A56DB1A99DB2}" srcOrd="0" destOrd="0" presId="urn:microsoft.com/office/officeart/2005/8/layout/cycle6"/>
    <dgm:cxn modelId="{FAC11208-2703-4413-AD71-3F63FD1BED0B}" type="presOf" srcId="{4FA69AF3-40B7-47B4-8857-4FA947BC55C6}" destId="{EA7904C9-1AB3-48A8-B3E8-6429F7B63C75}" srcOrd="0" destOrd="0" presId="urn:microsoft.com/office/officeart/2005/8/layout/cycle6"/>
    <dgm:cxn modelId="{BFA996BD-9244-4E97-9B4E-42DE826F29E6}" type="presOf" srcId="{E2EFEB5B-758B-4BC7-AC61-ACD4277B5361}" destId="{DD91810B-40BA-4144-9679-64825BD50931}" srcOrd="0" destOrd="0" presId="urn:microsoft.com/office/officeart/2005/8/layout/cycle6"/>
    <dgm:cxn modelId="{938A81D3-9762-494D-9C36-22A12377CBFD}" type="presParOf" srcId="{41049101-77DD-4E09-87E0-18C52D52C2D6}" destId="{DD91810B-40BA-4144-9679-64825BD50931}" srcOrd="0" destOrd="0" presId="urn:microsoft.com/office/officeart/2005/8/layout/cycle6"/>
    <dgm:cxn modelId="{3E787499-7103-4DAC-9534-BCACFC7CDD46}" type="presParOf" srcId="{41049101-77DD-4E09-87E0-18C52D52C2D6}" destId="{7E1FB296-3668-4C5B-BAC2-B654A74ECE9C}" srcOrd="1" destOrd="0" presId="urn:microsoft.com/office/officeart/2005/8/layout/cycle6"/>
    <dgm:cxn modelId="{487A6737-99B3-47A9-BF01-B94989136141}" type="presParOf" srcId="{41049101-77DD-4E09-87E0-18C52D52C2D6}" destId="{97952C86-4F50-4E8F-900F-DD17196907C8}" srcOrd="2" destOrd="0" presId="urn:microsoft.com/office/officeart/2005/8/layout/cycle6"/>
    <dgm:cxn modelId="{1E6481C0-FBB3-418A-B1A6-0BE69015BB3D}" type="presParOf" srcId="{41049101-77DD-4E09-87E0-18C52D52C2D6}" destId="{DE6129B2-580A-4AE0-852A-BCBFC3E67B87}" srcOrd="3" destOrd="0" presId="urn:microsoft.com/office/officeart/2005/8/layout/cycle6"/>
    <dgm:cxn modelId="{47DF0306-E5F2-4211-9699-01F7F29BBFD8}" type="presParOf" srcId="{41049101-77DD-4E09-87E0-18C52D52C2D6}" destId="{A13E4C3A-4E49-4D86-AAD9-C1BD806871FD}" srcOrd="4" destOrd="0" presId="urn:microsoft.com/office/officeart/2005/8/layout/cycle6"/>
    <dgm:cxn modelId="{3C3E36E7-B3B4-4D4B-9792-D700A3BEC84B}" type="presParOf" srcId="{41049101-77DD-4E09-87E0-18C52D52C2D6}" destId="{BB05BED3-BC72-4344-9652-E7EE70A90AB1}" srcOrd="5" destOrd="0" presId="urn:microsoft.com/office/officeart/2005/8/layout/cycle6"/>
    <dgm:cxn modelId="{87B6072D-3FE6-4029-B9C7-C305FDD76F1F}" type="presParOf" srcId="{41049101-77DD-4E09-87E0-18C52D52C2D6}" destId="{AFBB3B4B-5307-4CC9-A5E0-06D7D1D46A39}" srcOrd="6" destOrd="0" presId="urn:microsoft.com/office/officeart/2005/8/layout/cycle6"/>
    <dgm:cxn modelId="{D652559E-CBD5-4D66-8C69-1FB33D54A34B}" type="presParOf" srcId="{41049101-77DD-4E09-87E0-18C52D52C2D6}" destId="{1C6D1CDE-678F-4485-921D-A48C774B0A13}" srcOrd="7" destOrd="0" presId="urn:microsoft.com/office/officeart/2005/8/layout/cycle6"/>
    <dgm:cxn modelId="{80DA9D29-4FBC-4BA6-ACCB-86BACCE545B3}" type="presParOf" srcId="{41049101-77DD-4E09-87E0-18C52D52C2D6}" destId="{D7781421-EA4E-48D9-9A6C-A9B3C6969B51}" srcOrd="8" destOrd="0" presId="urn:microsoft.com/office/officeart/2005/8/layout/cycle6"/>
    <dgm:cxn modelId="{AE25E973-C119-400E-B081-3A6888ECB50F}" type="presParOf" srcId="{41049101-77DD-4E09-87E0-18C52D52C2D6}" destId="{5FBBA1E3-975F-409E-8191-71CC96A99706}" srcOrd="9" destOrd="0" presId="urn:microsoft.com/office/officeart/2005/8/layout/cycle6"/>
    <dgm:cxn modelId="{4840B81D-1B91-4BC2-80EF-2D05CEC12642}" type="presParOf" srcId="{41049101-77DD-4E09-87E0-18C52D52C2D6}" destId="{F095B45E-8B65-4E5B-B63E-4D3BFEE83CDE}" srcOrd="10" destOrd="0" presId="urn:microsoft.com/office/officeart/2005/8/layout/cycle6"/>
    <dgm:cxn modelId="{EF786149-7AC0-48A6-95FD-097E85BEF155}" type="presParOf" srcId="{41049101-77DD-4E09-87E0-18C52D52C2D6}" destId="{D3F5ECC3-22DA-4AD8-90AB-99E77B90322F}" srcOrd="11" destOrd="0" presId="urn:microsoft.com/office/officeart/2005/8/layout/cycle6"/>
    <dgm:cxn modelId="{CBCA4713-081B-42D2-9F9E-4C06ACFAFA77}" type="presParOf" srcId="{41049101-77DD-4E09-87E0-18C52D52C2D6}" destId="{0622E9B3-0192-45FD-978E-A56DB1A99DB2}" srcOrd="12" destOrd="0" presId="urn:microsoft.com/office/officeart/2005/8/layout/cycle6"/>
    <dgm:cxn modelId="{AC0EE2DB-A796-43DC-8B93-C83C99514299}" type="presParOf" srcId="{41049101-77DD-4E09-87E0-18C52D52C2D6}" destId="{F0D0DE36-40B5-46FA-8E98-67C2D842DD84}" srcOrd="13" destOrd="0" presId="urn:microsoft.com/office/officeart/2005/8/layout/cycle6"/>
    <dgm:cxn modelId="{F3CE1780-ADCA-470E-9C1C-84BDF8CAD861}" type="presParOf" srcId="{41049101-77DD-4E09-87E0-18C52D52C2D6}" destId="{DEF5EA45-C08A-4A9B-A1EB-1650E90AE990}" srcOrd="14" destOrd="0" presId="urn:microsoft.com/office/officeart/2005/8/layout/cycle6"/>
    <dgm:cxn modelId="{9D7F367E-B091-4FD0-8039-04857EC4C089}" type="presParOf" srcId="{41049101-77DD-4E09-87E0-18C52D52C2D6}" destId="{EA7904C9-1AB3-48A8-B3E8-6429F7B63C75}" srcOrd="15" destOrd="0" presId="urn:microsoft.com/office/officeart/2005/8/layout/cycle6"/>
    <dgm:cxn modelId="{38E21FF4-9FC5-417F-97C9-F0B376A6A355}" type="presParOf" srcId="{41049101-77DD-4E09-87E0-18C52D52C2D6}" destId="{B082BAFE-3A10-4BA6-A8C2-85E01979E762}" srcOrd="16" destOrd="0" presId="urn:microsoft.com/office/officeart/2005/8/layout/cycle6"/>
    <dgm:cxn modelId="{32DD1BD1-1D1E-4DF5-8D41-9833810E4A3F}" type="presParOf" srcId="{41049101-77DD-4E09-87E0-18C52D52C2D6}" destId="{EF6BB8F6-DD2B-4C78-88C8-A83C6362C376}" srcOrd="17"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1E9E99D-CD19-48A2-AA46-3B3D7858C712}"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C052D076-45F5-4F20-8791-F6ADC8D6AA46}">
      <dgm:prSet phldrT="[Text]"/>
      <dgm:spPr/>
      <dgm:t>
        <a:bodyPr/>
        <a:lstStyle/>
        <a:p>
          <a:r>
            <a:rPr lang="en-US" dirty="0" smtClean="0"/>
            <a:t>Mission and direction</a:t>
          </a:r>
        </a:p>
        <a:p>
          <a:r>
            <a:rPr lang="en-US" dirty="0" smtClean="0"/>
            <a:t>Operations and production</a:t>
          </a:r>
          <a:endParaRPr lang="en-US" dirty="0"/>
        </a:p>
      </dgm:t>
    </dgm:pt>
    <dgm:pt modelId="{485C5287-4617-4614-BA61-7C84ADD1BFC3}" type="parTrans" cxnId="{FE729E1D-6E03-45ED-8A3B-E3869CE3BDB0}">
      <dgm:prSet/>
      <dgm:spPr/>
      <dgm:t>
        <a:bodyPr/>
        <a:lstStyle/>
        <a:p>
          <a:endParaRPr lang="en-US"/>
        </a:p>
      </dgm:t>
    </dgm:pt>
    <dgm:pt modelId="{86D5AE4D-B21B-41E8-9A72-7287F56F6A7B}" type="sibTrans" cxnId="{FE729E1D-6E03-45ED-8A3B-E3869CE3BDB0}">
      <dgm:prSet/>
      <dgm:spPr/>
      <dgm:t>
        <a:bodyPr/>
        <a:lstStyle/>
        <a:p>
          <a:endParaRPr lang="en-US"/>
        </a:p>
      </dgm:t>
    </dgm:pt>
    <dgm:pt modelId="{7454CC10-EE1D-4DD4-95B0-05ECF40DDA62}">
      <dgm:prSet phldrT="[Text]"/>
      <dgm:spPr/>
      <dgm:t>
        <a:bodyPr/>
        <a:lstStyle/>
        <a:p>
          <a:r>
            <a:rPr lang="en-US" dirty="0" smtClean="0"/>
            <a:t>Evaluation of fidelity, efficiency, effectiveness, accountability</a:t>
          </a:r>
          <a:endParaRPr lang="en-US" dirty="0"/>
        </a:p>
      </dgm:t>
    </dgm:pt>
    <dgm:pt modelId="{E2BBD934-C9B3-4D6E-8C51-4EBDE2629603}" type="parTrans" cxnId="{F00FBE3F-C906-4EA2-BA9A-601CE0CC9C5C}">
      <dgm:prSet/>
      <dgm:spPr/>
      <dgm:t>
        <a:bodyPr/>
        <a:lstStyle/>
        <a:p>
          <a:endParaRPr lang="en-US"/>
        </a:p>
      </dgm:t>
    </dgm:pt>
    <dgm:pt modelId="{772261BB-06F2-42D4-BEF8-537ACE74A6BF}" type="sibTrans" cxnId="{F00FBE3F-C906-4EA2-BA9A-601CE0CC9C5C}">
      <dgm:prSet/>
      <dgm:spPr/>
      <dgm:t>
        <a:bodyPr/>
        <a:lstStyle/>
        <a:p>
          <a:endParaRPr lang="en-US"/>
        </a:p>
      </dgm:t>
    </dgm:pt>
    <dgm:pt modelId="{7D8BB11C-A49A-4A72-8257-90F338896FA3}" type="pres">
      <dgm:prSet presAssocID="{E1E9E99D-CD19-48A2-AA46-3B3D7858C712}" presName="diagram" presStyleCnt="0">
        <dgm:presLayoutVars>
          <dgm:dir/>
          <dgm:resizeHandles val="exact"/>
        </dgm:presLayoutVars>
      </dgm:prSet>
      <dgm:spPr/>
      <dgm:t>
        <a:bodyPr/>
        <a:lstStyle/>
        <a:p>
          <a:endParaRPr lang="en-US"/>
        </a:p>
      </dgm:t>
    </dgm:pt>
    <dgm:pt modelId="{88B0A536-09A2-43AA-938F-8DF2363F761C}" type="pres">
      <dgm:prSet presAssocID="{C052D076-45F5-4F20-8791-F6ADC8D6AA46}" presName="arrow" presStyleLbl="node1" presStyleIdx="0" presStyleCnt="2" custScaleY="84804" custRadScaleRad="118049" custRadScaleInc="-548">
        <dgm:presLayoutVars>
          <dgm:bulletEnabled val="1"/>
        </dgm:presLayoutVars>
      </dgm:prSet>
      <dgm:spPr/>
      <dgm:t>
        <a:bodyPr/>
        <a:lstStyle/>
        <a:p>
          <a:endParaRPr lang="en-US"/>
        </a:p>
      </dgm:t>
    </dgm:pt>
    <dgm:pt modelId="{32D99525-8C4A-4D48-B5DA-C338D965824B}" type="pres">
      <dgm:prSet presAssocID="{7454CC10-EE1D-4DD4-95B0-05ECF40DDA62}" presName="arrow" presStyleLbl="node1" presStyleIdx="1" presStyleCnt="2" custScaleY="80996" custRadScaleRad="128860" custRadScaleInc="-389">
        <dgm:presLayoutVars>
          <dgm:bulletEnabled val="1"/>
        </dgm:presLayoutVars>
      </dgm:prSet>
      <dgm:spPr/>
      <dgm:t>
        <a:bodyPr/>
        <a:lstStyle/>
        <a:p>
          <a:endParaRPr lang="en-US"/>
        </a:p>
      </dgm:t>
    </dgm:pt>
  </dgm:ptLst>
  <dgm:cxnLst>
    <dgm:cxn modelId="{F00FBE3F-C906-4EA2-BA9A-601CE0CC9C5C}" srcId="{E1E9E99D-CD19-48A2-AA46-3B3D7858C712}" destId="{7454CC10-EE1D-4DD4-95B0-05ECF40DDA62}" srcOrd="1" destOrd="0" parTransId="{E2BBD934-C9B3-4D6E-8C51-4EBDE2629603}" sibTransId="{772261BB-06F2-42D4-BEF8-537ACE74A6BF}"/>
    <dgm:cxn modelId="{5C8BD7D5-DEA4-4F3B-A2F9-9677068213F3}" type="presOf" srcId="{7454CC10-EE1D-4DD4-95B0-05ECF40DDA62}" destId="{32D99525-8C4A-4D48-B5DA-C338D965824B}" srcOrd="0" destOrd="0" presId="urn:microsoft.com/office/officeart/2005/8/layout/arrow5"/>
    <dgm:cxn modelId="{A090EA8F-0370-4853-861D-9D7F17A80095}" type="presOf" srcId="{E1E9E99D-CD19-48A2-AA46-3B3D7858C712}" destId="{7D8BB11C-A49A-4A72-8257-90F338896FA3}" srcOrd="0" destOrd="0" presId="urn:microsoft.com/office/officeart/2005/8/layout/arrow5"/>
    <dgm:cxn modelId="{FE729E1D-6E03-45ED-8A3B-E3869CE3BDB0}" srcId="{E1E9E99D-CD19-48A2-AA46-3B3D7858C712}" destId="{C052D076-45F5-4F20-8791-F6ADC8D6AA46}" srcOrd="0" destOrd="0" parTransId="{485C5287-4617-4614-BA61-7C84ADD1BFC3}" sibTransId="{86D5AE4D-B21B-41E8-9A72-7287F56F6A7B}"/>
    <dgm:cxn modelId="{0DC6C0CD-8AD2-4DBD-806A-997BCE6BCEC1}" type="presOf" srcId="{C052D076-45F5-4F20-8791-F6ADC8D6AA46}" destId="{88B0A536-09A2-43AA-938F-8DF2363F761C}" srcOrd="0" destOrd="0" presId="urn:microsoft.com/office/officeart/2005/8/layout/arrow5"/>
    <dgm:cxn modelId="{817FF6D6-3F2D-4F40-B990-64C35BEE2D46}" type="presParOf" srcId="{7D8BB11C-A49A-4A72-8257-90F338896FA3}" destId="{88B0A536-09A2-43AA-938F-8DF2363F761C}" srcOrd="0" destOrd="0" presId="urn:microsoft.com/office/officeart/2005/8/layout/arrow5"/>
    <dgm:cxn modelId="{60BD24B2-2977-49B5-ACC1-F6CD4517A87C}" type="presParOf" srcId="{7D8BB11C-A49A-4A72-8257-90F338896FA3}" destId="{32D99525-8C4A-4D48-B5DA-C338D965824B}"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1E9E99D-CD19-48A2-AA46-3B3D7858C712}"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C052D076-45F5-4F20-8791-F6ADC8D6AA46}">
      <dgm:prSet phldrT="[Text]"/>
      <dgm:spPr/>
      <dgm:t>
        <a:bodyPr/>
        <a:lstStyle/>
        <a:p>
          <a:r>
            <a:rPr lang="en-US" dirty="0" smtClean="0"/>
            <a:t>Mission and direction</a:t>
          </a:r>
        </a:p>
        <a:p>
          <a:r>
            <a:rPr lang="en-US" dirty="0" smtClean="0"/>
            <a:t>Operations and production</a:t>
          </a:r>
          <a:endParaRPr lang="en-US" dirty="0"/>
        </a:p>
      </dgm:t>
    </dgm:pt>
    <dgm:pt modelId="{485C5287-4617-4614-BA61-7C84ADD1BFC3}" type="parTrans" cxnId="{FE729E1D-6E03-45ED-8A3B-E3869CE3BDB0}">
      <dgm:prSet/>
      <dgm:spPr/>
      <dgm:t>
        <a:bodyPr/>
        <a:lstStyle/>
        <a:p>
          <a:endParaRPr lang="en-US"/>
        </a:p>
      </dgm:t>
    </dgm:pt>
    <dgm:pt modelId="{86D5AE4D-B21B-41E8-9A72-7287F56F6A7B}" type="sibTrans" cxnId="{FE729E1D-6E03-45ED-8A3B-E3869CE3BDB0}">
      <dgm:prSet/>
      <dgm:spPr/>
      <dgm:t>
        <a:bodyPr/>
        <a:lstStyle/>
        <a:p>
          <a:endParaRPr lang="en-US"/>
        </a:p>
      </dgm:t>
    </dgm:pt>
    <dgm:pt modelId="{7454CC10-EE1D-4DD4-95B0-05ECF40DDA62}">
      <dgm:prSet phldrT="[Text]"/>
      <dgm:spPr/>
      <dgm:t>
        <a:bodyPr/>
        <a:lstStyle/>
        <a:p>
          <a:r>
            <a:rPr lang="en-US" dirty="0" smtClean="0"/>
            <a:t>Evaluation of fidelity, efficiency, effectiveness, accountability</a:t>
          </a:r>
          <a:endParaRPr lang="en-US" dirty="0"/>
        </a:p>
      </dgm:t>
    </dgm:pt>
    <dgm:pt modelId="{E2BBD934-C9B3-4D6E-8C51-4EBDE2629603}" type="parTrans" cxnId="{F00FBE3F-C906-4EA2-BA9A-601CE0CC9C5C}">
      <dgm:prSet/>
      <dgm:spPr/>
      <dgm:t>
        <a:bodyPr/>
        <a:lstStyle/>
        <a:p>
          <a:endParaRPr lang="en-US"/>
        </a:p>
      </dgm:t>
    </dgm:pt>
    <dgm:pt modelId="{772261BB-06F2-42D4-BEF8-537ACE74A6BF}" type="sibTrans" cxnId="{F00FBE3F-C906-4EA2-BA9A-601CE0CC9C5C}">
      <dgm:prSet/>
      <dgm:spPr/>
      <dgm:t>
        <a:bodyPr/>
        <a:lstStyle/>
        <a:p>
          <a:endParaRPr lang="en-US"/>
        </a:p>
      </dgm:t>
    </dgm:pt>
    <dgm:pt modelId="{7D8BB11C-A49A-4A72-8257-90F338896FA3}" type="pres">
      <dgm:prSet presAssocID="{E1E9E99D-CD19-48A2-AA46-3B3D7858C712}" presName="diagram" presStyleCnt="0">
        <dgm:presLayoutVars>
          <dgm:dir/>
          <dgm:resizeHandles val="exact"/>
        </dgm:presLayoutVars>
      </dgm:prSet>
      <dgm:spPr/>
      <dgm:t>
        <a:bodyPr/>
        <a:lstStyle/>
        <a:p>
          <a:endParaRPr lang="en-US"/>
        </a:p>
      </dgm:t>
    </dgm:pt>
    <dgm:pt modelId="{88B0A536-09A2-43AA-938F-8DF2363F761C}" type="pres">
      <dgm:prSet presAssocID="{C052D076-45F5-4F20-8791-F6ADC8D6AA46}" presName="arrow" presStyleLbl="node1" presStyleIdx="0" presStyleCnt="2" custScaleY="84804" custRadScaleRad="118049" custRadScaleInc="-548">
        <dgm:presLayoutVars>
          <dgm:bulletEnabled val="1"/>
        </dgm:presLayoutVars>
      </dgm:prSet>
      <dgm:spPr/>
      <dgm:t>
        <a:bodyPr/>
        <a:lstStyle/>
        <a:p>
          <a:endParaRPr lang="en-US"/>
        </a:p>
      </dgm:t>
    </dgm:pt>
    <dgm:pt modelId="{32D99525-8C4A-4D48-B5DA-C338D965824B}" type="pres">
      <dgm:prSet presAssocID="{7454CC10-EE1D-4DD4-95B0-05ECF40DDA62}" presName="arrow" presStyleLbl="node1" presStyleIdx="1" presStyleCnt="2" custScaleY="80996" custRadScaleRad="128860" custRadScaleInc="-389">
        <dgm:presLayoutVars>
          <dgm:bulletEnabled val="1"/>
        </dgm:presLayoutVars>
      </dgm:prSet>
      <dgm:spPr/>
      <dgm:t>
        <a:bodyPr/>
        <a:lstStyle/>
        <a:p>
          <a:endParaRPr lang="en-US"/>
        </a:p>
      </dgm:t>
    </dgm:pt>
  </dgm:ptLst>
  <dgm:cxnLst>
    <dgm:cxn modelId="{F00FBE3F-C906-4EA2-BA9A-601CE0CC9C5C}" srcId="{E1E9E99D-CD19-48A2-AA46-3B3D7858C712}" destId="{7454CC10-EE1D-4DD4-95B0-05ECF40DDA62}" srcOrd="1" destOrd="0" parTransId="{E2BBD934-C9B3-4D6E-8C51-4EBDE2629603}" sibTransId="{772261BB-06F2-42D4-BEF8-537ACE74A6BF}"/>
    <dgm:cxn modelId="{EEC67E74-6101-4AAF-A86C-65461A719CD5}" type="presOf" srcId="{7454CC10-EE1D-4DD4-95B0-05ECF40DDA62}" destId="{32D99525-8C4A-4D48-B5DA-C338D965824B}" srcOrd="0" destOrd="0" presId="urn:microsoft.com/office/officeart/2005/8/layout/arrow5"/>
    <dgm:cxn modelId="{FE729E1D-6E03-45ED-8A3B-E3869CE3BDB0}" srcId="{E1E9E99D-CD19-48A2-AA46-3B3D7858C712}" destId="{C052D076-45F5-4F20-8791-F6ADC8D6AA46}" srcOrd="0" destOrd="0" parTransId="{485C5287-4617-4614-BA61-7C84ADD1BFC3}" sibTransId="{86D5AE4D-B21B-41E8-9A72-7287F56F6A7B}"/>
    <dgm:cxn modelId="{FCFF084E-50FA-41BE-A324-E1FA9A1C2EC3}" type="presOf" srcId="{C052D076-45F5-4F20-8791-F6ADC8D6AA46}" destId="{88B0A536-09A2-43AA-938F-8DF2363F761C}" srcOrd="0" destOrd="0" presId="urn:microsoft.com/office/officeart/2005/8/layout/arrow5"/>
    <dgm:cxn modelId="{F0D3D535-D62A-4092-8B64-CA6C0F09608A}" type="presOf" srcId="{E1E9E99D-CD19-48A2-AA46-3B3D7858C712}" destId="{7D8BB11C-A49A-4A72-8257-90F338896FA3}" srcOrd="0" destOrd="0" presId="urn:microsoft.com/office/officeart/2005/8/layout/arrow5"/>
    <dgm:cxn modelId="{0955B77D-755A-4ECB-B486-72FA00EDA3FA}" type="presParOf" srcId="{7D8BB11C-A49A-4A72-8257-90F338896FA3}" destId="{88B0A536-09A2-43AA-938F-8DF2363F761C}" srcOrd="0" destOrd="0" presId="urn:microsoft.com/office/officeart/2005/8/layout/arrow5"/>
    <dgm:cxn modelId="{C7F2C456-919D-4345-A25E-03DBD67866B0}" type="presParOf" srcId="{7D8BB11C-A49A-4A72-8257-90F338896FA3}" destId="{32D99525-8C4A-4D48-B5DA-C338D965824B}"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96B5590-FBB7-42C7-A572-F4EA9D1623A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F2829F4-2EAF-4715-9736-71026AC2190B}">
      <dgm:prSet phldrT="[Text]"/>
      <dgm:spPr/>
      <dgm:t>
        <a:bodyPr/>
        <a:lstStyle/>
        <a:p>
          <a:r>
            <a:rPr lang="en-US" dirty="0" smtClean="0"/>
            <a:t>INTERPRET</a:t>
          </a:r>
          <a:endParaRPr lang="en-US" dirty="0"/>
        </a:p>
      </dgm:t>
    </dgm:pt>
    <dgm:pt modelId="{04AFD74C-FBFB-4EEF-B215-90A8C9F76296}" type="parTrans" cxnId="{6C14E02A-6501-45D5-BB3B-43687336690A}">
      <dgm:prSet/>
      <dgm:spPr/>
      <dgm:t>
        <a:bodyPr/>
        <a:lstStyle/>
        <a:p>
          <a:endParaRPr lang="en-US"/>
        </a:p>
      </dgm:t>
    </dgm:pt>
    <dgm:pt modelId="{3A6F28BD-2FD0-48E3-A020-D05C7BCC8545}" type="sibTrans" cxnId="{6C14E02A-6501-45D5-BB3B-43687336690A}">
      <dgm:prSet/>
      <dgm:spPr/>
      <dgm:t>
        <a:bodyPr/>
        <a:lstStyle/>
        <a:p>
          <a:endParaRPr lang="en-US"/>
        </a:p>
      </dgm:t>
    </dgm:pt>
    <dgm:pt modelId="{248B1737-2152-4A22-BB0B-75E7019A352B}">
      <dgm:prSet phldrT="[Text]" custT="1"/>
      <dgm:spPr/>
      <dgm:t>
        <a:bodyPr/>
        <a:lstStyle/>
        <a:p>
          <a:r>
            <a:rPr lang="en-US" sz="2000" dirty="0" smtClean="0"/>
            <a:t>Policy expectations and </a:t>
          </a:r>
          <a:r>
            <a:rPr lang="en-US" sz="2000" dirty="0" smtClean="0"/>
            <a:t>purposes:</a:t>
          </a:r>
          <a:endParaRPr lang="en-US" sz="2000" dirty="0"/>
        </a:p>
      </dgm:t>
    </dgm:pt>
    <dgm:pt modelId="{890D2569-A6CE-433B-8C0D-4341C8308FBB}" type="parTrans" cxnId="{48412F73-D8FE-473C-B6B4-0F83E88B6200}">
      <dgm:prSet/>
      <dgm:spPr/>
      <dgm:t>
        <a:bodyPr/>
        <a:lstStyle/>
        <a:p>
          <a:endParaRPr lang="en-US"/>
        </a:p>
      </dgm:t>
    </dgm:pt>
    <dgm:pt modelId="{7673CD35-8386-4F5A-8FF3-8A050818E5A5}" type="sibTrans" cxnId="{48412F73-D8FE-473C-B6B4-0F83E88B6200}">
      <dgm:prSet/>
      <dgm:spPr/>
      <dgm:t>
        <a:bodyPr/>
        <a:lstStyle/>
        <a:p>
          <a:endParaRPr lang="en-US"/>
        </a:p>
      </dgm:t>
    </dgm:pt>
    <dgm:pt modelId="{793AD23B-EDBC-4414-B0AA-59C835B2408B}">
      <dgm:prSet phldrT="[Text]"/>
      <dgm:spPr/>
      <dgm:t>
        <a:bodyPr/>
        <a:lstStyle/>
        <a:p>
          <a:r>
            <a:rPr lang="en-US" dirty="0" smtClean="0"/>
            <a:t>COMPLY</a:t>
          </a:r>
          <a:endParaRPr lang="en-US" dirty="0"/>
        </a:p>
      </dgm:t>
    </dgm:pt>
    <dgm:pt modelId="{303DB947-A150-44C2-8F44-50D7C039B763}" type="parTrans" cxnId="{8293BF6D-F5E0-493E-8F89-0036F09A0C62}">
      <dgm:prSet/>
      <dgm:spPr/>
      <dgm:t>
        <a:bodyPr/>
        <a:lstStyle/>
        <a:p>
          <a:endParaRPr lang="en-US"/>
        </a:p>
      </dgm:t>
    </dgm:pt>
    <dgm:pt modelId="{B5107C3E-9EE7-41F3-A9C4-53348D6AD538}" type="sibTrans" cxnId="{8293BF6D-F5E0-493E-8F89-0036F09A0C62}">
      <dgm:prSet/>
      <dgm:spPr/>
      <dgm:t>
        <a:bodyPr/>
        <a:lstStyle/>
        <a:p>
          <a:endParaRPr lang="en-US"/>
        </a:p>
      </dgm:t>
    </dgm:pt>
    <dgm:pt modelId="{5DE7B49B-3AF0-45C6-8BB1-304E186BC00E}">
      <dgm:prSet phldrT="[Text]" custT="1"/>
      <dgm:spPr/>
      <dgm:t>
        <a:bodyPr/>
        <a:lstStyle/>
        <a:p>
          <a:r>
            <a:rPr lang="en-US" sz="2000" dirty="0" smtClean="0"/>
            <a:t>Program implementation </a:t>
          </a:r>
          <a:r>
            <a:rPr lang="en-US" sz="2000" dirty="0" smtClean="0"/>
            <a:t>and </a:t>
          </a:r>
          <a:r>
            <a:rPr lang="en-US" sz="2000" dirty="0" smtClean="0"/>
            <a:t>results:</a:t>
          </a:r>
          <a:endParaRPr lang="en-US" sz="2000" dirty="0"/>
        </a:p>
      </dgm:t>
    </dgm:pt>
    <dgm:pt modelId="{B2001CAE-45BC-4453-8640-71BE7B051B50}" type="parTrans" cxnId="{EEC336FD-E8B1-4FB8-8788-188B6AAD9DC1}">
      <dgm:prSet/>
      <dgm:spPr/>
      <dgm:t>
        <a:bodyPr/>
        <a:lstStyle/>
        <a:p>
          <a:endParaRPr lang="en-US"/>
        </a:p>
      </dgm:t>
    </dgm:pt>
    <dgm:pt modelId="{9FB30582-CD51-40C5-B33B-50328B2B13F0}" type="sibTrans" cxnId="{EEC336FD-E8B1-4FB8-8788-188B6AAD9DC1}">
      <dgm:prSet/>
      <dgm:spPr/>
      <dgm:t>
        <a:bodyPr/>
        <a:lstStyle/>
        <a:p>
          <a:endParaRPr lang="en-US"/>
        </a:p>
      </dgm:t>
    </dgm:pt>
    <dgm:pt modelId="{18194139-B299-4D51-93D2-5A6AAF3E2F96}">
      <dgm:prSet phldrT="[Text]" custT="1"/>
      <dgm:spPr/>
      <dgm:t>
        <a:bodyPr/>
        <a:lstStyle/>
        <a:p>
          <a:r>
            <a:rPr lang="en-US" sz="2000" dirty="0" smtClean="0"/>
            <a:t>——What must </a:t>
          </a:r>
          <a:r>
            <a:rPr lang="en-US" sz="2000" dirty="0" smtClean="0"/>
            <a:t>be </a:t>
          </a:r>
          <a:r>
            <a:rPr lang="en-US" sz="2000" dirty="0" smtClean="0"/>
            <a:t>identified, measured, and tracked?</a:t>
          </a:r>
          <a:endParaRPr lang="en-US" sz="2000" dirty="0"/>
        </a:p>
      </dgm:t>
    </dgm:pt>
    <dgm:pt modelId="{49A21C73-F377-4CA2-B8AD-5BE44FF74299}" type="parTrans" cxnId="{D25351EC-2A20-4B8C-AC10-52197A288639}">
      <dgm:prSet/>
      <dgm:spPr/>
      <dgm:t>
        <a:bodyPr/>
        <a:lstStyle/>
        <a:p>
          <a:endParaRPr lang="en-US"/>
        </a:p>
      </dgm:t>
    </dgm:pt>
    <dgm:pt modelId="{11A2353D-D58C-4023-BA1B-AB9411849CC4}" type="sibTrans" cxnId="{D25351EC-2A20-4B8C-AC10-52197A288639}">
      <dgm:prSet/>
      <dgm:spPr/>
      <dgm:t>
        <a:bodyPr/>
        <a:lstStyle/>
        <a:p>
          <a:endParaRPr lang="en-US"/>
        </a:p>
      </dgm:t>
    </dgm:pt>
    <dgm:pt modelId="{64F5D502-98A4-4D6C-A0D9-21B0C9802AAA}">
      <dgm:prSet phldrT="[Text]"/>
      <dgm:spPr/>
      <dgm:t>
        <a:bodyPr/>
        <a:lstStyle/>
        <a:p>
          <a:r>
            <a:rPr lang="en-US" dirty="0" smtClean="0"/>
            <a:t>INFORM</a:t>
          </a:r>
          <a:endParaRPr lang="en-US" dirty="0"/>
        </a:p>
      </dgm:t>
    </dgm:pt>
    <dgm:pt modelId="{B4AA3B33-F208-46C8-81F2-FAFA3502859C}" type="parTrans" cxnId="{2560989A-E3FD-4183-8473-D5349FCFFDEF}">
      <dgm:prSet/>
      <dgm:spPr/>
      <dgm:t>
        <a:bodyPr/>
        <a:lstStyle/>
        <a:p>
          <a:endParaRPr lang="en-US"/>
        </a:p>
      </dgm:t>
    </dgm:pt>
    <dgm:pt modelId="{E76A0C7A-2713-4F77-9648-36D99400E5BB}" type="sibTrans" cxnId="{2560989A-E3FD-4183-8473-D5349FCFFDEF}">
      <dgm:prSet/>
      <dgm:spPr/>
      <dgm:t>
        <a:bodyPr/>
        <a:lstStyle/>
        <a:p>
          <a:endParaRPr lang="en-US"/>
        </a:p>
      </dgm:t>
    </dgm:pt>
    <dgm:pt modelId="{48EFE850-5DF4-4573-A806-F7C4449A0267}">
      <dgm:prSet phldrT="[Text]" custT="1"/>
      <dgm:spPr/>
      <dgm:t>
        <a:bodyPr/>
        <a:lstStyle/>
        <a:p>
          <a:r>
            <a:rPr lang="en-US" sz="2000" dirty="0" smtClean="0"/>
            <a:t>Policy revision or </a:t>
          </a:r>
          <a:r>
            <a:rPr lang="en-US" sz="2000" dirty="0" smtClean="0"/>
            <a:t>development:</a:t>
          </a:r>
          <a:endParaRPr lang="en-US" sz="2000" dirty="0"/>
        </a:p>
      </dgm:t>
    </dgm:pt>
    <dgm:pt modelId="{DE31F72A-5ACD-4CAD-807C-E608DCB13941}" type="parTrans" cxnId="{0F407E8F-8164-4F18-889E-B34DDEBE1643}">
      <dgm:prSet/>
      <dgm:spPr/>
      <dgm:t>
        <a:bodyPr/>
        <a:lstStyle/>
        <a:p>
          <a:endParaRPr lang="en-US"/>
        </a:p>
      </dgm:t>
    </dgm:pt>
    <dgm:pt modelId="{1C387FA9-3673-4BF9-8AAF-567E978783B7}" type="sibTrans" cxnId="{0F407E8F-8164-4F18-889E-B34DDEBE1643}">
      <dgm:prSet/>
      <dgm:spPr/>
      <dgm:t>
        <a:bodyPr/>
        <a:lstStyle/>
        <a:p>
          <a:endParaRPr lang="en-US"/>
        </a:p>
      </dgm:t>
    </dgm:pt>
    <dgm:pt modelId="{4AF1EB4A-491F-4CB8-9570-75BA0FECF6A7}">
      <dgm:prSet phldrT="[Text]" custT="1"/>
      <dgm:spPr/>
      <dgm:t>
        <a:bodyPr/>
        <a:lstStyle/>
        <a:p>
          <a:r>
            <a:rPr lang="en-US" sz="2000" dirty="0" smtClean="0"/>
            <a:t>——What policy conclusions might follow?</a:t>
          </a:r>
          <a:endParaRPr lang="en-US" sz="2000" dirty="0"/>
        </a:p>
      </dgm:t>
    </dgm:pt>
    <dgm:pt modelId="{EDD02A98-1BF9-4442-BE2C-C7A65FD7D292}" type="parTrans" cxnId="{05080AC3-8E2A-4CA9-B962-047590872898}">
      <dgm:prSet/>
      <dgm:spPr/>
      <dgm:t>
        <a:bodyPr/>
        <a:lstStyle/>
        <a:p>
          <a:endParaRPr lang="en-US"/>
        </a:p>
      </dgm:t>
    </dgm:pt>
    <dgm:pt modelId="{6FCF55AF-DF58-4124-BE74-F879D094AF6A}" type="sibTrans" cxnId="{05080AC3-8E2A-4CA9-B962-047590872898}">
      <dgm:prSet/>
      <dgm:spPr/>
      <dgm:t>
        <a:bodyPr/>
        <a:lstStyle/>
        <a:p>
          <a:endParaRPr lang="en-US"/>
        </a:p>
      </dgm:t>
    </dgm:pt>
    <dgm:pt modelId="{5093B5D4-3A10-4639-A384-7A35DEB7A857}">
      <dgm:prSet phldrT="[Text]" custT="1"/>
      <dgm:spPr/>
      <dgm:t>
        <a:bodyPr/>
        <a:lstStyle/>
        <a:p>
          <a:r>
            <a:rPr lang="en-US" sz="2000" dirty="0" smtClean="0"/>
            <a:t>——What are realistic terms of behavior?</a:t>
          </a:r>
          <a:endParaRPr lang="en-US" sz="2000" dirty="0"/>
        </a:p>
      </dgm:t>
    </dgm:pt>
    <dgm:pt modelId="{56007624-D2EA-4257-B2EF-7A631A62D563}" type="parTrans" cxnId="{586BEB7E-F5E9-4D57-8241-62E921F21697}">
      <dgm:prSet/>
      <dgm:spPr/>
    </dgm:pt>
    <dgm:pt modelId="{8FC2324A-B9B5-484D-83DA-DC01A8C946DA}" type="sibTrans" cxnId="{586BEB7E-F5E9-4D57-8241-62E921F21697}">
      <dgm:prSet/>
      <dgm:spPr/>
    </dgm:pt>
    <dgm:pt modelId="{4CFB227F-4C72-4533-AF95-5C5AA3D10659}">
      <dgm:prSet phldrT="[Text]" custT="1"/>
      <dgm:spPr/>
      <dgm:t>
        <a:bodyPr/>
        <a:lstStyle/>
        <a:p>
          <a:r>
            <a:rPr lang="en-US" sz="2000" dirty="0" smtClean="0"/>
            <a:t>——What is required for program fidelity?</a:t>
          </a:r>
          <a:endParaRPr lang="en-US" sz="2000" dirty="0"/>
        </a:p>
      </dgm:t>
    </dgm:pt>
    <dgm:pt modelId="{3B758999-20A4-4F62-B950-41B39D6568F1}" type="parTrans" cxnId="{BD9EACA8-3C53-413A-9C5A-E4D506AB9EFC}">
      <dgm:prSet/>
      <dgm:spPr/>
    </dgm:pt>
    <dgm:pt modelId="{59775D2A-CBDC-48E2-BE53-6452EB0B0C34}" type="sibTrans" cxnId="{BD9EACA8-3C53-413A-9C5A-E4D506AB9EFC}">
      <dgm:prSet/>
      <dgm:spPr/>
    </dgm:pt>
    <dgm:pt modelId="{1E9E1ECD-D048-4353-99B3-0FBAE1A6DC81}">
      <dgm:prSet phldrT="[Text]" custT="1"/>
      <dgm:spPr/>
      <dgm:t>
        <a:bodyPr/>
        <a:lstStyle/>
        <a:p>
          <a:r>
            <a:rPr lang="en-US" sz="2000" dirty="0" smtClean="0"/>
            <a:t>——What analysis </a:t>
          </a:r>
          <a:r>
            <a:rPr lang="en-US" sz="2000" dirty="0" smtClean="0"/>
            <a:t>and </a:t>
          </a:r>
          <a:r>
            <a:rPr lang="en-US" sz="2000" dirty="0" smtClean="0"/>
            <a:t>synthesis is meaningful?</a:t>
          </a:r>
          <a:endParaRPr lang="en-US" sz="2000" dirty="0"/>
        </a:p>
      </dgm:t>
    </dgm:pt>
    <dgm:pt modelId="{7AB87C65-495C-41E6-B398-E2FC98469909}" type="parTrans" cxnId="{1CFCB635-71D0-46C0-BC58-DAEB4CCCE395}">
      <dgm:prSet/>
      <dgm:spPr/>
    </dgm:pt>
    <dgm:pt modelId="{5AD731C0-B582-4F42-82CE-B9AAED239B46}" type="sibTrans" cxnId="{1CFCB635-71D0-46C0-BC58-DAEB4CCCE395}">
      <dgm:prSet/>
      <dgm:spPr/>
    </dgm:pt>
    <dgm:pt modelId="{93F0D074-F0A2-41AE-B015-076CC8C6978E}">
      <dgm:prSet phldrT="[Text]" custT="1"/>
      <dgm:spPr/>
      <dgm:t>
        <a:bodyPr/>
        <a:lstStyle/>
        <a:p>
          <a:r>
            <a:rPr lang="en-US" sz="2000" dirty="0" smtClean="0"/>
            <a:t>——What further study is required?</a:t>
          </a:r>
          <a:endParaRPr lang="en-US" sz="2000" dirty="0"/>
        </a:p>
      </dgm:t>
    </dgm:pt>
    <dgm:pt modelId="{6322777D-8E4F-4393-8561-C38297ED4A19}" type="parTrans" cxnId="{A12F1966-2DD6-418C-8FFE-3074ECA9D384}">
      <dgm:prSet/>
      <dgm:spPr/>
    </dgm:pt>
    <dgm:pt modelId="{0A9A080D-BDB5-4BE6-9D2C-1C6963D9B269}" type="sibTrans" cxnId="{A12F1966-2DD6-418C-8FFE-3074ECA9D384}">
      <dgm:prSet/>
      <dgm:spPr/>
    </dgm:pt>
    <dgm:pt modelId="{8024238D-B381-4621-BEFD-83D9F7B30D52}" type="pres">
      <dgm:prSet presAssocID="{896B5590-FBB7-42C7-A572-F4EA9D1623AC}" presName="linearFlow" presStyleCnt="0">
        <dgm:presLayoutVars>
          <dgm:dir/>
          <dgm:animLvl val="lvl"/>
          <dgm:resizeHandles val="exact"/>
        </dgm:presLayoutVars>
      </dgm:prSet>
      <dgm:spPr/>
      <dgm:t>
        <a:bodyPr/>
        <a:lstStyle/>
        <a:p>
          <a:endParaRPr lang="en-US"/>
        </a:p>
      </dgm:t>
    </dgm:pt>
    <dgm:pt modelId="{D8AC828A-5528-4561-9C27-E4011F7D5A05}" type="pres">
      <dgm:prSet presAssocID="{DF2829F4-2EAF-4715-9736-71026AC2190B}" presName="composite" presStyleCnt="0"/>
      <dgm:spPr/>
    </dgm:pt>
    <dgm:pt modelId="{8DDC927A-C02D-4D4F-9E25-2D710D29E063}" type="pres">
      <dgm:prSet presAssocID="{DF2829F4-2EAF-4715-9736-71026AC2190B}" presName="parentText" presStyleLbl="alignNode1" presStyleIdx="0" presStyleCnt="3">
        <dgm:presLayoutVars>
          <dgm:chMax val="1"/>
          <dgm:bulletEnabled val="1"/>
        </dgm:presLayoutVars>
      </dgm:prSet>
      <dgm:spPr/>
      <dgm:t>
        <a:bodyPr/>
        <a:lstStyle/>
        <a:p>
          <a:endParaRPr lang="en-US"/>
        </a:p>
      </dgm:t>
    </dgm:pt>
    <dgm:pt modelId="{848B4186-44A3-4D64-B9BD-BF7DCE036131}" type="pres">
      <dgm:prSet presAssocID="{DF2829F4-2EAF-4715-9736-71026AC2190B}" presName="descendantText" presStyleLbl="alignAcc1" presStyleIdx="0" presStyleCnt="3" custScaleY="104447">
        <dgm:presLayoutVars>
          <dgm:bulletEnabled val="1"/>
        </dgm:presLayoutVars>
      </dgm:prSet>
      <dgm:spPr/>
      <dgm:t>
        <a:bodyPr/>
        <a:lstStyle/>
        <a:p>
          <a:endParaRPr lang="en-US"/>
        </a:p>
      </dgm:t>
    </dgm:pt>
    <dgm:pt modelId="{C7FD3838-F8B5-45D3-B3FC-E5479F9D42DE}" type="pres">
      <dgm:prSet presAssocID="{3A6F28BD-2FD0-48E3-A020-D05C7BCC8545}" presName="sp" presStyleCnt="0"/>
      <dgm:spPr/>
    </dgm:pt>
    <dgm:pt modelId="{6EEF1A20-E7BD-47F2-9E1C-304CA905061D}" type="pres">
      <dgm:prSet presAssocID="{793AD23B-EDBC-4414-B0AA-59C835B2408B}" presName="composite" presStyleCnt="0"/>
      <dgm:spPr/>
    </dgm:pt>
    <dgm:pt modelId="{860F410A-9D19-42BB-87F4-8B324BD98A1C}" type="pres">
      <dgm:prSet presAssocID="{793AD23B-EDBC-4414-B0AA-59C835B2408B}" presName="parentText" presStyleLbl="alignNode1" presStyleIdx="1" presStyleCnt="3">
        <dgm:presLayoutVars>
          <dgm:chMax val="1"/>
          <dgm:bulletEnabled val="1"/>
        </dgm:presLayoutVars>
      </dgm:prSet>
      <dgm:spPr/>
      <dgm:t>
        <a:bodyPr/>
        <a:lstStyle/>
        <a:p>
          <a:endParaRPr lang="en-US"/>
        </a:p>
      </dgm:t>
    </dgm:pt>
    <dgm:pt modelId="{67B3E35D-C570-40BB-90B4-F46F6318AAE7}" type="pres">
      <dgm:prSet presAssocID="{793AD23B-EDBC-4414-B0AA-59C835B2408B}" presName="descendantText" presStyleLbl="alignAcc1" presStyleIdx="1" presStyleCnt="3">
        <dgm:presLayoutVars>
          <dgm:bulletEnabled val="1"/>
        </dgm:presLayoutVars>
      </dgm:prSet>
      <dgm:spPr/>
      <dgm:t>
        <a:bodyPr/>
        <a:lstStyle/>
        <a:p>
          <a:endParaRPr lang="en-US"/>
        </a:p>
      </dgm:t>
    </dgm:pt>
    <dgm:pt modelId="{01207BF3-EE6B-428E-8DDA-98F0036492C4}" type="pres">
      <dgm:prSet presAssocID="{B5107C3E-9EE7-41F3-A9C4-53348D6AD538}" presName="sp" presStyleCnt="0"/>
      <dgm:spPr/>
    </dgm:pt>
    <dgm:pt modelId="{77B34AAA-28E1-44C4-914D-51931D5C399E}" type="pres">
      <dgm:prSet presAssocID="{64F5D502-98A4-4D6C-A0D9-21B0C9802AAA}" presName="composite" presStyleCnt="0"/>
      <dgm:spPr/>
    </dgm:pt>
    <dgm:pt modelId="{52E17E41-BA1F-4F4A-BA00-1714C7474AAD}" type="pres">
      <dgm:prSet presAssocID="{64F5D502-98A4-4D6C-A0D9-21B0C9802AAA}" presName="parentText" presStyleLbl="alignNode1" presStyleIdx="2" presStyleCnt="3">
        <dgm:presLayoutVars>
          <dgm:chMax val="1"/>
          <dgm:bulletEnabled val="1"/>
        </dgm:presLayoutVars>
      </dgm:prSet>
      <dgm:spPr/>
      <dgm:t>
        <a:bodyPr/>
        <a:lstStyle/>
        <a:p>
          <a:endParaRPr lang="en-US"/>
        </a:p>
      </dgm:t>
    </dgm:pt>
    <dgm:pt modelId="{32069F3D-2A07-4317-82AC-5ABC5E098A12}" type="pres">
      <dgm:prSet presAssocID="{64F5D502-98A4-4D6C-A0D9-21B0C9802AAA}" presName="descendantText" presStyleLbl="alignAcc1" presStyleIdx="2" presStyleCnt="3">
        <dgm:presLayoutVars>
          <dgm:bulletEnabled val="1"/>
        </dgm:presLayoutVars>
      </dgm:prSet>
      <dgm:spPr/>
      <dgm:t>
        <a:bodyPr/>
        <a:lstStyle/>
        <a:p>
          <a:endParaRPr lang="en-US"/>
        </a:p>
      </dgm:t>
    </dgm:pt>
  </dgm:ptLst>
  <dgm:cxnLst>
    <dgm:cxn modelId="{A12F1966-2DD6-418C-8FFE-3074ECA9D384}" srcId="{64F5D502-98A4-4D6C-A0D9-21B0C9802AAA}" destId="{93F0D074-F0A2-41AE-B015-076CC8C6978E}" srcOrd="2" destOrd="0" parTransId="{6322777D-8E4F-4393-8561-C38297ED4A19}" sibTransId="{0A9A080D-BDB5-4BE6-9D2C-1C6963D9B269}"/>
    <dgm:cxn modelId="{3F88B0F0-927D-4E8C-9D41-6D789B14470E}" type="presOf" srcId="{DF2829F4-2EAF-4715-9736-71026AC2190B}" destId="{8DDC927A-C02D-4D4F-9E25-2D710D29E063}" srcOrd="0" destOrd="0" presId="urn:microsoft.com/office/officeart/2005/8/layout/chevron2"/>
    <dgm:cxn modelId="{A4B50445-CE5C-4068-9777-85D496AEA806}" type="presOf" srcId="{896B5590-FBB7-42C7-A572-F4EA9D1623AC}" destId="{8024238D-B381-4621-BEFD-83D9F7B30D52}" srcOrd="0" destOrd="0" presId="urn:microsoft.com/office/officeart/2005/8/layout/chevron2"/>
    <dgm:cxn modelId="{E2D04C2C-5708-46E1-B25C-63FE1CEE87D6}" type="presOf" srcId="{18194139-B299-4D51-93D2-5A6AAF3E2F96}" destId="{67B3E35D-C570-40BB-90B4-F46F6318AAE7}" srcOrd="0" destOrd="1" presId="urn:microsoft.com/office/officeart/2005/8/layout/chevron2"/>
    <dgm:cxn modelId="{E9F785B2-A1B6-47AB-9E95-3CACEA7233CB}" type="presOf" srcId="{5DE7B49B-3AF0-45C6-8BB1-304E186BC00E}" destId="{67B3E35D-C570-40BB-90B4-F46F6318AAE7}" srcOrd="0" destOrd="0" presId="urn:microsoft.com/office/officeart/2005/8/layout/chevron2"/>
    <dgm:cxn modelId="{994EE4E5-AAE3-4886-AED2-1EF32BFB5FDD}" type="presOf" srcId="{248B1737-2152-4A22-BB0B-75E7019A352B}" destId="{848B4186-44A3-4D64-B9BD-BF7DCE036131}" srcOrd="0" destOrd="0" presId="urn:microsoft.com/office/officeart/2005/8/layout/chevron2"/>
    <dgm:cxn modelId="{0F407E8F-8164-4F18-889E-B34DDEBE1643}" srcId="{64F5D502-98A4-4D6C-A0D9-21B0C9802AAA}" destId="{48EFE850-5DF4-4573-A806-F7C4449A0267}" srcOrd="0" destOrd="0" parTransId="{DE31F72A-5ACD-4CAD-807C-E608DCB13941}" sibTransId="{1C387FA9-3673-4BF9-8AAF-567E978783B7}"/>
    <dgm:cxn modelId="{BD9EACA8-3C53-413A-9C5A-E4D506AB9EFC}" srcId="{DF2829F4-2EAF-4715-9736-71026AC2190B}" destId="{4CFB227F-4C72-4533-AF95-5C5AA3D10659}" srcOrd="2" destOrd="0" parTransId="{3B758999-20A4-4F62-B950-41B39D6568F1}" sibTransId="{59775D2A-CBDC-48E2-BE53-6452EB0B0C34}"/>
    <dgm:cxn modelId="{F0BC3436-E09C-43A0-8AAE-1DD4C0C64CC0}" type="presOf" srcId="{5093B5D4-3A10-4639-A384-7A35DEB7A857}" destId="{848B4186-44A3-4D64-B9BD-BF7DCE036131}" srcOrd="0" destOrd="1" presId="urn:microsoft.com/office/officeart/2005/8/layout/chevron2"/>
    <dgm:cxn modelId="{4CB2EFD2-CAB4-4B46-8684-7C452C6B3C81}" type="presOf" srcId="{4AF1EB4A-491F-4CB8-9570-75BA0FECF6A7}" destId="{32069F3D-2A07-4317-82AC-5ABC5E098A12}" srcOrd="0" destOrd="1" presId="urn:microsoft.com/office/officeart/2005/8/layout/chevron2"/>
    <dgm:cxn modelId="{1CFCB635-71D0-46C0-BC58-DAEB4CCCE395}" srcId="{793AD23B-EDBC-4414-B0AA-59C835B2408B}" destId="{1E9E1ECD-D048-4353-99B3-0FBAE1A6DC81}" srcOrd="2" destOrd="0" parTransId="{7AB87C65-495C-41E6-B398-E2FC98469909}" sibTransId="{5AD731C0-B582-4F42-82CE-B9AAED239B46}"/>
    <dgm:cxn modelId="{88662097-F94F-4515-ACED-2EC8CA729CFE}" type="presOf" srcId="{4CFB227F-4C72-4533-AF95-5C5AA3D10659}" destId="{848B4186-44A3-4D64-B9BD-BF7DCE036131}" srcOrd="0" destOrd="2" presId="urn:microsoft.com/office/officeart/2005/8/layout/chevron2"/>
    <dgm:cxn modelId="{2560989A-E3FD-4183-8473-D5349FCFFDEF}" srcId="{896B5590-FBB7-42C7-A572-F4EA9D1623AC}" destId="{64F5D502-98A4-4D6C-A0D9-21B0C9802AAA}" srcOrd="2" destOrd="0" parTransId="{B4AA3B33-F208-46C8-81F2-FAFA3502859C}" sibTransId="{E76A0C7A-2713-4F77-9648-36D99400E5BB}"/>
    <dgm:cxn modelId="{A151B4D3-FD54-4926-905A-B387FA6CFF81}" type="presOf" srcId="{793AD23B-EDBC-4414-B0AA-59C835B2408B}" destId="{860F410A-9D19-42BB-87F4-8B324BD98A1C}" srcOrd="0" destOrd="0" presId="urn:microsoft.com/office/officeart/2005/8/layout/chevron2"/>
    <dgm:cxn modelId="{20DB1A3F-CD8E-4F1F-AB47-B458D65FA1EB}" type="presOf" srcId="{64F5D502-98A4-4D6C-A0D9-21B0C9802AAA}" destId="{52E17E41-BA1F-4F4A-BA00-1714C7474AAD}" srcOrd="0" destOrd="0" presId="urn:microsoft.com/office/officeart/2005/8/layout/chevron2"/>
    <dgm:cxn modelId="{8293BF6D-F5E0-493E-8F89-0036F09A0C62}" srcId="{896B5590-FBB7-42C7-A572-F4EA9D1623AC}" destId="{793AD23B-EDBC-4414-B0AA-59C835B2408B}" srcOrd="1" destOrd="0" parTransId="{303DB947-A150-44C2-8F44-50D7C039B763}" sibTransId="{B5107C3E-9EE7-41F3-A9C4-53348D6AD538}"/>
    <dgm:cxn modelId="{EEE759BA-6CFA-47D3-845D-D5FDFB49A62D}" type="presOf" srcId="{1E9E1ECD-D048-4353-99B3-0FBAE1A6DC81}" destId="{67B3E35D-C570-40BB-90B4-F46F6318AAE7}" srcOrd="0" destOrd="2" presId="urn:microsoft.com/office/officeart/2005/8/layout/chevron2"/>
    <dgm:cxn modelId="{6C14E02A-6501-45D5-BB3B-43687336690A}" srcId="{896B5590-FBB7-42C7-A572-F4EA9D1623AC}" destId="{DF2829F4-2EAF-4715-9736-71026AC2190B}" srcOrd="0" destOrd="0" parTransId="{04AFD74C-FBFB-4EEF-B215-90A8C9F76296}" sibTransId="{3A6F28BD-2FD0-48E3-A020-D05C7BCC8545}"/>
    <dgm:cxn modelId="{05080AC3-8E2A-4CA9-B962-047590872898}" srcId="{64F5D502-98A4-4D6C-A0D9-21B0C9802AAA}" destId="{4AF1EB4A-491F-4CB8-9570-75BA0FECF6A7}" srcOrd="1" destOrd="0" parTransId="{EDD02A98-1BF9-4442-BE2C-C7A65FD7D292}" sibTransId="{6FCF55AF-DF58-4124-BE74-F879D094AF6A}"/>
    <dgm:cxn modelId="{586BEB7E-F5E9-4D57-8241-62E921F21697}" srcId="{DF2829F4-2EAF-4715-9736-71026AC2190B}" destId="{5093B5D4-3A10-4639-A384-7A35DEB7A857}" srcOrd="1" destOrd="0" parTransId="{56007624-D2EA-4257-B2EF-7A631A62D563}" sibTransId="{8FC2324A-B9B5-484D-83DA-DC01A8C946DA}"/>
    <dgm:cxn modelId="{9E703AEC-8758-4E71-A7E1-DD7169E52F21}" type="presOf" srcId="{93F0D074-F0A2-41AE-B015-076CC8C6978E}" destId="{32069F3D-2A07-4317-82AC-5ABC5E098A12}" srcOrd="0" destOrd="2" presId="urn:microsoft.com/office/officeart/2005/8/layout/chevron2"/>
    <dgm:cxn modelId="{48999982-D7FC-41CF-B0B2-6F36453F576F}" type="presOf" srcId="{48EFE850-5DF4-4573-A806-F7C4449A0267}" destId="{32069F3D-2A07-4317-82AC-5ABC5E098A12}" srcOrd="0" destOrd="0" presId="urn:microsoft.com/office/officeart/2005/8/layout/chevron2"/>
    <dgm:cxn modelId="{EEC336FD-E8B1-4FB8-8788-188B6AAD9DC1}" srcId="{793AD23B-EDBC-4414-B0AA-59C835B2408B}" destId="{5DE7B49B-3AF0-45C6-8BB1-304E186BC00E}" srcOrd="0" destOrd="0" parTransId="{B2001CAE-45BC-4453-8640-71BE7B051B50}" sibTransId="{9FB30582-CD51-40C5-B33B-50328B2B13F0}"/>
    <dgm:cxn modelId="{48412F73-D8FE-473C-B6B4-0F83E88B6200}" srcId="{DF2829F4-2EAF-4715-9736-71026AC2190B}" destId="{248B1737-2152-4A22-BB0B-75E7019A352B}" srcOrd="0" destOrd="0" parTransId="{890D2569-A6CE-433B-8C0D-4341C8308FBB}" sibTransId="{7673CD35-8386-4F5A-8FF3-8A050818E5A5}"/>
    <dgm:cxn modelId="{D25351EC-2A20-4B8C-AC10-52197A288639}" srcId="{793AD23B-EDBC-4414-B0AA-59C835B2408B}" destId="{18194139-B299-4D51-93D2-5A6AAF3E2F96}" srcOrd="1" destOrd="0" parTransId="{49A21C73-F377-4CA2-B8AD-5BE44FF74299}" sibTransId="{11A2353D-D58C-4023-BA1B-AB9411849CC4}"/>
    <dgm:cxn modelId="{5D3355FB-3DAD-4AC9-BF88-DFC40CA5DF87}" type="presParOf" srcId="{8024238D-B381-4621-BEFD-83D9F7B30D52}" destId="{D8AC828A-5528-4561-9C27-E4011F7D5A05}" srcOrd="0" destOrd="0" presId="urn:microsoft.com/office/officeart/2005/8/layout/chevron2"/>
    <dgm:cxn modelId="{D8776F1A-74A2-4562-82B4-569234D32212}" type="presParOf" srcId="{D8AC828A-5528-4561-9C27-E4011F7D5A05}" destId="{8DDC927A-C02D-4D4F-9E25-2D710D29E063}" srcOrd="0" destOrd="0" presId="urn:microsoft.com/office/officeart/2005/8/layout/chevron2"/>
    <dgm:cxn modelId="{A45D9792-5353-4663-970E-EEAEDE46377B}" type="presParOf" srcId="{D8AC828A-5528-4561-9C27-E4011F7D5A05}" destId="{848B4186-44A3-4D64-B9BD-BF7DCE036131}" srcOrd="1" destOrd="0" presId="urn:microsoft.com/office/officeart/2005/8/layout/chevron2"/>
    <dgm:cxn modelId="{8C034A29-DB04-4EA0-B8B5-DC4DAFC88E62}" type="presParOf" srcId="{8024238D-B381-4621-BEFD-83D9F7B30D52}" destId="{C7FD3838-F8B5-45D3-B3FC-E5479F9D42DE}" srcOrd="1" destOrd="0" presId="urn:microsoft.com/office/officeart/2005/8/layout/chevron2"/>
    <dgm:cxn modelId="{43201FC9-E644-44F9-9248-DDB6BB1CE76E}" type="presParOf" srcId="{8024238D-B381-4621-BEFD-83D9F7B30D52}" destId="{6EEF1A20-E7BD-47F2-9E1C-304CA905061D}" srcOrd="2" destOrd="0" presId="urn:microsoft.com/office/officeart/2005/8/layout/chevron2"/>
    <dgm:cxn modelId="{6CC755FE-7DC5-4B9E-8096-7A26A973D65B}" type="presParOf" srcId="{6EEF1A20-E7BD-47F2-9E1C-304CA905061D}" destId="{860F410A-9D19-42BB-87F4-8B324BD98A1C}" srcOrd="0" destOrd="0" presId="urn:microsoft.com/office/officeart/2005/8/layout/chevron2"/>
    <dgm:cxn modelId="{B94F9994-BF9B-4DA5-971D-54DC80EF7141}" type="presParOf" srcId="{6EEF1A20-E7BD-47F2-9E1C-304CA905061D}" destId="{67B3E35D-C570-40BB-90B4-F46F6318AAE7}" srcOrd="1" destOrd="0" presId="urn:microsoft.com/office/officeart/2005/8/layout/chevron2"/>
    <dgm:cxn modelId="{8E19FBA8-833C-4B71-B5AF-D849673AB56A}" type="presParOf" srcId="{8024238D-B381-4621-BEFD-83D9F7B30D52}" destId="{01207BF3-EE6B-428E-8DDA-98F0036492C4}" srcOrd="3" destOrd="0" presId="urn:microsoft.com/office/officeart/2005/8/layout/chevron2"/>
    <dgm:cxn modelId="{9DBFD6DA-8BC8-47D9-AC1B-626FC914961F}" type="presParOf" srcId="{8024238D-B381-4621-BEFD-83D9F7B30D52}" destId="{77B34AAA-28E1-44C4-914D-51931D5C399E}" srcOrd="4" destOrd="0" presId="urn:microsoft.com/office/officeart/2005/8/layout/chevron2"/>
    <dgm:cxn modelId="{5C52266E-7F7B-4D94-9342-7DB5EB327DBE}" type="presParOf" srcId="{77B34AAA-28E1-44C4-914D-51931D5C399E}" destId="{52E17E41-BA1F-4F4A-BA00-1714C7474AAD}" srcOrd="0" destOrd="0" presId="urn:microsoft.com/office/officeart/2005/8/layout/chevron2"/>
    <dgm:cxn modelId="{AEDFDAA0-B6D3-40F7-948A-4A3F7BCC6E92}" type="presParOf" srcId="{77B34AAA-28E1-44C4-914D-51931D5C399E}" destId="{32069F3D-2A07-4317-82AC-5ABC5E098A12}"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64C64F0-6C35-4FD3-8598-94428E3A2D1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B0A9CE1-9C83-474B-8E6F-E6A82E72F231}">
      <dgm:prSet phldrT="[Text]" custT="1"/>
      <dgm:spPr/>
      <dgm:t>
        <a:bodyPr/>
        <a:lstStyle/>
        <a:p>
          <a:r>
            <a:rPr lang="en-US" sz="2400" dirty="0" smtClean="0"/>
            <a:t>Evaluation of organizational performance, results, and significance</a:t>
          </a:r>
          <a:endParaRPr lang="en-US" sz="2400" dirty="0"/>
        </a:p>
      </dgm:t>
    </dgm:pt>
    <dgm:pt modelId="{F90F9F7F-5442-4523-A5F3-02F425FED03F}" type="parTrans" cxnId="{2A931980-DCD7-46B2-A99C-154FCF1916F2}">
      <dgm:prSet/>
      <dgm:spPr/>
      <dgm:t>
        <a:bodyPr/>
        <a:lstStyle/>
        <a:p>
          <a:endParaRPr lang="en-US"/>
        </a:p>
      </dgm:t>
    </dgm:pt>
    <dgm:pt modelId="{374D5DB4-1CD4-45D9-975E-5812B64116B1}" type="sibTrans" cxnId="{2A931980-DCD7-46B2-A99C-154FCF1916F2}">
      <dgm:prSet/>
      <dgm:spPr/>
      <dgm:t>
        <a:bodyPr/>
        <a:lstStyle/>
        <a:p>
          <a:endParaRPr lang="en-US"/>
        </a:p>
      </dgm:t>
    </dgm:pt>
    <dgm:pt modelId="{D94F45DD-142C-43CD-9B65-547CEC4AA665}">
      <dgm:prSet phldrT="[Text]" custT="1"/>
      <dgm:spPr/>
      <dgm:t>
        <a:bodyPr/>
        <a:lstStyle/>
        <a:p>
          <a:r>
            <a:rPr lang="en-US" sz="2400" dirty="0" smtClean="0"/>
            <a:t>Examination of influence and impact on the public good</a:t>
          </a:r>
          <a:endParaRPr lang="en-US" sz="2400" dirty="0"/>
        </a:p>
      </dgm:t>
    </dgm:pt>
    <dgm:pt modelId="{4437B76F-8697-4CBF-B00C-45ECD3233551}" type="parTrans" cxnId="{75D2CCF6-49AC-4D17-9852-2A16A29DD6D2}">
      <dgm:prSet/>
      <dgm:spPr/>
      <dgm:t>
        <a:bodyPr/>
        <a:lstStyle/>
        <a:p>
          <a:endParaRPr lang="en-US"/>
        </a:p>
      </dgm:t>
    </dgm:pt>
    <dgm:pt modelId="{8D23E34A-BDA9-4FC0-9989-29A04FC521F7}" type="sibTrans" cxnId="{75D2CCF6-49AC-4D17-9852-2A16A29DD6D2}">
      <dgm:prSet/>
      <dgm:spPr/>
      <dgm:t>
        <a:bodyPr/>
        <a:lstStyle/>
        <a:p>
          <a:endParaRPr lang="en-US"/>
        </a:p>
      </dgm:t>
    </dgm:pt>
    <dgm:pt modelId="{F6AD0926-CEB3-48AD-94B0-AEDC43D7AFFF}">
      <dgm:prSet phldrT="[Text]" custT="1"/>
      <dgm:spPr/>
      <dgm:t>
        <a:bodyPr/>
        <a:lstStyle/>
        <a:p>
          <a:r>
            <a:rPr lang="en-US" sz="2400" dirty="0" smtClean="0"/>
            <a:t>Procedural Justice:</a:t>
          </a:r>
        </a:p>
        <a:p>
          <a:r>
            <a:rPr lang="en-US" sz="2400" dirty="0" smtClean="0"/>
            <a:t>Processes in accord with norms of respect and fair cooperation?</a:t>
          </a:r>
          <a:endParaRPr lang="en-US" sz="2400" dirty="0"/>
        </a:p>
      </dgm:t>
    </dgm:pt>
    <dgm:pt modelId="{375C494B-B7AE-4C1F-B253-A59381DFD07A}" type="parTrans" cxnId="{685EB984-BF57-40A0-B2D7-311357B431F3}">
      <dgm:prSet/>
      <dgm:spPr/>
      <dgm:t>
        <a:bodyPr/>
        <a:lstStyle/>
        <a:p>
          <a:endParaRPr lang="en-US"/>
        </a:p>
      </dgm:t>
    </dgm:pt>
    <dgm:pt modelId="{AE344497-2314-468E-B740-99DCBC11AB0D}" type="sibTrans" cxnId="{685EB984-BF57-40A0-B2D7-311357B431F3}">
      <dgm:prSet/>
      <dgm:spPr/>
      <dgm:t>
        <a:bodyPr/>
        <a:lstStyle/>
        <a:p>
          <a:endParaRPr lang="en-US"/>
        </a:p>
      </dgm:t>
    </dgm:pt>
    <dgm:pt modelId="{A7290FCC-B53C-4E56-A3FA-B449B49EEA2A}">
      <dgm:prSet phldrT="[Text]" custT="1"/>
      <dgm:spPr/>
      <dgm:t>
        <a:bodyPr/>
        <a:lstStyle/>
        <a:p>
          <a:r>
            <a:rPr lang="en-US" sz="2400" dirty="0" smtClean="0"/>
            <a:t>Distributive Justice:</a:t>
          </a:r>
        </a:p>
        <a:p>
          <a:r>
            <a:rPr lang="en-US" sz="2400" dirty="0" smtClean="0"/>
            <a:t>Allocations  in accord with norms of need and merit?</a:t>
          </a:r>
          <a:endParaRPr lang="en-US" sz="2400" dirty="0"/>
        </a:p>
      </dgm:t>
    </dgm:pt>
    <dgm:pt modelId="{A3C9199B-BBB9-48F6-9557-57A4A39769F0}" type="parTrans" cxnId="{C33B7F36-5177-48B2-9CE0-33165107F8A6}">
      <dgm:prSet/>
      <dgm:spPr/>
      <dgm:t>
        <a:bodyPr/>
        <a:lstStyle/>
        <a:p>
          <a:endParaRPr lang="en-US"/>
        </a:p>
      </dgm:t>
    </dgm:pt>
    <dgm:pt modelId="{7B45B104-C463-4F8A-B306-2B095A147A8E}" type="sibTrans" cxnId="{C33B7F36-5177-48B2-9CE0-33165107F8A6}">
      <dgm:prSet/>
      <dgm:spPr/>
      <dgm:t>
        <a:bodyPr/>
        <a:lstStyle/>
        <a:p>
          <a:endParaRPr lang="en-US"/>
        </a:p>
      </dgm:t>
    </dgm:pt>
    <dgm:pt modelId="{58ECF2C9-84B0-4151-860A-772064F56F80}" type="pres">
      <dgm:prSet presAssocID="{864C64F0-6C35-4FD3-8598-94428E3A2D1F}" presName="hierChild1" presStyleCnt="0">
        <dgm:presLayoutVars>
          <dgm:chPref val="1"/>
          <dgm:dir/>
          <dgm:animOne val="branch"/>
          <dgm:animLvl val="lvl"/>
          <dgm:resizeHandles/>
        </dgm:presLayoutVars>
      </dgm:prSet>
      <dgm:spPr/>
      <dgm:t>
        <a:bodyPr/>
        <a:lstStyle/>
        <a:p>
          <a:endParaRPr lang="en-US"/>
        </a:p>
      </dgm:t>
    </dgm:pt>
    <dgm:pt modelId="{F282F7E5-763C-40F4-8A06-3F3512C43C34}" type="pres">
      <dgm:prSet presAssocID="{1B0A9CE1-9C83-474B-8E6F-E6A82E72F231}" presName="hierRoot1" presStyleCnt="0"/>
      <dgm:spPr/>
    </dgm:pt>
    <dgm:pt modelId="{96239570-A91B-4982-9DA3-C4012D6062CD}" type="pres">
      <dgm:prSet presAssocID="{1B0A9CE1-9C83-474B-8E6F-E6A82E72F231}" presName="composite" presStyleCnt="0"/>
      <dgm:spPr/>
    </dgm:pt>
    <dgm:pt modelId="{844669C7-5419-440E-9D21-ED041040298E}" type="pres">
      <dgm:prSet presAssocID="{1B0A9CE1-9C83-474B-8E6F-E6A82E72F231}" presName="background" presStyleLbl="node0" presStyleIdx="0" presStyleCnt="1"/>
      <dgm:spPr/>
    </dgm:pt>
    <dgm:pt modelId="{45E97461-697E-4119-AABD-3DD0AE09C54C}" type="pres">
      <dgm:prSet presAssocID="{1B0A9CE1-9C83-474B-8E6F-E6A82E72F231}" presName="text" presStyleLbl="fgAcc0" presStyleIdx="0" presStyleCnt="1" custScaleX="305533" custScaleY="130228" custLinFactNeighborX="2790" custLinFactNeighborY="-29249">
        <dgm:presLayoutVars>
          <dgm:chPref val="3"/>
        </dgm:presLayoutVars>
      </dgm:prSet>
      <dgm:spPr/>
      <dgm:t>
        <a:bodyPr/>
        <a:lstStyle/>
        <a:p>
          <a:endParaRPr lang="en-US"/>
        </a:p>
      </dgm:t>
    </dgm:pt>
    <dgm:pt modelId="{806A32B7-28F0-42CC-AF7C-5BCBEEC6891A}" type="pres">
      <dgm:prSet presAssocID="{1B0A9CE1-9C83-474B-8E6F-E6A82E72F231}" presName="hierChild2" presStyleCnt="0"/>
      <dgm:spPr/>
    </dgm:pt>
    <dgm:pt modelId="{910EC560-AB64-4F48-8A75-5BA92F82F0F2}" type="pres">
      <dgm:prSet presAssocID="{4437B76F-8697-4CBF-B00C-45ECD3233551}" presName="Name10" presStyleLbl="parChTrans1D2" presStyleIdx="0" presStyleCnt="1"/>
      <dgm:spPr/>
      <dgm:t>
        <a:bodyPr/>
        <a:lstStyle/>
        <a:p>
          <a:endParaRPr lang="en-US"/>
        </a:p>
      </dgm:t>
    </dgm:pt>
    <dgm:pt modelId="{590FEBD5-3401-446C-B24A-09A09CF819E1}" type="pres">
      <dgm:prSet presAssocID="{D94F45DD-142C-43CD-9B65-547CEC4AA665}" presName="hierRoot2" presStyleCnt="0"/>
      <dgm:spPr/>
    </dgm:pt>
    <dgm:pt modelId="{C77E8CC2-ED43-4B69-ACB5-DB21FAF180C4}" type="pres">
      <dgm:prSet presAssocID="{D94F45DD-142C-43CD-9B65-547CEC4AA665}" presName="composite2" presStyleCnt="0"/>
      <dgm:spPr/>
    </dgm:pt>
    <dgm:pt modelId="{DFE109FD-9988-46D0-8988-AA4169B34579}" type="pres">
      <dgm:prSet presAssocID="{D94F45DD-142C-43CD-9B65-547CEC4AA665}" presName="background2" presStyleLbl="node2" presStyleIdx="0" presStyleCnt="1"/>
      <dgm:spPr/>
    </dgm:pt>
    <dgm:pt modelId="{06267188-4B44-41D1-82CB-7BFB79692912}" type="pres">
      <dgm:prSet presAssocID="{D94F45DD-142C-43CD-9B65-547CEC4AA665}" presName="text2" presStyleLbl="fgAcc2" presStyleIdx="0" presStyleCnt="1" custScaleX="242165" custScaleY="142591" custLinFactNeighborX="413" custLinFactNeighborY="-21788">
        <dgm:presLayoutVars>
          <dgm:chPref val="3"/>
        </dgm:presLayoutVars>
      </dgm:prSet>
      <dgm:spPr/>
      <dgm:t>
        <a:bodyPr/>
        <a:lstStyle/>
        <a:p>
          <a:endParaRPr lang="en-US"/>
        </a:p>
      </dgm:t>
    </dgm:pt>
    <dgm:pt modelId="{46EC29A5-ECE9-4A33-8617-351F738EAB83}" type="pres">
      <dgm:prSet presAssocID="{D94F45DD-142C-43CD-9B65-547CEC4AA665}" presName="hierChild3" presStyleCnt="0"/>
      <dgm:spPr/>
    </dgm:pt>
    <dgm:pt modelId="{47EEF08A-3D61-4B98-9396-B6672860465D}" type="pres">
      <dgm:prSet presAssocID="{375C494B-B7AE-4C1F-B253-A59381DFD07A}" presName="Name17" presStyleLbl="parChTrans1D3" presStyleIdx="0" presStyleCnt="2"/>
      <dgm:spPr/>
      <dgm:t>
        <a:bodyPr/>
        <a:lstStyle/>
        <a:p>
          <a:endParaRPr lang="en-US"/>
        </a:p>
      </dgm:t>
    </dgm:pt>
    <dgm:pt modelId="{55EACB8E-F91C-4C1C-BB53-14A78968C78F}" type="pres">
      <dgm:prSet presAssocID="{F6AD0926-CEB3-48AD-94B0-AEDC43D7AFFF}" presName="hierRoot3" presStyleCnt="0"/>
      <dgm:spPr/>
    </dgm:pt>
    <dgm:pt modelId="{4061C88D-4BD7-46E0-B0F9-57B1B75DC7AB}" type="pres">
      <dgm:prSet presAssocID="{F6AD0926-CEB3-48AD-94B0-AEDC43D7AFFF}" presName="composite3" presStyleCnt="0"/>
      <dgm:spPr/>
    </dgm:pt>
    <dgm:pt modelId="{D81B012B-D54A-4B08-B017-3ACEDAA38274}" type="pres">
      <dgm:prSet presAssocID="{F6AD0926-CEB3-48AD-94B0-AEDC43D7AFFF}" presName="background3" presStyleLbl="node3" presStyleIdx="0" presStyleCnt="2"/>
      <dgm:spPr/>
    </dgm:pt>
    <dgm:pt modelId="{4FC100BC-E86F-423C-B727-F4B7646CD2CE}" type="pres">
      <dgm:prSet presAssocID="{F6AD0926-CEB3-48AD-94B0-AEDC43D7AFFF}" presName="text3" presStyleLbl="fgAcc3" presStyleIdx="0" presStyleCnt="2" custScaleX="265511" custScaleY="188120" custLinFactNeighborX="-27509" custLinFactNeighborY="-15751">
        <dgm:presLayoutVars>
          <dgm:chPref val="3"/>
        </dgm:presLayoutVars>
      </dgm:prSet>
      <dgm:spPr/>
      <dgm:t>
        <a:bodyPr/>
        <a:lstStyle/>
        <a:p>
          <a:endParaRPr lang="en-US"/>
        </a:p>
      </dgm:t>
    </dgm:pt>
    <dgm:pt modelId="{72095E18-8945-4FC0-BF35-5E2B4377AB7E}" type="pres">
      <dgm:prSet presAssocID="{F6AD0926-CEB3-48AD-94B0-AEDC43D7AFFF}" presName="hierChild4" presStyleCnt="0"/>
      <dgm:spPr/>
    </dgm:pt>
    <dgm:pt modelId="{1E3B2941-12B4-4245-89CA-05759D596FCC}" type="pres">
      <dgm:prSet presAssocID="{A3C9199B-BBB9-48F6-9557-57A4A39769F0}" presName="Name17" presStyleLbl="parChTrans1D3" presStyleIdx="1" presStyleCnt="2"/>
      <dgm:spPr/>
      <dgm:t>
        <a:bodyPr/>
        <a:lstStyle/>
        <a:p>
          <a:endParaRPr lang="en-US"/>
        </a:p>
      </dgm:t>
    </dgm:pt>
    <dgm:pt modelId="{726E8CFA-2658-4334-A7B9-01B481535EFE}" type="pres">
      <dgm:prSet presAssocID="{A7290FCC-B53C-4E56-A3FA-B449B49EEA2A}" presName="hierRoot3" presStyleCnt="0"/>
      <dgm:spPr/>
    </dgm:pt>
    <dgm:pt modelId="{DDD7C94B-455E-4EFB-B890-9C91FD82DC46}" type="pres">
      <dgm:prSet presAssocID="{A7290FCC-B53C-4E56-A3FA-B449B49EEA2A}" presName="composite3" presStyleCnt="0"/>
      <dgm:spPr/>
    </dgm:pt>
    <dgm:pt modelId="{EA3AAA6A-5D53-4E9F-B3D1-9727DCA092B1}" type="pres">
      <dgm:prSet presAssocID="{A7290FCC-B53C-4E56-A3FA-B449B49EEA2A}" presName="background3" presStyleLbl="node3" presStyleIdx="1" presStyleCnt="2"/>
      <dgm:spPr/>
    </dgm:pt>
    <dgm:pt modelId="{E1A2E567-A16B-4921-938B-0CEA68541C26}" type="pres">
      <dgm:prSet presAssocID="{A7290FCC-B53C-4E56-A3FA-B449B49EEA2A}" presName="text3" presStyleLbl="fgAcc3" presStyleIdx="1" presStyleCnt="2" custScaleX="295775" custScaleY="185339" custLinFactNeighborX="10260" custLinFactNeighborY="-15373">
        <dgm:presLayoutVars>
          <dgm:chPref val="3"/>
        </dgm:presLayoutVars>
      </dgm:prSet>
      <dgm:spPr/>
      <dgm:t>
        <a:bodyPr/>
        <a:lstStyle/>
        <a:p>
          <a:endParaRPr lang="en-US"/>
        </a:p>
      </dgm:t>
    </dgm:pt>
    <dgm:pt modelId="{5136860E-8A42-453B-9A91-029EF5B40733}" type="pres">
      <dgm:prSet presAssocID="{A7290FCC-B53C-4E56-A3FA-B449B49EEA2A}" presName="hierChild4" presStyleCnt="0"/>
      <dgm:spPr/>
    </dgm:pt>
  </dgm:ptLst>
  <dgm:cxnLst>
    <dgm:cxn modelId="{92DE5297-5D87-4003-828D-1D699754A3AD}" type="presOf" srcId="{375C494B-B7AE-4C1F-B253-A59381DFD07A}" destId="{47EEF08A-3D61-4B98-9396-B6672860465D}" srcOrd="0" destOrd="0" presId="urn:microsoft.com/office/officeart/2005/8/layout/hierarchy1"/>
    <dgm:cxn modelId="{2A931980-DCD7-46B2-A99C-154FCF1916F2}" srcId="{864C64F0-6C35-4FD3-8598-94428E3A2D1F}" destId="{1B0A9CE1-9C83-474B-8E6F-E6A82E72F231}" srcOrd="0" destOrd="0" parTransId="{F90F9F7F-5442-4523-A5F3-02F425FED03F}" sibTransId="{374D5DB4-1CD4-45D9-975E-5812B64116B1}"/>
    <dgm:cxn modelId="{685EB984-BF57-40A0-B2D7-311357B431F3}" srcId="{D94F45DD-142C-43CD-9B65-547CEC4AA665}" destId="{F6AD0926-CEB3-48AD-94B0-AEDC43D7AFFF}" srcOrd="0" destOrd="0" parTransId="{375C494B-B7AE-4C1F-B253-A59381DFD07A}" sibTransId="{AE344497-2314-468E-B740-99DCBC11AB0D}"/>
    <dgm:cxn modelId="{C33B7F36-5177-48B2-9CE0-33165107F8A6}" srcId="{D94F45DD-142C-43CD-9B65-547CEC4AA665}" destId="{A7290FCC-B53C-4E56-A3FA-B449B49EEA2A}" srcOrd="1" destOrd="0" parTransId="{A3C9199B-BBB9-48F6-9557-57A4A39769F0}" sibTransId="{7B45B104-C463-4F8A-B306-2B095A147A8E}"/>
    <dgm:cxn modelId="{BFDB71D1-0020-474E-B61A-6B8027F01049}" type="presOf" srcId="{F6AD0926-CEB3-48AD-94B0-AEDC43D7AFFF}" destId="{4FC100BC-E86F-423C-B727-F4B7646CD2CE}" srcOrd="0" destOrd="0" presId="urn:microsoft.com/office/officeart/2005/8/layout/hierarchy1"/>
    <dgm:cxn modelId="{3CA636F4-50AE-4214-91D7-1FCEBCB25979}" type="presOf" srcId="{864C64F0-6C35-4FD3-8598-94428E3A2D1F}" destId="{58ECF2C9-84B0-4151-860A-772064F56F80}" srcOrd="0" destOrd="0" presId="urn:microsoft.com/office/officeart/2005/8/layout/hierarchy1"/>
    <dgm:cxn modelId="{75D2CCF6-49AC-4D17-9852-2A16A29DD6D2}" srcId="{1B0A9CE1-9C83-474B-8E6F-E6A82E72F231}" destId="{D94F45DD-142C-43CD-9B65-547CEC4AA665}" srcOrd="0" destOrd="0" parTransId="{4437B76F-8697-4CBF-B00C-45ECD3233551}" sibTransId="{8D23E34A-BDA9-4FC0-9989-29A04FC521F7}"/>
    <dgm:cxn modelId="{BF8C10F2-6ACE-40F1-A0E4-B5BE08B89E71}" type="presOf" srcId="{A3C9199B-BBB9-48F6-9557-57A4A39769F0}" destId="{1E3B2941-12B4-4245-89CA-05759D596FCC}" srcOrd="0" destOrd="0" presId="urn:microsoft.com/office/officeart/2005/8/layout/hierarchy1"/>
    <dgm:cxn modelId="{C9F037BF-D10E-4F96-B916-3283F34CBE66}" type="presOf" srcId="{1B0A9CE1-9C83-474B-8E6F-E6A82E72F231}" destId="{45E97461-697E-4119-AABD-3DD0AE09C54C}" srcOrd="0" destOrd="0" presId="urn:microsoft.com/office/officeart/2005/8/layout/hierarchy1"/>
    <dgm:cxn modelId="{1FC13037-6D14-4B4C-AA52-AACC9775E405}" type="presOf" srcId="{4437B76F-8697-4CBF-B00C-45ECD3233551}" destId="{910EC560-AB64-4F48-8A75-5BA92F82F0F2}" srcOrd="0" destOrd="0" presId="urn:microsoft.com/office/officeart/2005/8/layout/hierarchy1"/>
    <dgm:cxn modelId="{84837136-54D5-492E-A4DB-07DD81B23CDE}" type="presOf" srcId="{D94F45DD-142C-43CD-9B65-547CEC4AA665}" destId="{06267188-4B44-41D1-82CB-7BFB79692912}" srcOrd="0" destOrd="0" presId="urn:microsoft.com/office/officeart/2005/8/layout/hierarchy1"/>
    <dgm:cxn modelId="{D46868AC-D99D-406C-94C9-2AC968921B39}" type="presOf" srcId="{A7290FCC-B53C-4E56-A3FA-B449B49EEA2A}" destId="{E1A2E567-A16B-4921-938B-0CEA68541C26}" srcOrd="0" destOrd="0" presId="urn:microsoft.com/office/officeart/2005/8/layout/hierarchy1"/>
    <dgm:cxn modelId="{B77E8F99-0F1C-4345-A53B-7C9FD0BB2C4F}" type="presParOf" srcId="{58ECF2C9-84B0-4151-860A-772064F56F80}" destId="{F282F7E5-763C-40F4-8A06-3F3512C43C34}" srcOrd="0" destOrd="0" presId="urn:microsoft.com/office/officeart/2005/8/layout/hierarchy1"/>
    <dgm:cxn modelId="{BAD5DA30-D085-4F8D-9A18-2391E217A451}" type="presParOf" srcId="{F282F7E5-763C-40F4-8A06-3F3512C43C34}" destId="{96239570-A91B-4982-9DA3-C4012D6062CD}" srcOrd="0" destOrd="0" presId="urn:microsoft.com/office/officeart/2005/8/layout/hierarchy1"/>
    <dgm:cxn modelId="{005F79B0-31FC-4348-BC47-71FD0AE12496}" type="presParOf" srcId="{96239570-A91B-4982-9DA3-C4012D6062CD}" destId="{844669C7-5419-440E-9D21-ED041040298E}" srcOrd="0" destOrd="0" presId="urn:microsoft.com/office/officeart/2005/8/layout/hierarchy1"/>
    <dgm:cxn modelId="{6345A396-A269-4FAC-A4FE-48CDEB49093E}" type="presParOf" srcId="{96239570-A91B-4982-9DA3-C4012D6062CD}" destId="{45E97461-697E-4119-AABD-3DD0AE09C54C}" srcOrd="1" destOrd="0" presId="urn:microsoft.com/office/officeart/2005/8/layout/hierarchy1"/>
    <dgm:cxn modelId="{46208C73-C5AA-4D11-AB3A-95A0D0D7BBC4}" type="presParOf" srcId="{F282F7E5-763C-40F4-8A06-3F3512C43C34}" destId="{806A32B7-28F0-42CC-AF7C-5BCBEEC6891A}" srcOrd="1" destOrd="0" presId="urn:microsoft.com/office/officeart/2005/8/layout/hierarchy1"/>
    <dgm:cxn modelId="{6FBD2662-8214-4A38-97B0-A4F39D15ED87}" type="presParOf" srcId="{806A32B7-28F0-42CC-AF7C-5BCBEEC6891A}" destId="{910EC560-AB64-4F48-8A75-5BA92F82F0F2}" srcOrd="0" destOrd="0" presId="urn:microsoft.com/office/officeart/2005/8/layout/hierarchy1"/>
    <dgm:cxn modelId="{08165E7D-50B3-4F00-9788-B2049707589E}" type="presParOf" srcId="{806A32B7-28F0-42CC-AF7C-5BCBEEC6891A}" destId="{590FEBD5-3401-446C-B24A-09A09CF819E1}" srcOrd="1" destOrd="0" presId="urn:microsoft.com/office/officeart/2005/8/layout/hierarchy1"/>
    <dgm:cxn modelId="{F1F3ECD8-FC7C-47D6-9A97-2E533913F65B}" type="presParOf" srcId="{590FEBD5-3401-446C-B24A-09A09CF819E1}" destId="{C77E8CC2-ED43-4B69-ACB5-DB21FAF180C4}" srcOrd="0" destOrd="0" presId="urn:microsoft.com/office/officeart/2005/8/layout/hierarchy1"/>
    <dgm:cxn modelId="{CFAC54F8-949A-41E7-ACBC-CD1F5CE52093}" type="presParOf" srcId="{C77E8CC2-ED43-4B69-ACB5-DB21FAF180C4}" destId="{DFE109FD-9988-46D0-8988-AA4169B34579}" srcOrd="0" destOrd="0" presId="urn:microsoft.com/office/officeart/2005/8/layout/hierarchy1"/>
    <dgm:cxn modelId="{AE172FEC-E634-4A12-9C50-3E75F0F4A544}" type="presParOf" srcId="{C77E8CC2-ED43-4B69-ACB5-DB21FAF180C4}" destId="{06267188-4B44-41D1-82CB-7BFB79692912}" srcOrd="1" destOrd="0" presId="urn:microsoft.com/office/officeart/2005/8/layout/hierarchy1"/>
    <dgm:cxn modelId="{6D6B513B-90CD-4535-8251-6E82555096B5}" type="presParOf" srcId="{590FEBD5-3401-446C-B24A-09A09CF819E1}" destId="{46EC29A5-ECE9-4A33-8617-351F738EAB83}" srcOrd="1" destOrd="0" presId="urn:microsoft.com/office/officeart/2005/8/layout/hierarchy1"/>
    <dgm:cxn modelId="{76E5E5A5-3173-4743-8597-FDE4C999739A}" type="presParOf" srcId="{46EC29A5-ECE9-4A33-8617-351F738EAB83}" destId="{47EEF08A-3D61-4B98-9396-B6672860465D}" srcOrd="0" destOrd="0" presId="urn:microsoft.com/office/officeart/2005/8/layout/hierarchy1"/>
    <dgm:cxn modelId="{1D4EBD94-E96B-4E2C-A198-35CB89C22240}" type="presParOf" srcId="{46EC29A5-ECE9-4A33-8617-351F738EAB83}" destId="{55EACB8E-F91C-4C1C-BB53-14A78968C78F}" srcOrd="1" destOrd="0" presId="urn:microsoft.com/office/officeart/2005/8/layout/hierarchy1"/>
    <dgm:cxn modelId="{1FC37603-D2EC-47E5-B2DD-CEB8B820DCF4}" type="presParOf" srcId="{55EACB8E-F91C-4C1C-BB53-14A78968C78F}" destId="{4061C88D-4BD7-46E0-B0F9-57B1B75DC7AB}" srcOrd="0" destOrd="0" presId="urn:microsoft.com/office/officeart/2005/8/layout/hierarchy1"/>
    <dgm:cxn modelId="{306DA876-3461-4FD1-8B1F-3CBA2D53B063}" type="presParOf" srcId="{4061C88D-4BD7-46E0-B0F9-57B1B75DC7AB}" destId="{D81B012B-D54A-4B08-B017-3ACEDAA38274}" srcOrd="0" destOrd="0" presId="urn:microsoft.com/office/officeart/2005/8/layout/hierarchy1"/>
    <dgm:cxn modelId="{BF514C1E-C92E-4D26-B122-B4C9794C3B1F}" type="presParOf" srcId="{4061C88D-4BD7-46E0-B0F9-57B1B75DC7AB}" destId="{4FC100BC-E86F-423C-B727-F4B7646CD2CE}" srcOrd="1" destOrd="0" presId="urn:microsoft.com/office/officeart/2005/8/layout/hierarchy1"/>
    <dgm:cxn modelId="{F5530628-9761-445D-8502-110E806536A2}" type="presParOf" srcId="{55EACB8E-F91C-4C1C-BB53-14A78968C78F}" destId="{72095E18-8945-4FC0-BF35-5E2B4377AB7E}" srcOrd="1" destOrd="0" presId="urn:microsoft.com/office/officeart/2005/8/layout/hierarchy1"/>
    <dgm:cxn modelId="{9E8BF515-12E0-4ADE-81FC-2F5540101FA3}" type="presParOf" srcId="{46EC29A5-ECE9-4A33-8617-351F738EAB83}" destId="{1E3B2941-12B4-4245-89CA-05759D596FCC}" srcOrd="2" destOrd="0" presId="urn:microsoft.com/office/officeart/2005/8/layout/hierarchy1"/>
    <dgm:cxn modelId="{2BFC56C8-6E3D-4335-8CA4-16115B211F51}" type="presParOf" srcId="{46EC29A5-ECE9-4A33-8617-351F738EAB83}" destId="{726E8CFA-2658-4334-A7B9-01B481535EFE}" srcOrd="3" destOrd="0" presId="urn:microsoft.com/office/officeart/2005/8/layout/hierarchy1"/>
    <dgm:cxn modelId="{2287DC03-E660-4ABD-8AA3-66480A89E047}" type="presParOf" srcId="{726E8CFA-2658-4334-A7B9-01B481535EFE}" destId="{DDD7C94B-455E-4EFB-B890-9C91FD82DC46}" srcOrd="0" destOrd="0" presId="urn:microsoft.com/office/officeart/2005/8/layout/hierarchy1"/>
    <dgm:cxn modelId="{4D422DA9-3C14-40B5-BA3D-8450FCE84EA6}" type="presParOf" srcId="{DDD7C94B-455E-4EFB-B890-9C91FD82DC46}" destId="{EA3AAA6A-5D53-4E9F-B3D1-9727DCA092B1}" srcOrd="0" destOrd="0" presId="urn:microsoft.com/office/officeart/2005/8/layout/hierarchy1"/>
    <dgm:cxn modelId="{0223860A-B242-45C4-A5A0-27EC2D270AC8}" type="presParOf" srcId="{DDD7C94B-455E-4EFB-B890-9C91FD82DC46}" destId="{E1A2E567-A16B-4921-938B-0CEA68541C26}" srcOrd="1" destOrd="0" presId="urn:microsoft.com/office/officeart/2005/8/layout/hierarchy1"/>
    <dgm:cxn modelId="{4B8FCE48-602A-4F23-87E2-12AF0AEEF3C3}" type="presParOf" srcId="{726E8CFA-2658-4334-A7B9-01B481535EFE}" destId="{5136860E-8A42-453B-9A91-029EF5B40733}"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EEE2E06-6DC8-4E64-B20F-1B7D5AD4FA45}"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9902579B-17CD-464B-88CF-1AFC7F8B05F9}">
      <dgm:prSet phldrT="[Text]"/>
      <dgm:spPr/>
      <dgm:t>
        <a:bodyPr/>
        <a:lstStyle/>
        <a:p>
          <a:r>
            <a:rPr lang="en-US" dirty="0" smtClean="0"/>
            <a:t>Justice</a:t>
          </a:r>
          <a:endParaRPr lang="en-US" dirty="0"/>
        </a:p>
      </dgm:t>
    </dgm:pt>
    <dgm:pt modelId="{DC557E64-A2B3-4656-94EE-09535C37BEB1}" type="parTrans" cxnId="{1EFEC875-587E-4346-9868-8A0F68414490}">
      <dgm:prSet/>
      <dgm:spPr/>
      <dgm:t>
        <a:bodyPr/>
        <a:lstStyle/>
        <a:p>
          <a:endParaRPr lang="en-US"/>
        </a:p>
      </dgm:t>
    </dgm:pt>
    <dgm:pt modelId="{F83BA6B2-FDCE-488B-B0A6-43263EAFA213}" type="sibTrans" cxnId="{1EFEC875-587E-4346-9868-8A0F68414490}">
      <dgm:prSet/>
      <dgm:spPr/>
      <dgm:t>
        <a:bodyPr/>
        <a:lstStyle/>
        <a:p>
          <a:endParaRPr lang="en-US"/>
        </a:p>
      </dgm:t>
    </dgm:pt>
    <dgm:pt modelId="{67CA1EB0-1F08-4A36-B845-CACCFDBA4504}">
      <dgm:prSet phldrT="[Text]" custT="1"/>
      <dgm:spPr/>
      <dgm:t>
        <a:bodyPr/>
        <a:lstStyle/>
        <a:p>
          <a:r>
            <a:rPr lang="en-US" sz="2400" dirty="0" smtClean="0"/>
            <a:t>In the person of the citizen: </a:t>
          </a:r>
        </a:p>
        <a:p>
          <a:r>
            <a:rPr lang="en-US" sz="2400" dirty="0" smtClean="0"/>
            <a:t>The General Will</a:t>
          </a:r>
        </a:p>
        <a:p>
          <a:r>
            <a:rPr lang="en-US" sz="2400" dirty="0" smtClean="0"/>
            <a:t>Evaluative thinking</a:t>
          </a:r>
          <a:endParaRPr lang="en-US" sz="1600" dirty="0" smtClean="0"/>
        </a:p>
        <a:p>
          <a:endParaRPr lang="en-US" sz="1400" dirty="0"/>
        </a:p>
      </dgm:t>
    </dgm:pt>
    <dgm:pt modelId="{9C60B22D-59E1-4046-90F3-B7EB83B1DFAC}" type="parTrans" cxnId="{2BBA0F61-F1C2-4DDC-B7B7-D9C191F0B665}">
      <dgm:prSet/>
      <dgm:spPr/>
      <dgm:t>
        <a:bodyPr/>
        <a:lstStyle/>
        <a:p>
          <a:endParaRPr lang="en-US"/>
        </a:p>
      </dgm:t>
    </dgm:pt>
    <dgm:pt modelId="{4B225292-A5A4-4015-9AF0-57DC0E535823}" type="sibTrans" cxnId="{2BBA0F61-F1C2-4DDC-B7B7-D9C191F0B665}">
      <dgm:prSet/>
      <dgm:spPr/>
      <dgm:t>
        <a:bodyPr/>
        <a:lstStyle/>
        <a:p>
          <a:endParaRPr lang="en-US"/>
        </a:p>
      </dgm:t>
    </dgm:pt>
    <dgm:pt modelId="{E23C2A2F-DB7B-4949-87EB-CF835B0067CB}">
      <dgm:prSet phldrT="[Text]" custT="1"/>
      <dgm:spPr/>
      <dgm:t>
        <a:bodyPr/>
        <a:lstStyle/>
        <a:p>
          <a:r>
            <a:rPr lang="en-US" sz="2400" dirty="0" smtClean="0"/>
            <a:t>As the good of another:</a:t>
          </a:r>
        </a:p>
        <a:p>
          <a:r>
            <a:rPr lang="en-US" sz="2400" dirty="0" smtClean="0"/>
            <a:t>Effects of programs on the public</a:t>
          </a:r>
          <a:endParaRPr lang="en-US" sz="2400" dirty="0"/>
        </a:p>
      </dgm:t>
    </dgm:pt>
    <dgm:pt modelId="{155D4F7A-3E04-4E69-AE1A-A8B271B29EEB}" type="parTrans" cxnId="{E184E7FE-DD27-4B7D-BD47-CFB2DD6827F7}">
      <dgm:prSet/>
      <dgm:spPr/>
      <dgm:t>
        <a:bodyPr/>
        <a:lstStyle/>
        <a:p>
          <a:endParaRPr lang="en-US"/>
        </a:p>
      </dgm:t>
    </dgm:pt>
    <dgm:pt modelId="{06D248AC-7B6C-4E02-A8F4-5D3F9F0AA60C}" type="sibTrans" cxnId="{E184E7FE-DD27-4B7D-BD47-CFB2DD6827F7}">
      <dgm:prSet/>
      <dgm:spPr/>
      <dgm:t>
        <a:bodyPr/>
        <a:lstStyle/>
        <a:p>
          <a:endParaRPr lang="en-US"/>
        </a:p>
      </dgm:t>
    </dgm:pt>
    <dgm:pt modelId="{BF80CF47-274B-4BA9-80C2-09CA047B88DF}">
      <dgm:prSet phldrT="[Text]" custT="1"/>
      <dgm:spPr/>
      <dgm:t>
        <a:bodyPr/>
        <a:lstStyle/>
        <a:p>
          <a:r>
            <a:rPr lang="en-US" sz="2400" dirty="0" smtClean="0"/>
            <a:t>The arrangement of basic institutions:</a:t>
          </a:r>
        </a:p>
        <a:p>
          <a:r>
            <a:rPr lang="en-US" sz="2400" dirty="0" smtClean="0"/>
            <a:t>Human rights</a:t>
          </a:r>
        </a:p>
        <a:p>
          <a:r>
            <a:rPr lang="en-US" sz="2400" dirty="0" smtClean="0"/>
            <a:t>Fair terms of cooperation</a:t>
          </a:r>
        </a:p>
        <a:p>
          <a:r>
            <a:rPr lang="en-US" sz="2400" dirty="0" smtClean="0"/>
            <a:t>Public reason in deliberation</a:t>
          </a:r>
          <a:endParaRPr lang="en-US" sz="2400" dirty="0"/>
        </a:p>
      </dgm:t>
    </dgm:pt>
    <dgm:pt modelId="{F93AD7CE-26E0-4D18-89B3-5F082F657824}" type="parTrans" cxnId="{463D105D-E5EC-470C-877F-C91ED32FE323}">
      <dgm:prSet/>
      <dgm:spPr/>
      <dgm:t>
        <a:bodyPr/>
        <a:lstStyle/>
        <a:p>
          <a:endParaRPr lang="en-US"/>
        </a:p>
      </dgm:t>
    </dgm:pt>
    <dgm:pt modelId="{D1BA0E8B-DFCE-4949-AAAA-834856339F35}" type="sibTrans" cxnId="{463D105D-E5EC-470C-877F-C91ED32FE323}">
      <dgm:prSet/>
      <dgm:spPr/>
      <dgm:t>
        <a:bodyPr/>
        <a:lstStyle/>
        <a:p>
          <a:endParaRPr lang="en-US"/>
        </a:p>
      </dgm:t>
    </dgm:pt>
    <dgm:pt modelId="{BA990F65-C93E-4DF0-B14B-560B63FCB66D}" type="pres">
      <dgm:prSet presAssocID="{1EEE2E06-6DC8-4E64-B20F-1B7D5AD4FA45}" presName="cycle" presStyleCnt="0">
        <dgm:presLayoutVars>
          <dgm:chMax val="1"/>
          <dgm:dir/>
          <dgm:animLvl val="ctr"/>
          <dgm:resizeHandles val="exact"/>
        </dgm:presLayoutVars>
      </dgm:prSet>
      <dgm:spPr/>
    </dgm:pt>
    <dgm:pt modelId="{8F88DD4B-AB5E-4EE8-BFA4-8FE29BB63AA2}" type="pres">
      <dgm:prSet presAssocID="{9902579B-17CD-464B-88CF-1AFC7F8B05F9}" presName="centerShape" presStyleLbl="node0" presStyleIdx="0" presStyleCnt="1"/>
      <dgm:spPr/>
    </dgm:pt>
    <dgm:pt modelId="{269FDDFE-BABA-468C-BF2A-0FEC359AF16D}" type="pres">
      <dgm:prSet presAssocID="{9C60B22D-59E1-4046-90F3-B7EB83B1DFAC}" presName="parTrans" presStyleLbl="bgSibTrans2D1" presStyleIdx="0" presStyleCnt="3" custLinFactNeighborX="27974" custLinFactNeighborY="49533"/>
      <dgm:spPr/>
    </dgm:pt>
    <dgm:pt modelId="{F24345AC-CB61-4EC4-969F-C926E2F33703}" type="pres">
      <dgm:prSet presAssocID="{67CA1EB0-1F08-4A36-B845-CACCFDBA4504}" presName="node" presStyleLbl="node1" presStyleIdx="0" presStyleCnt="3" custScaleX="122818" custScaleY="142627">
        <dgm:presLayoutVars>
          <dgm:bulletEnabled val="1"/>
        </dgm:presLayoutVars>
      </dgm:prSet>
      <dgm:spPr/>
      <dgm:t>
        <a:bodyPr/>
        <a:lstStyle/>
        <a:p>
          <a:endParaRPr lang="en-US"/>
        </a:p>
      </dgm:t>
    </dgm:pt>
    <dgm:pt modelId="{69D4C620-44F1-4C7A-A396-AF9051C2FCFB}" type="pres">
      <dgm:prSet presAssocID="{155D4F7A-3E04-4E69-AE1A-A8B271B29EEB}" presName="parTrans" presStyleLbl="bgSibTrans2D1" presStyleIdx="1" presStyleCnt="3" custLinFactNeighborX="2369" custLinFactNeighborY="82850"/>
      <dgm:spPr/>
    </dgm:pt>
    <dgm:pt modelId="{56B11E7A-0136-4488-87C4-04AAAE3E3AA6}" type="pres">
      <dgm:prSet presAssocID="{E23C2A2F-DB7B-4949-87EB-CF835B0067CB}" presName="node" presStyleLbl="node1" presStyleIdx="1" presStyleCnt="3" custScaleX="111326" custScaleY="127379">
        <dgm:presLayoutVars>
          <dgm:bulletEnabled val="1"/>
        </dgm:presLayoutVars>
      </dgm:prSet>
      <dgm:spPr/>
      <dgm:t>
        <a:bodyPr/>
        <a:lstStyle/>
        <a:p>
          <a:endParaRPr lang="en-US"/>
        </a:p>
      </dgm:t>
    </dgm:pt>
    <dgm:pt modelId="{47B594F7-7EB7-453D-BC58-421F0DA078EA}" type="pres">
      <dgm:prSet presAssocID="{F93AD7CE-26E0-4D18-89B3-5F082F657824}" presName="parTrans" presStyleLbl="bgSibTrans2D1" presStyleIdx="2" presStyleCnt="3" custLinFactNeighborX="-23067" custLinFactNeighborY="43953"/>
      <dgm:spPr/>
    </dgm:pt>
    <dgm:pt modelId="{EF5C91B3-187C-4CF1-B0BE-FEFED370FB5E}" type="pres">
      <dgm:prSet presAssocID="{BF80CF47-274B-4BA9-80C2-09CA047B88DF}" presName="node" presStyleLbl="node1" presStyleIdx="2" presStyleCnt="3" custScaleX="135163" custScaleY="178725" custRadScaleRad="110848" custRadScaleInc="3878">
        <dgm:presLayoutVars>
          <dgm:bulletEnabled val="1"/>
        </dgm:presLayoutVars>
      </dgm:prSet>
      <dgm:spPr/>
      <dgm:t>
        <a:bodyPr/>
        <a:lstStyle/>
        <a:p>
          <a:endParaRPr lang="en-US"/>
        </a:p>
      </dgm:t>
    </dgm:pt>
  </dgm:ptLst>
  <dgm:cxnLst>
    <dgm:cxn modelId="{17452436-BE11-4DB0-B024-9BB4D29076EE}" type="presOf" srcId="{E23C2A2F-DB7B-4949-87EB-CF835B0067CB}" destId="{56B11E7A-0136-4488-87C4-04AAAE3E3AA6}" srcOrd="0" destOrd="0" presId="urn:microsoft.com/office/officeart/2005/8/layout/radial4"/>
    <dgm:cxn modelId="{1D5719F8-0911-41E2-B160-3C5C299150D1}" type="presOf" srcId="{9902579B-17CD-464B-88CF-1AFC7F8B05F9}" destId="{8F88DD4B-AB5E-4EE8-BFA4-8FE29BB63AA2}" srcOrd="0" destOrd="0" presId="urn:microsoft.com/office/officeart/2005/8/layout/radial4"/>
    <dgm:cxn modelId="{463D105D-E5EC-470C-877F-C91ED32FE323}" srcId="{9902579B-17CD-464B-88CF-1AFC7F8B05F9}" destId="{BF80CF47-274B-4BA9-80C2-09CA047B88DF}" srcOrd="2" destOrd="0" parTransId="{F93AD7CE-26E0-4D18-89B3-5F082F657824}" sibTransId="{D1BA0E8B-DFCE-4949-AAAA-834856339F35}"/>
    <dgm:cxn modelId="{C6D2C7B0-049C-4491-B755-7E366A5ECCF3}" type="presOf" srcId="{1EEE2E06-6DC8-4E64-B20F-1B7D5AD4FA45}" destId="{BA990F65-C93E-4DF0-B14B-560B63FCB66D}" srcOrd="0" destOrd="0" presId="urn:microsoft.com/office/officeart/2005/8/layout/radial4"/>
    <dgm:cxn modelId="{AF234D05-F9CD-4B52-A9EF-CDAFBFE63777}" type="presOf" srcId="{155D4F7A-3E04-4E69-AE1A-A8B271B29EEB}" destId="{69D4C620-44F1-4C7A-A396-AF9051C2FCFB}" srcOrd="0" destOrd="0" presId="urn:microsoft.com/office/officeart/2005/8/layout/radial4"/>
    <dgm:cxn modelId="{2BBA0F61-F1C2-4DDC-B7B7-D9C191F0B665}" srcId="{9902579B-17CD-464B-88CF-1AFC7F8B05F9}" destId="{67CA1EB0-1F08-4A36-B845-CACCFDBA4504}" srcOrd="0" destOrd="0" parTransId="{9C60B22D-59E1-4046-90F3-B7EB83B1DFAC}" sibTransId="{4B225292-A5A4-4015-9AF0-57DC0E535823}"/>
    <dgm:cxn modelId="{645A621C-BA99-4A86-8608-CD1AC86970DB}" type="presOf" srcId="{F93AD7CE-26E0-4D18-89B3-5F082F657824}" destId="{47B594F7-7EB7-453D-BC58-421F0DA078EA}" srcOrd="0" destOrd="0" presId="urn:microsoft.com/office/officeart/2005/8/layout/radial4"/>
    <dgm:cxn modelId="{4D56C710-705A-4C3E-8DF5-1CB473EA9ED9}" type="presOf" srcId="{BF80CF47-274B-4BA9-80C2-09CA047B88DF}" destId="{EF5C91B3-187C-4CF1-B0BE-FEFED370FB5E}" srcOrd="0" destOrd="0" presId="urn:microsoft.com/office/officeart/2005/8/layout/radial4"/>
    <dgm:cxn modelId="{2EF96999-E07B-4FCD-BF46-3CDA53142776}" type="presOf" srcId="{9C60B22D-59E1-4046-90F3-B7EB83B1DFAC}" destId="{269FDDFE-BABA-468C-BF2A-0FEC359AF16D}" srcOrd="0" destOrd="0" presId="urn:microsoft.com/office/officeart/2005/8/layout/radial4"/>
    <dgm:cxn modelId="{1EFEC875-587E-4346-9868-8A0F68414490}" srcId="{1EEE2E06-6DC8-4E64-B20F-1B7D5AD4FA45}" destId="{9902579B-17CD-464B-88CF-1AFC7F8B05F9}" srcOrd="0" destOrd="0" parTransId="{DC557E64-A2B3-4656-94EE-09535C37BEB1}" sibTransId="{F83BA6B2-FDCE-488B-B0A6-43263EAFA213}"/>
    <dgm:cxn modelId="{01FE1A70-B9E7-42DF-93F4-851742A947D5}" type="presOf" srcId="{67CA1EB0-1F08-4A36-B845-CACCFDBA4504}" destId="{F24345AC-CB61-4EC4-969F-C926E2F33703}" srcOrd="0" destOrd="0" presId="urn:microsoft.com/office/officeart/2005/8/layout/radial4"/>
    <dgm:cxn modelId="{E184E7FE-DD27-4B7D-BD47-CFB2DD6827F7}" srcId="{9902579B-17CD-464B-88CF-1AFC7F8B05F9}" destId="{E23C2A2F-DB7B-4949-87EB-CF835B0067CB}" srcOrd="1" destOrd="0" parTransId="{155D4F7A-3E04-4E69-AE1A-A8B271B29EEB}" sibTransId="{06D248AC-7B6C-4E02-A8F4-5D3F9F0AA60C}"/>
    <dgm:cxn modelId="{88AAEC63-3CA9-4DBD-A681-E70906B2E7C6}" type="presParOf" srcId="{BA990F65-C93E-4DF0-B14B-560B63FCB66D}" destId="{8F88DD4B-AB5E-4EE8-BFA4-8FE29BB63AA2}" srcOrd="0" destOrd="0" presId="urn:microsoft.com/office/officeart/2005/8/layout/radial4"/>
    <dgm:cxn modelId="{AFA16574-7FA9-4F74-BD42-CB1A8230F4DA}" type="presParOf" srcId="{BA990F65-C93E-4DF0-B14B-560B63FCB66D}" destId="{269FDDFE-BABA-468C-BF2A-0FEC359AF16D}" srcOrd="1" destOrd="0" presId="urn:microsoft.com/office/officeart/2005/8/layout/radial4"/>
    <dgm:cxn modelId="{0DAD72C2-054A-46F1-93AB-57931C594720}" type="presParOf" srcId="{BA990F65-C93E-4DF0-B14B-560B63FCB66D}" destId="{F24345AC-CB61-4EC4-969F-C926E2F33703}" srcOrd="2" destOrd="0" presId="urn:microsoft.com/office/officeart/2005/8/layout/radial4"/>
    <dgm:cxn modelId="{EB30706C-30AA-4D31-A89A-F096A0557E49}" type="presParOf" srcId="{BA990F65-C93E-4DF0-B14B-560B63FCB66D}" destId="{69D4C620-44F1-4C7A-A396-AF9051C2FCFB}" srcOrd="3" destOrd="0" presId="urn:microsoft.com/office/officeart/2005/8/layout/radial4"/>
    <dgm:cxn modelId="{3C6DB659-CFEB-4655-891D-3A4D9F705815}" type="presParOf" srcId="{BA990F65-C93E-4DF0-B14B-560B63FCB66D}" destId="{56B11E7A-0136-4488-87C4-04AAAE3E3AA6}" srcOrd="4" destOrd="0" presId="urn:microsoft.com/office/officeart/2005/8/layout/radial4"/>
    <dgm:cxn modelId="{2A33A289-7E65-420C-BF8A-1A0E38059C08}" type="presParOf" srcId="{BA990F65-C93E-4DF0-B14B-560B63FCB66D}" destId="{47B594F7-7EB7-453D-BC58-421F0DA078EA}" srcOrd="5" destOrd="0" presId="urn:microsoft.com/office/officeart/2005/8/layout/radial4"/>
    <dgm:cxn modelId="{FFA264E7-A8B2-49E6-9E69-08BE1D27C305}" type="presParOf" srcId="{BA990F65-C93E-4DF0-B14B-560B63FCB66D}" destId="{EF5C91B3-187C-4CF1-B0BE-FEFED370FB5E}"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84DF5C-7D77-41B9-BDEB-13A44BAF70CA}"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B4827CB3-26AA-48FA-BF71-E8551E484E48}">
      <dgm:prSet phldrT="[Text]"/>
      <dgm:spPr/>
      <dgm:t>
        <a:bodyPr/>
        <a:lstStyle/>
        <a:p>
          <a:r>
            <a:rPr lang="en-US" dirty="0" smtClean="0"/>
            <a:t>Questions or Claims of Value</a:t>
          </a:r>
          <a:endParaRPr lang="en-US" dirty="0"/>
        </a:p>
      </dgm:t>
    </dgm:pt>
    <dgm:pt modelId="{4EED342D-70D1-4390-8650-0DC65BE00907}" type="parTrans" cxnId="{B1ECAC2C-0809-48D3-A4D4-3102A17C0BDB}">
      <dgm:prSet/>
      <dgm:spPr/>
      <dgm:t>
        <a:bodyPr/>
        <a:lstStyle/>
        <a:p>
          <a:endParaRPr lang="en-US"/>
        </a:p>
      </dgm:t>
    </dgm:pt>
    <dgm:pt modelId="{0A6044A5-DC30-476C-B4B6-BF3F9B47C9E0}" type="sibTrans" cxnId="{B1ECAC2C-0809-48D3-A4D4-3102A17C0BDB}">
      <dgm:prSet/>
      <dgm:spPr/>
      <dgm:t>
        <a:bodyPr/>
        <a:lstStyle/>
        <a:p>
          <a:endParaRPr lang="en-US"/>
        </a:p>
      </dgm:t>
    </dgm:pt>
    <dgm:pt modelId="{CBA7818E-BF61-468A-921C-C2E3257EE811}">
      <dgm:prSet phldrT="[Text]"/>
      <dgm:spPr/>
      <dgm:t>
        <a:bodyPr/>
        <a:lstStyle/>
        <a:p>
          <a:r>
            <a:rPr lang="en-US" dirty="0" smtClean="0"/>
            <a:t>Systematic Inquiry</a:t>
          </a:r>
          <a:endParaRPr lang="en-US" dirty="0"/>
        </a:p>
      </dgm:t>
    </dgm:pt>
    <dgm:pt modelId="{295237A4-B461-4D69-A5AE-307E0A046298}" type="parTrans" cxnId="{3BBEE324-E250-4E77-91CC-EFF56CA54E76}">
      <dgm:prSet/>
      <dgm:spPr/>
      <dgm:t>
        <a:bodyPr/>
        <a:lstStyle/>
        <a:p>
          <a:endParaRPr lang="en-US"/>
        </a:p>
      </dgm:t>
    </dgm:pt>
    <dgm:pt modelId="{570ECDBD-8E40-4EAE-BB95-61E0547675F0}" type="sibTrans" cxnId="{3BBEE324-E250-4E77-91CC-EFF56CA54E76}">
      <dgm:prSet/>
      <dgm:spPr/>
      <dgm:t>
        <a:bodyPr/>
        <a:lstStyle/>
        <a:p>
          <a:endParaRPr lang="en-US"/>
        </a:p>
      </dgm:t>
    </dgm:pt>
    <dgm:pt modelId="{F5B1AB53-5FF5-4E67-9DF1-AAC1A371903A}">
      <dgm:prSet phldrT="[Text]"/>
      <dgm:spPr/>
      <dgm:t>
        <a:bodyPr/>
        <a:lstStyle/>
        <a:p>
          <a:r>
            <a:rPr lang="en-US" dirty="0" smtClean="0"/>
            <a:t>Determination of Value</a:t>
          </a:r>
          <a:endParaRPr lang="en-US" dirty="0"/>
        </a:p>
      </dgm:t>
    </dgm:pt>
    <dgm:pt modelId="{90932AB5-E4F8-4217-A875-1705A8F0A514}" type="parTrans" cxnId="{9BD8AAD4-484A-4BE0-BBCD-F82431625BE0}">
      <dgm:prSet/>
      <dgm:spPr/>
      <dgm:t>
        <a:bodyPr/>
        <a:lstStyle/>
        <a:p>
          <a:endParaRPr lang="en-US"/>
        </a:p>
      </dgm:t>
    </dgm:pt>
    <dgm:pt modelId="{8EE81799-89D6-4D55-ABF5-F1CEE55405CD}" type="sibTrans" cxnId="{9BD8AAD4-484A-4BE0-BBCD-F82431625BE0}">
      <dgm:prSet/>
      <dgm:spPr/>
      <dgm:t>
        <a:bodyPr/>
        <a:lstStyle/>
        <a:p>
          <a:endParaRPr lang="en-US"/>
        </a:p>
      </dgm:t>
    </dgm:pt>
    <dgm:pt modelId="{6D19BCBB-6468-41C4-B300-D09D780C16CD}">
      <dgm:prSet phldrT="[Text]"/>
      <dgm:spPr/>
      <dgm:t>
        <a:bodyPr/>
        <a:lstStyle/>
        <a:p>
          <a:r>
            <a:rPr lang="en-US" dirty="0" smtClean="0"/>
            <a:t>Standard of Public Scrutiny</a:t>
          </a:r>
          <a:endParaRPr lang="en-US" dirty="0"/>
        </a:p>
      </dgm:t>
    </dgm:pt>
    <dgm:pt modelId="{9B95639F-1476-4AA2-AE29-C8412B057D0E}" type="parTrans" cxnId="{6282DBF7-7DCF-44D6-BD70-2A83769B3F0E}">
      <dgm:prSet/>
      <dgm:spPr/>
      <dgm:t>
        <a:bodyPr/>
        <a:lstStyle/>
        <a:p>
          <a:endParaRPr lang="en-US"/>
        </a:p>
      </dgm:t>
    </dgm:pt>
    <dgm:pt modelId="{1562C118-9957-4C5D-A254-19B67FCCAF2F}" type="sibTrans" cxnId="{6282DBF7-7DCF-44D6-BD70-2A83769B3F0E}">
      <dgm:prSet/>
      <dgm:spPr/>
      <dgm:t>
        <a:bodyPr/>
        <a:lstStyle/>
        <a:p>
          <a:endParaRPr lang="en-US"/>
        </a:p>
      </dgm:t>
    </dgm:pt>
    <dgm:pt modelId="{F78BE99C-4816-4C02-BE40-DDFC19E950D8}" type="pres">
      <dgm:prSet presAssocID="{CF84DF5C-7D77-41B9-BDEB-13A44BAF70CA}" presName="compositeShape" presStyleCnt="0">
        <dgm:presLayoutVars>
          <dgm:chMax val="9"/>
          <dgm:dir/>
          <dgm:resizeHandles val="exact"/>
        </dgm:presLayoutVars>
      </dgm:prSet>
      <dgm:spPr/>
      <dgm:t>
        <a:bodyPr/>
        <a:lstStyle/>
        <a:p>
          <a:endParaRPr lang="en-US"/>
        </a:p>
      </dgm:t>
    </dgm:pt>
    <dgm:pt modelId="{A1659BDC-44A9-4A15-9D40-65D7937E00DB}" type="pres">
      <dgm:prSet presAssocID="{CF84DF5C-7D77-41B9-BDEB-13A44BAF70CA}" presName="triangle1" presStyleLbl="node1" presStyleIdx="0" presStyleCnt="4" custScaleX="147278" custScaleY="94203" custLinFactNeighborX="-1107" custLinFactNeighborY="5797">
        <dgm:presLayoutVars>
          <dgm:bulletEnabled val="1"/>
        </dgm:presLayoutVars>
      </dgm:prSet>
      <dgm:spPr/>
      <dgm:t>
        <a:bodyPr/>
        <a:lstStyle/>
        <a:p>
          <a:endParaRPr lang="en-US"/>
        </a:p>
      </dgm:t>
    </dgm:pt>
    <dgm:pt modelId="{4E2F3AEE-95D4-4DBF-984F-F368ED1F2F7A}" type="pres">
      <dgm:prSet presAssocID="{CF84DF5C-7D77-41B9-BDEB-13A44BAF70CA}" presName="triangle2" presStyleLbl="node1" presStyleIdx="1" presStyleCnt="4" custScaleX="152605" custScaleY="94203" custLinFactNeighborX="-49334" custLinFactNeighborY="1017">
        <dgm:presLayoutVars>
          <dgm:bulletEnabled val="1"/>
        </dgm:presLayoutVars>
      </dgm:prSet>
      <dgm:spPr/>
      <dgm:t>
        <a:bodyPr/>
        <a:lstStyle/>
        <a:p>
          <a:endParaRPr lang="en-US"/>
        </a:p>
      </dgm:t>
    </dgm:pt>
    <dgm:pt modelId="{806D4584-DDA4-49DE-802F-D440CB7D0034}" type="pres">
      <dgm:prSet presAssocID="{CF84DF5C-7D77-41B9-BDEB-13A44BAF70CA}" presName="triangle3" presStyleLbl="node1" presStyleIdx="2" presStyleCnt="4" custScaleX="154270" custScaleY="91304" custLinFactNeighborX="-509" custLinFactNeighborY="1017">
        <dgm:presLayoutVars>
          <dgm:bulletEnabled val="1"/>
        </dgm:presLayoutVars>
      </dgm:prSet>
      <dgm:spPr/>
      <dgm:t>
        <a:bodyPr/>
        <a:lstStyle/>
        <a:p>
          <a:endParaRPr lang="en-US"/>
        </a:p>
      </dgm:t>
    </dgm:pt>
    <dgm:pt modelId="{BC996448-FA73-4778-BB77-16F67F687C46}" type="pres">
      <dgm:prSet presAssocID="{CF84DF5C-7D77-41B9-BDEB-13A44BAF70CA}" presName="triangle4" presStyleLbl="node1" presStyleIdx="3" presStyleCnt="4" custScaleX="157972" custScaleY="89855" custLinFactNeighborX="34890" custLinFactNeighborY="2174">
        <dgm:presLayoutVars>
          <dgm:bulletEnabled val="1"/>
        </dgm:presLayoutVars>
      </dgm:prSet>
      <dgm:spPr/>
      <dgm:t>
        <a:bodyPr/>
        <a:lstStyle/>
        <a:p>
          <a:endParaRPr lang="en-US"/>
        </a:p>
      </dgm:t>
    </dgm:pt>
  </dgm:ptLst>
  <dgm:cxnLst>
    <dgm:cxn modelId="{6282DBF7-7DCF-44D6-BD70-2A83769B3F0E}" srcId="{CF84DF5C-7D77-41B9-BDEB-13A44BAF70CA}" destId="{6D19BCBB-6468-41C4-B300-D09D780C16CD}" srcOrd="3" destOrd="0" parTransId="{9B95639F-1476-4AA2-AE29-C8412B057D0E}" sibTransId="{1562C118-9957-4C5D-A254-19B67FCCAF2F}"/>
    <dgm:cxn modelId="{0CE9F4A6-914B-4CF5-BE66-77E8A0CBEF78}" type="presOf" srcId="{CBA7818E-BF61-468A-921C-C2E3257EE811}" destId="{4E2F3AEE-95D4-4DBF-984F-F368ED1F2F7A}" srcOrd="0" destOrd="0" presId="urn:microsoft.com/office/officeart/2005/8/layout/pyramid4"/>
    <dgm:cxn modelId="{D612D605-94CD-4648-84F2-BC62FFF2300C}" type="presOf" srcId="{CF84DF5C-7D77-41B9-BDEB-13A44BAF70CA}" destId="{F78BE99C-4816-4C02-BE40-DDFC19E950D8}" srcOrd="0" destOrd="0" presId="urn:microsoft.com/office/officeart/2005/8/layout/pyramid4"/>
    <dgm:cxn modelId="{AD5694EF-825E-4C62-85A6-2E567A48E51F}" type="presOf" srcId="{B4827CB3-26AA-48FA-BF71-E8551E484E48}" destId="{A1659BDC-44A9-4A15-9D40-65D7937E00DB}" srcOrd="0" destOrd="0" presId="urn:microsoft.com/office/officeart/2005/8/layout/pyramid4"/>
    <dgm:cxn modelId="{B1ECAC2C-0809-48D3-A4D4-3102A17C0BDB}" srcId="{CF84DF5C-7D77-41B9-BDEB-13A44BAF70CA}" destId="{B4827CB3-26AA-48FA-BF71-E8551E484E48}" srcOrd="0" destOrd="0" parTransId="{4EED342D-70D1-4390-8650-0DC65BE00907}" sibTransId="{0A6044A5-DC30-476C-B4B6-BF3F9B47C9E0}"/>
    <dgm:cxn modelId="{782E31BE-85D2-4898-BD21-A0A3E7DCF523}" type="presOf" srcId="{6D19BCBB-6468-41C4-B300-D09D780C16CD}" destId="{BC996448-FA73-4778-BB77-16F67F687C46}" srcOrd="0" destOrd="0" presId="urn:microsoft.com/office/officeart/2005/8/layout/pyramid4"/>
    <dgm:cxn modelId="{704A4015-A988-4128-8178-B80CC14D9FD2}" type="presOf" srcId="{F5B1AB53-5FF5-4E67-9DF1-AAC1A371903A}" destId="{806D4584-DDA4-49DE-802F-D440CB7D0034}" srcOrd="0" destOrd="0" presId="urn:microsoft.com/office/officeart/2005/8/layout/pyramid4"/>
    <dgm:cxn modelId="{3BBEE324-E250-4E77-91CC-EFF56CA54E76}" srcId="{CF84DF5C-7D77-41B9-BDEB-13A44BAF70CA}" destId="{CBA7818E-BF61-468A-921C-C2E3257EE811}" srcOrd="1" destOrd="0" parTransId="{295237A4-B461-4D69-A5AE-307E0A046298}" sibTransId="{570ECDBD-8E40-4EAE-BB95-61E0547675F0}"/>
    <dgm:cxn modelId="{9BD8AAD4-484A-4BE0-BBCD-F82431625BE0}" srcId="{CF84DF5C-7D77-41B9-BDEB-13A44BAF70CA}" destId="{F5B1AB53-5FF5-4E67-9DF1-AAC1A371903A}" srcOrd="2" destOrd="0" parTransId="{90932AB5-E4F8-4217-A875-1705A8F0A514}" sibTransId="{8EE81799-89D6-4D55-ABF5-F1CEE55405CD}"/>
    <dgm:cxn modelId="{999D00A9-1DB8-40EF-898A-3820A0195416}" type="presParOf" srcId="{F78BE99C-4816-4C02-BE40-DDFC19E950D8}" destId="{A1659BDC-44A9-4A15-9D40-65D7937E00DB}" srcOrd="0" destOrd="0" presId="urn:microsoft.com/office/officeart/2005/8/layout/pyramid4"/>
    <dgm:cxn modelId="{6F37F45E-60AF-466E-BFA0-10A42B7F4115}" type="presParOf" srcId="{F78BE99C-4816-4C02-BE40-DDFC19E950D8}" destId="{4E2F3AEE-95D4-4DBF-984F-F368ED1F2F7A}" srcOrd="1" destOrd="0" presId="urn:microsoft.com/office/officeart/2005/8/layout/pyramid4"/>
    <dgm:cxn modelId="{09821E11-B0CB-412D-B3A3-BD2CE9B2D350}" type="presParOf" srcId="{F78BE99C-4816-4C02-BE40-DDFC19E950D8}" destId="{806D4584-DDA4-49DE-802F-D440CB7D0034}" srcOrd="2" destOrd="0" presId="urn:microsoft.com/office/officeart/2005/8/layout/pyramid4"/>
    <dgm:cxn modelId="{35DAD8FA-2A26-48BD-A8EF-B9A8EBF32E0E}" type="presParOf" srcId="{F78BE99C-4816-4C02-BE40-DDFC19E950D8}" destId="{BC996448-FA73-4778-BB77-16F67F687C46}"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9F3C424-FC3B-4BE9-B08D-3A2114E287FB}" type="doc">
      <dgm:prSet loTypeId="urn:microsoft.com/office/officeart/2005/8/layout/arrow2" loCatId="process" qsTypeId="urn:microsoft.com/office/officeart/2005/8/quickstyle/simple1" qsCatId="simple" csTypeId="urn:microsoft.com/office/officeart/2005/8/colors/accent1_4" csCatId="accent1" phldr="1"/>
      <dgm:spPr/>
      <dgm:t>
        <a:bodyPr/>
        <a:lstStyle/>
        <a:p>
          <a:endParaRPr lang="en-US"/>
        </a:p>
      </dgm:t>
    </dgm:pt>
    <dgm:pt modelId="{1CB05A43-B522-416C-85BA-53B87854BD6B}">
      <dgm:prSet phldrT="[Text]" custT="1"/>
      <dgm:spPr/>
      <dgm:t>
        <a:bodyPr/>
        <a:lstStyle/>
        <a:p>
          <a:r>
            <a:rPr lang="en-US" sz="2400" dirty="0" smtClean="0"/>
            <a:t>1. </a:t>
          </a:r>
        </a:p>
        <a:p>
          <a:r>
            <a:rPr lang="en-US" sz="2000" dirty="0" smtClean="0"/>
            <a:t>What are the objective bases for claims?</a:t>
          </a:r>
          <a:endParaRPr lang="en-US" sz="2000" dirty="0"/>
        </a:p>
      </dgm:t>
    </dgm:pt>
    <dgm:pt modelId="{AFFC0FB0-F439-42A9-B14F-99D76970A4A4}" type="parTrans" cxnId="{926A5489-4D1A-4BBF-BEDD-01B756A26F8E}">
      <dgm:prSet/>
      <dgm:spPr/>
      <dgm:t>
        <a:bodyPr/>
        <a:lstStyle/>
        <a:p>
          <a:endParaRPr lang="en-US"/>
        </a:p>
      </dgm:t>
    </dgm:pt>
    <dgm:pt modelId="{1354F192-93A4-461C-90EA-A69406CECF23}" type="sibTrans" cxnId="{926A5489-4D1A-4BBF-BEDD-01B756A26F8E}">
      <dgm:prSet/>
      <dgm:spPr/>
      <dgm:t>
        <a:bodyPr/>
        <a:lstStyle/>
        <a:p>
          <a:endParaRPr lang="en-US"/>
        </a:p>
      </dgm:t>
    </dgm:pt>
    <dgm:pt modelId="{E6681A5B-878F-4CAD-97D3-A77F88F83C6D}">
      <dgm:prSet phldrT="[Text]" custT="1"/>
      <dgm:spPr/>
      <dgm:t>
        <a:bodyPr/>
        <a:lstStyle/>
        <a:p>
          <a:r>
            <a:rPr lang="en-US" sz="2400" dirty="0" smtClean="0"/>
            <a:t>2. </a:t>
          </a:r>
        </a:p>
        <a:p>
          <a:r>
            <a:rPr lang="en-US" sz="2000" dirty="0" smtClean="0"/>
            <a:t>What are the responsibilities and commitments of office and are they carried out, as a matter of public justice?</a:t>
          </a:r>
          <a:endParaRPr lang="en-US" sz="1800" dirty="0"/>
        </a:p>
      </dgm:t>
    </dgm:pt>
    <dgm:pt modelId="{EED1656D-20C9-40B2-8E52-C5EF7B31517F}" type="parTrans" cxnId="{1A34778D-2053-4B3F-B66C-EE59B9DA06BF}">
      <dgm:prSet/>
      <dgm:spPr/>
      <dgm:t>
        <a:bodyPr/>
        <a:lstStyle/>
        <a:p>
          <a:endParaRPr lang="en-US"/>
        </a:p>
      </dgm:t>
    </dgm:pt>
    <dgm:pt modelId="{810D48B5-444C-4172-8C81-8CE876915988}" type="sibTrans" cxnId="{1A34778D-2053-4B3F-B66C-EE59B9DA06BF}">
      <dgm:prSet/>
      <dgm:spPr/>
      <dgm:t>
        <a:bodyPr/>
        <a:lstStyle/>
        <a:p>
          <a:endParaRPr lang="en-US"/>
        </a:p>
      </dgm:t>
    </dgm:pt>
    <dgm:pt modelId="{939E38FE-EF27-465B-B513-764123C80720}">
      <dgm:prSet phldrT="[Text]" custT="1"/>
      <dgm:spPr/>
      <dgm:t>
        <a:bodyPr/>
        <a:lstStyle/>
        <a:p>
          <a:r>
            <a:rPr lang="en-US" sz="2400" dirty="0" smtClean="0"/>
            <a:t>3.</a:t>
          </a:r>
        </a:p>
        <a:p>
          <a:r>
            <a:rPr lang="en-US" sz="2000" dirty="0" smtClean="0"/>
            <a:t>What are the conditions and requirements of participation, and how well do these satisfy the requirements of procedural fairness and human dignity?</a:t>
          </a:r>
          <a:endParaRPr lang="en-US" sz="2000" dirty="0"/>
        </a:p>
      </dgm:t>
    </dgm:pt>
    <dgm:pt modelId="{31EC77E6-98D5-4636-8C24-12237EE5FC04}" type="parTrans" cxnId="{5A5BF3AF-5F14-4261-84B0-B188957FA381}">
      <dgm:prSet/>
      <dgm:spPr/>
      <dgm:t>
        <a:bodyPr/>
        <a:lstStyle/>
        <a:p>
          <a:endParaRPr lang="en-US"/>
        </a:p>
      </dgm:t>
    </dgm:pt>
    <dgm:pt modelId="{1EB4211A-C6C5-498A-813D-C3530DB5878D}" type="sibTrans" cxnId="{5A5BF3AF-5F14-4261-84B0-B188957FA381}">
      <dgm:prSet/>
      <dgm:spPr/>
      <dgm:t>
        <a:bodyPr/>
        <a:lstStyle/>
        <a:p>
          <a:endParaRPr lang="en-US"/>
        </a:p>
      </dgm:t>
    </dgm:pt>
    <dgm:pt modelId="{A5B968C4-C870-4BC4-8892-EA3E95758B5D}">
      <dgm:prSet phldrT="[Text]" custT="1"/>
      <dgm:spPr/>
      <dgm:t>
        <a:bodyPr/>
        <a:lstStyle/>
        <a:p>
          <a:pPr algn="l"/>
          <a:r>
            <a:rPr lang="en-US" sz="2400" dirty="0" smtClean="0"/>
            <a:t>4.</a:t>
          </a:r>
        </a:p>
        <a:p>
          <a:pPr algn="l"/>
          <a:r>
            <a:rPr lang="en-US" sz="2000" dirty="0" smtClean="0"/>
            <a:t>How are goods and services being allocated, and can this distribution be justified in reasonable terms of merit or need?</a:t>
          </a:r>
          <a:endParaRPr lang="en-US" sz="1600" dirty="0"/>
        </a:p>
      </dgm:t>
    </dgm:pt>
    <dgm:pt modelId="{5B781EBE-DB16-4E6A-8AE1-61016EC1387F}" type="parTrans" cxnId="{9DEC976F-B6B3-44E6-8C38-F0520703B813}">
      <dgm:prSet/>
      <dgm:spPr/>
      <dgm:t>
        <a:bodyPr/>
        <a:lstStyle/>
        <a:p>
          <a:endParaRPr lang="en-US"/>
        </a:p>
      </dgm:t>
    </dgm:pt>
    <dgm:pt modelId="{9A1D102F-F45E-4FD2-B58C-3123F962A906}" type="sibTrans" cxnId="{9DEC976F-B6B3-44E6-8C38-F0520703B813}">
      <dgm:prSet/>
      <dgm:spPr/>
      <dgm:t>
        <a:bodyPr/>
        <a:lstStyle/>
        <a:p>
          <a:endParaRPr lang="en-US"/>
        </a:p>
      </dgm:t>
    </dgm:pt>
    <dgm:pt modelId="{16471418-776D-463E-94A6-0C03BB35179C}" type="pres">
      <dgm:prSet presAssocID="{69F3C424-FC3B-4BE9-B08D-3A2114E287FB}" presName="arrowDiagram" presStyleCnt="0">
        <dgm:presLayoutVars>
          <dgm:chMax val="5"/>
          <dgm:dir/>
          <dgm:resizeHandles val="exact"/>
        </dgm:presLayoutVars>
      </dgm:prSet>
      <dgm:spPr/>
      <dgm:t>
        <a:bodyPr/>
        <a:lstStyle/>
        <a:p>
          <a:endParaRPr lang="en-US"/>
        </a:p>
      </dgm:t>
    </dgm:pt>
    <dgm:pt modelId="{13CE9502-F8CF-40E5-BA0A-548DFAC742CF}" type="pres">
      <dgm:prSet presAssocID="{69F3C424-FC3B-4BE9-B08D-3A2114E287FB}" presName="arrow" presStyleLbl="bgShp" presStyleIdx="0" presStyleCnt="1" custLinFactNeighborX="-373" custLinFactNeighborY="-337"/>
      <dgm:spPr/>
      <dgm:t>
        <a:bodyPr/>
        <a:lstStyle/>
        <a:p>
          <a:endParaRPr lang="en-US"/>
        </a:p>
      </dgm:t>
    </dgm:pt>
    <dgm:pt modelId="{124C55ED-BB3C-4FEA-8624-22E48F39668A}" type="pres">
      <dgm:prSet presAssocID="{69F3C424-FC3B-4BE9-B08D-3A2114E287FB}" presName="arrowDiagram4" presStyleCnt="0"/>
      <dgm:spPr/>
    </dgm:pt>
    <dgm:pt modelId="{54DA1164-D12D-4FF3-B2E6-861C80627616}" type="pres">
      <dgm:prSet presAssocID="{1CB05A43-B522-416C-85BA-53B87854BD6B}" presName="bullet4a" presStyleLbl="node1" presStyleIdx="0" presStyleCnt="4" custScaleX="258923" custScaleY="240246" custLinFactX="-124464" custLinFactNeighborX="-200000" custLinFactNeighborY="27650"/>
      <dgm:spPr/>
    </dgm:pt>
    <dgm:pt modelId="{1D9F7793-D9D0-48FA-8DE6-CABCFEE849C2}" type="pres">
      <dgm:prSet presAssocID="{1CB05A43-B522-416C-85BA-53B87854BD6B}" presName="textBox4a" presStyleLbl="revTx" presStyleIdx="0" presStyleCnt="4" custScaleX="118209" custScaleY="112062" custLinFactNeighborX="-46495" custLinFactNeighborY="-8267">
        <dgm:presLayoutVars>
          <dgm:bulletEnabled val="1"/>
        </dgm:presLayoutVars>
      </dgm:prSet>
      <dgm:spPr/>
      <dgm:t>
        <a:bodyPr/>
        <a:lstStyle/>
        <a:p>
          <a:endParaRPr lang="en-US"/>
        </a:p>
      </dgm:t>
    </dgm:pt>
    <dgm:pt modelId="{A2D64381-9DD4-4624-A047-DC2BF5705043}" type="pres">
      <dgm:prSet presAssocID="{E6681A5B-878F-4CAD-97D3-A77F88F83C6D}" presName="bullet4b" presStyleLbl="node1" presStyleIdx="1" presStyleCnt="4" custScaleX="164328" custScaleY="153393" custLinFactNeighborX="-23321" custLinFactNeighborY="-77385"/>
      <dgm:spPr/>
    </dgm:pt>
    <dgm:pt modelId="{8AC57568-9B1D-48B0-8D41-FAEA79355BCC}" type="pres">
      <dgm:prSet presAssocID="{E6681A5B-878F-4CAD-97D3-A77F88F83C6D}" presName="textBox4b" presStyleLbl="revTx" presStyleIdx="1" presStyleCnt="4" custScaleX="126653" custScaleY="107393" custLinFactNeighborX="-11208" custLinFactNeighborY="-14616">
        <dgm:presLayoutVars>
          <dgm:bulletEnabled val="1"/>
        </dgm:presLayoutVars>
      </dgm:prSet>
      <dgm:spPr/>
      <dgm:t>
        <a:bodyPr/>
        <a:lstStyle/>
        <a:p>
          <a:endParaRPr lang="en-US"/>
        </a:p>
      </dgm:t>
    </dgm:pt>
    <dgm:pt modelId="{4A279629-CB7E-421F-AD4A-6CC97C99D5D3}" type="pres">
      <dgm:prSet presAssocID="{939E38FE-EF27-465B-B513-764123C80720}" presName="bullet4c" presStyleLbl="node1" presStyleIdx="2" presStyleCnt="4" custScaleX="146410" custScaleY="135201" custLinFactY="-5238" custLinFactNeighborX="65038" custLinFactNeighborY="-100000"/>
      <dgm:spPr/>
    </dgm:pt>
    <dgm:pt modelId="{C27930F7-8BF1-4770-ACD9-D29DB785A273}" type="pres">
      <dgm:prSet presAssocID="{939E38FE-EF27-465B-B513-764123C80720}" presName="textBox4c" presStyleLbl="revTx" presStyleIdx="2" presStyleCnt="4" custScaleX="117982" custScaleY="107477" custLinFactNeighborX="6930" custLinFactNeighborY="-17563">
        <dgm:presLayoutVars>
          <dgm:bulletEnabled val="1"/>
        </dgm:presLayoutVars>
      </dgm:prSet>
      <dgm:spPr/>
      <dgm:t>
        <a:bodyPr/>
        <a:lstStyle/>
        <a:p>
          <a:endParaRPr lang="en-US"/>
        </a:p>
      </dgm:t>
    </dgm:pt>
    <dgm:pt modelId="{E681DAF4-BA5B-4891-99D8-F28B7748FF6F}" type="pres">
      <dgm:prSet presAssocID="{A5B968C4-C870-4BC4-8892-EA3E95758B5D}" presName="bullet4d" presStyleLbl="node1" presStyleIdx="3" presStyleCnt="4" custScaleY="115490" custLinFactNeighborX="80797" custLinFactNeighborY="-76097"/>
      <dgm:spPr/>
    </dgm:pt>
    <dgm:pt modelId="{5F52164A-BB74-4526-BBEB-B6C9BCEEDCF4}" type="pres">
      <dgm:prSet presAssocID="{A5B968C4-C870-4BC4-8892-EA3E95758B5D}" presName="textBox4d" presStyleLbl="revTx" presStyleIdx="3" presStyleCnt="4" custScaleX="126652" custScaleY="87511" custLinFactNeighborX="19296" custLinFactNeighborY="-23287">
        <dgm:presLayoutVars>
          <dgm:bulletEnabled val="1"/>
        </dgm:presLayoutVars>
      </dgm:prSet>
      <dgm:spPr/>
      <dgm:t>
        <a:bodyPr/>
        <a:lstStyle/>
        <a:p>
          <a:endParaRPr lang="en-US"/>
        </a:p>
      </dgm:t>
    </dgm:pt>
  </dgm:ptLst>
  <dgm:cxnLst>
    <dgm:cxn modelId="{9DEC976F-B6B3-44E6-8C38-F0520703B813}" srcId="{69F3C424-FC3B-4BE9-B08D-3A2114E287FB}" destId="{A5B968C4-C870-4BC4-8892-EA3E95758B5D}" srcOrd="3" destOrd="0" parTransId="{5B781EBE-DB16-4E6A-8AE1-61016EC1387F}" sibTransId="{9A1D102F-F45E-4FD2-B58C-3123F962A906}"/>
    <dgm:cxn modelId="{05AC2C7A-FBB0-430C-9A71-3D5ABAB02F4D}" type="presOf" srcId="{E6681A5B-878F-4CAD-97D3-A77F88F83C6D}" destId="{8AC57568-9B1D-48B0-8D41-FAEA79355BCC}" srcOrd="0" destOrd="0" presId="urn:microsoft.com/office/officeart/2005/8/layout/arrow2"/>
    <dgm:cxn modelId="{16435E2D-36AA-4185-A495-148CD5B19443}" type="presOf" srcId="{1CB05A43-B522-416C-85BA-53B87854BD6B}" destId="{1D9F7793-D9D0-48FA-8DE6-CABCFEE849C2}" srcOrd="0" destOrd="0" presId="urn:microsoft.com/office/officeart/2005/8/layout/arrow2"/>
    <dgm:cxn modelId="{5E3426B2-A5DD-4833-B743-472CAB8E430F}" type="presOf" srcId="{69F3C424-FC3B-4BE9-B08D-3A2114E287FB}" destId="{16471418-776D-463E-94A6-0C03BB35179C}" srcOrd="0" destOrd="0" presId="urn:microsoft.com/office/officeart/2005/8/layout/arrow2"/>
    <dgm:cxn modelId="{2FBAAE56-C49C-4D04-A69A-52AE28D872BB}" type="presOf" srcId="{939E38FE-EF27-465B-B513-764123C80720}" destId="{C27930F7-8BF1-4770-ACD9-D29DB785A273}" srcOrd="0" destOrd="0" presId="urn:microsoft.com/office/officeart/2005/8/layout/arrow2"/>
    <dgm:cxn modelId="{1A34778D-2053-4B3F-B66C-EE59B9DA06BF}" srcId="{69F3C424-FC3B-4BE9-B08D-3A2114E287FB}" destId="{E6681A5B-878F-4CAD-97D3-A77F88F83C6D}" srcOrd="1" destOrd="0" parTransId="{EED1656D-20C9-40B2-8E52-C5EF7B31517F}" sibTransId="{810D48B5-444C-4172-8C81-8CE876915988}"/>
    <dgm:cxn modelId="{5A5BF3AF-5F14-4261-84B0-B188957FA381}" srcId="{69F3C424-FC3B-4BE9-B08D-3A2114E287FB}" destId="{939E38FE-EF27-465B-B513-764123C80720}" srcOrd="2" destOrd="0" parTransId="{31EC77E6-98D5-4636-8C24-12237EE5FC04}" sibTransId="{1EB4211A-C6C5-498A-813D-C3530DB5878D}"/>
    <dgm:cxn modelId="{926A5489-4D1A-4BBF-BEDD-01B756A26F8E}" srcId="{69F3C424-FC3B-4BE9-B08D-3A2114E287FB}" destId="{1CB05A43-B522-416C-85BA-53B87854BD6B}" srcOrd="0" destOrd="0" parTransId="{AFFC0FB0-F439-42A9-B14F-99D76970A4A4}" sibTransId="{1354F192-93A4-461C-90EA-A69406CECF23}"/>
    <dgm:cxn modelId="{66205200-760B-462C-8A0B-80641C210AC1}" type="presOf" srcId="{A5B968C4-C870-4BC4-8892-EA3E95758B5D}" destId="{5F52164A-BB74-4526-BBEB-B6C9BCEEDCF4}" srcOrd="0" destOrd="0" presId="urn:microsoft.com/office/officeart/2005/8/layout/arrow2"/>
    <dgm:cxn modelId="{22024863-3DB6-4186-BB9F-D4A2E5067014}" type="presParOf" srcId="{16471418-776D-463E-94A6-0C03BB35179C}" destId="{13CE9502-F8CF-40E5-BA0A-548DFAC742CF}" srcOrd="0" destOrd="0" presId="urn:microsoft.com/office/officeart/2005/8/layout/arrow2"/>
    <dgm:cxn modelId="{6FC951AD-8A28-44A5-ABB8-06971179C2E1}" type="presParOf" srcId="{16471418-776D-463E-94A6-0C03BB35179C}" destId="{124C55ED-BB3C-4FEA-8624-22E48F39668A}" srcOrd="1" destOrd="0" presId="urn:microsoft.com/office/officeart/2005/8/layout/arrow2"/>
    <dgm:cxn modelId="{E3C48A3F-3098-4132-9694-A488E8DE3671}" type="presParOf" srcId="{124C55ED-BB3C-4FEA-8624-22E48F39668A}" destId="{54DA1164-D12D-4FF3-B2E6-861C80627616}" srcOrd="0" destOrd="0" presId="urn:microsoft.com/office/officeart/2005/8/layout/arrow2"/>
    <dgm:cxn modelId="{54C8F954-6E3F-478B-AB70-37575BE9D67D}" type="presParOf" srcId="{124C55ED-BB3C-4FEA-8624-22E48F39668A}" destId="{1D9F7793-D9D0-48FA-8DE6-CABCFEE849C2}" srcOrd="1" destOrd="0" presId="urn:microsoft.com/office/officeart/2005/8/layout/arrow2"/>
    <dgm:cxn modelId="{DD6AAC11-3A60-4C43-9A1E-2D62AD2C1428}" type="presParOf" srcId="{124C55ED-BB3C-4FEA-8624-22E48F39668A}" destId="{A2D64381-9DD4-4624-A047-DC2BF5705043}" srcOrd="2" destOrd="0" presId="urn:microsoft.com/office/officeart/2005/8/layout/arrow2"/>
    <dgm:cxn modelId="{470DCC61-D244-4EFF-A61F-30BBF1854B8A}" type="presParOf" srcId="{124C55ED-BB3C-4FEA-8624-22E48F39668A}" destId="{8AC57568-9B1D-48B0-8D41-FAEA79355BCC}" srcOrd="3" destOrd="0" presId="urn:microsoft.com/office/officeart/2005/8/layout/arrow2"/>
    <dgm:cxn modelId="{B5A1F6C3-688E-47A4-83F4-46358A1A3C05}" type="presParOf" srcId="{124C55ED-BB3C-4FEA-8624-22E48F39668A}" destId="{4A279629-CB7E-421F-AD4A-6CC97C99D5D3}" srcOrd="4" destOrd="0" presId="urn:microsoft.com/office/officeart/2005/8/layout/arrow2"/>
    <dgm:cxn modelId="{613A7A84-74DC-488C-A3A5-6868D1059DC6}" type="presParOf" srcId="{124C55ED-BB3C-4FEA-8624-22E48F39668A}" destId="{C27930F7-8BF1-4770-ACD9-D29DB785A273}" srcOrd="5" destOrd="0" presId="urn:microsoft.com/office/officeart/2005/8/layout/arrow2"/>
    <dgm:cxn modelId="{8D53C115-AF8C-49CB-B9B3-046BC594365A}" type="presParOf" srcId="{124C55ED-BB3C-4FEA-8624-22E48F39668A}" destId="{E681DAF4-BA5B-4891-99D8-F28B7748FF6F}" srcOrd="6" destOrd="0" presId="urn:microsoft.com/office/officeart/2005/8/layout/arrow2"/>
    <dgm:cxn modelId="{E7551089-3006-404E-86EA-24F78B5A2B56}" type="presParOf" srcId="{124C55ED-BB3C-4FEA-8624-22E48F39668A}" destId="{5F52164A-BB74-4526-BBEB-B6C9BCEEDCF4}" srcOrd="7"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84DF5C-7D77-41B9-BDEB-13A44BAF70CA}"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B4827CB3-26AA-48FA-BF71-E8551E484E48}">
      <dgm:prSet phldrT="[Text]"/>
      <dgm:spPr/>
      <dgm:t>
        <a:bodyPr/>
        <a:lstStyle/>
        <a:p>
          <a:r>
            <a:rPr lang="en-US" dirty="0" smtClean="0"/>
            <a:t>Questions or Claims of Value</a:t>
          </a:r>
          <a:endParaRPr lang="en-US" dirty="0"/>
        </a:p>
      </dgm:t>
    </dgm:pt>
    <dgm:pt modelId="{4EED342D-70D1-4390-8650-0DC65BE00907}" type="parTrans" cxnId="{B1ECAC2C-0809-48D3-A4D4-3102A17C0BDB}">
      <dgm:prSet/>
      <dgm:spPr/>
      <dgm:t>
        <a:bodyPr/>
        <a:lstStyle/>
        <a:p>
          <a:endParaRPr lang="en-US"/>
        </a:p>
      </dgm:t>
    </dgm:pt>
    <dgm:pt modelId="{0A6044A5-DC30-476C-B4B6-BF3F9B47C9E0}" type="sibTrans" cxnId="{B1ECAC2C-0809-48D3-A4D4-3102A17C0BDB}">
      <dgm:prSet/>
      <dgm:spPr/>
      <dgm:t>
        <a:bodyPr/>
        <a:lstStyle/>
        <a:p>
          <a:endParaRPr lang="en-US"/>
        </a:p>
      </dgm:t>
    </dgm:pt>
    <dgm:pt modelId="{CBA7818E-BF61-468A-921C-C2E3257EE811}">
      <dgm:prSet phldrT="[Text]"/>
      <dgm:spPr/>
      <dgm:t>
        <a:bodyPr/>
        <a:lstStyle/>
        <a:p>
          <a:r>
            <a:rPr lang="en-US" dirty="0" smtClean="0"/>
            <a:t>Systematic Inquiry</a:t>
          </a:r>
          <a:endParaRPr lang="en-US" dirty="0"/>
        </a:p>
      </dgm:t>
    </dgm:pt>
    <dgm:pt modelId="{295237A4-B461-4D69-A5AE-307E0A046298}" type="parTrans" cxnId="{3BBEE324-E250-4E77-91CC-EFF56CA54E76}">
      <dgm:prSet/>
      <dgm:spPr/>
      <dgm:t>
        <a:bodyPr/>
        <a:lstStyle/>
        <a:p>
          <a:endParaRPr lang="en-US"/>
        </a:p>
      </dgm:t>
    </dgm:pt>
    <dgm:pt modelId="{570ECDBD-8E40-4EAE-BB95-61E0547675F0}" type="sibTrans" cxnId="{3BBEE324-E250-4E77-91CC-EFF56CA54E76}">
      <dgm:prSet/>
      <dgm:spPr/>
      <dgm:t>
        <a:bodyPr/>
        <a:lstStyle/>
        <a:p>
          <a:endParaRPr lang="en-US"/>
        </a:p>
      </dgm:t>
    </dgm:pt>
    <dgm:pt modelId="{F5B1AB53-5FF5-4E67-9DF1-AAC1A371903A}">
      <dgm:prSet phldrT="[Text]"/>
      <dgm:spPr/>
      <dgm:t>
        <a:bodyPr/>
        <a:lstStyle/>
        <a:p>
          <a:r>
            <a:rPr lang="en-US" dirty="0" smtClean="0"/>
            <a:t>Determination of Value</a:t>
          </a:r>
          <a:endParaRPr lang="en-US" dirty="0"/>
        </a:p>
      </dgm:t>
    </dgm:pt>
    <dgm:pt modelId="{90932AB5-E4F8-4217-A875-1705A8F0A514}" type="parTrans" cxnId="{9BD8AAD4-484A-4BE0-BBCD-F82431625BE0}">
      <dgm:prSet/>
      <dgm:spPr/>
      <dgm:t>
        <a:bodyPr/>
        <a:lstStyle/>
        <a:p>
          <a:endParaRPr lang="en-US"/>
        </a:p>
      </dgm:t>
    </dgm:pt>
    <dgm:pt modelId="{8EE81799-89D6-4D55-ABF5-F1CEE55405CD}" type="sibTrans" cxnId="{9BD8AAD4-484A-4BE0-BBCD-F82431625BE0}">
      <dgm:prSet/>
      <dgm:spPr/>
      <dgm:t>
        <a:bodyPr/>
        <a:lstStyle/>
        <a:p>
          <a:endParaRPr lang="en-US"/>
        </a:p>
      </dgm:t>
    </dgm:pt>
    <dgm:pt modelId="{6D19BCBB-6468-41C4-B300-D09D780C16CD}">
      <dgm:prSet phldrT="[Text]"/>
      <dgm:spPr/>
      <dgm:t>
        <a:bodyPr/>
        <a:lstStyle/>
        <a:p>
          <a:r>
            <a:rPr lang="en-US" dirty="0" smtClean="0"/>
            <a:t>Standard of Public Scrutiny</a:t>
          </a:r>
          <a:endParaRPr lang="en-US" dirty="0"/>
        </a:p>
      </dgm:t>
    </dgm:pt>
    <dgm:pt modelId="{9B95639F-1476-4AA2-AE29-C8412B057D0E}" type="parTrans" cxnId="{6282DBF7-7DCF-44D6-BD70-2A83769B3F0E}">
      <dgm:prSet/>
      <dgm:spPr/>
      <dgm:t>
        <a:bodyPr/>
        <a:lstStyle/>
        <a:p>
          <a:endParaRPr lang="en-US"/>
        </a:p>
      </dgm:t>
    </dgm:pt>
    <dgm:pt modelId="{1562C118-9957-4C5D-A254-19B67FCCAF2F}" type="sibTrans" cxnId="{6282DBF7-7DCF-44D6-BD70-2A83769B3F0E}">
      <dgm:prSet/>
      <dgm:spPr/>
      <dgm:t>
        <a:bodyPr/>
        <a:lstStyle/>
        <a:p>
          <a:endParaRPr lang="en-US"/>
        </a:p>
      </dgm:t>
    </dgm:pt>
    <dgm:pt modelId="{F78BE99C-4816-4C02-BE40-DDFC19E950D8}" type="pres">
      <dgm:prSet presAssocID="{CF84DF5C-7D77-41B9-BDEB-13A44BAF70CA}" presName="compositeShape" presStyleCnt="0">
        <dgm:presLayoutVars>
          <dgm:chMax val="9"/>
          <dgm:dir/>
          <dgm:resizeHandles val="exact"/>
        </dgm:presLayoutVars>
      </dgm:prSet>
      <dgm:spPr/>
      <dgm:t>
        <a:bodyPr/>
        <a:lstStyle/>
        <a:p>
          <a:endParaRPr lang="en-US"/>
        </a:p>
      </dgm:t>
    </dgm:pt>
    <dgm:pt modelId="{A1659BDC-44A9-4A15-9D40-65D7937E00DB}" type="pres">
      <dgm:prSet presAssocID="{CF84DF5C-7D77-41B9-BDEB-13A44BAF70CA}" presName="triangle1" presStyleLbl="node1" presStyleIdx="0" presStyleCnt="4" custScaleX="147278" custScaleY="94203" custLinFactNeighborX="-1107" custLinFactNeighborY="5797">
        <dgm:presLayoutVars>
          <dgm:bulletEnabled val="1"/>
        </dgm:presLayoutVars>
      </dgm:prSet>
      <dgm:spPr/>
      <dgm:t>
        <a:bodyPr/>
        <a:lstStyle/>
        <a:p>
          <a:endParaRPr lang="en-US"/>
        </a:p>
      </dgm:t>
    </dgm:pt>
    <dgm:pt modelId="{4E2F3AEE-95D4-4DBF-984F-F368ED1F2F7A}" type="pres">
      <dgm:prSet presAssocID="{CF84DF5C-7D77-41B9-BDEB-13A44BAF70CA}" presName="triangle2" presStyleLbl="node1" presStyleIdx="1" presStyleCnt="4" custScaleX="152605" custScaleY="94203" custLinFactNeighborX="-49334" custLinFactNeighborY="1017">
        <dgm:presLayoutVars>
          <dgm:bulletEnabled val="1"/>
        </dgm:presLayoutVars>
      </dgm:prSet>
      <dgm:spPr/>
      <dgm:t>
        <a:bodyPr/>
        <a:lstStyle/>
        <a:p>
          <a:endParaRPr lang="en-US"/>
        </a:p>
      </dgm:t>
    </dgm:pt>
    <dgm:pt modelId="{806D4584-DDA4-49DE-802F-D440CB7D0034}" type="pres">
      <dgm:prSet presAssocID="{CF84DF5C-7D77-41B9-BDEB-13A44BAF70CA}" presName="triangle3" presStyleLbl="node1" presStyleIdx="2" presStyleCnt="4" custScaleX="154270" custScaleY="91304" custLinFactNeighborX="-509" custLinFactNeighborY="1017">
        <dgm:presLayoutVars>
          <dgm:bulletEnabled val="1"/>
        </dgm:presLayoutVars>
      </dgm:prSet>
      <dgm:spPr/>
      <dgm:t>
        <a:bodyPr/>
        <a:lstStyle/>
        <a:p>
          <a:endParaRPr lang="en-US"/>
        </a:p>
      </dgm:t>
    </dgm:pt>
    <dgm:pt modelId="{BC996448-FA73-4778-BB77-16F67F687C46}" type="pres">
      <dgm:prSet presAssocID="{CF84DF5C-7D77-41B9-BDEB-13A44BAF70CA}" presName="triangle4" presStyleLbl="node1" presStyleIdx="3" presStyleCnt="4" custScaleX="157972" custScaleY="89855" custLinFactNeighborX="34890" custLinFactNeighborY="2174">
        <dgm:presLayoutVars>
          <dgm:bulletEnabled val="1"/>
        </dgm:presLayoutVars>
      </dgm:prSet>
      <dgm:spPr/>
      <dgm:t>
        <a:bodyPr/>
        <a:lstStyle/>
        <a:p>
          <a:endParaRPr lang="en-US"/>
        </a:p>
      </dgm:t>
    </dgm:pt>
  </dgm:ptLst>
  <dgm:cxnLst>
    <dgm:cxn modelId="{6282DBF7-7DCF-44D6-BD70-2A83769B3F0E}" srcId="{CF84DF5C-7D77-41B9-BDEB-13A44BAF70CA}" destId="{6D19BCBB-6468-41C4-B300-D09D780C16CD}" srcOrd="3" destOrd="0" parTransId="{9B95639F-1476-4AA2-AE29-C8412B057D0E}" sibTransId="{1562C118-9957-4C5D-A254-19B67FCCAF2F}"/>
    <dgm:cxn modelId="{A884FD64-A7DC-46F7-BC13-031951B2520A}" type="presOf" srcId="{F5B1AB53-5FF5-4E67-9DF1-AAC1A371903A}" destId="{806D4584-DDA4-49DE-802F-D440CB7D0034}" srcOrd="0" destOrd="0" presId="urn:microsoft.com/office/officeart/2005/8/layout/pyramid4"/>
    <dgm:cxn modelId="{BC6577C3-6AC3-403B-B2D9-D5D0FD681105}" type="presOf" srcId="{CBA7818E-BF61-468A-921C-C2E3257EE811}" destId="{4E2F3AEE-95D4-4DBF-984F-F368ED1F2F7A}" srcOrd="0" destOrd="0" presId="urn:microsoft.com/office/officeart/2005/8/layout/pyramid4"/>
    <dgm:cxn modelId="{1E4B4D6B-8073-4B6F-87C8-12D7FAE12CA5}" type="presOf" srcId="{CF84DF5C-7D77-41B9-BDEB-13A44BAF70CA}" destId="{F78BE99C-4816-4C02-BE40-DDFC19E950D8}" srcOrd="0" destOrd="0" presId="urn:microsoft.com/office/officeart/2005/8/layout/pyramid4"/>
    <dgm:cxn modelId="{B1ECAC2C-0809-48D3-A4D4-3102A17C0BDB}" srcId="{CF84DF5C-7D77-41B9-BDEB-13A44BAF70CA}" destId="{B4827CB3-26AA-48FA-BF71-E8551E484E48}" srcOrd="0" destOrd="0" parTransId="{4EED342D-70D1-4390-8650-0DC65BE00907}" sibTransId="{0A6044A5-DC30-476C-B4B6-BF3F9B47C9E0}"/>
    <dgm:cxn modelId="{A3AA13EF-B8CB-4642-B1D1-CA6C0EC0DAEE}" type="presOf" srcId="{B4827CB3-26AA-48FA-BF71-E8551E484E48}" destId="{A1659BDC-44A9-4A15-9D40-65D7937E00DB}" srcOrd="0" destOrd="0" presId="urn:microsoft.com/office/officeart/2005/8/layout/pyramid4"/>
    <dgm:cxn modelId="{3BBEE324-E250-4E77-91CC-EFF56CA54E76}" srcId="{CF84DF5C-7D77-41B9-BDEB-13A44BAF70CA}" destId="{CBA7818E-BF61-468A-921C-C2E3257EE811}" srcOrd="1" destOrd="0" parTransId="{295237A4-B461-4D69-A5AE-307E0A046298}" sibTransId="{570ECDBD-8E40-4EAE-BB95-61E0547675F0}"/>
    <dgm:cxn modelId="{9BD8AAD4-484A-4BE0-BBCD-F82431625BE0}" srcId="{CF84DF5C-7D77-41B9-BDEB-13A44BAF70CA}" destId="{F5B1AB53-5FF5-4E67-9DF1-AAC1A371903A}" srcOrd="2" destOrd="0" parTransId="{90932AB5-E4F8-4217-A875-1705A8F0A514}" sibTransId="{8EE81799-89D6-4D55-ABF5-F1CEE55405CD}"/>
    <dgm:cxn modelId="{73795A87-3B8C-4490-A881-0E14078A1EA8}" type="presOf" srcId="{6D19BCBB-6468-41C4-B300-D09D780C16CD}" destId="{BC996448-FA73-4778-BB77-16F67F687C46}" srcOrd="0" destOrd="0" presId="urn:microsoft.com/office/officeart/2005/8/layout/pyramid4"/>
    <dgm:cxn modelId="{98FFDF64-B337-4B1D-B57E-88C37E16893C}" type="presParOf" srcId="{F78BE99C-4816-4C02-BE40-DDFC19E950D8}" destId="{A1659BDC-44A9-4A15-9D40-65D7937E00DB}" srcOrd="0" destOrd="0" presId="urn:microsoft.com/office/officeart/2005/8/layout/pyramid4"/>
    <dgm:cxn modelId="{FCBD68C7-DC09-4892-AF50-DD207AC31E3D}" type="presParOf" srcId="{F78BE99C-4816-4C02-BE40-DDFC19E950D8}" destId="{4E2F3AEE-95D4-4DBF-984F-F368ED1F2F7A}" srcOrd="1" destOrd="0" presId="urn:microsoft.com/office/officeart/2005/8/layout/pyramid4"/>
    <dgm:cxn modelId="{116D02C6-03DB-40C4-9D29-D436C4524A44}" type="presParOf" srcId="{F78BE99C-4816-4C02-BE40-DDFC19E950D8}" destId="{806D4584-DDA4-49DE-802F-D440CB7D0034}" srcOrd="2" destOrd="0" presId="urn:microsoft.com/office/officeart/2005/8/layout/pyramid4"/>
    <dgm:cxn modelId="{BB7AB21A-2941-4DA8-BF7B-79428B48AE75}" type="presParOf" srcId="{F78BE99C-4816-4C02-BE40-DDFC19E950D8}" destId="{BC996448-FA73-4778-BB77-16F67F687C46}"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0499E1-BB38-4C94-BE73-60B8243F40FF}" type="doc">
      <dgm:prSet loTypeId="urn:microsoft.com/office/officeart/2005/8/layout/venn1" loCatId="relationship" qsTypeId="urn:microsoft.com/office/officeart/2005/8/quickstyle/simple1" qsCatId="simple" csTypeId="urn:microsoft.com/office/officeart/2005/8/colors/accent1_2" csCatId="accent1" phldr="1"/>
      <dgm:spPr/>
    </dgm:pt>
    <dgm:pt modelId="{99BDD53A-480F-4A33-987D-E884FED6697A}">
      <dgm:prSet phldrT="[Text]" custT="1"/>
      <dgm:spPr/>
      <dgm:t>
        <a:bodyPr/>
        <a:lstStyle/>
        <a:p>
          <a:r>
            <a:rPr lang="en-US" sz="2400" dirty="0" smtClean="0"/>
            <a:t>Evaluator’s personal values, beliefs, commitments, priorities</a:t>
          </a:r>
          <a:endParaRPr lang="en-US" sz="2400" dirty="0"/>
        </a:p>
      </dgm:t>
    </dgm:pt>
    <dgm:pt modelId="{D34287BE-5DD6-4215-AFB0-D8A520775209}" type="parTrans" cxnId="{1424D202-699B-4955-A330-7D358C066D74}">
      <dgm:prSet/>
      <dgm:spPr/>
      <dgm:t>
        <a:bodyPr/>
        <a:lstStyle/>
        <a:p>
          <a:endParaRPr lang="en-US"/>
        </a:p>
      </dgm:t>
    </dgm:pt>
    <dgm:pt modelId="{4BC46C6A-C69E-4B2F-A822-1F22BD61989A}" type="sibTrans" cxnId="{1424D202-699B-4955-A330-7D358C066D74}">
      <dgm:prSet/>
      <dgm:spPr/>
      <dgm:t>
        <a:bodyPr/>
        <a:lstStyle/>
        <a:p>
          <a:endParaRPr lang="en-US"/>
        </a:p>
      </dgm:t>
    </dgm:pt>
    <dgm:pt modelId="{036E0AAA-027D-4266-9CEB-FE51725FAAA5}">
      <dgm:prSet phldrT="[Text]" custT="1"/>
      <dgm:spPr/>
      <dgm:t>
        <a:bodyPr/>
        <a:lstStyle/>
        <a:p>
          <a:r>
            <a:rPr lang="en-US" sz="2400" dirty="0" smtClean="0"/>
            <a:t>Funder, employer, or client values, mission, resources, commitments</a:t>
          </a:r>
          <a:endParaRPr lang="en-US" sz="2400" dirty="0"/>
        </a:p>
      </dgm:t>
    </dgm:pt>
    <dgm:pt modelId="{7D9B42FF-6221-4263-919B-A8A20718929E}" type="parTrans" cxnId="{317634BD-1CE1-449C-9CBF-D2D66C78EA56}">
      <dgm:prSet/>
      <dgm:spPr/>
      <dgm:t>
        <a:bodyPr/>
        <a:lstStyle/>
        <a:p>
          <a:endParaRPr lang="en-US"/>
        </a:p>
      </dgm:t>
    </dgm:pt>
    <dgm:pt modelId="{7D22C864-9463-4F7C-9AE5-729D69129316}" type="sibTrans" cxnId="{317634BD-1CE1-449C-9CBF-D2D66C78EA56}">
      <dgm:prSet/>
      <dgm:spPr/>
      <dgm:t>
        <a:bodyPr/>
        <a:lstStyle/>
        <a:p>
          <a:endParaRPr lang="en-US"/>
        </a:p>
      </dgm:t>
    </dgm:pt>
    <dgm:pt modelId="{D3046363-EF12-48F6-B0FB-0586A2A78D94}">
      <dgm:prSet phldrT="[Text]" custT="1"/>
      <dgm:spPr/>
      <dgm:t>
        <a:bodyPr/>
        <a:lstStyle/>
        <a:p>
          <a:r>
            <a:rPr lang="en-US" sz="2400" dirty="0" smtClean="0"/>
            <a:t>Evaluation standards, human subjects protections</a:t>
          </a:r>
          <a:endParaRPr lang="en-US" sz="2400" dirty="0"/>
        </a:p>
      </dgm:t>
    </dgm:pt>
    <dgm:pt modelId="{BBA663EA-2F18-4A8E-A48B-CA70088CDEE6}" type="parTrans" cxnId="{BE458505-DB52-4B97-9CDD-62E857DC17B7}">
      <dgm:prSet/>
      <dgm:spPr/>
      <dgm:t>
        <a:bodyPr/>
        <a:lstStyle/>
        <a:p>
          <a:endParaRPr lang="en-US"/>
        </a:p>
      </dgm:t>
    </dgm:pt>
    <dgm:pt modelId="{E098C447-A4F9-41E8-8DE4-F160A38EE2D1}" type="sibTrans" cxnId="{BE458505-DB52-4B97-9CDD-62E857DC17B7}">
      <dgm:prSet/>
      <dgm:spPr/>
      <dgm:t>
        <a:bodyPr/>
        <a:lstStyle/>
        <a:p>
          <a:endParaRPr lang="en-US"/>
        </a:p>
      </dgm:t>
    </dgm:pt>
    <dgm:pt modelId="{EDDAD85E-1ABF-4811-92BA-13F1F6572B79}" type="pres">
      <dgm:prSet presAssocID="{CF0499E1-BB38-4C94-BE73-60B8243F40FF}" presName="compositeShape" presStyleCnt="0">
        <dgm:presLayoutVars>
          <dgm:chMax val="7"/>
          <dgm:dir/>
          <dgm:resizeHandles val="exact"/>
        </dgm:presLayoutVars>
      </dgm:prSet>
      <dgm:spPr/>
    </dgm:pt>
    <dgm:pt modelId="{871526AD-EFB8-440B-842B-279CB1509C90}" type="pres">
      <dgm:prSet presAssocID="{99BDD53A-480F-4A33-987D-E884FED6697A}" presName="circ1" presStyleLbl="vennNode1" presStyleIdx="0" presStyleCnt="3" custScaleX="123550" custLinFactNeighborX="-725" custLinFactNeighborY="-4499"/>
      <dgm:spPr/>
      <dgm:t>
        <a:bodyPr/>
        <a:lstStyle/>
        <a:p>
          <a:endParaRPr lang="en-US"/>
        </a:p>
      </dgm:t>
    </dgm:pt>
    <dgm:pt modelId="{1F36F03D-FE0B-4F02-8E07-5F153FC45B92}" type="pres">
      <dgm:prSet presAssocID="{99BDD53A-480F-4A33-987D-E884FED6697A}" presName="circ1Tx" presStyleLbl="revTx" presStyleIdx="0" presStyleCnt="0">
        <dgm:presLayoutVars>
          <dgm:chMax val="0"/>
          <dgm:chPref val="0"/>
          <dgm:bulletEnabled val="1"/>
        </dgm:presLayoutVars>
      </dgm:prSet>
      <dgm:spPr/>
      <dgm:t>
        <a:bodyPr/>
        <a:lstStyle/>
        <a:p>
          <a:endParaRPr lang="en-US"/>
        </a:p>
      </dgm:t>
    </dgm:pt>
    <dgm:pt modelId="{4AE6E407-2E74-451E-A890-9FB8C6A79618}" type="pres">
      <dgm:prSet presAssocID="{036E0AAA-027D-4266-9CEB-FE51725FAAA5}" presName="circ2" presStyleLbl="vennNode1" presStyleIdx="1" presStyleCnt="3" custScaleX="126339" custLinFactNeighborX="16332" custLinFactNeighborY="5465"/>
      <dgm:spPr/>
      <dgm:t>
        <a:bodyPr/>
        <a:lstStyle/>
        <a:p>
          <a:endParaRPr lang="en-US"/>
        </a:p>
      </dgm:t>
    </dgm:pt>
    <dgm:pt modelId="{619E8053-8F5F-4478-B34C-07F5B55F1DE5}" type="pres">
      <dgm:prSet presAssocID="{036E0AAA-027D-4266-9CEB-FE51725FAAA5}" presName="circ2Tx" presStyleLbl="revTx" presStyleIdx="0" presStyleCnt="0">
        <dgm:presLayoutVars>
          <dgm:chMax val="0"/>
          <dgm:chPref val="0"/>
          <dgm:bulletEnabled val="1"/>
        </dgm:presLayoutVars>
      </dgm:prSet>
      <dgm:spPr/>
      <dgm:t>
        <a:bodyPr/>
        <a:lstStyle/>
        <a:p>
          <a:endParaRPr lang="en-US"/>
        </a:p>
      </dgm:t>
    </dgm:pt>
    <dgm:pt modelId="{7F839F37-DCFF-4893-A16E-CD0FA5942860}" type="pres">
      <dgm:prSet presAssocID="{D3046363-EF12-48F6-B0FB-0586A2A78D94}" presName="circ3" presStyleLbl="vennNode1" presStyleIdx="2" presStyleCnt="3" custScaleX="124356" custLinFactNeighborX="-10535" custLinFactNeighborY="5465"/>
      <dgm:spPr/>
      <dgm:t>
        <a:bodyPr/>
        <a:lstStyle/>
        <a:p>
          <a:endParaRPr lang="en-US"/>
        </a:p>
      </dgm:t>
    </dgm:pt>
    <dgm:pt modelId="{7B46C1E6-D816-443A-A0E9-85F54A33B021}" type="pres">
      <dgm:prSet presAssocID="{D3046363-EF12-48F6-B0FB-0586A2A78D94}" presName="circ3Tx" presStyleLbl="revTx" presStyleIdx="0" presStyleCnt="0">
        <dgm:presLayoutVars>
          <dgm:chMax val="0"/>
          <dgm:chPref val="0"/>
          <dgm:bulletEnabled val="1"/>
        </dgm:presLayoutVars>
      </dgm:prSet>
      <dgm:spPr/>
      <dgm:t>
        <a:bodyPr/>
        <a:lstStyle/>
        <a:p>
          <a:endParaRPr lang="en-US"/>
        </a:p>
      </dgm:t>
    </dgm:pt>
  </dgm:ptLst>
  <dgm:cxnLst>
    <dgm:cxn modelId="{F59F3957-EC13-489D-9457-75539342518A}" type="presOf" srcId="{99BDD53A-480F-4A33-987D-E884FED6697A}" destId="{1F36F03D-FE0B-4F02-8E07-5F153FC45B92}" srcOrd="1" destOrd="0" presId="urn:microsoft.com/office/officeart/2005/8/layout/venn1"/>
    <dgm:cxn modelId="{1424D202-699B-4955-A330-7D358C066D74}" srcId="{CF0499E1-BB38-4C94-BE73-60B8243F40FF}" destId="{99BDD53A-480F-4A33-987D-E884FED6697A}" srcOrd="0" destOrd="0" parTransId="{D34287BE-5DD6-4215-AFB0-D8A520775209}" sibTransId="{4BC46C6A-C69E-4B2F-A822-1F22BD61989A}"/>
    <dgm:cxn modelId="{B0E105E5-FED2-401B-A075-F17E51797A02}" type="presOf" srcId="{CF0499E1-BB38-4C94-BE73-60B8243F40FF}" destId="{EDDAD85E-1ABF-4811-92BA-13F1F6572B79}" srcOrd="0" destOrd="0" presId="urn:microsoft.com/office/officeart/2005/8/layout/venn1"/>
    <dgm:cxn modelId="{D18AAD51-A83E-45AE-AF1C-EB5E57090348}" type="presOf" srcId="{036E0AAA-027D-4266-9CEB-FE51725FAAA5}" destId="{619E8053-8F5F-4478-B34C-07F5B55F1DE5}" srcOrd="1" destOrd="0" presId="urn:microsoft.com/office/officeart/2005/8/layout/venn1"/>
    <dgm:cxn modelId="{BE458505-DB52-4B97-9CDD-62E857DC17B7}" srcId="{CF0499E1-BB38-4C94-BE73-60B8243F40FF}" destId="{D3046363-EF12-48F6-B0FB-0586A2A78D94}" srcOrd="2" destOrd="0" parTransId="{BBA663EA-2F18-4A8E-A48B-CA70088CDEE6}" sibTransId="{E098C447-A4F9-41E8-8DE4-F160A38EE2D1}"/>
    <dgm:cxn modelId="{590F8CFE-C864-409E-A20B-78A49CD95CD9}" type="presOf" srcId="{D3046363-EF12-48F6-B0FB-0586A2A78D94}" destId="{7F839F37-DCFF-4893-A16E-CD0FA5942860}" srcOrd="0" destOrd="0" presId="urn:microsoft.com/office/officeart/2005/8/layout/venn1"/>
    <dgm:cxn modelId="{68028777-1CF0-4ED6-AE56-CD6631CD2349}" type="presOf" srcId="{036E0AAA-027D-4266-9CEB-FE51725FAAA5}" destId="{4AE6E407-2E74-451E-A890-9FB8C6A79618}" srcOrd="0" destOrd="0" presId="urn:microsoft.com/office/officeart/2005/8/layout/venn1"/>
    <dgm:cxn modelId="{317634BD-1CE1-449C-9CBF-D2D66C78EA56}" srcId="{CF0499E1-BB38-4C94-BE73-60B8243F40FF}" destId="{036E0AAA-027D-4266-9CEB-FE51725FAAA5}" srcOrd="1" destOrd="0" parTransId="{7D9B42FF-6221-4263-919B-A8A20718929E}" sibTransId="{7D22C864-9463-4F7C-9AE5-729D69129316}"/>
    <dgm:cxn modelId="{6AC32DBC-2F60-45ED-99CD-1B594430C33D}" type="presOf" srcId="{D3046363-EF12-48F6-B0FB-0586A2A78D94}" destId="{7B46C1E6-D816-443A-A0E9-85F54A33B021}" srcOrd="1" destOrd="0" presId="urn:microsoft.com/office/officeart/2005/8/layout/venn1"/>
    <dgm:cxn modelId="{3E3D39E2-D716-408E-A9B6-9EC618372DEF}" type="presOf" srcId="{99BDD53A-480F-4A33-987D-E884FED6697A}" destId="{871526AD-EFB8-440B-842B-279CB1509C90}" srcOrd="0" destOrd="0" presId="urn:microsoft.com/office/officeart/2005/8/layout/venn1"/>
    <dgm:cxn modelId="{F5FB5FE2-8449-489F-A7CA-1A7C9CAD5EB7}" type="presParOf" srcId="{EDDAD85E-1ABF-4811-92BA-13F1F6572B79}" destId="{871526AD-EFB8-440B-842B-279CB1509C90}" srcOrd="0" destOrd="0" presId="urn:microsoft.com/office/officeart/2005/8/layout/venn1"/>
    <dgm:cxn modelId="{89A48C50-8886-4E2B-8A90-CF1BF3A4DB2F}" type="presParOf" srcId="{EDDAD85E-1ABF-4811-92BA-13F1F6572B79}" destId="{1F36F03D-FE0B-4F02-8E07-5F153FC45B92}" srcOrd="1" destOrd="0" presId="urn:microsoft.com/office/officeart/2005/8/layout/venn1"/>
    <dgm:cxn modelId="{2AADF376-D65E-41EB-B0A5-1D72368D80FC}" type="presParOf" srcId="{EDDAD85E-1ABF-4811-92BA-13F1F6572B79}" destId="{4AE6E407-2E74-451E-A890-9FB8C6A79618}" srcOrd="2" destOrd="0" presId="urn:microsoft.com/office/officeart/2005/8/layout/venn1"/>
    <dgm:cxn modelId="{3622A7D0-4F5A-405B-A4B4-FC170200C17B}" type="presParOf" srcId="{EDDAD85E-1ABF-4811-92BA-13F1F6572B79}" destId="{619E8053-8F5F-4478-B34C-07F5B55F1DE5}" srcOrd="3" destOrd="0" presId="urn:microsoft.com/office/officeart/2005/8/layout/venn1"/>
    <dgm:cxn modelId="{431183EE-AAE7-4FC2-AD05-C5B270047E82}" type="presParOf" srcId="{EDDAD85E-1ABF-4811-92BA-13F1F6572B79}" destId="{7F839F37-DCFF-4893-A16E-CD0FA5942860}" srcOrd="4" destOrd="0" presId="urn:microsoft.com/office/officeart/2005/8/layout/venn1"/>
    <dgm:cxn modelId="{CC17C85E-4366-442D-9131-A19B5EB632F7}" type="presParOf" srcId="{EDDAD85E-1ABF-4811-92BA-13F1F6572B79}" destId="{7B46C1E6-D816-443A-A0E9-85F54A33B021}"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0499E1-BB38-4C94-BE73-60B8243F40FF}" type="doc">
      <dgm:prSet loTypeId="urn:microsoft.com/office/officeart/2005/8/layout/venn1" loCatId="relationship" qsTypeId="urn:microsoft.com/office/officeart/2005/8/quickstyle/simple1" qsCatId="simple" csTypeId="urn:microsoft.com/office/officeart/2005/8/colors/accent1_2" csCatId="accent1" phldr="1"/>
      <dgm:spPr/>
    </dgm:pt>
    <dgm:pt modelId="{99BDD53A-480F-4A33-987D-E884FED6697A}">
      <dgm:prSet phldrT="[Text]" custT="1"/>
      <dgm:spPr/>
      <dgm:t>
        <a:bodyPr/>
        <a:lstStyle/>
        <a:p>
          <a:r>
            <a:rPr lang="en-US" sz="2400" dirty="0" smtClean="0"/>
            <a:t>Evaluator’s personal values, beliefs, commitments, priorities</a:t>
          </a:r>
          <a:endParaRPr lang="en-US" sz="2400" dirty="0"/>
        </a:p>
      </dgm:t>
    </dgm:pt>
    <dgm:pt modelId="{D34287BE-5DD6-4215-AFB0-D8A520775209}" type="parTrans" cxnId="{1424D202-699B-4955-A330-7D358C066D74}">
      <dgm:prSet/>
      <dgm:spPr/>
      <dgm:t>
        <a:bodyPr/>
        <a:lstStyle/>
        <a:p>
          <a:endParaRPr lang="en-US"/>
        </a:p>
      </dgm:t>
    </dgm:pt>
    <dgm:pt modelId="{4BC46C6A-C69E-4B2F-A822-1F22BD61989A}" type="sibTrans" cxnId="{1424D202-699B-4955-A330-7D358C066D74}">
      <dgm:prSet/>
      <dgm:spPr/>
      <dgm:t>
        <a:bodyPr/>
        <a:lstStyle/>
        <a:p>
          <a:endParaRPr lang="en-US"/>
        </a:p>
      </dgm:t>
    </dgm:pt>
    <dgm:pt modelId="{036E0AAA-027D-4266-9CEB-FE51725FAAA5}">
      <dgm:prSet phldrT="[Text]" custT="1"/>
      <dgm:spPr/>
      <dgm:t>
        <a:bodyPr/>
        <a:lstStyle/>
        <a:p>
          <a:r>
            <a:rPr lang="en-US" sz="2400" dirty="0" smtClean="0"/>
            <a:t>Funder , employer, or client values, mission, resources, commit-</a:t>
          </a:r>
          <a:r>
            <a:rPr lang="en-US" sz="2400" dirty="0" err="1" smtClean="0"/>
            <a:t>ments</a:t>
          </a:r>
          <a:endParaRPr lang="en-US" sz="2400" dirty="0"/>
        </a:p>
      </dgm:t>
    </dgm:pt>
    <dgm:pt modelId="{7D9B42FF-6221-4263-919B-A8A20718929E}" type="parTrans" cxnId="{317634BD-1CE1-449C-9CBF-D2D66C78EA56}">
      <dgm:prSet/>
      <dgm:spPr/>
      <dgm:t>
        <a:bodyPr/>
        <a:lstStyle/>
        <a:p>
          <a:endParaRPr lang="en-US"/>
        </a:p>
      </dgm:t>
    </dgm:pt>
    <dgm:pt modelId="{7D22C864-9463-4F7C-9AE5-729D69129316}" type="sibTrans" cxnId="{317634BD-1CE1-449C-9CBF-D2D66C78EA56}">
      <dgm:prSet/>
      <dgm:spPr/>
      <dgm:t>
        <a:bodyPr/>
        <a:lstStyle/>
        <a:p>
          <a:endParaRPr lang="en-US"/>
        </a:p>
      </dgm:t>
    </dgm:pt>
    <dgm:pt modelId="{D3046363-EF12-48F6-B0FB-0586A2A78D94}">
      <dgm:prSet phldrT="[Text]" custT="1"/>
      <dgm:spPr/>
      <dgm:t>
        <a:bodyPr/>
        <a:lstStyle/>
        <a:p>
          <a:r>
            <a:rPr lang="en-US" sz="2400" dirty="0" smtClean="0"/>
            <a:t>Evaluation standards, human subjects protections</a:t>
          </a:r>
          <a:endParaRPr lang="en-US" sz="2400" dirty="0"/>
        </a:p>
      </dgm:t>
    </dgm:pt>
    <dgm:pt modelId="{BBA663EA-2F18-4A8E-A48B-CA70088CDEE6}" type="parTrans" cxnId="{BE458505-DB52-4B97-9CDD-62E857DC17B7}">
      <dgm:prSet/>
      <dgm:spPr/>
      <dgm:t>
        <a:bodyPr/>
        <a:lstStyle/>
        <a:p>
          <a:endParaRPr lang="en-US"/>
        </a:p>
      </dgm:t>
    </dgm:pt>
    <dgm:pt modelId="{E098C447-A4F9-41E8-8DE4-F160A38EE2D1}" type="sibTrans" cxnId="{BE458505-DB52-4B97-9CDD-62E857DC17B7}">
      <dgm:prSet/>
      <dgm:spPr/>
      <dgm:t>
        <a:bodyPr/>
        <a:lstStyle/>
        <a:p>
          <a:endParaRPr lang="en-US"/>
        </a:p>
      </dgm:t>
    </dgm:pt>
    <dgm:pt modelId="{40899046-2A3F-4EF7-A72A-B38017215634}">
      <dgm:prSet custT="1"/>
      <dgm:spPr/>
      <dgm:t>
        <a:bodyPr/>
        <a:lstStyle/>
        <a:p>
          <a:r>
            <a:rPr lang="en-US" sz="2400" dirty="0" smtClean="0"/>
            <a:t>Public ethics, justice</a:t>
          </a:r>
          <a:endParaRPr lang="en-US" sz="2400" dirty="0"/>
        </a:p>
      </dgm:t>
    </dgm:pt>
    <dgm:pt modelId="{7A04FB11-7E39-409B-B1BD-81B062CE8033}" type="parTrans" cxnId="{1F2F54E7-D1DF-475B-99C5-1F65CCC5B096}">
      <dgm:prSet/>
      <dgm:spPr/>
    </dgm:pt>
    <dgm:pt modelId="{871EDF71-DF3F-40F5-AC7B-E80A7040E53D}" type="sibTrans" cxnId="{1F2F54E7-D1DF-475B-99C5-1F65CCC5B096}">
      <dgm:prSet/>
      <dgm:spPr/>
    </dgm:pt>
    <dgm:pt modelId="{EDDAD85E-1ABF-4811-92BA-13F1F6572B79}" type="pres">
      <dgm:prSet presAssocID="{CF0499E1-BB38-4C94-BE73-60B8243F40FF}" presName="compositeShape" presStyleCnt="0">
        <dgm:presLayoutVars>
          <dgm:chMax val="7"/>
          <dgm:dir/>
          <dgm:resizeHandles val="exact"/>
        </dgm:presLayoutVars>
      </dgm:prSet>
      <dgm:spPr/>
    </dgm:pt>
    <dgm:pt modelId="{871526AD-EFB8-440B-842B-279CB1509C90}" type="pres">
      <dgm:prSet presAssocID="{99BDD53A-480F-4A33-987D-E884FED6697A}" presName="circ1" presStyleLbl="vennNode1" presStyleIdx="0" presStyleCnt="4" custScaleX="125779" custScaleY="110684" custLinFactNeighborX="-725" custLinFactNeighborY="-4499"/>
      <dgm:spPr/>
      <dgm:t>
        <a:bodyPr/>
        <a:lstStyle/>
        <a:p>
          <a:endParaRPr lang="en-US"/>
        </a:p>
      </dgm:t>
    </dgm:pt>
    <dgm:pt modelId="{1F36F03D-FE0B-4F02-8E07-5F153FC45B92}" type="pres">
      <dgm:prSet presAssocID="{99BDD53A-480F-4A33-987D-E884FED6697A}" presName="circ1Tx" presStyleLbl="revTx" presStyleIdx="0" presStyleCnt="0">
        <dgm:presLayoutVars>
          <dgm:chMax val="0"/>
          <dgm:chPref val="0"/>
          <dgm:bulletEnabled val="1"/>
        </dgm:presLayoutVars>
      </dgm:prSet>
      <dgm:spPr/>
      <dgm:t>
        <a:bodyPr/>
        <a:lstStyle/>
        <a:p>
          <a:endParaRPr lang="en-US"/>
        </a:p>
      </dgm:t>
    </dgm:pt>
    <dgm:pt modelId="{4AE6E407-2E74-451E-A890-9FB8C6A79618}" type="pres">
      <dgm:prSet presAssocID="{036E0AAA-027D-4266-9CEB-FE51725FAAA5}" presName="circ2" presStyleLbl="vennNode1" presStyleIdx="1" presStyleCnt="4" custScaleX="126066" custScaleY="127959" custLinFactNeighborX="38163" custLinFactNeighborY="5005"/>
      <dgm:spPr/>
      <dgm:t>
        <a:bodyPr/>
        <a:lstStyle/>
        <a:p>
          <a:endParaRPr lang="en-US"/>
        </a:p>
      </dgm:t>
    </dgm:pt>
    <dgm:pt modelId="{619E8053-8F5F-4478-B34C-07F5B55F1DE5}" type="pres">
      <dgm:prSet presAssocID="{036E0AAA-027D-4266-9CEB-FE51725FAAA5}" presName="circ2Tx" presStyleLbl="revTx" presStyleIdx="0" presStyleCnt="0">
        <dgm:presLayoutVars>
          <dgm:chMax val="0"/>
          <dgm:chPref val="0"/>
          <dgm:bulletEnabled val="1"/>
        </dgm:presLayoutVars>
      </dgm:prSet>
      <dgm:spPr/>
      <dgm:t>
        <a:bodyPr/>
        <a:lstStyle/>
        <a:p>
          <a:endParaRPr lang="en-US"/>
        </a:p>
      </dgm:t>
    </dgm:pt>
    <dgm:pt modelId="{7F839F37-DCFF-4893-A16E-CD0FA5942860}" type="pres">
      <dgm:prSet presAssocID="{D3046363-EF12-48F6-B0FB-0586A2A78D94}" presName="circ3" presStyleLbl="vennNode1" presStyleIdx="2" presStyleCnt="4" custScaleX="148541" custScaleY="120513" custLinFactNeighborX="-10535" custLinFactNeighborY="5465"/>
      <dgm:spPr/>
      <dgm:t>
        <a:bodyPr/>
        <a:lstStyle/>
        <a:p>
          <a:endParaRPr lang="en-US"/>
        </a:p>
      </dgm:t>
    </dgm:pt>
    <dgm:pt modelId="{7B46C1E6-D816-443A-A0E9-85F54A33B021}" type="pres">
      <dgm:prSet presAssocID="{D3046363-EF12-48F6-B0FB-0586A2A78D94}" presName="circ3Tx" presStyleLbl="revTx" presStyleIdx="0" presStyleCnt="0">
        <dgm:presLayoutVars>
          <dgm:chMax val="0"/>
          <dgm:chPref val="0"/>
          <dgm:bulletEnabled val="1"/>
        </dgm:presLayoutVars>
      </dgm:prSet>
      <dgm:spPr/>
      <dgm:t>
        <a:bodyPr/>
        <a:lstStyle/>
        <a:p>
          <a:endParaRPr lang="en-US"/>
        </a:p>
      </dgm:t>
    </dgm:pt>
    <dgm:pt modelId="{51DDF7C0-E143-4DB7-82F5-7F7FCBF4D202}" type="pres">
      <dgm:prSet presAssocID="{40899046-2A3F-4EF7-A72A-B38017215634}" presName="circ4" presStyleLbl="vennNode1" presStyleIdx="3" presStyleCnt="4" custScaleX="123408" custScaleY="117521" custLinFactNeighborX="-40302" custLinFactNeighborY="-5556"/>
      <dgm:spPr/>
      <dgm:t>
        <a:bodyPr/>
        <a:lstStyle/>
        <a:p>
          <a:endParaRPr lang="en-US"/>
        </a:p>
      </dgm:t>
    </dgm:pt>
    <dgm:pt modelId="{E4AB5AB4-1B18-45FF-A9E1-7500DDBC1810}" type="pres">
      <dgm:prSet presAssocID="{40899046-2A3F-4EF7-A72A-B38017215634}" presName="circ4Tx" presStyleLbl="revTx" presStyleIdx="0" presStyleCnt="0">
        <dgm:presLayoutVars>
          <dgm:chMax val="0"/>
          <dgm:chPref val="0"/>
          <dgm:bulletEnabled val="1"/>
        </dgm:presLayoutVars>
      </dgm:prSet>
      <dgm:spPr/>
      <dgm:t>
        <a:bodyPr/>
        <a:lstStyle/>
        <a:p>
          <a:endParaRPr lang="en-US"/>
        </a:p>
      </dgm:t>
    </dgm:pt>
  </dgm:ptLst>
  <dgm:cxnLst>
    <dgm:cxn modelId="{1424D202-699B-4955-A330-7D358C066D74}" srcId="{CF0499E1-BB38-4C94-BE73-60B8243F40FF}" destId="{99BDD53A-480F-4A33-987D-E884FED6697A}" srcOrd="0" destOrd="0" parTransId="{D34287BE-5DD6-4215-AFB0-D8A520775209}" sibTransId="{4BC46C6A-C69E-4B2F-A822-1F22BD61989A}"/>
    <dgm:cxn modelId="{AB79E9B2-EE28-49A7-8D6B-B9C05FBF6E5C}" type="presOf" srcId="{D3046363-EF12-48F6-B0FB-0586A2A78D94}" destId="{7F839F37-DCFF-4893-A16E-CD0FA5942860}" srcOrd="0" destOrd="0" presId="urn:microsoft.com/office/officeart/2005/8/layout/venn1"/>
    <dgm:cxn modelId="{BF3514DF-C2E8-4FB6-830A-C826B848D0BE}" type="presOf" srcId="{99BDD53A-480F-4A33-987D-E884FED6697A}" destId="{871526AD-EFB8-440B-842B-279CB1509C90}" srcOrd="0" destOrd="0" presId="urn:microsoft.com/office/officeart/2005/8/layout/venn1"/>
    <dgm:cxn modelId="{F289E4E7-7C87-40D9-B3BC-592E8C07EE37}" type="presOf" srcId="{D3046363-EF12-48F6-B0FB-0586A2A78D94}" destId="{7B46C1E6-D816-443A-A0E9-85F54A33B021}" srcOrd="1" destOrd="0" presId="urn:microsoft.com/office/officeart/2005/8/layout/venn1"/>
    <dgm:cxn modelId="{D7DBD6DA-FB23-4EFC-816E-B1E470703138}" type="presOf" srcId="{CF0499E1-BB38-4C94-BE73-60B8243F40FF}" destId="{EDDAD85E-1ABF-4811-92BA-13F1F6572B79}" srcOrd="0" destOrd="0" presId="urn:microsoft.com/office/officeart/2005/8/layout/venn1"/>
    <dgm:cxn modelId="{C943E1CF-7ADF-4C03-8CDF-8F44C4B76837}" type="presOf" srcId="{40899046-2A3F-4EF7-A72A-B38017215634}" destId="{E4AB5AB4-1B18-45FF-A9E1-7500DDBC1810}" srcOrd="1" destOrd="0" presId="urn:microsoft.com/office/officeart/2005/8/layout/venn1"/>
    <dgm:cxn modelId="{D557DA00-73B2-43F4-8B04-447A3A07C553}" type="presOf" srcId="{036E0AAA-027D-4266-9CEB-FE51725FAAA5}" destId="{4AE6E407-2E74-451E-A890-9FB8C6A79618}" srcOrd="0" destOrd="0" presId="urn:microsoft.com/office/officeart/2005/8/layout/venn1"/>
    <dgm:cxn modelId="{D360F398-E430-4784-9AAA-52F3F17ED92C}" type="presOf" srcId="{036E0AAA-027D-4266-9CEB-FE51725FAAA5}" destId="{619E8053-8F5F-4478-B34C-07F5B55F1DE5}" srcOrd="1" destOrd="0" presId="urn:microsoft.com/office/officeart/2005/8/layout/venn1"/>
    <dgm:cxn modelId="{7537BCD4-965C-4768-87A9-12907DA693A6}" type="presOf" srcId="{40899046-2A3F-4EF7-A72A-B38017215634}" destId="{51DDF7C0-E143-4DB7-82F5-7F7FCBF4D202}" srcOrd="0" destOrd="0" presId="urn:microsoft.com/office/officeart/2005/8/layout/venn1"/>
    <dgm:cxn modelId="{BE458505-DB52-4B97-9CDD-62E857DC17B7}" srcId="{CF0499E1-BB38-4C94-BE73-60B8243F40FF}" destId="{D3046363-EF12-48F6-B0FB-0586A2A78D94}" srcOrd="2" destOrd="0" parTransId="{BBA663EA-2F18-4A8E-A48B-CA70088CDEE6}" sibTransId="{E098C447-A4F9-41E8-8DE4-F160A38EE2D1}"/>
    <dgm:cxn modelId="{317634BD-1CE1-449C-9CBF-D2D66C78EA56}" srcId="{CF0499E1-BB38-4C94-BE73-60B8243F40FF}" destId="{036E0AAA-027D-4266-9CEB-FE51725FAAA5}" srcOrd="1" destOrd="0" parTransId="{7D9B42FF-6221-4263-919B-A8A20718929E}" sibTransId="{7D22C864-9463-4F7C-9AE5-729D69129316}"/>
    <dgm:cxn modelId="{555A8018-078E-4807-B4F8-9F7B40FA8BF9}" type="presOf" srcId="{99BDD53A-480F-4A33-987D-E884FED6697A}" destId="{1F36F03D-FE0B-4F02-8E07-5F153FC45B92}" srcOrd="1" destOrd="0" presId="urn:microsoft.com/office/officeart/2005/8/layout/venn1"/>
    <dgm:cxn modelId="{1F2F54E7-D1DF-475B-99C5-1F65CCC5B096}" srcId="{CF0499E1-BB38-4C94-BE73-60B8243F40FF}" destId="{40899046-2A3F-4EF7-A72A-B38017215634}" srcOrd="3" destOrd="0" parTransId="{7A04FB11-7E39-409B-B1BD-81B062CE8033}" sibTransId="{871EDF71-DF3F-40F5-AC7B-E80A7040E53D}"/>
    <dgm:cxn modelId="{2A51AC4F-B91D-43DB-B4AB-09704FBF3B38}" type="presParOf" srcId="{EDDAD85E-1ABF-4811-92BA-13F1F6572B79}" destId="{871526AD-EFB8-440B-842B-279CB1509C90}" srcOrd="0" destOrd="0" presId="urn:microsoft.com/office/officeart/2005/8/layout/venn1"/>
    <dgm:cxn modelId="{2BCDA1EB-4C76-48B8-A1A8-83C9A77DAE52}" type="presParOf" srcId="{EDDAD85E-1ABF-4811-92BA-13F1F6572B79}" destId="{1F36F03D-FE0B-4F02-8E07-5F153FC45B92}" srcOrd="1" destOrd="0" presId="urn:microsoft.com/office/officeart/2005/8/layout/venn1"/>
    <dgm:cxn modelId="{5069153B-CB6B-4565-BA27-4E21272C6434}" type="presParOf" srcId="{EDDAD85E-1ABF-4811-92BA-13F1F6572B79}" destId="{4AE6E407-2E74-451E-A890-9FB8C6A79618}" srcOrd="2" destOrd="0" presId="urn:microsoft.com/office/officeart/2005/8/layout/venn1"/>
    <dgm:cxn modelId="{8438CE40-0DDD-42B6-8E6C-CFB57CCE6AA0}" type="presParOf" srcId="{EDDAD85E-1ABF-4811-92BA-13F1F6572B79}" destId="{619E8053-8F5F-4478-B34C-07F5B55F1DE5}" srcOrd="3" destOrd="0" presId="urn:microsoft.com/office/officeart/2005/8/layout/venn1"/>
    <dgm:cxn modelId="{7CD5BCE0-B347-4D96-8DD7-89DB3F41C94D}" type="presParOf" srcId="{EDDAD85E-1ABF-4811-92BA-13F1F6572B79}" destId="{7F839F37-DCFF-4893-A16E-CD0FA5942860}" srcOrd="4" destOrd="0" presId="urn:microsoft.com/office/officeart/2005/8/layout/venn1"/>
    <dgm:cxn modelId="{9E8A963F-9634-47BE-8630-0854DFF2FB9F}" type="presParOf" srcId="{EDDAD85E-1ABF-4811-92BA-13F1F6572B79}" destId="{7B46C1E6-D816-443A-A0E9-85F54A33B021}" srcOrd="5" destOrd="0" presId="urn:microsoft.com/office/officeart/2005/8/layout/venn1"/>
    <dgm:cxn modelId="{413D6513-78A4-4552-A2AC-BD3A59A0113E}" type="presParOf" srcId="{EDDAD85E-1ABF-4811-92BA-13F1F6572B79}" destId="{51DDF7C0-E143-4DB7-82F5-7F7FCBF4D202}" srcOrd="6" destOrd="0" presId="urn:microsoft.com/office/officeart/2005/8/layout/venn1"/>
    <dgm:cxn modelId="{999DBFC4-5B17-4F78-8D16-C22BCF5193B5}" type="presParOf" srcId="{EDDAD85E-1ABF-4811-92BA-13F1F6572B79}" destId="{E4AB5AB4-1B18-45FF-A9E1-7500DDBC1810}"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84DF5C-7D77-41B9-BDEB-13A44BAF70CA}"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B4827CB3-26AA-48FA-BF71-E8551E484E48}">
      <dgm:prSet phldrT="[Text]"/>
      <dgm:spPr/>
      <dgm:t>
        <a:bodyPr/>
        <a:lstStyle/>
        <a:p>
          <a:r>
            <a:rPr lang="en-US" dirty="0" smtClean="0"/>
            <a:t>Questions or Claims of Value</a:t>
          </a:r>
          <a:endParaRPr lang="en-US" dirty="0"/>
        </a:p>
      </dgm:t>
    </dgm:pt>
    <dgm:pt modelId="{4EED342D-70D1-4390-8650-0DC65BE00907}" type="parTrans" cxnId="{B1ECAC2C-0809-48D3-A4D4-3102A17C0BDB}">
      <dgm:prSet/>
      <dgm:spPr/>
      <dgm:t>
        <a:bodyPr/>
        <a:lstStyle/>
        <a:p>
          <a:endParaRPr lang="en-US"/>
        </a:p>
      </dgm:t>
    </dgm:pt>
    <dgm:pt modelId="{0A6044A5-DC30-476C-B4B6-BF3F9B47C9E0}" type="sibTrans" cxnId="{B1ECAC2C-0809-48D3-A4D4-3102A17C0BDB}">
      <dgm:prSet/>
      <dgm:spPr/>
      <dgm:t>
        <a:bodyPr/>
        <a:lstStyle/>
        <a:p>
          <a:endParaRPr lang="en-US"/>
        </a:p>
      </dgm:t>
    </dgm:pt>
    <dgm:pt modelId="{CBA7818E-BF61-468A-921C-C2E3257EE811}">
      <dgm:prSet phldrT="[Text]"/>
      <dgm:spPr/>
      <dgm:t>
        <a:bodyPr/>
        <a:lstStyle/>
        <a:p>
          <a:r>
            <a:rPr lang="en-US" dirty="0" smtClean="0"/>
            <a:t>Systematic Inquiry</a:t>
          </a:r>
          <a:endParaRPr lang="en-US" dirty="0"/>
        </a:p>
      </dgm:t>
    </dgm:pt>
    <dgm:pt modelId="{295237A4-B461-4D69-A5AE-307E0A046298}" type="parTrans" cxnId="{3BBEE324-E250-4E77-91CC-EFF56CA54E76}">
      <dgm:prSet/>
      <dgm:spPr/>
      <dgm:t>
        <a:bodyPr/>
        <a:lstStyle/>
        <a:p>
          <a:endParaRPr lang="en-US"/>
        </a:p>
      </dgm:t>
    </dgm:pt>
    <dgm:pt modelId="{570ECDBD-8E40-4EAE-BB95-61E0547675F0}" type="sibTrans" cxnId="{3BBEE324-E250-4E77-91CC-EFF56CA54E76}">
      <dgm:prSet/>
      <dgm:spPr/>
      <dgm:t>
        <a:bodyPr/>
        <a:lstStyle/>
        <a:p>
          <a:endParaRPr lang="en-US"/>
        </a:p>
      </dgm:t>
    </dgm:pt>
    <dgm:pt modelId="{F5B1AB53-5FF5-4E67-9DF1-AAC1A371903A}">
      <dgm:prSet phldrT="[Text]"/>
      <dgm:spPr/>
      <dgm:t>
        <a:bodyPr/>
        <a:lstStyle/>
        <a:p>
          <a:r>
            <a:rPr lang="en-US" dirty="0" smtClean="0"/>
            <a:t>Determination of Value</a:t>
          </a:r>
          <a:endParaRPr lang="en-US" dirty="0"/>
        </a:p>
      </dgm:t>
    </dgm:pt>
    <dgm:pt modelId="{90932AB5-E4F8-4217-A875-1705A8F0A514}" type="parTrans" cxnId="{9BD8AAD4-484A-4BE0-BBCD-F82431625BE0}">
      <dgm:prSet/>
      <dgm:spPr/>
      <dgm:t>
        <a:bodyPr/>
        <a:lstStyle/>
        <a:p>
          <a:endParaRPr lang="en-US"/>
        </a:p>
      </dgm:t>
    </dgm:pt>
    <dgm:pt modelId="{8EE81799-89D6-4D55-ABF5-F1CEE55405CD}" type="sibTrans" cxnId="{9BD8AAD4-484A-4BE0-BBCD-F82431625BE0}">
      <dgm:prSet/>
      <dgm:spPr/>
      <dgm:t>
        <a:bodyPr/>
        <a:lstStyle/>
        <a:p>
          <a:endParaRPr lang="en-US"/>
        </a:p>
      </dgm:t>
    </dgm:pt>
    <dgm:pt modelId="{6D19BCBB-6468-41C4-B300-D09D780C16CD}">
      <dgm:prSet phldrT="[Text]"/>
      <dgm:spPr/>
      <dgm:t>
        <a:bodyPr/>
        <a:lstStyle/>
        <a:p>
          <a:r>
            <a:rPr lang="en-US" dirty="0" smtClean="0"/>
            <a:t>Standard of Public Scrutiny</a:t>
          </a:r>
          <a:endParaRPr lang="en-US" dirty="0"/>
        </a:p>
      </dgm:t>
    </dgm:pt>
    <dgm:pt modelId="{9B95639F-1476-4AA2-AE29-C8412B057D0E}" type="parTrans" cxnId="{6282DBF7-7DCF-44D6-BD70-2A83769B3F0E}">
      <dgm:prSet/>
      <dgm:spPr/>
      <dgm:t>
        <a:bodyPr/>
        <a:lstStyle/>
        <a:p>
          <a:endParaRPr lang="en-US"/>
        </a:p>
      </dgm:t>
    </dgm:pt>
    <dgm:pt modelId="{1562C118-9957-4C5D-A254-19B67FCCAF2F}" type="sibTrans" cxnId="{6282DBF7-7DCF-44D6-BD70-2A83769B3F0E}">
      <dgm:prSet/>
      <dgm:spPr/>
      <dgm:t>
        <a:bodyPr/>
        <a:lstStyle/>
        <a:p>
          <a:endParaRPr lang="en-US"/>
        </a:p>
      </dgm:t>
    </dgm:pt>
    <dgm:pt modelId="{F78BE99C-4816-4C02-BE40-DDFC19E950D8}" type="pres">
      <dgm:prSet presAssocID="{CF84DF5C-7D77-41B9-BDEB-13A44BAF70CA}" presName="compositeShape" presStyleCnt="0">
        <dgm:presLayoutVars>
          <dgm:chMax val="9"/>
          <dgm:dir/>
          <dgm:resizeHandles val="exact"/>
        </dgm:presLayoutVars>
      </dgm:prSet>
      <dgm:spPr/>
      <dgm:t>
        <a:bodyPr/>
        <a:lstStyle/>
        <a:p>
          <a:endParaRPr lang="en-US"/>
        </a:p>
      </dgm:t>
    </dgm:pt>
    <dgm:pt modelId="{A1659BDC-44A9-4A15-9D40-65D7937E00DB}" type="pres">
      <dgm:prSet presAssocID="{CF84DF5C-7D77-41B9-BDEB-13A44BAF70CA}" presName="triangle1" presStyleLbl="node1" presStyleIdx="0" presStyleCnt="4" custScaleX="147278" custScaleY="94203" custLinFactNeighborX="-1107" custLinFactNeighborY="5797">
        <dgm:presLayoutVars>
          <dgm:bulletEnabled val="1"/>
        </dgm:presLayoutVars>
      </dgm:prSet>
      <dgm:spPr/>
      <dgm:t>
        <a:bodyPr/>
        <a:lstStyle/>
        <a:p>
          <a:endParaRPr lang="en-US"/>
        </a:p>
      </dgm:t>
    </dgm:pt>
    <dgm:pt modelId="{4E2F3AEE-95D4-4DBF-984F-F368ED1F2F7A}" type="pres">
      <dgm:prSet presAssocID="{CF84DF5C-7D77-41B9-BDEB-13A44BAF70CA}" presName="triangle2" presStyleLbl="node1" presStyleIdx="1" presStyleCnt="4" custScaleX="152605" custScaleY="94203" custLinFactNeighborX="-49334" custLinFactNeighborY="1017">
        <dgm:presLayoutVars>
          <dgm:bulletEnabled val="1"/>
        </dgm:presLayoutVars>
      </dgm:prSet>
      <dgm:spPr/>
      <dgm:t>
        <a:bodyPr/>
        <a:lstStyle/>
        <a:p>
          <a:endParaRPr lang="en-US"/>
        </a:p>
      </dgm:t>
    </dgm:pt>
    <dgm:pt modelId="{806D4584-DDA4-49DE-802F-D440CB7D0034}" type="pres">
      <dgm:prSet presAssocID="{CF84DF5C-7D77-41B9-BDEB-13A44BAF70CA}" presName="triangle3" presStyleLbl="node1" presStyleIdx="2" presStyleCnt="4" custScaleX="154270" custScaleY="91304" custLinFactNeighborX="-509" custLinFactNeighborY="1017">
        <dgm:presLayoutVars>
          <dgm:bulletEnabled val="1"/>
        </dgm:presLayoutVars>
      </dgm:prSet>
      <dgm:spPr/>
      <dgm:t>
        <a:bodyPr/>
        <a:lstStyle/>
        <a:p>
          <a:endParaRPr lang="en-US"/>
        </a:p>
      </dgm:t>
    </dgm:pt>
    <dgm:pt modelId="{BC996448-FA73-4778-BB77-16F67F687C46}" type="pres">
      <dgm:prSet presAssocID="{CF84DF5C-7D77-41B9-BDEB-13A44BAF70CA}" presName="triangle4" presStyleLbl="node1" presStyleIdx="3" presStyleCnt="4" custScaleX="163769" custScaleY="89855" custLinFactNeighborX="34890" custLinFactNeighborY="2174">
        <dgm:presLayoutVars>
          <dgm:bulletEnabled val="1"/>
        </dgm:presLayoutVars>
      </dgm:prSet>
      <dgm:spPr/>
      <dgm:t>
        <a:bodyPr/>
        <a:lstStyle/>
        <a:p>
          <a:endParaRPr lang="en-US"/>
        </a:p>
      </dgm:t>
    </dgm:pt>
  </dgm:ptLst>
  <dgm:cxnLst>
    <dgm:cxn modelId="{77624E88-DC70-4036-999D-4E3086FB49BE}" type="presOf" srcId="{B4827CB3-26AA-48FA-BF71-E8551E484E48}" destId="{A1659BDC-44A9-4A15-9D40-65D7937E00DB}" srcOrd="0" destOrd="0" presId="urn:microsoft.com/office/officeart/2005/8/layout/pyramid4"/>
    <dgm:cxn modelId="{3E9D0113-6538-41BC-BE32-5A6B841E344B}" type="presOf" srcId="{6D19BCBB-6468-41C4-B300-D09D780C16CD}" destId="{BC996448-FA73-4778-BB77-16F67F687C46}" srcOrd="0" destOrd="0" presId="urn:microsoft.com/office/officeart/2005/8/layout/pyramid4"/>
    <dgm:cxn modelId="{6282DBF7-7DCF-44D6-BD70-2A83769B3F0E}" srcId="{CF84DF5C-7D77-41B9-BDEB-13A44BAF70CA}" destId="{6D19BCBB-6468-41C4-B300-D09D780C16CD}" srcOrd="3" destOrd="0" parTransId="{9B95639F-1476-4AA2-AE29-C8412B057D0E}" sibTransId="{1562C118-9957-4C5D-A254-19B67FCCAF2F}"/>
    <dgm:cxn modelId="{6F87A388-1362-46A3-8214-525DBADBDB0A}" type="presOf" srcId="{CF84DF5C-7D77-41B9-BDEB-13A44BAF70CA}" destId="{F78BE99C-4816-4C02-BE40-DDFC19E950D8}" srcOrd="0" destOrd="0" presId="urn:microsoft.com/office/officeart/2005/8/layout/pyramid4"/>
    <dgm:cxn modelId="{0419CB92-1475-4068-A183-01C1F873B880}" type="presOf" srcId="{F5B1AB53-5FF5-4E67-9DF1-AAC1A371903A}" destId="{806D4584-DDA4-49DE-802F-D440CB7D0034}" srcOrd="0" destOrd="0" presId="urn:microsoft.com/office/officeart/2005/8/layout/pyramid4"/>
    <dgm:cxn modelId="{B1ECAC2C-0809-48D3-A4D4-3102A17C0BDB}" srcId="{CF84DF5C-7D77-41B9-BDEB-13A44BAF70CA}" destId="{B4827CB3-26AA-48FA-BF71-E8551E484E48}" srcOrd="0" destOrd="0" parTransId="{4EED342D-70D1-4390-8650-0DC65BE00907}" sibTransId="{0A6044A5-DC30-476C-B4B6-BF3F9B47C9E0}"/>
    <dgm:cxn modelId="{6E6D943C-1308-4723-B127-730E30BDF2CE}" type="presOf" srcId="{CBA7818E-BF61-468A-921C-C2E3257EE811}" destId="{4E2F3AEE-95D4-4DBF-984F-F368ED1F2F7A}" srcOrd="0" destOrd="0" presId="urn:microsoft.com/office/officeart/2005/8/layout/pyramid4"/>
    <dgm:cxn modelId="{3BBEE324-E250-4E77-91CC-EFF56CA54E76}" srcId="{CF84DF5C-7D77-41B9-BDEB-13A44BAF70CA}" destId="{CBA7818E-BF61-468A-921C-C2E3257EE811}" srcOrd="1" destOrd="0" parTransId="{295237A4-B461-4D69-A5AE-307E0A046298}" sibTransId="{570ECDBD-8E40-4EAE-BB95-61E0547675F0}"/>
    <dgm:cxn modelId="{9BD8AAD4-484A-4BE0-BBCD-F82431625BE0}" srcId="{CF84DF5C-7D77-41B9-BDEB-13A44BAF70CA}" destId="{F5B1AB53-5FF5-4E67-9DF1-AAC1A371903A}" srcOrd="2" destOrd="0" parTransId="{90932AB5-E4F8-4217-A875-1705A8F0A514}" sibTransId="{8EE81799-89D6-4D55-ABF5-F1CEE55405CD}"/>
    <dgm:cxn modelId="{1AD18530-3192-4E34-AD5B-2016594C4E04}" type="presParOf" srcId="{F78BE99C-4816-4C02-BE40-DDFC19E950D8}" destId="{A1659BDC-44A9-4A15-9D40-65D7937E00DB}" srcOrd="0" destOrd="0" presId="urn:microsoft.com/office/officeart/2005/8/layout/pyramid4"/>
    <dgm:cxn modelId="{F16FDEEC-F77F-4EB0-9B98-7702B6975666}" type="presParOf" srcId="{F78BE99C-4816-4C02-BE40-DDFC19E950D8}" destId="{4E2F3AEE-95D4-4DBF-984F-F368ED1F2F7A}" srcOrd="1" destOrd="0" presId="urn:microsoft.com/office/officeart/2005/8/layout/pyramid4"/>
    <dgm:cxn modelId="{85B3A10A-85CB-4693-A95C-994D76FFC3A6}" type="presParOf" srcId="{F78BE99C-4816-4C02-BE40-DDFC19E950D8}" destId="{806D4584-DDA4-49DE-802F-D440CB7D0034}" srcOrd="2" destOrd="0" presId="urn:microsoft.com/office/officeart/2005/8/layout/pyramid4"/>
    <dgm:cxn modelId="{93849BE0-82AD-4E4F-97B3-62ED587F599F}" type="presParOf" srcId="{F78BE99C-4816-4C02-BE40-DDFC19E950D8}" destId="{BC996448-FA73-4778-BB77-16F67F687C46}"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F84DF5C-7D77-41B9-BDEB-13A44BAF70CA}"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B4827CB3-26AA-48FA-BF71-E8551E484E48}">
      <dgm:prSet phldrT="[Text]"/>
      <dgm:spPr/>
      <dgm:t>
        <a:bodyPr/>
        <a:lstStyle/>
        <a:p>
          <a:r>
            <a:rPr lang="en-US" dirty="0" smtClean="0"/>
            <a:t>Questions or Claims of Value</a:t>
          </a:r>
          <a:endParaRPr lang="en-US" dirty="0"/>
        </a:p>
      </dgm:t>
    </dgm:pt>
    <dgm:pt modelId="{4EED342D-70D1-4390-8650-0DC65BE00907}" type="parTrans" cxnId="{B1ECAC2C-0809-48D3-A4D4-3102A17C0BDB}">
      <dgm:prSet/>
      <dgm:spPr/>
      <dgm:t>
        <a:bodyPr/>
        <a:lstStyle/>
        <a:p>
          <a:endParaRPr lang="en-US"/>
        </a:p>
      </dgm:t>
    </dgm:pt>
    <dgm:pt modelId="{0A6044A5-DC30-476C-B4B6-BF3F9B47C9E0}" type="sibTrans" cxnId="{B1ECAC2C-0809-48D3-A4D4-3102A17C0BDB}">
      <dgm:prSet/>
      <dgm:spPr/>
      <dgm:t>
        <a:bodyPr/>
        <a:lstStyle/>
        <a:p>
          <a:endParaRPr lang="en-US"/>
        </a:p>
      </dgm:t>
    </dgm:pt>
    <dgm:pt modelId="{CBA7818E-BF61-468A-921C-C2E3257EE811}">
      <dgm:prSet phldrT="[Text]"/>
      <dgm:spPr/>
      <dgm:t>
        <a:bodyPr/>
        <a:lstStyle/>
        <a:p>
          <a:r>
            <a:rPr lang="en-US" dirty="0" smtClean="0"/>
            <a:t>Systematic Inquiry</a:t>
          </a:r>
          <a:endParaRPr lang="en-US" dirty="0"/>
        </a:p>
      </dgm:t>
    </dgm:pt>
    <dgm:pt modelId="{295237A4-B461-4D69-A5AE-307E0A046298}" type="parTrans" cxnId="{3BBEE324-E250-4E77-91CC-EFF56CA54E76}">
      <dgm:prSet/>
      <dgm:spPr/>
      <dgm:t>
        <a:bodyPr/>
        <a:lstStyle/>
        <a:p>
          <a:endParaRPr lang="en-US"/>
        </a:p>
      </dgm:t>
    </dgm:pt>
    <dgm:pt modelId="{570ECDBD-8E40-4EAE-BB95-61E0547675F0}" type="sibTrans" cxnId="{3BBEE324-E250-4E77-91CC-EFF56CA54E76}">
      <dgm:prSet/>
      <dgm:spPr/>
      <dgm:t>
        <a:bodyPr/>
        <a:lstStyle/>
        <a:p>
          <a:endParaRPr lang="en-US"/>
        </a:p>
      </dgm:t>
    </dgm:pt>
    <dgm:pt modelId="{F5B1AB53-5FF5-4E67-9DF1-AAC1A371903A}">
      <dgm:prSet phldrT="[Text]"/>
      <dgm:spPr/>
      <dgm:t>
        <a:bodyPr/>
        <a:lstStyle/>
        <a:p>
          <a:r>
            <a:rPr lang="en-US" dirty="0" smtClean="0"/>
            <a:t>Determination of Value</a:t>
          </a:r>
          <a:endParaRPr lang="en-US" dirty="0"/>
        </a:p>
      </dgm:t>
    </dgm:pt>
    <dgm:pt modelId="{90932AB5-E4F8-4217-A875-1705A8F0A514}" type="parTrans" cxnId="{9BD8AAD4-484A-4BE0-BBCD-F82431625BE0}">
      <dgm:prSet/>
      <dgm:spPr/>
      <dgm:t>
        <a:bodyPr/>
        <a:lstStyle/>
        <a:p>
          <a:endParaRPr lang="en-US"/>
        </a:p>
      </dgm:t>
    </dgm:pt>
    <dgm:pt modelId="{8EE81799-89D6-4D55-ABF5-F1CEE55405CD}" type="sibTrans" cxnId="{9BD8AAD4-484A-4BE0-BBCD-F82431625BE0}">
      <dgm:prSet/>
      <dgm:spPr/>
      <dgm:t>
        <a:bodyPr/>
        <a:lstStyle/>
        <a:p>
          <a:endParaRPr lang="en-US"/>
        </a:p>
      </dgm:t>
    </dgm:pt>
    <dgm:pt modelId="{6D19BCBB-6468-41C4-B300-D09D780C16CD}">
      <dgm:prSet phldrT="[Text]"/>
      <dgm:spPr/>
      <dgm:t>
        <a:bodyPr/>
        <a:lstStyle/>
        <a:p>
          <a:r>
            <a:rPr lang="en-US" dirty="0" smtClean="0"/>
            <a:t>Standard of Public Scrutiny</a:t>
          </a:r>
          <a:endParaRPr lang="en-US" dirty="0"/>
        </a:p>
      </dgm:t>
    </dgm:pt>
    <dgm:pt modelId="{9B95639F-1476-4AA2-AE29-C8412B057D0E}" type="parTrans" cxnId="{6282DBF7-7DCF-44D6-BD70-2A83769B3F0E}">
      <dgm:prSet/>
      <dgm:spPr/>
      <dgm:t>
        <a:bodyPr/>
        <a:lstStyle/>
        <a:p>
          <a:endParaRPr lang="en-US"/>
        </a:p>
      </dgm:t>
    </dgm:pt>
    <dgm:pt modelId="{1562C118-9957-4C5D-A254-19B67FCCAF2F}" type="sibTrans" cxnId="{6282DBF7-7DCF-44D6-BD70-2A83769B3F0E}">
      <dgm:prSet/>
      <dgm:spPr/>
      <dgm:t>
        <a:bodyPr/>
        <a:lstStyle/>
        <a:p>
          <a:endParaRPr lang="en-US"/>
        </a:p>
      </dgm:t>
    </dgm:pt>
    <dgm:pt modelId="{F78BE99C-4816-4C02-BE40-DDFC19E950D8}" type="pres">
      <dgm:prSet presAssocID="{CF84DF5C-7D77-41B9-BDEB-13A44BAF70CA}" presName="compositeShape" presStyleCnt="0">
        <dgm:presLayoutVars>
          <dgm:chMax val="9"/>
          <dgm:dir/>
          <dgm:resizeHandles val="exact"/>
        </dgm:presLayoutVars>
      </dgm:prSet>
      <dgm:spPr/>
      <dgm:t>
        <a:bodyPr/>
        <a:lstStyle/>
        <a:p>
          <a:endParaRPr lang="en-US"/>
        </a:p>
      </dgm:t>
    </dgm:pt>
    <dgm:pt modelId="{A1659BDC-44A9-4A15-9D40-65D7937E00DB}" type="pres">
      <dgm:prSet presAssocID="{CF84DF5C-7D77-41B9-BDEB-13A44BAF70CA}" presName="triangle1" presStyleLbl="node1" presStyleIdx="0" presStyleCnt="4" custScaleX="147278" custScaleY="94203" custLinFactNeighborX="-1107" custLinFactNeighborY="5797">
        <dgm:presLayoutVars>
          <dgm:bulletEnabled val="1"/>
        </dgm:presLayoutVars>
      </dgm:prSet>
      <dgm:spPr/>
      <dgm:t>
        <a:bodyPr/>
        <a:lstStyle/>
        <a:p>
          <a:endParaRPr lang="en-US"/>
        </a:p>
      </dgm:t>
    </dgm:pt>
    <dgm:pt modelId="{4E2F3AEE-95D4-4DBF-984F-F368ED1F2F7A}" type="pres">
      <dgm:prSet presAssocID="{CF84DF5C-7D77-41B9-BDEB-13A44BAF70CA}" presName="triangle2" presStyleLbl="node1" presStyleIdx="1" presStyleCnt="4" custScaleX="152605" custScaleY="94203" custLinFactNeighborX="-49334" custLinFactNeighborY="1017">
        <dgm:presLayoutVars>
          <dgm:bulletEnabled val="1"/>
        </dgm:presLayoutVars>
      </dgm:prSet>
      <dgm:spPr/>
      <dgm:t>
        <a:bodyPr/>
        <a:lstStyle/>
        <a:p>
          <a:endParaRPr lang="en-US"/>
        </a:p>
      </dgm:t>
    </dgm:pt>
    <dgm:pt modelId="{806D4584-DDA4-49DE-802F-D440CB7D0034}" type="pres">
      <dgm:prSet presAssocID="{CF84DF5C-7D77-41B9-BDEB-13A44BAF70CA}" presName="triangle3" presStyleLbl="node1" presStyleIdx="2" presStyleCnt="4" custScaleX="154270" custScaleY="91304" custLinFactNeighborX="-509" custLinFactNeighborY="1017">
        <dgm:presLayoutVars>
          <dgm:bulletEnabled val="1"/>
        </dgm:presLayoutVars>
      </dgm:prSet>
      <dgm:spPr/>
      <dgm:t>
        <a:bodyPr/>
        <a:lstStyle/>
        <a:p>
          <a:endParaRPr lang="en-US"/>
        </a:p>
      </dgm:t>
    </dgm:pt>
    <dgm:pt modelId="{BC996448-FA73-4778-BB77-16F67F687C46}" type="pres">
      <dgm:prSet presAssocID="{CF84DF5C-7D77-41B9-BDEB-13A44BAF70CA}" presName="triangle4" presStyleLbl="node1" presStyleIdx="3" presStyleCnt="4" custScaleX="157972" custScaleY="89855" custLinFactNeighborX="34890" custLinFactNeighborY="2174">
        <dgm:presLayoutVars>
          <dgm:bulletEnabled val="1"/>
        </dgm:presLayoutVars>
      </dgm:prSet>
      <dgm:spPr/>
      <dgm:t>
        <a:bodyPr/>
        <a:lstStyle/>
        <a:p>
          <a:endParaRPr lang="en-US"/>
        </a:p>
      </dgm:t>
    </dgm:pt>
  </dgm:ptLst>
  <dgm:cxnLst>
    <dgm:cxn modelId="{6282DBF7-7DCF-44D6-BD70-2A83769B3F0E}" srcId="{CF84DF5C-7D77-41B9-BDEB-13A44BAF70CA}" destId="{6D19BCBB-6468-41C4-B300-D09D780C16CD}" srcOrd="3" destOrd="0" parTransId="{9B95639F-1476-4AA2-AE29-C8412B057D0E}" sibTransId="{1562C118-9957-4C5D-A254-19B67FCCAF2F}"/>
    <dgm:cxn modelId="{8BD870D0-856D-4DF8-9C48-0BB60270FA17}" type="presOf" srcId="{B4827CB3-26AA-48FA-BF71-E8551E484E48}" destId="{A1659BDC-44A9-4A15-9D40-65D7937E00DB}" srcOrd="0" destOrd="0" presId="urn:microsoft.com/office/officeart/2005/8/layout/pyramid4"/>
    <dgm:cxn modelId="{36890E6A-99A5-4661-A5C3-E5ABBD24E4FF}" type="presOf" srcId="{CBA7818E-BF61-468A-921C-C2E3257EE811}" destId="{4E2F3AEE-95D4-4DBF-984F-F368ED1F2F7A}" srcOrd="0" destOrd="0" presId="urn:microsoft.com/office/officeart/2005/8/layout/pyramid4"/>
    <dgm:cxn modelId="{B1ECAC2C-0809-48D3-A4D4-3102A17C0BDB}" srcId="{CF84DF5C-7D77-41B9-BDEB-13A44BAF70CA}" destId="{B4827CB3-26AA-48FA-BF71-E8551E484E48}" srcOrd="0" destOrd="0" parTransId="{4EED342D-70D1-4390-8650-0DC65BE00907}" sibTransId="{0A6044A5-DC30-476C-B4B6-BF3F9B47C9E0}"/>
    <dgm:cxn modelId="{F703340F-4878-4384-9C73-3522ED02F565}" type="presOf" srcId="{6D19BCBB-6468-41C4-B300-D09D780C16CD}" destId="{BC996448-FA73-4778-BB77-16F67F687C46}" srcOrd="0" destOrd="0" presId="urn:microsoft.com/office/officeart/2005/8/layout/pyramid4"/>
    <dgm:cxn modelId="{CB14C6F6-9A46-4ADD-AE6A-83B98A091CE6}" type="presOf" srcId="{CF84DF5C-7D77-41B9-BDEB-13A44BAF70CA}" destId="{F78BE99C-4816-4C02-BE40-DDFC19E950D8}" srcOrd="0" destOrd="0" presId="urn:microsoft.com/office/officeart/2005/8/layout/pyramid4"/>
    <dgm:cxn modelId="{FCCA57AB-70B2-4F5B-A4B7-B4AAC1935C7C}" type="presOf" srcId="{F5B1AB53-5FF5-4E67-9DF1-AAC1A371903A}" destId="{806D4584-DDA4-49DE-802F-D440CB7D0034}" srcOrd="0" destOrd="0" presId="urn:microsoft.com/office/officeart/2005/8/layout/pyramid4"/>
    <dgm:cxn modelId="{3BBEE324-E250-4E77-91CC-EFF56CA54E76}" srcId="{CF84DF5C-7D77-41B9-BDEB-13A44BAF70CA}" destId="{CBA7818E-BF61-468A-921C-C2E3257EE811}" srcOrd="1" destOrd="0" parTransId="{295237A4-B461-4D69-A5AE-307E0A046298}" sibTransId="{570ECDBD-8E40-4EAE-BB95-61E0547675F0}"/>
    <dgm:cxn modelId="{9BD8AAD4-484A-4BE0-BBCD-F82431625BE0}" srcId="{CF84DF5C-7D77-41B9-BDEB-13A44BAF70CA}" destId="{F5B1AB53-5FF5-4E67-9DF1-AAC1A371903A}" srcOrd="2" destOrd="0" parTransId="{90932AB5-E4F8-4217-A875-1705A8F0A514}" sibTransId="{8EE81799-89D6-4D55-ABF5-F1CEE55405CD}"/>
    <dgm:cxn modelId="{CD8783AF-0E25-4282-AC0F-7C9A15E72DCF}" type="presParOf" srcId="{F78BE99C-4816-4C02-BE40-DDFC19E950D8}" destId="{A1659BDC-44A9-4A15-9D40-65D7937E00DB}" srcOrd="0" destOrd="0" presId="urn:microsoft.com/office/officeart/2005/8/layout/pyramid4"/>
    <dgm:cxn modelId="{DDFC002F-7F1F-4000-A2A8-5A65404A898D}" type="presParOf" srcId="{F78BE99C-4816-4C02-BE40-DDFC19E950D8}" destId="{4E2F3AEE-95D4-4DBF-984F-F368ED1F2F7A}" srcOrd="1" destOrd="0" presId="urn:microsoft.com/office/officeart/2005/8/layout/pyramid4"/>
    <dgm:cxn modelId="{CDBC5579-DAB8-462D-B8D9-1D53196C6BF3}" type="presParOf" srcId="{F78BE99C-4816-4C02-BE40-DDFC19E950D8}" destId="{806D4584-DDA4-49DE-802F-D440CB7D0034}" srcOrd="2" destOrd="0" presId="urn:microsoft.com/office/officeart/2005/8/layout/pyramid4"/>
    <dgm:cxn modelId="{02F117EA-2932-41C0-A856-B7AAD19FB1F8}" type="presParOf" srcId="{F78BE99C-4816-4C02-BE40-DDFC19E950D8}" destId="{BC996448-FA73-4778-BB77-16F67F687C46}"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84DF5C-7D77-41B9-BDEB-13A44BAF70CA}"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B4827CB3-26AA-48FA-BF71-E8551E484E48}">
      <dgm:prSet phldrT="[Text]" custT="1"/>
      <dgm:spPr/>
      <dgm:t>
        <a:bodyPr/>
        <a:lstStyle/>
        <a:p>
          <a:r>
            <a:rPr lang="en-US" sz="2400" dirty="0" smtClean="0"/>
            <a:t>Questions or Claims of Value</a:t>
          </a:r>
          <a:endParaRPr lang="en-US" sz="2400" dirty="0"/>
        </a:p>
      </dgm:t>
    </dgm:pt>
    <dgm:pt modelId="{4EED342D-70D1-4390-8650-0DC65BE00907}" type="parTrans" cxnId="{B1ECAC2C-0809-48D3-A4D4-3102A17C0BDB}">
      <dgm:prSet/>
      <dgm:spPr/>
      <dgm:t>
        <a:bodyPr/>
        <a:lstStyle/>
        <a:p>
          <a:endParaRPr lang="en-US"/>
        </a:p>
      </dgm:t>
    </dgm:pt>
    <dgm:pt modelId="{0A6044A5-DC30-476C-B4B6-BF3F9B47C9E0}" type="sibTrans" cxnId="{B1ECAC2C-0809-48D3-A4D4-3102A17C0BDB}">
      <dgm:prSet/>
      <dgm:spPr/>
      <dgm:t>
        <a:bodyPr/>
        <a:lstStyle/>
        <a:p>
          <a:endParaRPr lang="en-US"/>
        </a:p>
      </dgm:t>
    </dgm:pt>
    <dgm:pt modelId="{CBA7818E-BF61-468A-921C-C2E3257EE811}">
      <dgm:prSet phldrT="[Text]" custT="1"/>
      <dgm:spPr/>
      <dgm:t>
        <a:bodyPr/>
        <a:lstStyle/>
        <a:p>
          <a:r>
            <a:rPr lang="en-US" sz="2400" dirty="0" smtClean="0"/>
            <a:t>Systematic Inquiry</a:t>
          </a:r>
          <a:endParaRPr lang="en-US" sz="2400" dirty="0"/>
        </a:p>
      </dgm:t>
    </dgm:pt>
    <dgm:pt modelId="{295237A4-B461-4D69-A5AE-307E0A046298}" type="parTrans" cxnId="{3BBEE324-E250-4E77-91CC-EFF56CA54E76}">
      <dgm:prSet/>
      <dgm:spPr/>
      <dgm:t>
        <a:bodyPr/>
        <a:lstStyle/>
        <a:p>
          <a:endParaRPr lang="en-US"/>
        </a:p>
      </dgm:t>
    </dgm:pt>
    <dgm:pt modelId="{570ECDBD-8E40-4EAE-BB95-61E0547675F0}" type="sibTrans" cxnId="{3BBEE324-E250-4E77-91CC-EFF56CA54E76}">
      <dgm:prSet/>
      <dgm:spPr/>
      <dgm:t>
        <a:bodyPr/>
        <a:lstStyle/>
        <a:p>
          <a:endParaRPr lang="en-US"/>
        </a:p>
      </dgm:t>
    </dgm:pt>
    <dgm:pt modelId="{F5B1AB53-5FF5-4E67-9DF1-AAC1A371903A}">
      <dgm:prSet phldrT="[Text]" custT="1"/>
      <dgm:spPr/>
      <dgm:t>
        <a:bodyPr/>
        <a:lstStyle/>
        <a:p>
          <a:r>
            <a:rPr lang="en-US" sz="2200" dirty="0" smtClean="0"/>
            <a:t>Determination</a:t>
          </a:r>
          <a:r>
            <a:rPr lang="en-US" sz="2400" dirty="0" smtClean="0"/>
            <a:t> of Value</a:t>
          </a:r>
          <a:endParaRPr lang="en-US" sz="2400" dirty="0"/>
        </a:p>
      </dgm:t>
    </dgm:pt>
    <dgm:pt modelId="{90932AB5-E4F8-4217-A875-1705A8F0A514}" type="parTrans" cxnId="{9BD8AAD4-484A-4BE0-BBCD-F82431625BE0}">
      <dgm:prSet/>
      <dgm:spPr/>
      <dgm:t>
        <a:bodyPr/>
        <a:lstStyle/>
        <a:p>
          <a:endParaRPr lang="en-US"/>
        </a:p>
      </dgm:t>
    </dgm:pt>
    <dgm:pt modelId="{8EE81799-89D6-4D55-ABF5-F1CEE55405CD}" type="sibTrans" cxnId="{9BD8AAD4-484A-4BE0-BBCD-F82431625BE0}">
      <dgm:prSet/>
      <dgm:spPr/>
      <dgm:t>
        <a:bodyPr/>
        <a:lstStyle/>
        <a:p>
          <a:endParaRPr lang="en-US"/>
        </a:p>
      </dgm:t>
    </dgm:pt>
    <dgm:pt modelId="{6D19BCBB-6468-41C4-B300-D09D780C16CD}">
      <dgm:prSet phldrT="[Text]" custT="1"/>
      <dgm:spPr/>
      <dgm:t>
        <a:bodyPr/>
        <a:lstStyle/>
        <a:p>
          <a:r>
            <a:rPr lang="en-US" sz="2400" dirty="0" smtClean="0"/>
            <a:t>Standard of Public Scrutiny</a:t>
          </a:r>
          <a:endParaRPr lang="en-US" sz="2400" dirty="0"/>
        </a:p>
      </dgm:t>
    </dgm:pt>
    <dgm:pt modelId="{9B95639F-1476-4AA2-AE29-C8412B057D0E}" type="parTrans" cxnId="{6282DBF7-7DCF-44D6-BD70-2A83769B3F0E}">
      <dgm:prSet/>
      <dgm:spPr/>
      <dgm:t>
        <a:bodyPr/>
        <a:lstStyle/>
        <a:p>
          <a:endParaRPr lang="en-US"/>
        </a:p>
      </dgm:t>
    </dgm:pt>
    <dgm:pt modelId="{1562C118-9957-4C5D-A254-19B67FCCAF2F}" type="sibTrans" cxnId="{6282DBF7-7DCF-44D6-BD70-2A83769B3F0E}">
      <dgm:prSet/>
      <dgm:spPr/>
      <dgm:t>
        <a:bodyPr/>
        <a:lstStyle/>
        <a:p>
          <a:endParaRPr lang="en-US"/>
        </a:p>
      </dgm:t>
    </dgm:pt>
    <dgm:pt modelId="{F78BE99C-4816-4C02-BE40-DDFC19E950D8}" type="pres">
      <dgm:prSet presAssocID="{CF84DF5C-7D77-41B9-BDEB-13A44BAF70CA}" presName="compositeShape" presStyleCnt="0">
        <dgm:presLayoutVars>
          <dgm:chMax val="9"/>
          <dgm:dir/>
          <dgm:resizeHandles val="exact"/>
        </dgm:presLayoutVars>
      </dgm:prSet>
      <dgm:spPr/>
      <dgm:t>
        <a:bodyPr/>
        <a:lstStyle/>
        <a:p>
          <a:endParaRPr lang="en-US"/>
        </a:p>
      </dgm:t>
    </dgm:pt>
    <dgm:pt modelId="{A1659BDC-44A9-4A15-9D40-65D7937E00DB}" type="pres">
      <dgm:prSet presAssocID="{CF84DF5C-7D77-41B9-BDEB-13A44BAF70CA}" presName="triangle1" presStyleLbl="node1" presStyleIdx="0" presStyleCnt="4" custScaleX="170467" custScaleY="111594" custLinFactNeighborX="1068" custLinFactNeighborY="7246">
        <dgm:presLayoutVars>
          <dgm:bulletEnabled val="1"/>
        </dgm:presLayoutVars>
      </dgm:prSet>
      <dgm:spPr/>
      <dgm:t>
        <a:bodyPr/>
        <a:lstStyle/>
        <a:p>
          <a:endParaRPr lang="en-US"/>
        </a:p>
      </dgm:t>
    </dgm:pt>
    <dgm:pt modelId="{4E2F3AEE-95D4-4DBF-984F-F368ED1F2F7A}" type="pres">
      <dgm:prSet presAssocID="{CF84DF5C-7D77-41B9-BDEB-13A44BAF70CA}" presName="triangle2" presStyleLbl="node1" presStyleIdx="1" presStyleCnt="4" custScaleX="152605" custScaleY="94203" custLinFactNeighborX="-25836" custLinFactNeighborY="-204">
        <dgm:presLayoutVars>
          <dgm:bulletEnabled val="1"/>
        </dgm:presLayoutVars>
      </dgm:prSet>
      <dgm:spPr/>
      <dgm:t>
        <a:bodyPr/>
        <a:lstStyle/>
        <a:p>
          <a:endParaRPr lang="en-US"/>
        </a:p>
      </dgm:t>
    </dgm:pt>
    <dgm:pt modelId="{806D4584-DDA4-49DE-802F-D440CB7D0034}" type="pres">
      <dgm:prSet presAssocID="{CF84DF5C-7D77-41B9-BDEB-13A44BAF70CA}" presName="triangle3" presStyleLbl="node1" presStyleIdx="2" presStyleCnt="4" custScaleX="154270" custScaleY="93338" custLinFactNeighborX="-509" custLinFactNeighborY="1017">
        <dgm:presLayoutVars>
          <dgm:bulletEnabled val="1"/>
        </dgm:presLayoutVars>
      </dgm:prSet>
      <dgm:spPr/>
      <dgm:t>
        <a:bodyPr/>
        <a:lstStyle/>
        <a:p>
          <a:endParaRPr lang="en-US"/>
        </a:p>
      </dgm:t>
    </dgm:pt>
    <dgm:pt modelId="{BC996448-FA73-4778-BB77-16F67F687C46}" type="pres">
      <dgm:prSet presAssocID="{CF84DF5C-7D77-41B9-BDEB-13A44BAF70CA}" presName="triangle4" presStyleLbl="node1" presStyleIdx="3" presStyleCnt="4" custScaleX="156231" custScaleY="93003" custLinFactNeighborX="30390" custLinFactNeighborY="-849">
        <dgm:presLayoutVars>
          <dgm:bulletEnabled val="1"/>
        </dgm:presLayoutVars>
      </dgm:prSet>
      <dgm:spPr/>
      <dgm:t>
        <a:bodyPr/>
        <a:lstStyle/>
        <a:p>
          <a:endParaRPr lang="en-US"/>
        </a:p>
      </dgm:t>
    </dgm:pt>
  </dgm:ptLst>
  <dgm:cxnLst>
    <dgm:cxn modelId="{49AC7612-3B6B-403C-93D2-25E148E2C8C8}" type="presOf" srcId="{6D19BCBB-6468-41C4-B300-D09D780C16CD}" destId="{BC996448-FA73-4778-BB77-16F67F687C46}" srcOrd="0" destOrd="0" presId="urn:microsoft.com/office/officeart/2005/8/layout/pyramid4"/>
    <dgm:cxn modelId="{6282DBF7-7DCF-44D6-BD70-2A83769B3F0E}" srcId="{CF84DF5C-7D77-41B9-BDEB-13A44BAF70CA}" destId="{6D19BCBB-6468-41C4-B300-D09D780C16CD}" srcOrd="3" destOrd="0" parTransId="{9B95639F-1476-4AA2-AE29-C8412B057D0E}" sibTransId="{1562C118-9957-4C5D-A254-19B67FCCAF2F}"/>
    <dgm:cxn modelId="{6984243E-BD2B-4C9E-930F-AC80BA3BEDA0}" type="presOf" srcId="{F5B1AB53-5FF5-4E67-9DF1-AAC1A371903A}" destId="{806D4584-DDA4-49DE-802F-D440CB7D0034}" srcOrd="0" destOrd="0" presId="urn:microsoft.com/office/officeart/2005/8/layout/pyramid4"/>
    <dgm:cxn modelId="{B1ECAC2C-0809-48D3-A4D4-3102A17C0BDB}" srcId="{CF84DF5C-7D77-41B9-BDEB-13A44BAF70CA}" destId="{B4827CB3-26AA-48FA-BF71-E8551E484E48}" srcOrd="0" destOrd="0" parTransId="{4EED342D-70D1-4390-8650-0DC65BE00907}" sibTransId="{0A6044A5-DC30-476C-B4B6-BF3F9B47C9E0}"/>
    <dgm:cxn modelId="{652B5642-4361-4995-85A2-C53BFDBD264C}" type="presOf" srcId="{CF84DF5C-7D77-41B9-BDEB-13A44BAF70CA}" destId="{F78BE99C-4816-4C02-BE40-DDFC19E950D8}" srcOrd="0" destOrd="0" presId="urn:microsoft.com/office/officeart/2005/8/layout/pyramid4"/>
    <dgm:cxn modelId="{A3C182F6-5B8D-4314-9043-F8FFF01DEA9C}" type="presOf" srcId="{B4827CB3-26AA-48FA-BF71-E8551E484E48}" destId="{A1659BDC-44A9-4A15-9D40-65D7937E00DB}" srcOrd="0" destOrd="0" presId="urn:microsoft.com/office/officeart/2005/8/layout/pyramid4"/>
    <dgm:cxn modelId="{3BBEE324-E250-4E77-91CC-EFF56CA54E76}" srcId="{CF84DF5C-7D77-41B9-BDEB-13A44BAF70CA}" destId="{CBA7818E-BF61-468A-921C-C2E3257EE811}" srcOrd="1" destOrd="0" parTransId="{295237A4-B461-4D69-A5AE-307E0A046298}" sibTransId="{570ECDBD-8E40-4EAE-BB95-61E0547675F0}"/>
    <dgm:cxn modelId="{39A6E44A-C593-4BB4-9E29-1F1A9D3E4720}" type="presOf" srcId="{CBA7818E-BF61-468A-921C-C2E3257EE811}" destId="{4E2F3AEE-95D4-4DBF-984F-F368ED1F2F7A}" srcOrd="0" destOrd="0" presId="urn:microsoft.com/office/officeart/2005/8/layout/pyramid4"/>
    <dgm:cxn modelId="{9BD8AAD4-484A-4BE0-BBCD-F82431625BE0}" srcId="{CF84DF5C-7D77-41B9-BDEB-13A44BAF70CA}" destId="{F5B1AB53-5FF5-4E67-9DF1-AAC1A371903A}" srcOrd="2" destOrd="0" parTransId="{90932AB5-E4F8-4217-A875-1705A8F0A514}" sibTransId="{8EE81799-89D6-4D55-ABF5-F1CEE55405CD}"/>
    <dgm:cxn modelId="{2023C1C6-1538-48C7-AC72-3724B35BF9E8}" type="presParOf" srcId="{F78BE99C-4816-4C02-BE40-DDFC19E950D8}" destId="{A1659BDC-44A9-4A15-9D40-65D7937E00DB}" srcOrd="0" destOrd="0" presId="urn:microsoft.com/office/officeart/2005/8/layout/pyramid4"/>
    <dgm:cxn modelId="{DE232DC9-DD43-45AF-9AE7-BBBF76496D91}" type="presParOf" srcId="{F78BE99C-4816-4C02-BE40-DDFC19E950D8}" destId="{4E2F3AEE-95D4-4DBF-984F-F368ED1F2F7A}" srcOrd="1" destOrd="0" presId="urn:microsoft.com/office/officeart/2005/8/layout/pyramid4"/>
    <dgm:cxn modelId="{DDE18AC7-0512-471A-B37C-A974B6263B93}" type="presParOf" srcId="{F78BE99C-4816-4C02-BE40-DDFC19E950D8}" destId="{806D4584-DDA4-49DE-802F-D440CB7D0034}" srcOrd="2" destOrd="0" presId="urn:microsoft.com/office/officeart/2005/8/layout/pyramid4"/>
    <dgm:cxn modelId="{761151E1-89A7-4F2C-8B72-7FC89D6AC5C2}" type="presParOf" srcId="{F78BE99C-4816-4C02-BE40-DDFC19E950D8}" destId="{BC996448-FA73-4778-BB77-16F67F687C46}"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B703C5-6EE0-4A32-8C3D-2C93FBA055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A12CE29-3683-4028-9906-C496E011F95D}">
      <dgm:prSet phldrT="[Text]" custT="1"/>
      <dgm:spPr/>
      <dgm:t>
        <a:bodyPr/>
        <a:lstStyle/>
        <a:p>
          <a:r>
            <a:rPr lang="en-US" sz="3600" dirty="0" smtClean="0"/>
            <a:t>Tribe</a:t>
          </a:r>
        </a:p>
        <a:p>
          <a:r>
            <a:rPr lang="en-US" sz="2800" dirty="0" smtClean="0"/>
            <a:t>(Language, ritual, ideology, hierarchies, overarching values)</a:t>
          </a:r>
          <a:endParaRPr lang="en-US" sz="2800" dirty="0"/>
        </a:p>
      </dgm:t>
    </dgm:pt>
    <dgm:pt modelId="{9B24B697-05B5-4347-A25F-56374ABA6978}" type="parTrans" cxnId="{84D0C3BE-3A0F-4B4D-80FC-97496E3CBDC8}">
      <dgm:prSet/>
      <dgm:spPr/>
      <dgm:t>
        <a:bodyPr/>
        <a:lstStyle/>
        <a:p>
          <a:endParaRPr lang="en-US"/>
        </a:p>
      </dgm:t>
    </dgm:pt>
    <dgm:pt modelId="{AD5F30FD-772A-473F-A057-54004185B9F6}" type="sibTrans" cxnId="{84D0C3BE-3A0F-4B4D-80FC-97496E3CBDC8}">
      <dgm:prSet/>
      <dgm:spPr/>
      <dgm:t>
        <a:bodyPr/>
        <a:lstStyle/>
        <a:p>
          <a:endParaRPr lang="en-US"/>
        </a:p>
      </dgm:t>
    </dgm:pt>
    <dgm:pt modelId="{6F0B5A64-5D86-4759-BC2F-D4F157D53BE9}">
      <dgm:prSet phldrT="[Text]" custT="1"/>
      <dgm:spPr/>
      <dgm:t>
        <a:bodyPr/>
        <a:lstStyle/>
        <a:p>
          <a:r>
            <a:rPr lang="en-US" sz="3200" dirty="0" smtClean="0"/>
            <a:t>Band</a:t>
          </a:r>
          <a:endParaRPr lang="en-US" sz="1600" dirty="0" smtClean="0"/>
        </a:p>
        <a:p>
          <a:r>
            <a:rPr lang="en-US" sz="2400" dirty="0" smtClean="0"/>
            <a:t>(Food, shelter, protection, leadership, ceremonies, face-to-face recognition, moral accountability)</a:t>
          </a:r>
          <a:endParaRPr lang="en-US" sz="1400" dirty="0"/>
        </a:p>
      </dgm:t>
    </dgm:pt>
    <dgm:pt modelId="{F7B230AD-D3DC-403A-A8CE-472483667923}" type="parTrans" cxnId="{90561FC8-62B8-486C-B627-14D686323210}">
      <dgm:prSet/>
      <dgm:spPr/>
      <dgm:t>
        <a:bodyPr/>
        <a:lstStyle/>
        <a:p>
          <a:endParaRPr lang="en-US"/>
        </a:p>
      </dgm:t>
    </dgm:pt>
    <dgm:pt modelId="{CDBF1494-5E18-4832-975B-E2EC0F0D948E}" type="sibTrans" cxnId="{90561FC8-62B8-486C-B627-14D686323210}">
      <dgm:prSet/>
      <dgm:spPr/>
      <dgm:t>
        <a:bodyPr/>
        <a:lstStyle/>
        <a:p>
          <a:endParaRPr lang="en-US"/>
        </a:p>
      </dgm:t>
    </dgm:pt>
    <dgm:pt modelId="{931C629D-8D52-4248-9052-A327AAB62549}">
      <dgm:prSet phldrT="[Text]"/>
      <dgm:spPr/>
      <dgm:t>
        <a:bodyPr/>
        <a:lstStyle/>
        <a:p>
          <a:r>
            <a:rPr lang="en-US" dirty="0" smtClean="0"/>
            <a:t>Family</a:t>
          </a:r>
          <a:endParaRPr lang="en-US" dirty="0"/>
        </a:p>
      </dgm:t>
    </dgm:pt>
    <dgm:pt modelId="{CE264AFC-2843-4371-A0D3-EEC98771A7A1}" type="parTrans" cxnId="{D656CB09-DA6E-46D2-B51A-2C954A04D28D}">
      <dgm:prSet/>
      <dgm:spPr/>
      <dgm:t>
        <a:bodyPr/>
        <a:lstStyle/>
        <a:p>
          <a:endParaRPr lang="en-US"/>
        </a:p>
      </dgm:t>
    </dgm:pt>
    <dgm:pt modelId="{C19AD804-DFCC-4B8C-88D7-89AAE6CC9AC1}" type="sibTrans" cxnId="{D656CB09-DA6E-46D2-B51A-2C954A04D28D}">
      <dgm:prSet/>
      <dgm:spPr/>
      <dgm:t>
        <a:bodyPr/>
        <a:lstStyle/>
        <a:p>
          <a:endParaRPr lang="en-US"/>
        </a:p>
      </dgm:t>
    </dgm:pt>
    <dgm:pt modelId="{7A2BE5F3-4F68-4A83-961D-5754ED43E60B}">
      <dgm:prSet phldrT="[Text]"/>
      <dgm:spPr/>
      <dgm:t>
        <a:bodyPr/>
        <a:lstStyle/>
        <a:p>
          <a:r>
            <a:rPr lang="en-US" dirty="0" smtClean="0"/>
            <a:t>Family </a:t>
          </a:r>
          <a:endParaRPr lang="en-US" dirty="0"/>
        </a:p>
      </dgm:t>
    </dgm:pt>
    <dgm:pt modelId="{B81C1CB0-40D4-45E3-99A5-B441B7F3283A}" type="parTrans" cxnId="{FD55228D-0E75-459F-8846-127DE76B3C8A}">
      <dgm:prSet/>
      <dgm:spPr/>
      <dgm:t>
        <a:bodyPr/>
        <a:lstStyle/>
        <a:p>
          <a:endParaRPr lang="en-US"/>
        </a:p>
      </dgm:t>
    </dgm:pt>
    <dgm:pt modelId="{E62AD19A-8AFB-4E5F-B2F1-F7361614E361}" type="sibTrans" cxnId="{FD55228D-0E75-459F-8846-127DE76B3C8A}">
      <dgm:prSet/>
      <dgm:spPr/>
      <dgm:t>
        <a:bodyPr/>
        <a:lstStyle/>
        <a:p>
          <a:endParaRPr lang="en-US"/>
        </a:p>
      </dgm:t>
    </dgm:pt>
    <dgm:pt modelId="{A5A26087-DFB1-4561-A7E1-4A2E588589AD}">
      <dgm:prSet phldrT="[Text]" custT="1"/>
      <dgm:spPr/>
      <dgm:t>
        <a:bodyPr/>
        <a:lstStyle/>
        <a:p>
          <a:r>
            <a:rPr lang="en-US" sz="3200" dirty="0" smtClean="0"/>
            <a:t>Band</a:t>
          </a:r>
          <a:endParaRPr lang="en-US" sz="2900" dirty="0"/>
        </a:p>
      </dgm:t>
    </dgm:pt>
    <dgm:pt modelId="{8BD28064-F348-49B2-9983-000019C3A924}" type="parTrans" cxnId="{504ED17E-0396-433D-99EC-C8984F748DDE}">
      <dgm:prSet/>
      <dgm:spPr/>
      <dgm:t>
        <a:bodyPr/>
        <a:lstStyle/>
        <a:p>
          <a:endParaRPr lang="en-US"/>
        </a:p>
      </dgm:t>
    </dgm:pt>
    <dgm:pt modelId="{D4242559-CB81-4D5E-9A26-4CDAC82BF0AD}" type="sibTrans" cxnId="{504ED17E-0396-433D-99EC-C8984F748DDE}">
      <dgm:prSet/>
      <dgm:spPr/>
      <dgm:t>
        <a:bodyPr/>
        <a:lstStyle/>
        <a:p>
          <a:endParaRPr lang="en-US"/>
        </a:p>
      </dgm:t>
    </dgm:pt>
    <dgm:pt modelId="{511C24DD-1D46-4F45-A88D-47E948B2CD90}">
      <dgm:prSet/>
      <dgm:spPr/>
      <dgm:t>
        <a:bodyPr/>
        <a:lstStyle/>
        <a:p>
          <a:r>
            <a:rPr lang="en-US" dirty="0" smtClean="0"/>
            <a:t>Family</a:t>
          </a:r>
          <a:endParaRPr lang="en-US" dirty="0"/>
        </a:p>
      </dgm:t>
    </dgm:pt>
    <dgm:pt modelId="{F60E6B2A-E429-48C3-8E47-1AC8BE273AA8}" type="parTrans" cxnId="{1FB7D629-4C19-487C-90CB-4E8F583C0EB5}">
      <dgm:prSet/>
      <dgm:spPr/>
      <dgm:t>
        <a:bodyPr/>
        <a:lstStyle/>
        <a:p>
          <a:endParaRPr lang="en-US"/>
        </a:p>
      </dgm:t>
    </dgm:pt>
    <dgm:pt modelId="{530D686C-4E07-4B3A-A0D6-0A7C2456CA96}" type="sibTrans" cxnId="{1FB7D629-4C19-487C-90CB-4E8F583C0EB5}">
      <dgm:prSet/>
      <dgm:spPr/>
      <dgm:t>
        <a:bodyPr/>
        <a:lstStyle/>
        <a:p>
          <a:endParaRPr lang="en-US"/>
        </a:p>
      </dgm:t>
    </dgm:pt>
    <dgm:pt modelId="{FE7B6D13-DAC7-4B87-832F-A28AEFD046B3}">
      <dgm:prSet/>
      <dgm:spPr/>
      <dgm:t>
        <a:bodyPr/>
        <a:lstStyle/>
        <a:p>
          <a:r>
            <a:rPr lang="en-US" dirty="0" smtClean="0"/>
            <a:t>Family</a:t>
          </a:r>
          <a:endParaRPr lang="en-US" dirty="0"/>
        </a:p>
      </dgm:t>
    </dgm:pt>
    <dgm:pt modelId="{E3F86A2E-6273-4F3F-A653-A1C77DEBBD6C}" type="parTrans" cxnId="{AABE8BE5-EC6B-4C87-AE80-1AF412EE08A0}">
      <dgm:prSet/>
      <dgm:spPr/>
      <dgm:t>
        <a:bodyPr/>
        <a:lstStyle/>
        <a:p>
          <a:endParaRPr lang="en-US"/>
        </a:p>
      </dgm:t>
    </dgm:pt>
    <dgm:pt modelId="{D4526D8C-C84B-4778-B1B2-22F9C604FA3A}" type="sibTrans" cxnId="{AABE8BE5-EC6B-4C87-AE80-1AF412EE08A0}">
      <dgm:prSet/>
      <dgm:spPr/>
      <dgm:t>
        <a:bodyPr/>
        <a:lstStyle/>
        <a:p>
          <a:endParaRPr lang="en-US"/>
        </a:p>
      </dgm:t>
    </dgm:pt>
    <dgm:pt modelId="{CF04BEB2-D83D-4532-98CA-0E1AC695D9EC}" type="pres">
      <dgm:prSet presAssocID="{71B703C5-6EE0-4A32-8C3D-2C93FBA05522}" presName="hierChild1" presStyleCnt="0">
        <dgm:presLayoutVars>
          <dgm:chPref val="1"/>
          <dgm:dir/>
          <dgm:animOne val="branch"/>
          <dgm:animLvl val="lvl"/>
          <dgm:resizeHandles/>
        </dgm:presLayoutVars>
      </dgm:prSet>
      <dgm:spPr/>
      <dgm:t>
        <a:bodyPr/>
        <a:lstStyle/>
        <a:p>
          <a:endParaRPr lang="en-US"/>
        </a:p>
      </dgm:t>
    </dgm:pt>
    <dgm:pt modelId="{BFBBC2F4-6D5A-4103-BCC3-8B79861248E5}" type="pres">
      <dgm:prSet presAssocID="{4A12CE29-3683-4028-9906-C496E011F95D}" presName="hierRoot1" presStyleCnt="0"/>
      <dgm:spPr/>
    </dgm:pt>
    <dgm:pt modelId="{43FA4551-5155-485F-A303-BECD038FD655}" type="pres">
      <dgm:prSet presAssocID="{4A12CE29-3683-4028-9906-C496E011F95D}" presName="composite" presStyleCnt="0"/>
      <dgm:spPr/>
    </dgm:pt>
    <dgm:pt modelId="{6CC491E8-37E8-4D6E-BE30-B43D010868B6}" type="pres">
      <dgm:prSet presAssocID="{4A12CE29-3683-4028-9906-C496E011F95D}" presName="background" presStyleLbl="node0" presStyleIdx="0" presStyleCnt="1"/>
      <dgm:spPr/>
    </dgm:pt>
    <dgm:pt modelId="{7C0E7F26-E6CD-4538-995E-4E863CB90407}" type="pres">
      <dgm:prSet presAssocID="{4A12CE29-3683-4028-9906-C496E011F95D}" presName="text" presStyleLbl="fgAcc0" presStyleIdx="0" presStyleCnt="1" custScaleX="471618" custScaleY="167254">
        <dgm:presLayoutVars>
          <dgm:chPref val="3"/>
        </dgm:presLayoutVars>
      </dgm:prSet>
      <dgm:spPr/>
      <dgm:t>
        <a:bodyPr/>
        <a:lstStyle/>
        <a:p>
          <a:endParaRPr lang="en-US"/>
        </a:p>
      </dgm:t>
    </dgm:pt>
    <dgm:pt modelId="{9961D0ED-189D-435F-B797-FDC63F7907C5}" type="pres">
      <dgm:prSet presAssocID="{4A12CE29-3683-4028-9906-C496E011F95D}" presName="hierChild2" presStyleCnt="0"/>
      <dgm:spPr/>
    </dgm:pt>
    <dgm:pt modelId="{8C0E5C86-C6EC-434D-BFCE-9A28B5F42EC6}" type="pres">
      <dgm:prSet presAssocID="{F7B230AD-D3DC-403A-A8CE-472483667923}" presName="Name10" presStyleLbl="parChTrans1D2" presStyleIdx="0" presStyleCnt="2"/>
      <dgm:spPr/>
      <dgm:t>
        <a:bodyPr/>
        <a:lstStyle/>
        <a:p>
          <a:endParaRPr lang="en-US"/>
        </a:p>
      </dgm:t>
    </dgm:pt>
    <dgm:pt modelId="{E9BBDFEB-4D63-4C53-82FA-B356B5E2DECA}" type="pres">
      <dgm:prSet presAssocID="{6F0B5A64-5D86-4759-BC2F-D4F157D53BE9}" presName="hierRoot2" presStyleCnt="0"/>
      <dgm:spPr/>
    </dgm:pt>
    <dgm:pt modelId="{8CC58E2E-F6A3-48D6-8D94-93B73ECA4066}" type="pres">
      <dgm:prSet presAssocID="{6F0B5A64-5D86-4759-BC2F-D4F157D53BE9}" presName="composite2" presStyleCnt="0"/>
      <dgm:spPr/>
    </dgm:pt>
    <dgm:pt modelId="{D57A6069-7ED4-4556-BFA6-AE29D8A67532}" type="pres">
      <dgm:prSet presAssocID="{6F0B5A64-5D86-4759-BC2F-D4F157D53BE9}" presName="background2" presStyleLbl="node2" presStyleIdx="0" presStyleCnt="2"/>
      <dgm:spPr/>
    </dgm:pt>
    <dgm:pt modelId="{F5B60855-F0B3-4999-ACE2-95212DAC96CA}" type="pres">
      <dgm:prSet presAssocID="{6F0B5A64-5D86-4759-BC2F-D4F157D53BE9}" presName="text2" presStyleLbl="fgAcc2" presStyleIdx="0" presStyleCnt="2" custScaleX="402012" custScaleY="208326" custLinFactNeighborX="-28244" custLinFactNeighborY="-2935">
        <dgm:presLayoutVars>
          <dgm:chPref val="3"/>
        </dgm:presLayoutVars>
      </dgm:prSet>
      <dgm:spPr/>
      <dgm:t>
        <a:bodyPr/>
        <a:lstStyle/>
        <a:p>
          <a:endParaRPr lang="en-US"/>
        </a:p>
      </dgm:t>
    </dgm:pt>
    <dgm:pt modelId="{52222278-E348-4785-A3EF-EB3EA6BBB30F}" type="pres">
      <dgm:prSet presAssocID="{6F0B5A64-5D86-4759-BC2F-D4F157D53BE9}" presName="hierChild3" presStyleCnt="0"/>
      <dgm:spPr/>
    </dgm:pt>
    <dgm:pt modelId="{411B5DE3-E0AF-45F8-99CA-774C5CB1B256}" type="pres">
      <dgm:prSet presAssocID="{CE264AFC-2843-4371-A0D3-EEC98771A7A1}" presName="Name17" presStyleLbl="parChTrans1D3" presStyleIdx="0" presStyleCnt="4"/>
      <dgm:spPr/>
      <dgm:t>
        <a:bodyPr/>
        <a:lstStyle/>
        <a:p>
          <a:endParaRPr lang="en-US"/>
        </a:p>
      </dgm:t>
    </dgm:pt>
    <dgm:pt modelId="{E2266148-00A8-4593-BAC7-AAAB7BC09FB8}" type="pres">
      <dgm:prSet presAssocID="{931C629D-8D52-4248-9052-A327AAB62549}" presName="hierRoot3" presStyleCnt="0"/>
      <dgm:spPr/>
    </dgm:pt>
    <dgm:pt modelId="{037A63E5-689A-4CF2-B1F7-8A9B9422563D}" type="pres">
      <dgm:prSet presAssocID="{931C629D-8D52-4248-9052-A327AAB62549}" presName="composite3" presStyleCnt="0"/>
      <dgm:spPr/>
    </dgm:pt>
    <dgm:pt modelId="{2264D922-C4B6-497D-B796-D526DFFC4FEA}" type="pres">
      <dgm:prSet presAssocID="{931C629D-8D52-4248-9052-A327AAB62549}" presName="background3" presStyleLbl="node3" presStyleIdx="0" presStyleCnt="4"/>
      <dgm:spPr/>
    </dgm:pt>
    <dgm:pt modelId="{43AD6F54-2715-42EC-B757-3B6DF4335C05}" type="pres">
      <dgm:prSet presAssocID="{931C629D-8D52-4248-9052-A327AAB62549}" presName="text3" presStyleLbl="fgAcc3" presStyleIdx="0" presStyleCnt="4" custLinFactNeighborX="-1295" custLinFactNeighborY="36682">
        <dgm:presLayoutVars>
          <dgm:chPref val="3"/>
        </dgm:presLayoutVars>
      </dgm:prSet>
      <dgm:spPr/>
      <dgm:t>
        <a:bodyPr/>
        <a:lstStyle/>
        <a:p>
          <a:endParaRPr lang="en-US"/>
        </a:p>
      </dgm:t>
    </dgm:pt>
    <dgm:pt modelId="{ADFBE517-ABAC-4DAC-94B1-69E49DD43B70}" type="pres">
      <dgm:prSet presAssocID="{931C629D-8D52-4248-9052-A327AAB62549}" presName="hierChild4" presStyleCnt="0"/>
      <dgm:spPr/>
    </dgm:pt>
    <dgm:pt modelId="{A6346AC4-284C-4B51-9293-371A93B5A084}" type="pres">
      <dgm:prSet presAssocID="{B81C1CB0-40D4-45E3-99A5-B441B7F3283A}" presName="Name17" presStyleLbl="parChTrans1D3" presStyleIdx="1" presStyleCnt="4"/>
      <dgm:spPr/>
      <dgm:t>
        <a:bodyPr/>
        <a:lstStyle/>
        <a:p>
          <a:endParaRPr lang="en-US"/>
        </a:p>
      </dgm:t>
    </dgm:pt>
    <dgm:pt modelId="{628AABF6-7E02-41B9-8B81-FC1AF52EE2D4}" type="pres">
      <dgm:prSet presAssocID="{7A2BE5F3-4F68-4A83-961D-5754ED43E60B}" presName="hierRoot3" presStyleCnt="0"/>
      <dgm:spPr/>
    </dgm:pt>
    <dgm:pt modelId="{29F2E042-2BD0-469A-9D55-1BFACBA69948}" type="pres">
      <dgm:prSet presAssocID="{7A2BE5F3-4F68-4A83-961D-5754ED43E60B}" presName="composite3" presStyleCnt="0"/>
      <dgm:spPr/>
    </dgm:pt>
    <dgm:pt modelId="{2A8D771A-601C-43A8-91DE-D843476360F3}" type="pres">
      <dgm:prSet presAssocID="{7A2BE5F3-4F68-4A83-961D-5754ED43E60B}" presName="background3" presStyleLbl="node3" presStyleIdx="1" presStyleCnt="4"/>
      <dgm:spPr/>
    </dgm:pt>
    <dgm:pt modelId="{FB86C211-78E9-492E-B693-801C879D1AD5}" type="pres">
      <dgm:prSet presAssocID="{7A2BE5F3-4F68-4A83-961D-5754ED43E60B}" presName="text3" presStyleLbl="fgAcc3" presStyleIdx="1" presStyleCnt="4" custLinFactNeighborX="-3117" custLinFactNeighborY="36682">
        <dgm:presLayoutVars>
          <dgm:chPref val="3"/>
        </dgm:presLayoutVars>
      </dgm:prSet>
      <dgm:spPr/>
      <dgm:t>
        <a:bodyPr/>
        <a:lstStyle/>
        <a:p>
          <a:endParaRPr lang="en-US"/>
        </a:p>
      </dgm:t>
    </dgm:pt>
    <dgm:pt modelId="{BF567B1C-9A0F-4BEF-BD35-668B84872B7A}" type="pres">
      <dgm:prSet presAssocID="{7A2BE5F3-4F68-4A83-961D-5754ED43E60B}" presName="hierChild4" presStyleCnt="0"/>
      <dgm:spPr/>
    </dgm:pt>
    <dgm:pt modelId="{0EB2B82E-DF9F-4D36-BD14-CD7E43367026}" type="pres">
      <dgm:prSet presAssocID="{F60E6B2A-E429-48C3-8E47-1AC8BE273AA8}" presName="Name17" presStyleLbl="parChTrans1D3" presStyleIdx="2" presStyleCnt="4"/>
      <dgm:spPr/>
      <dgm:t>
        <a:bodyPr/>
        <a:lstStyle/>
        <a:p>
          <a:endParaRPr lang="en-US"/>
        </a:p>
      </dgm:t>
    </dgm:pt>
    <dgm:pt modelId="{3682F65A-FABD-4FA6-B8A7-091041DFE01A}" type="pres">
      <dgm:prSet presAssocID="{511C24DD-1D46-4F45-A88D-47E948B2CD90}" presName="hierRoot3" presStyleCnt="0"/>
      <dgm:spPr/>
    </dgm:pt>
    <dgm:pt modelId="{95774136-199C-4608-87EC-E38F43DE3870}" type="pres">
      <dgm:prSet presAssocID="{511C24DD-1D46-4F45-A88D-47E948B2CD90}" presName="composite3" presStyleCnt="0"/>
      <dgm:spPr/>
    </dgm:pt>
    <dgm:pt modelId="{339DA8EB-0772-4123-8163-F0CCCAE11252}" type="pres">
      <dgm:prSet presAssocID="{511C24DD-1D46-4F45-A88D-47E948B2CD90}" presName="background3" presStyleLbl="node3" presStyleIdx="2" presStyleCnt="4"/>
      <dgm:spPr/>
    </dgm:pt>
    <dgm:pt modelId="{71F30973-DD30-4D5B-BD85-00840B587538}" type="pres">
      <dgm:prSet presAssocID="{511C24DD-1D46-4F45-A88D-47E948B2CD90}" presName="text3" presStyleLbl="fgAcc3" presStyleIdx="2" presStyleCnt="4" custLinFactNeighborX="1155" custLinFactNeighborY="53305">
        <dgm:presLayoutVars>
          <dgm:chPref val="3"/>
        </dgm:presLayoutVars>
      </dgm:prSet>
      <dgm:spPr/>
      <dgm:t>
        <a:bodyPr/>
        <a:lstStyle/>
        <a:p>
          <a:endParaRPr lang="en-US"/>
        </a:p>
      </dgm:t>
    </dgm:pt>
    <dgm:pt modelId="{C7DBBB6D-94E7-4273-AB63-7B5D90CB20BD}" type="pres">
      <dgm:prSet presAssocID="{511C24DD-1D46-4F45-A88D-47E948B2CD90}" presName="hierChild4" presStyleCnt="0"/>
      <dgm:spPr/>
    </dgm:pt>
    <dgm:pt modelId="{14127E1C-E75C-4DE2-8755-0E8E3637F6E5}" type="pres">
      <dgm:prSet presAssocID="{E3F86A2E-6273-4F3F-A653-A1C77DEBBD6C}" presName="Name17" presStyleLbl="parChTrans1D3" presStyleIdx="3" presStyleCnt="4"/>
      <dgm:spPr/>
      <dgm:t>
        <a:bodyPr/>
        <a:lstStyle/>
        <a:p>
          <a:endParaRPr lang="en-US"/>
        </a:p>
      </dgm:t>
    </dgm:pt>
    <dgm:pt modelId="{D895837B-10E6-41C4-AB89-B6171C38CE94}" type="pres">
      <dgm:prSet presAssocID="{FE7B6D13-DAC7-4B87-832F-A28AEFD046B3}" presName="hierRoot3" presStyleCnt="0"/>
      <dgm:spPr/>
    </dgm:pt>
    <dgm:pt modelId="{4ECA799B-DB79-4B2E-80BE-8B8AFADB3132}" type="pres">
      <dgm:prSet presAssocID="{FE7B6D13-DAC7-4B87-832F-A28AEFD046B3}" presName="composite3" presStyleCnt="0"/>
      <dgm:spPr/>
    </dgm:pt>
    <dgm:pt modelId="{973BA5E7-0380-4E6F-ABCB-2B37DD712E62}" type="pres">
      <dgm:prSet presAssocID="{FE7B6D13-DAC7-4B87-832F-A28AEFD046B3}" presName="background3" presStyleLbl="node3" presStyleIdx="3" presStyleCnt="4"/>
      <dgm:spPr/>
    </dgm:pt>
    <dgm:pt modelId="{272C81E4-0072-48CA-B2AD-1CAB96B4DC37}" type="pres">
      <dgm:prSet presAssocID="{FE7B6D13-DAC7-4B87-832F-A28AEFD046B3}" presName="text3" presStyleLbl="fgAcc3" presStyleIdx="3" presStyleCnt="4" custLinFactNeighborX="3271" custLinFactNeighborY="36682">
        <dgm:presLayoutVars>
          <dgm:chPref val="3"/>
        </dgm:presLayoutVars>
      </dgm:prSet>
      <dgm:spPr/>
      <dgm:t>
        <a:bodyPr/>
        <a:lstStyle/>
        <a:p>
          <a:endParaRPr lang="en-US"/>
        </a:p>
      </dgm:t>
    </dgm:pt>
    <dgm:pt modelId="{4D34D73D-75F6-4CCE-83C8-5D899F99D99D}" type="pres">
      <dgm:prSet presAssocID="{FE7B6D13-DAC7-4B87-832F-A28AEFD046B3}" presName="hierChild4" presStyleCnt="0"/>
      <dgm:spPr/>
    </dgm:pt>
    <dgm:pt modelId="{3A391039-1894-4862-A173-0215D8658E31}" type="pres">
      <dgm:prSet presAssocID="{8BD28064-F348-49B2-9983-000019C3A924}" presName="Name10" presStyleLbl="parChTrans1D2" presStyleIdx="1" presStyleCnt="2"/>
      <dgm:spPr/>
      <dgm:t>
        <a:bodyPr/>
        <a:lstStyle/>
        <a:p>
          <a:endParaRPr lang="en-US"/>
        </a:p>
      </dgm:t>
    </dgm:pt>
    <dgm:pt modelId="{721FDC7E-D15D-4149-A421-7424831D776C}" type="pres">
      <dgm:prSet presAssocID="{A5A26087-DFB1-4561-A7E1-4A2E588589AD}" presName="hierRoot2" presStyleCnt="0"/>
      <dgm:spPr/>
    </dgm:pt>
    <dgm:pt modelId="{2282C646-8577-486E-B76F-7FA7AD195E88}" type="pres">
      <dgm:prSet presAssocID="{A5A26087-DFB1-4561-A7E1-4A2E588589AD}" presName="composite2" presStyleCnt="0"/>
      <dgm:spPr/>
    </dgm:pt>
    <dgm:pt modelId="{7373E6C7-AF30-4E3E-ADAB-A1C8D7DE3B02}" type="pres">
      <dgm:prSet presAssocID="{A5A26087-DFB1-4561-A7E1-4A2E588589AD}" presName="background2" presStyleLbl="node2" presStyleIdx="1" presStyleCnt="2"/>
      <dgm:spPr/>
    </dgm:pt>
    <dgm:pt modelId="{352C597E-750D-474D-BB5C-BD1279998446}" type="pres">
      <dgm:prSet presAssocID="{A5A26087-DFB1-4561-A7E1-4A2E588589AD}" presName="text2" presStyleLbl="fgAcc2" presStyleIdx="1" presStyleCnt="2" custLinFactNeighborX="82508" custLinFactNeighborY="-10577">
        <dgm:presLayoutVars>
          <dgm:chPref val="3"/>
        </dgm:presLayoutVars>
      </dgm:prSet>
      <dgm:spPr/>
      <dgm:t>
        <a:bodyPr/>
        <a:lstStyle/>
        <a:p>
          <a:endParaRPr lang="en-US"/>
        </a:p>
      </dgm:t>
    </dgm:pt>
    <dgm:pt modelId="{0E7FC440-5C29-49D6-8793-C1C0A7A95A76}" type="pres">
      <dgm:prSet presAssocID="{A5A26087-DFB1-4561-A7E1-4A2E588589AD}" presName="hierChild3" presStyleCnt="0"/>
      <dgm:spPr/>
    </dgm:pt>
  </dgm:ptLst>
  <dgm:cxnLst>
    <dgm:cxn modelId="{666CE38C-3389-42A5-9CE7-9324CAB3B571}" type="presOf" srcId="{E3F86A2E-6273-4F3F-A653-A1C77DEBBD6C}" destId="{14127E1C-E75C-4DE2-8755-0E8E3637F6E5}" srcOrd="0" destOrd="0" presId="urn:microsoft.com/office/officeart/2005/8/layout/hierarchy1"/>
    <dgm:cxn modelId="{504ED17E-0396-433D-99EC-C8984F748DDE}" srcId="{4A12CE29-3683-4028-9906-C496E011F95D}" destId="{A5A26087-DFB1-4561-A7E1-4A2E588589AD}" srcOrd="1" destOrd="0" parTransId="{8BD28064-F348-49B2-9983-000019C3A924}" sibTransId="{D4242559-CB81-4D5E-9A26-4CDAC82BF0AD}"/>
    <dgm:cxn modelId="{FD55228D-0E75-459F-8846-127DE76B3C8A}" srcId="{6F0B5A64-5D86-4759-BC2F-D4F157D53BE9}" destId="{7A2BE5F3-4F68-4A83-961D-5754ED43E60B}" srcOrd="1" destOrd="0" parTransId="{B81C1CB0-40D4-45E3-99A5-B441B7F3283A}" sibTransId="{E62AD19A-8AFB-4E5F-B2F1-F7361614E361}"/>
    <dgm:cxn modelId="{1FB7D629-4C19-487C-90CB-4E8F583C0EB5}" srcId="{6F0B5A64-5D86-4759-BC2F-D4F157D53BE9}" destId="{511C24DD-1D46-4F45-A88D-47E948B2CD90}" srcOrd="2" destOrd="0" parTransId="{F60E6B2A-E429-48C3-8E47-1AC8BE273AA8}" sibTransId="{530D686C-4E07-4B3A-A0D6-0A7C2456CA96}"/>
    <dgm:cxn modelId="{90561FC8-62B8-486C-B627-14D686323210}" srcId="{4A12CE29-3683-4028-9906-C496E011F95D}" destId="{6F0B5A64-5D86-4759-BC2F-D4F157D53BE9}" srcOrd="0" destOrd="0" parTransId="{F7B230AD-D3DC-403A-A8CE-472483667923}" sibTransId="{CDBF1494-5E18-4832-975B-E2EC0F0D948E}"/>
    <dgm:cxn modelId="{4D590987-6285-4267-880E-E769053536B2}" type="presOf" srcId="{F7B230AD-D3DC-403A-A8CE-472483667923}" destId="{8C0E5C86-C6EC-434D-BFCE-9A28B5F42EC6}" srcOrd="0" destOrd="0" presId="urn:microsoft.com/office/officeart/2005/8/layout/hierarchy1"/>
    <dgm:cxn modelId="{6D9FF5DF-4B80-4370-B431-43CF4F8F3456}" type="presOf" srcId="{931C629D-8D52-4248-9052-A327AAB62549}" destId="{43AD6F54-2715-42EC-B757-3B6DF4335C05}" srcOrd="0" destOrd="0" presId="urn:microsoft.com/office/officeart/2005/8/layout/hierarchy1"/>
    <dgm:cxn modelId="{AE157798-EBFE-4EC7-8C0D-2D3B3571302E}" type="presOf" srcId="{F60E6B2A-E429-48C3-8E47-1AC8BE273AA8}" destId="{0EB2B82E-DF9F-4D36-BD14-CD7E43367026}" srcOrd="0" destOrd="0" presId="urn:microsoft.com/office/officeart/2005/8/layout/hierarchy1"/>
    <dgm:cxn modelId="{7B855669-D400-47BC-A6A2-F91434CAB96F}" type="presOf" srcId="{8BD28064-F348-49B2-9983-000019C3A924}" destId="{3A391039-1894-4862-A173-0215D8658E31}" srcOrd="0" destOrd="0" presId="urn:microsoft.com/office/officeart/2005/8/layout/hierarchy1"/>
    <dgm:cxn modelId="{547D6069-9C19-4B57-997D-AE06CEA2224B}" type="presOf" srcId="{6F0B5A64-5D86-4759-BC2F-D4F157D53BE9}" destId="{F5B60855-F0B3-4999-ACE2-95212DAC96CA}" srcOrd="0" destOrd="0" presId="urn:microsoft.com/office/officeart/2005/8/layout/hierarchy1"/>
    <dgm:cxn modelId="{3C2FE7BC-6110-48AA-89C1-4004811AF249}" type="presOf" srcId="{FE7B6D13-DAC7-4B87-832F-A28AEFD046B3}" destId="{272C81E4-0072-48CA-B2AD-1CAB96B4DC37}" srcOrd="0" destOrd="0" presId="urn:microsoft.com/office/officeart/2005/8/layout/hierarchy1"/>
    <dgm:cxn modelId="{BE3984E4-B9CB-47CF-95E3-E19265AF6FE2}" type="presOf" srcId="{B81C1CB0-40D4-45E3-99A5-B441B7F3283A}" destId="{A6346AC4-284C-4B51-9293-371A93B5A084}" srcOrd="0" destOrd="0" presId="urn:microsoft.com/office/officeart/2005/8/layout/hierarchy1"/>
    <dgm:cxn modelId="{84D0C3BE-3A0F-4B4D-80FC-97496E3CBDC8}" srcId="{71B703C5-6EE0-4A32-8C3D-2C93FBA05522}" destId="{4A12CE29-3683-4028-9906-C496E011F95D}" srcOrd="0" destOrd="0" parTransId="{9B24B697-05B5-4347-A25F-56374ABA6978}" sibTransId="{AD5F30FD-772A-473F-A057-54004185B9F6}"/>
    <dgm:cxn modelId="{E38B66BF-C924-41EC-8B0F-DDF2210CDA19}" type="presOf" srcId="{4A12CE29-3683-4028-9906-C496E011F95D}" destId="{7C0E7F26-E6CD-4538-995E-4E863CB90407}" srcOrd="0" destOrd="0" presId="urn:microsoft.com/office/officeart/2005/8/layout/hierarchy1"/>
    <dgm:cxn modelId="{2592D023-E32A-417C-B9B2-D35508FF4476}" type="presOf" srcId="{511C24DD-1D46-4F45-A88D-47E948B2CD90}" destId="{71F30973-DD30-4D5B-BD85-00840B587538}" srcOrd="0" destOrd="0" presId="urn:microsoft.com/office/officeart/2005/8/layout/hierarchy1"/>
    <dgm:cxn modelId="{78A8ADF1-955D-40AA-8BDD-D942D61921BC}" type="presOf" srcId="{7A2BE5F3-4F68-4A83-961D-5754ED43E60B}" destId="{FB86C211-78E9-492E-B693-801C879D1AD5}" srcOrd="0" destOrd="0" presId="urn:microsoft.com/office/officeart/2005/8/layout/hierarchy1"/>
    <dgm:cxn modelId="{039E0E47-17BE-43E6-A0D1-1E8E538948E9}" type="presOf" srcId="{A5A26087-DFB1-4561-A7E1-4A2E588589AD}" destId="{352C597E-750D-474D-BB5C-BD1279998446}" srcOrd="0" destOrd="0" presId="urn:microsoft.com/office/officeart/2005/8/layout/hierarchy1"/>
    <dgm:cxn modelId="{F83BA1BF-BC3D-4E41-8ED8-EB84C5D3B5A1}" type="presOf" srcId="{CE264AFC-2843-4371-A0D3-EEC98771A7A1}" destId="{411B5DE3-E0AF-45F8-99CA-774C5CB1B256}" srcOrd="0" destOrd="0" presId="urn:microsoft.com/office/officeart/2005/8/layout/hierarchy1"/>
    <dgm:cxn modelId="{D656CB09-DA6E-46D2-B51A-2C954A04D28D}" srcId="{6F0B5A64-5D86-4759-BC2F-D4F157D53BE9}" destId="{931C629D-8D52-4248-9052-A327AAB62549}" srcOrd="0" destOrd="0" parTransId="{CE264AFC-2843-4371-A0D3-EEC98771A7A1}" sibTransId="{C19AD804-DFCC-4B8C-88D7-89AAE6CC9AC1}"/>
    <dgm:cxn modelId="{3D1137E5-7171-4AB8-B9E2-E991D3ECEAA4}" type="presOf" srcId="{71B703C5-6EE0-4A32-8C3D-2C93FBA05522}" destId="{CF04BEB2-D83D-4532-98CA-0E1AC695D9EC}" srcOrd="0" destOrd="0" presId="urn:microsoft.com/office/officeart/2005/8/layout/hierarchy1"/>
    <dgm:cxn modelId="{AABE8BE5-EC6B-4C87-AE80-1AF412EE08A0}" srcId="{6F0B5A64-5D86-4759-BC2F-D4F157D53BE9}" destId="{FE7B6D13-DAC7-4B87-832F-A28AEFD046B3}" srcOrd="3" destOrd="0" parTransId="{E3F86A2E-6273-4F3F-A653-A1C77DEBBD6C}" sibTransId="{D4526D8C-C84B-4778-B1B2-22F9C604FA3A}"/>
    <dgm:cxn modelId="{2C0D9AD4-F11A-4D71-8EFE-9EB1DE145AAA}" type="presParOf" srcId="{CF04BEB2-D83D-4532-98CA-0E1AC695D9EC}" destId="{BFBBC2F4-6D5A-4103-BCC3-8B79861248E5}" srcOrd="0" destOrd="0" presId="urn:microsoft.com/office/officeart/2005/8/layout/hierarchy1"/>
    <dgm:cxn modelId="{B31EFB2D-CB28-4950-B64A-80FE62AE7A49}" type="presParOf" srcId="{BFBBC2F4-6D5A-4103-BCC3-8B79861248E5}" destId="{43FA4551-5155-485F-A303-BECD038FD655}" srcOrd="0" destOrd="0" presId="urn:microsoft.com/office/officeart/2005/8/layout/hierarchy1"/>
    <dgm:cxn modelId="{EECEDDC9-8E9A-4977-81B9-403F0981236F}" type="presParOf" srcId="{43FA4551-5155-485F-A303-BECD038FD655}" destId="{6CC491E8-37E8-4D6E-BE30-B43D010868B6}" srcOrd="0" destOrd="0" presId="urn:microsoft.com/office/officeart/2005/8/layout/hierarchy1"/>
    <dgm:cxn modelId="{89892437-DA36-465B-9501-7ACC959FC7A0}" type="presParOf" srcId="{43FA4551-5155-485F-A303-BECD038FD655}" destId="{7C0E7F26-E6CD-4538-995E-4E863CB90407}" srcOrd="1" destOrd="0" presId="urn:microsoft.com/office/officeart/2005/8/layout/hierarchy1"/>
    <dgm:cxn modelId="{E3680096-DE4D-41F2-A964-E6194021B808}" type="presParOf" srcId="{BFBBC2F4-6D5A-4103-BCC3-8B79861248E5}" destId="{9961D0ED-189D-435F-B797-FDC63F7907C5}" srcOrd="1" destOrd="0" presId="urn:microsoft.com/office/officeart/2005/8/layout/hierarchy1"/>
    <dgm:cxn modelId="{EBD4A388-9956-4EF6-AA04-ADFAF17D4D7F}" type="presParOf" srcId="{9961D0ED-189D-435F-B797-FDC63F7907C5}" destId="{8C0E5C86-C6EC-434D-BFCE-9A28B5F42EC6}" srcOrd="0" destOrd="0" presId="urn:microsoft.com/office/officeart/2005/8/layout/hierarchy1"/>
    <dgm:cxn modelId="{7BC4E843-E406-4BFA-95F6-0BE7DA7C6CC8}" type="presParOf" srcId="{9961D0ED-189D-435F-B797-FDC63F7907C5}" destId="{E9BBDFEB-4D63-4C53-82FA-B356B5E2DECA}" srcOrd="1" destOrd="0" presId="urn:microsoft.com/office/officeart/2005/8/layout/hierarchy1"/>
    <dgm:cxn modelId="{9926BCA1-9F6B-466D-9930-4EA51EB76606}" type="presParOf" srcId="{E9BBDFEB-4D63-4C53-82FA-B356B5E2DECA}" destId="{8CC58E2E-F6A3-48D6-8D94-93B73ECA4066}" srcOrd="0" destOrd="0" presId="urn:microsoft.com/office/officeart/2005/8/layout/hierarchy1"/>
    <dgm:cxn modelId="{F3238A7E-0389-4AC8-999C-6D7A85FF9F48}" type="presParOf" srcId="{8CC58E2E-F6A3-48D6-8D94-93B73ECA4066}" destId="{D57A6069-7ED4-4556-BFA6-AE29D8A67532}" srcOrd="0" destOrd="0" presId="urn:microsoft.com/office/officeart/2005/8/layout/hierarchy1"/>
    <dgm:cxn modelId="{9D5A760C-5FF8-4FFC-AC18-4E412496B8C9}" type="presParOf" srcId="{8CC58E2E-F6A3-48D6-8D94-93B73ECA4066}" destId="{F5B60855-F0B3-4999-ACE2-95212DAC96CA}" srcOrd="1" destOrd="0" presId="urn:microsoft.com/office/officeart/2005/8/layout/hierarchy1"/>
    <dgm:cxn modelId="{9B6E8E2B-CD70-4865-B9DA-90B1ADAE3FF5}" type="presParOf" srcId="{E9BBDFEB-4D63-4C53-82FA-B356B5E2DECA}" destId="{52222278-E348-4785-A3EF-EB3EA6BBB30F}" srcOrd="1" destOrd="0" presId="urn:microsoft.com/office/officeart/2005/8/layout/hierarchy1"/>
    <dgm:cxn modelId="{D9EDF9C6-7283-4EF4-B35C-D758CA99902A}" type="presParOf" srcId="{52222278-E348-4785-A3EF-EB3EA6BBB30F}" destId="{411B5DE3-E0AF-45F8-99CA-774C5CB1B256}" srcOrd="0" destOrd="0" presId="urn:microsoft.com/office/officeart/2005/8/layout/hierarchy1"/>
    <dgm:cxn modelId="{8E63D511-CF9C-4242-AA12-C9B840594DBD}" type="presParOf" srcId="{52222278-E348-4785-A3EF-EB3EA6BBB30F}" destId="{E2266148-00A8-4593-BAC7-AAAB7BC09FB8}" srcOrd="1" destOrd="0" presId="urn:microsoft.com/office/officeart/2005/8/layout/hierarchy1"/>
    <dgm:cxn modelId="{40D63120-384B-4132-9FA4-4B7A2A19DFEA}" type="presParOf" srcId="{E2266148-00A8-4593-BAC7-AAAB7BC09FB8}" destId="{037A63E5-689A-4CF2-B1F7-8A9B9422563D}" srcOrd="0" destOrd="0" presId="urn:microsoft.com/office/officeart/2005/8/layout/hierarchy1"/>
    <dgm:cxn modelId="{5F94C938-E842-4AD5-B615-84CBA8D2C0BE}" type="presParOf" srcId="{037A63E5-689A-4CF2-B1F7-8A9B9422563D}" destId="{2264D922-C4B6-497D-B796-D526DFFC4FEA}" srcOrd="0" destOrd="0" presId="urn:microsoft.com/office/officeart/2005/8/layout/hierarchy1"/>
    <dgm:cxn modelId="{12499BD6-3DCD-4930-BC52-C043C4BFCA5E}" type="presParOf" srcId="{037A63E5-689A-4CF2-B1F7-8A9B9422563D}" destId="{43AD6F54-2715-42EC-B757-3B6DF4335C05}" srcOrd="1" destOrd="0" presId="urn:microsoft.com/office/officeart/2005/8/layout/hierarchy1"/>
    <dgm:cxn modelId="{29D35E77-F4F3-463D-AA65-0BCA68D44649}" type="presParOf" srcId="{E2266148-00A8-4593-BAC7-AAAB7BC09FB8}" destId="{ADFBE517-ABAC-4DAC-94B1-69E49DD43B70}" srcOrd="1" destOrd="0" presId="urn:microsoft.com/office/officeart/2005/8/layout/hierarchy1"/>
    <dgm:cxn modelId="{99051356-231A-42F6-B65A-82340BA5A438}" type="presParOf" srcId="{52222278-E348-4785-A3EF-EB3EA6BBB30F}" destId="{A6346AC4-284C-4B51-9293-371A93B5A084}" srcOrd="2" destOrd="0" presId="urn:microsoft.com/office/officeart/2005/8/layout/hierarchy1"/>
    <dgm:cxn modelId="{73C58161-D4C5-45CD-B7D9-C0DB2F9203C2}" type="presParOf" srcId="{52222278-E348-4785-A3EF-EB3EA6BBB30F}" destId="{628AABF6-7E02-41B9-8B81-FC1AF52EE2D4}" srcOrd="3" destOrd="0" presId="urn:microsoft.com/office/officeart/2005/8/layout/hierarchy1"/>
    <dgm:cxn modelId="{7A8E8D12-72E2-48B9-B9BD-0DA13D84DC7F}" type="presParOf" srcId="{628AABF6-7E02-41B9-8B81-FC1AF52EE2D4}" destId="{29F2E042-2BD0-469A-9D55-1BFACBA69948}" srcOrd="0" destOrd="0" presId="urn:microsoft.com/office/officeart/2005/8/layout/hierarchy1"/>
    <dgm:cxn modelId="{0FD11AEA-4F11-44EC-8CC3-22518AAAFA67}" type="presParOf" srcId="{29F2E042-2BD0-469A-9D55-1BFACBA69948}" destId="{2A8D771A-601C-43A8-91DE-D843476360F3}" srcOrd="0" destOrd="0" presId="urn:microsoft.com/office/officeart/2005/8/layout/hierarchy1"/>
    <dgm:cxn modelId="{709CBA81-5210-4DCE-99DD-BF47393C7F29}" type="presParOf" srcId="{29F2E042-2BD0-469A-9D55-1BFACBA69948}" destId="{FB86C211-78E9-492E-B693-801C879D1AD5}" srcOrd="1" destOrd="0" presId="urn:microsoft.com/office/officeart/2005/8/layout/hierarchy1"/>
    <dgm:cxn modelId="{1847A4F7-913E-4642-95E9-2A92AD09474E}" type="presParOf" srcId="{628AABF6-7E02-41B9-8B81-FC1AF52EE2D4}" destId="{BF567B1C-9A0F-4BEF-BD35-668B84872B7A}" srcOrd="1" destOrd="0" presId="urn:microsoft.com/office/officeart/2005/8/layout/hierarchy1"/>
    <dgm:cxn modelId="{FBAC91BE-127A-4C1A-A22A-C313AF870B83}" type="presParOf" srcId="{52222278-E348-4785-A3EF-EB3EA6BBB30F}" destId="{0EB2B82E-DF9F-4D36-BD14-CD7E43367026}" srcOrd="4" destOrd="0" presId="urn:microsoft.com/office/officeart/2005/8/layout/hierarchy1"/>
    <dgm:cxn modelId="{EAE5B217-BBC8-4412-8E8E-F83B86AE41A0}" type="presParOf" srcId="{52222278-E348-4785-A3EF-EB3EA6BBB30F}" destId="{3682F65A-FABD-4FA6-B8A7-091041DFE01A}" srcOrd="5" destOrd="0" presId="urn:microsoft.com/office/officeart/2005/8/layout/hierarchy1"/>
    <dgm:cxn modelId="{272DED26-08AD-4994-B446-569C2609A0A7}" type="presParOf" srcId="{3682F65A-FABD-4FA6-B8A7-091041DFE01A}" destId="{95774136-199C-4608-87EC-E38F43DE3870}" srcOrd="0" destOrd="0" presId="urn:microsoft.com/office/officeart/2005/8/layout/hierarchy1"/>
    <dgm:cxn modelId="{D235F1A7-FCFD-4F32-8DD4-D1BA1DF08B5C}" type="presParOf" srcId="{95774136-199C-4608-87EC-E38F43DE3870}" destId="{339DA8EB-0772-4123-8163-F0CCCAE11252}" srcOrd="0" destOrd="0" presId="urn:microsoft.com/office/officeart/2005/8/layout/hierarchy1"/>
    <dgm:cxn modelId="{C821CD85-E819-445D-ABCF-FA8B13E6FAE1}" type="presParOf" srcId="{95774136-199C-4608-87EC-E38F43DE3870}" destId="{71F30973-DD30-4D5B-BD85-00840B587538}" srcOrd="1" destOrd="0" presId="urn:microsoft.com/office/officeart/2005/8/layout/hierarchy1"/>
    <dgm:cxn modelId="{17395727-4F12-4C9F-A9BC-710564F4A2BF}" type="presParOf" srcId="{3682F65A-FABD-4FA6-B8A7-091041DFE01A}" destId="{C7DBBB6D-94E7-4273-AB63-7B5D90CB20BD}" srcOrd="1" destOrd="0" presId="urn:microsoft.com/office/officeart/2005/8/layout/hierarchy1"/>
    <dgm:cxn modelId="{85A8AC63-6ECC-4B45-BA6C-74C8A5FB41A4}" type="presParOf" srcId="{52222278-E348-4785-A3EF-EB3EA6BBB30F}" destId="{14127E1C-E75C-4DE2-8755-0E8E3637F6E5}" srcOrd="6" destOrd="0" presId="urn:microsoft.com/office/officeart/2005/8/layout/hierarchy1"/>
    <dgm:cxn modelId="{E7CAA462-3D1E-4935-9A3A-5CD74219BDCF}" type="presParOf" srcId="{52222278-E348-4785-A3EF-EB3EA6BBB30F}" destId="{D895837B-10E6-41C4-AB89-B6171C38CE94}" srcOrd="7" destOrd="0" presId="urn:microsoft.com/office/officeart/2005/8/layout/hierarchy1"/>
    <dgm:cxn modelId="{4C88842C-ADCD-4841-902F-2D5310838F92}" type="presParOf" srcId="{D895837B-10E6-41C4-AB89-B6171C38CE94}" destId="{4ECA799B-DB79-4B2E-80BE-8B8AFADB3132}" srcOrd="0" destOrd="0" presId="urn:microsoft.com/office/officeart/2005/8/layout/hierarchy1"/>
    <dgm:cxn modelId="{3F364992-B748-4619-A347-5A70F870F39A}" type="presParOf" srcId="{4ECA799B-DB79-4B2E-80BE-8B8AFADB3132}" destId="{973BA5E7-0380-4E6F-ABCB-2B37DD712E62}" srcOrd="0" destOrd="0" presId="urn:microsoft.com/office/officeart/2005/8/layout/hierarchy1"/>
    <dgm:cxn modelId="{264D7085-AD2D-4ADC-8320-C6727AA0B4CB}" type="presParOf" srcId="{4ECA799B-DB79-4B2E-80BE-8B8AFADB3132}" destId="{272C81E4-0072-48CA-B2AD-1CAB96B4DC37}" srcOrd="1" destOrd="0" presId="urn:microsoft.com/office/officeart/2005/8/layout/hierarchy1"/>
    <dgm:cxn modelId="{595F15A7-6827-4A40-9EDE-5EF2D774BFFD}" type="presParOf" srcId="{D895837B-10E6-41C4-AB89-B6171C38CE94}" destId="{4D34D73D-75F6-4CCE-83C8-5D899F99D99D}" srcOrd="1" destOrd="0" presId="urn:microsoft.com/office/officeart/2005/8/layout/hierarchy1"/>
    <dgm:cxn modelId="{94317379-570D-458F-A7E9-89A54F8B8FE0}" type="presParOf" srcId="{9961D0ED-189D-435F-B797-FDC63F7907C5}" destId="{3A391039-1894-4862-A173-0215D8658E31}" srcOrd="2" destOrd="0" presId="urn:microsoft.com/office/officeart/2005/8/layout/hierarchy1"/>
    <dgm:cxn modelId="{743287A1-CD3E-42D9-9417-D1720975A4DF}" type="presParOf" srcId="{9961D0ED-189D-435F-B797-FDC63F7907C5}" destId="{721FDC7E-D15D-4149-A421-7424831D776C}" srcOrd="3" destOrd="0" presId="urn:microsoft.com/office/officeart/2005/8/layout/hierarchy1"/>
    <dgm:cxn modelId="{2965D1D5-F06C-4C2F-9B07-58347762514D}" type="presParOf" srcId="{721FDC7E-D15D-4149-A421-7424831D776C}" destId="{2282C646-8577-486E-B76F-7FA7AD195E88}" srcOrd="0" destOrd="0" presId="urn:microsoft.com/office/officeart/2005/8/layout/hierarchy1"/>
    <dgm:cxn modelId="{5C429E8D-11CD-4066-8AAE-39D1FACCC249}" type="presParOf" srcId="{2282C646-8577-486E-B76F-7FA7AD195E88}" destId="{7373E6C7-AF30-4E3E-ADAB-A1C8D7DE3B02}" srcOrd="0" destOrd="0" presId="urn:microsoft.com/office/officeart/2005/8/layout/hierarchy1"/>
    <dgm:cxn modelId="{375276EB-C2D2-4F14-BBE8-264384B5C32C}" type="presParOf" srcId="{2282C646-8577-486E-B76F-7FA7AD195E88}" destId="{352C597E-750D-474D-BB5C-BD1279998446}" srcOrd="1" destOrd="0" presId="urn:microsoft.com/office/officeart/2005/8/layout/hierarchy1"/>
    <dgm:cxn modelId="{AAC3C6D5-54AA-4F0B-B22C-7818BDEBD2C7}" type="presParOf" srcId="{721FDC7E-D15D-4149-A421-7424831D776C}" destId="{0E7FC440-5C29-49D6-8793-C1C0A7A95A76}"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2F4F6C-65F3-40AC-B582-B6EE8A11E073}">
      <dsp:nvSpPr>
        <dsp:cNvPr id="0" name=""/>
        <dsp:cNvSpPr/>
      </dsp:nvSpPr>
      <dsp:spPr>
        <a:xfrm>
          <a:off x="1322041" y="504051"/>
          <a:ext cx="4329598" cy="4329598"/>
        </a:xfrm>
        <a:prstGeom prst="blockArc">
          <a:avLst>
            <a:gd name="adj1" fmla="val 12309167"/>
            <a:gd name="adj2" fmla="val 17292209"/>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494E5D-9B68-41B1-861B-9E2054C8B5ED}">
      <dsp:nvSpPr>
        <dsp:cNvPr id="0" name=""/>
        <dsp:cNvSpPr/>
      </dsp:nvSpPr>
      <dsp:spPr>
        <a:xfrm>
          <a:off x="1322388" y="503311"/>
          <a:ext cx="4329598" cy="4329598"/>
        </a:xfrm>
        <a:prstGeom prst="blockArc">
          <a:avLst>
            <a:gd name="adj1" fmla="val 7858934"/>
            <a:gd name="adj2" fmla="val 12307838"/>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A71CA0-8D2F-4734-B97A-972B9F57619E}">
      <dsp:nvSpPr>
        <dsp:cNvPr id="0" name=""/>
        <dsp:cNvSpPr/>
      </dsp:nvSpPr>
      <dsp:spPr>
        <a:xfrm>
          <a:off x="1927915" y="1391043"/>
          <a:ext cx="4329598" cy="4329598"/>
        </a:xfrm>
        <a:prstGeom prst="blockArc">
          <a:avLst>
            <a:gd name="adj1" fmla="val 1345324"/>
            <a:gd name="adj2" fmla="val 9625294"/>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4569A2-2795-473A-8D31-C9321DD25C92}">
      <dsp:nvSpPr>
        <dsp:cNvPr id="0" name=""/>
        <dsp:cNvSpPr/>
      </dsp:nvSpPr>
      <dsp:spPr>
        <a:xfrm>
          <a:off x="2623023" y="675421"/>
          <a:ext cx="4329598" cy="4329598"/>
        </a:xfrm>
        <a:prstGeom prst="blockArc">
          <a:avLst>
            <a:gd name="adj1" fmla="val 20092322"/>
            <a:gd name="adj2" fmla="val 2809199"/>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934BA6-E6DB-4742-9D02-722429E60D99}">
      <dsp:nvSpPr>
        <dsp:cNvPr id="0" name=""/>
        <dsp:cNvSpPr/>
      </dsp:nvSpPr>
      <dsp:spPr>
        <a:xfrm>
          <a:off x="2397274" y="568824"/>
          <a:ext cx="4329598" cy="4329598"/>
        </a:xfrm>
        <a:prstGeom prst="blockArc">
          <a:avLst>
            <a:gd name="adj1" fmla="val 15521482"/>
            <a:gd name="adj2" fmla="val 20246634"/>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AB6B7C-70C4-4E24-B25A-B2312C7EE798}">
      <dsp:nvSpPr>
        <dsp:cNvPr id="0" name=""/>
        <dsp:cNvSpPr/>
      </dsp:nvSpPr>
      <dsp:spPr>
        <a:xfrm>
          <a:off x="2743193" y="1676400"/>
          <a:ext cx="2586713" cy="2375025"/>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The Public Order</a:t>
          </a:r>
          <a:endParaRPr lang="en-US" sz="4000" kern="1200" dirty="0"/>
        </a:p>
      </dsp:txBody>
      <dsp:txXfrm>
        <a:off x="2743193" y="1676400"/>
        <a:ext cx="2586713" cy="2375025"/>
      </dsp:txXfrm>
    </dsp:sp>
    <dsp:sp modelId="{122E880D-553E-48C8-8EAD-40FC2523F892}">
      <dsp:nvSpPr>
        <dsp:cNvPr id="0" name=""/>
        <dsp:cNvSpPr/>
      </dsp:nvSpPr>
      <dsp:spPr>
        <a:xfrm>
          <a:off x="3189435" y="-214466"/>
          <a:ext cx="1915965" cy="1749144"/>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Morals</a:t>
          </a:r>
          <a:endParaRPr lang="en-US" sz="2900" kern="1200" dirty="0"/>
        </a:p>
      </dsp:txBody>
      <dsp:txXfrm>
        <a:off x="3189435" y="-214466"/>
        <a:ext cx="1915965" cy="1749144"/>
      </dsp:txXfrm>
    </dsp:sp>
    <dsp:sp modelId="{276BC87E-1FE8-4F71-84C0-6A314BA3877F}">
      <dsp:nvSpPr>
        <dsp:cNvPr id="0" name=""/>
        <dsp:cNvSpPr/>
      </dsp:nvSpPr>
      <dsp:spPr>
        <a:xfrm>
          <a:off x="5562607" y="1013334"/>
          <a:ext cx="1904566" cy="1818330"/>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Law</a:t>
          </a:r>
          <a:endParaRPr lang="en-US" sz="2900" kern="1200" dirty="0"/>
        </a:p>
      </dsp:txBody>
      <dsp:txXfrm>
        <a:off x="5562607" y="1013334"/>
        <a:ext cx="1904566" cy="1818330"/>
      </dsp:txXfrm>
    </dsp:sp>
    <dsp:sp modelId="{62204986-A8C8-470C-BC91-4603CA168395}">
      <dsp:nvSpPr>
        <dsp:cNvPr id="0" name=""/>
        <dsp:cNvSpPr/>
      </dsp:nvSpPr>
      <dsp:spPr>
        <a:xfrm>
          <a:off x="5029205" y="3375534"/>
          <a:ext cx="2036438" cy="1973725"/>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Culture</a:t>
          </a:r>
          <a:endParaRPr lang="en-US" sz="2900" kern="1200" dirty="0"/>
        </a:p>
      </dsp:txBody>
      <dsp:txXfrm>
        <a:off x="5029205" y="3375534"/>
        <a:ext cx="2036438" cy="1973725"/>
      </dsp:txXfrm>
    </dsp:sp>
    <dsp:sp modelId="{303EB9CC-1BCC-48BB-B1EB-E2A341E4CD39}">
      <dsp:nvSpPr>
        <dsp:cNvPr id="0" name=""/>
        <dsp:cNvSpPr/>
      </dsp:nvSpPr>
      <dsp:spPr>
        <a:xfrm>
          <a:off x="1066797" y="3299331"/>
          <a:ext cx="2067201" cy="1930195"/>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Markets</a:t>
          </a:r>
          <a:endParaRPr lang="en-US" sz="2900" kern="1200" dirty="0"/>
        </a:p>
      </dsp:txBody>
      <dsp:txXfrm>
        <a:off x="1066797" y="3299331"/>
        <a:ext cx="2067201" cy="1930195"/>
      </dsp:txXfrm>
    </dsp:sp>
    <dsp:sp modelId="{048A165C-7073-4364-B256-E1F56A924896}">
      <dsp:nvSpPr>
        <dsp:cNvPr id="0" name=""/>
        <dsp:cNvSpPr/>
      </dsp:nvSpPr>
      <dsp:spPr>
        <a:xfrm>
          <a:off x="609604" y="860927"/>
          <a:ext cx="1926345" cy="1818316"/>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Ethics</a:t>
          </a:r>
          <a:endParaRPr lang="en-US" sz="2900" kern="1200" dirty="0"/>
        </a:p>
      </dsp:txBody>
      <dsp:txXfrm>
        <a:off x="609604" y="860927"/>
        <a:ext cx="1926345" cy="1818316"/>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391039-1894-4862-A173-0215D8658E31}">
      <dsp:nvSpPr>
        <dsp:cNvPr id="0" name=""/>
        <dsp:cNvSpPr/>
      </dsp:nvSpPr>
      <dsp:spPr>
        <a:xfrm>
          <a:off x="4252336" y="1380323"/>
          <a:ext cx="3184943" cy="289992"/>
        </a:xfrm>
        <a:custGeom>
          <a:avLst/>
          <a:gdLst/>
          <a:ahLst/>
          <a:cxnLst/>
          <a:rect l="0" t="0" r="0" b="0"/>
          <a:pathLst>
            <a:path>
              <a:moveTo>
                <a:pt x="0" y="0"/>
              </a:moveTo>
              <a:lnTo>
                <a:pt x="0" y="169884"/>
              </a:lnTo>
              <a:lnTo>
                <a:pt x="3184943" y="169884"/>
              </a:lnTo>
              <a:lnTo>
                <a:pt x="3184943" y="289992"/>
              </a:lnTo>
            </a:path>
          </a:pathLst>
        </a:cu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127E1C-E75C-4DE2-8755-0E8E3637F6E5}">
      <dsp:nvSpPr>
        <dsp:cNvPr id="0" name=""/>
        <dsp:cNvSpPr/>
      </dsp:nvSpPr>
      <dsp:spPr>
        <a:xfrm>
          <a:off x="3093826" y="3542245"/>
          <a:ext cx="2785559" cy="404570"/>
        </a:xfrm>
        <a:custGeom>
          <a:avLst/>
          <a:gdLst/>
          <a:ahLst/>
          <a:cxnLst/>
          <a:rect l="0" t="0" r="0" b="0"/>
          <a:pathLst>
            <a:path>
              <a:moveTo>
                <a:pt x="0" y="0"/>
              </a:moveTo>
              <a:lnTo>
                <a:pt x="0" y="284461"/>
              </a:lnTo>
              <a:lnTo>
                <a:pt x="2785559" y="284461"/>
              </a:lnTo>
              <a:lnTo>
                <a:pt x="2785559" y="404570"/>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B2B82E-DF9F-4D36-BD14-CD7E43367026}">
      <dsp:nvSpPr>
        <dsp:cNvPr id="0" name=""/>
        <dsp:cNvSpPr/>
      </dsp:nvSpPr>
      <dsp:spPr>
        <a:xfrm>
          <a:off x="3093826" y="3542245"/>
          <a:ext cx="1173484" cy="404570"/>
        </a:xfrm>
        <a:custGeom>
          <a:avLst/>
          <a:gdLst/>
          <a:ahLst/>
          <a:cxnLst/>
          <a:rect l="0" t="0" r="0" b="0"/>
          <a:pathLst>
            <a:path>
              <a:moveTo>
                <a:pt x="0" y="0"/>
              </a:moveTo>
              <a:lnTo>
                <a:pt x="0" y="284461"/>
              </a:lnTo>
              <a:lnTo>
                <a:pt x="1173484" y="284461"/>
              </a:lnTo>
              <a:lnTo>
                <a:pt x="1173484" y="404570"/>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346AC4-284C-4B51-9293-371A93B5A084}">
      <dsp:nvSpPr>
        <dsp:cNvPr id="0" name=""/>
        <dsp:cNvSpPr/>
      </dsp:nvSpPr>
      <dsp:spPr>
        <a:xfrm>
          <a:off x="2627284" y="3542245"/>
          <a:ext cx="466542" cy="404570"/>
        </a:xfrm>
        <a:custGeom>
          <a:avLst/>
          <a:gdLst/>
          <a:ahLst/>
          <a:cxnLst/>
          <a:rect l="0" t="0" r="0" b="0"/>
          <a:pathLst>
            <a:path>
              <a:moveTo>
                <a:pt x="466542" y="0"/>
              </a:moveTo>
              <a:lnTo>
                <a:pt x="466542" y="284461"/>
              </a:lnTo>
              <a:lnTo>
                <a:pt x="0" y="284461"/>
              </a:lnTo>
              <a:lnTo>
                <a:pt x="0" y="404570"/>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1B5DE3-E0AF-45F8-99CA-774C5CB1B256}">
      <dsp:nvSpPr>
        <dsp:cNvPr id="0" name=""/>
        <dsp:cNvSpPr/>
      </dsp:nvSpPr>
      <dsp:spPr>
        <a:xfrm>
          <a:off x="1066266" y="3542245"/>
          <a:ext cx="2027559" cy="404570"/>
        </a:xfrm>
        <a:custGeom>
          <a:avLst/>
          <a:gdLst/>
          <a:ahLst/>
          <a:cxnLst/>
          <a:rect l="0" t="0" r="0" b="0"/>
          <a:pathLst>
            <a:path>
              <a:moveTo>
                <a:pt x="2027559" y="0"/>
              </a:moveTo>
              <a:lnTo>
                <a:pt x="2027559" y="284461"/>
              </a:lnTo>
              <a:lnTo>
                <a:pt x="0" y="284461"/>
              </a:lnTo>
              <a:lnTo>
                <a:pt x="0" y="404570"/>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0E5C86-C6EC-434D-BFCE-9A28B5F42EC6}">
      <dsp:nvSpPr>
        <dsp:cNvPr id="0" name=""/>
        <dsp:cNvSpPr/>
      </dsp:nvSpPr>
      <dsp:spPr>
        <a:xfrm>
          <a:off x="3093826" y="1380323"/>
          <a:ext cx="1158510" cy="352908"/>
        </a:xfrm>
        <a:custGeom>
          <a:avLst/>
          <a:gdLst/>
          <a:ahLst/>
          <a:cxnLst/>
          <a:rect l="0" t="0" r="0" b="0"/>
          <a:pathLst>
            <a:path>
              <a:moveTo>
                <a:pt x="1158510" y="0"/>
              </a:moveTo>
              <a:lnTo>
                <a:pt x="1158510" y="232800"/>
              </a:lnTo>
              <a:lnTo>
                <a:pt x="0" y="232800"/>
              </a:lnTo>
              <a:lnTo>
                <a:pt x="0" y="352908"/>
              </a:lnTo>
            </a:path>
          </a:pathLst>
        </a:cu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C491E8-37E8-4D6E-BE30-B43D010868B6}">
      <dsp:nvSpPr>
        <dsp:cNvPr id="0" name=""/>
        <dsp:cNvSpPr/>
      </dsp:nvSpPr>
      <dsp:spPr>
        <a:xfrm>
          <a:off x="1195017" y="3334"/>
          <a:ext cx="6114638" cy="137698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0E7F26-E6CD-4538-995E-4E863CB90407}">
      <dsp:nvSpPr>
        <dsp:cNvPr id="0" name=""/>
        <dsp:cNvSpPr/>
      </dsp:nvSpPr>
      <dsp:spPr>
        <a:xfrm>
          <a:off x="1339075" y="140189"/>
          <a:ext cx="6114638" cy="1376989"/>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Society, Nation</a:t>
          </a:r>
        </a:p>
        <a:p>
          <a:pPr lvl="0" algn="ctr" defTabSz="1600200">
            <a:lnSpc>
              <a:spcPct val="90000"/>
            </a:lnSpc>
            <a:spcBef>
              <a:spcPct val="0"/>
            </a:spcBef>
            <a:spcAft>
              <a:spcPct val="35000"/>
            </a:spcAft>
          </a:pPr>
          <a:r>
            <a:rPr lang="en-US" sz="2800" kern="1200" dirty="0" smtClean="0"/>
            <a:t>(Language, ritual, ideology, hierarchies, overarching values)</a:t>
          </a:r>
          <a:endParaRPr lang="en-US" sz="2800" kern="1200" dirty="0"/>
        </a:p>
      </dsp:txBody>
      <dsp:txXfrm>
        <a:off x="1339075" y="140189"/>
        <a:ext cx="6114638" cy="1376989"/>
      </dsp:txXfrm>
    </dsp:sp>
    <dsp:sp modelId="{D57A6069-7ED4-4556-BFA6-AE29D8A67532}">
      <dsp:nvSpPr>
        <dsp:cNvPr id="0" name=""/>
        <dsp:cNvSpPr/>
      </dsp:nvSpPr>
      <dsp:spPr>
        <a:xfrm>
          <a:off x="487736" y="1733232"/>
          <a:ext cx="5212180" cy="180901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B60855-F0B3-4999-ACE2-95212DAC96CA}">
      <dsp:nvSpPr>
        <dsp:cNvPr id="0" name=""/>
        <dsp:cNvSpPr/>
      </dsp:nvSpPr>
      <dsp:spPr>
        <a:xfrm>
          <a:off x="631794" y="1870087"/>
          <a:ext cx="5212180" cy="1809012"/>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Workplace, Community</a:t>
          </a:r>
          <a:endParaRPr lang="en-US" sz="1600" kern="1200" dirty="0" smtClean="0"/>
        </a:p>
        <a:p>
          <a:pPr lvl="0" algn="ctr" defTabSz="1422400">
            <a:lnSpc>
              <a:spcPct val="90000"/>
            </a:lnSpc>
            <a:spcBef>
              <a:spcPct val="0"/>
            </a:spcBef>
            <a:spcAft>
              <a:spcPct val="35000"/>
            </a:spcAft>
          </a:pPr>
          <a:r>
            <a:rPr lang="en-US" sz="2400" kern="1200" dirty="0" smtClean="0"/>
            <a:t>(Food, shelter, protection, leadership, ceremonies, face-to-face recognition, moral accountability)</a:t>
          </a:r>
          <a:endParaRPr lang="en-US" sz="1400" kern="1200" dirty="0"/>
        </a:p>
      </dsp:txBody>
      <dsp:txXfrm>
        <a:off x="631794" y="1870087"/>
        <a:ext cx="5212180" cy="1809012"/>
      </dsp:txXfrm>
    </dsp:sp>
    <dsp:sp modelId="{2264D922-C4B6-497D-B796-D526DFFC4FEA}">
      <dsp:nvSpPr>
        <dsp:cNvPr id="0" name=""/>
        <dsp:cNvSpPr/>
      </dsp:nvSpPr>
      <dsp:spPr>
        <a:xfrm>
          <a:off x="418004" y="3946815"/>
          <a:ext cx="1296523" cy="82329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AD6F54-2715-42EC-B757-3B6DF4335C05}">
      <dsp:nvSpPr>
        <dsp:cNvPr id="0" name=""/>
        <dsp:cNvSpPr/>
      </dsp:nvSpPr>
      <dsp:spPr>
        <a:xfrm>
          <a:off x="562063" y="4083670"/>
          <a:ext cx="1296523" cy="823292"/>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Family</a:t>
          </a:r>
          <a:endParaRPr lang="en-US" sz="2600" kern="1200" dirty="0"/>
        </a:p>
      </dsp:txBody>
      <dsp:txXfrm>
        <a:off x="562063" y="4083670"/>
        <a:ext cx="1296523" cy="823292"/>
      </dsp:txXfrm>
    </dsp:sp>
    <dsp:sp modelId="{2A8D771A-601C-43A8-91DE-D843476360F3}">
      <dsp:nvSpPr>
        <dsp:cNvPr id="0" name=""/>
        <dsp:cNvSpPr/>
      </dsp:nvSpPr>
      <dsp:spPr>
        <a:xfrm>
          <a:off x="1979022" y="3946815"/>
          <a:ext cx="1296523" cy="82329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86C211-78E9-492E-B693-801C879D1AD5}">
      <dsp:nvSpPr>
        <dsp:cNvPr id="0" name=""/>
        <dsp:cNvSpPr/>
      </dsp:nvSpPr>
      <dsp:spPr>
        <a:xfrm>
          <a:off x="2123080" y="4083670"/>
          <a:ext cx="1296523" cy="823292"/>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Family </a:t>
          </a:r>
          <a:endParaRPr lang="en-US" sz="2600" kern="1200" dirty="0"/>
        </a:p>
      </dsp:txBody>
      <dsp:txXfrm>
        <a:off x="2123080" y="4083670"/>
        <a:ext cx="1296523" cy="823292"/>
      </dsp:txXfrm>
    </dsp:sp>
    <dsp:sp modelId="{339DA8EB-0772-4123-8163-F0CCCAE11252}">
      <dsp:nvSpPr>
        <dsp:cNvPr id="0" name=""/>
        <dsp:cNvSpPr/>
      </dsp:nvSpPr>
      <dsp:spPr>
        <a:xfrm>
          <a:off x="3619049" y="3946815"/>
          <a:ext cx="1296523" cy="82329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F30973-DD30-4D5B-BD85-00840B587538}">
      <dsp:nvSpPr>
        <dsp:cNvPr id="0" name=""/>
        <dsp:cNvSpPr/>
      </dsp:nvSpPr>
      <dsp:spPr>
        <a:xfrm>
          <a:off x="3763107" y="4083670"/>
          <a:ext cx="1296523" cy="823292"/>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Family</a:t>
          </a:r>
          <a:endParaRPr lang="en-US" sz="2600" kern="1200" dirty="0"/>
        </a:p>
      </dsp:txBody>
      <dsp:txXfrm>
        <a:off x="3763107" y="4083670"/>
        <a:ext cx="1296523" cy="823292"/>
      </dsp:txXfrm>
    </dsp:sp>
    <dsp:sp modelId="{973BA5E7-0380-4E6F-ABCB-2B37DD712E62}">
      <dsp:nvSpPr>
        <dsp:cNvPr id="0" name=""/>
        <dsp:cNvSpPr/>
      </dsp:nvSpPr>
      <dsp:spPr>
        <a:xfrm>
          <a:off x="5231124" y="3946815"/>
          <a:ext cx="1296523" cy="82329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2C81E4-0072-48CA-B2AD-1CAB96B4DC37}">
      <dsp:nvSpPr>
        <dsp:cNvPr id="0" name=""/>
        <dsp:cNvSpPr/>
      </dsp:nvSpPr>
      <dsp:spPr>
        <a:xfrm>
          <a:off x="5375182" y="4083670"/>
          <a:ext cx="1296523" cy="823292"/>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Family</a:t>
          </a:r>
          <a:endParaRPr lang="en-US" sz="2600" kern="1200" dirty="0"/>
        </a:p>
      </dsp:txBody>
      <dsp:txXfrm>
        <a:off x="5375182" y="4083670"/>
        <a:ext cx="1296523" cy="823292"/>
      </dsp:txXfrm>
    </dsp:sp>
    <dsp:sp modelId="{7373E6C7-AF30-4E3E-ADAB-A1C8D7DE3B02}">
      <dsp:nvSpPr>
        <dsp:cNvPr id="0" name=""/>
        <dsp:cNvSpPr/>
      </dsp:nvSpPr>
      <dsp:spPr>
        <a:xfrm>
          <a:off x="6789018" y="1670316"/>
          <a:ext cx="1296523" cy="82329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2C597E-750D-474D-BB5C-BD1279998446}">
      <dsp:nvSpPr>
        <dsp:cNvPr id="0" name=""/>
        <dsp:cNvSpPr/>
      </dsp:nvSpPr>
      <dsp:spPr>
        <a:xfrm>
          <a:off x="6933076" y="1807171"/>
          <a:ext cx="1296523" cy="823292"/>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Band</a:t>
          </a:r>
          <a:endParaRPr lang="en-US" sz="2900" kern="1200" dirty="0"/>
        </a:p>
      </dsp:txBody>
      <dsp:txXfrm>
        <a:off x="6933076" y="1807171"/>
        <a:ext cx="1296523" cy="823292"/>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91810B-40BA-4144-9679-64825BD50931}">
      <dsp:nvSpPr>
        <dsp:cNvPr id="0" name=""/>
        <dsp:cNvSpPr/>
      </dsp:nvSpPr>
      <dsp:spPr>
        <a:xfrm>
          <a:off x="3098435" y="3064"/>
          <a:ext cx="1982726"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Workplace identity</a:t>
          </a:r>
          <a:endParaRPr lang="en-US" sz="2000" kern="1200" dirty="0"/>
        </a:p>
      </dsp:txBody>
      <dsp:txXfrm>
        <a:off x="3098435" y="3064"/>
        <a:ext cx="1982726" cy="858020"/>
      </dsp:txXfrm>
    </dsp:sp>
    <dsp:sp modelId="{97952C86-4F50-4E8F-900F-DD17196907C8}">
      <dsp:nvSpPr>
        <dsp:cNvPr id="0" name=""/>
        <dsp:cNvSpPr/>
      </dsp:nvSpPr>
      <dsp:spPr>
        <a:xfrm>
          <a:off x="2394714" y="579336"/>
          <a:ext cx="4042813" cy="4042813"/>
        </a:xfrm>
        <a:custGeom>
          <a:avLst/>
          <a:gdLst/>
          <a:ahLst/>
          <a:cxnLst/>
          <a:rect l="0" t="0" r="0" b="0"/>
          <a:pathLst>
            <a:path>
              <a:moveTo>
                <a:pt x="2694774" y="115452"/>
              </a:moveTo>
              <a:arcTo wR="2021406" hR="2021406" stAng="17367489" swAng="148293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E6129B2-580A-4AE0-852A-BCBFC3E67B87}">
      <dsp:nvSpPr>
        <dsp:cNvPr id="0" name=""/>
        <dsp:cNvSpPr/>
      </dsp:nvSpPr>
      <dsp:spPr>
        <a:xfrm>
          <a:off x="4857257" y="1157090"/>
          <a:ext cx="2445106"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Mutual respect</a:t>
          </a:r>
          <a:endParaRPr lang="en-US" sz="2000" kern="1200" dirty="0"/>
        </a:p>
      </dsp:txBody>
      <dsp:txXfrm>
        <a:off x="4857257" y="1157090"/>
        <a:ext cx="2445106" cy="858020"/>
      </dsp:txXfrm>
    </dsp:sp>
    <dsp:sp modelId="{BB05BED3-BC72-4344-9652-E7EE70A90AB1}">
      <dsp:nvSpPr>
        <dsp:cNvPr id="0" name=""/>
        <dsp:cNvSpPr/>
      </dsp:nvSpPr>
      <dsp:spPr>
        <a:xfrm>
          <a:off x="2213467" y="395699"/>
          <a:ext cx="4042813" cy="4042813"/>
        </a:xfrm>
        <a:custGeom>
          <a:avLst/>
          <a:gdLst/>
          <a:ahLst/>
          <a:cxnLst/>
          <a:rect l="0" t="0" r="0" b="0"/>
          <a:pathLst>
            <a:path>
              <a:moveTo>
                <a:pt x="4004022" y="1627296"/>
              </a:moveTo>
              <a:arcTo wR="2021406" hR="2021406" stAng="20925428" swAng="1349660"/>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BB3B4B-5307-4CC9-A5E0-06D7D1D46A39}">
      <dsp:nvSpPr>
        <dsp:cNvPr id="0" name=""/>
        <dsp:cNvSpPr/>
      </dsp:nvSpPr>
      <dsp:spPr>
        <a:xfrm>
          <a:off x="4724394" y="2819398"/>
          <a:ext cx="2741823"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Team membership and loyalty</a:t>
          </a:r>
          <a:endParaRPr lang="en-US" sz="2000" kern="1200" dirty="0"/>
        </a:p>
      </dsp:txBody>
      <dsp:txXfrm>
        <a:off x="4724394" y="2819398"/>
        <a:ext cx="2741823" cy="858020"/>
      </dsp:txXfrm>
    </dsp:sp>
    <dsp:sp modelId="{D7781421-EA4E-48D9-9A6C-A9B3C6969B51}">
      <dsp:nvSpPr>
        <dsp:cNvPr id="0" name=""/>
        <dsp:cNvSpPr/>
      </dsp:nvSpPr>
      <dsp:spPr>
        <a:xfrm>
          <a:off x="2357945" y="286675"/>
          <a:ext cx="4042813" cy="4042813"/>
        </a:xfrm>
        <a:custGeom>
          <a:avLst/>
          <a:gdLst/>
          <a:ahLst/>
          <a:cxnLst/>
          <a:rect l="0" t="0" r="0" b="0"/>
          <a:pathLst>
            <a:path>
              <a:moveTo>
                <a:pt x="3502341" y="3397240"/>
              </a:moveTo>
              <a:arcTo wR="2021406" hR="2021406" stAng="2573582" swAng="1487373"/>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BBA1E3-975F-409E-8191-71CC96A99706}">
      <dsp:nvSpPr>
        <dsp:cNvPr id="0" name=""/>
        <dsp:cNvSpPr/>
      </dsp:nvSpPr>
      <dsp:spPr>
        <a:xfrm>
          <a:off x="3040835" y="4045878"/>
          <a:ext cx="2097925"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Learning, motivation to improve</a:t>
          </a:r>
          <a:endParaRPr lang="en-US" sz="2000" kern="1200" dirty="0"/>
        </a:p>
      </dsp:txBody>
      <dsp:txXfrm>
        <a:off x="3040835" y="4045878"/>
        <a:ext cx="2097925" cy="858020"/>
      </dsp:txXfrm>
    </dsp:sp>
    <dsp:sp modelId="{D3F5ECC3-22DA-4AD8-90AB-99E77B90322F}">
      <dsp:nvSpPr>
        <dsp:cNvPr id="0" name=""/>
        <dsp:cNvSpPr/>
      </dsp:nvSpPr>
      <dsp:spPr>
        <a:xfrm>
          <a:off x="1363153" y="168042"/>
          <a:ext cx="4042813" cy="4042813"/>
        </a:xfrm>
        <a:custGeom>
          <a:avLst/>
          <a:gdLst/>
          <a:ahLst/>
          <a:cxnLst/>
          <a:rect l="0" t="0" r="0" b="0"/>
          <a:pathLst>
            <a:path>
              <a:moveTo>
                <a:pt x="1668734" y="4011810"/>
              </a:moveTo>
              <a:arcTo wR="2021406" hR="2021406" stAng="6002864" swAng="1527132"/>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22E9B3-0192-45FD-978E-A56DB1A99DB2}">
      <dsp:nvSpPr>
        <dsp:cNvPr id="0" name=""/>
        <dsp:cNvSpPr/>
      </dsp:nvSpPr>
      <dsp:spPr>
        <a:xfrm>
          <a:off x="1295400" y="2971797"/>
          <a:ext cx="1320031"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Earning power</a:t>
          </a:r>
          <a:endParaRPr lang="en-US" sz="2000" kern="1200" dirty="0"/>
        </a:p>
      </dsp:txBody>
      <dsp:txXfrm>
        <a:off x="1295400" y="2971797"/>
        <a:ext cx="1320031" cy="858020"/>
      </dsp:txXfrm>
    </dsp:sp>
    <dsp:sp modelId="{DEF5EA45-C08A-4A9B-A1EB-1650E90AE990}">
      <dsp:nvSpPr>
        <dsp:cNvPr id="0" name=""/>
        <dsp:cNvSpPr/>
      </dsp:nvSpPr>
      <dsp:spPr>
        <a:xfrm>
          <a:off x="1719246" y="342304"/>
          <a:ext cx="4042813" cy="4042813"/>
        </a:xfrm>
        <a:custGeom>
          <a:avLst/>
          <a:gdLst/>
          <a:ahLst/>
          <a:cxnLst/>
          <a:rect l="0" t="0" r="0" b="0"/>
          <a:pathLst>
            <a:path>
              <a:moveTo>
                <a:pt x="90582" y="2619741"/>
              </a:moveTo>
              <a:arcTo wR="2021406" hR="2021406" stAng="9766952" swAng="1721907"/>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A7904C9-1AB3-48A8-B3E8-6429F7B63C75}">
      <dsp:nvSpPr>
        <dsp:cNvPr id="0" name=""/>
        <dsp:cNvSpPr/>
      </dsp:nvSpPr>
      <dsp:spPr>
        <a:xfrm>
          <a:off x="563605" y="1157105"/>
          <a:ext cx="2641817" cy="794252"/>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Mutual protection</a:t>
          </a:r>
          <a:endParaRPr lang="en-US" sz="2000" kern="1200" dirty="0"/>
        </a:p>
      </dsp:txBody>
      <dsp:txXfrm>
        <a:off x="563605" y="1157105"/>
        <a:ext cx="2641817" cy="794252"/>
      </dsp:txXfrm>
    </dsp:sp>
    <dsp:sp modelId="{EF6BB8F6-DD2B-4C78-88C8-A83C6362C376}">
      <dsp:nvSpPr>
        <dsp:cNvPr id="0" name=""/>
        <dsp:cNvSpPr/>
      </dsp:nvSpPr>
      <dsp:spPr>
        <a:xfrm>
          <a:off x="1389429" y="667581"/>
          <a:ext cx="4042813" cy="4042813"/>
        </a:xfrm>
        <a:custGeom>
          <a:avLst/>
          <a:gdLst/>
          <a:ahLst/>
          <a:cxnLst/>
          <a:rect l="0" t="0" r="0" b="0"/>
          <a:pathLst>
            <a:path>
              <a:moveTo>
                <a:pt x="710958" y="482312"/>
              </a:moveTo>
              <a:arcTo wR="2021406" hR="2021406" stAng="13775253" swAng="187246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91810B-40BA-4144-9679-64825BD50931}">
      <dsp:nvSpPr>
        <dsp:cNvPr id="0" name=""/>
        <dsp:cNvSpPr/>
      </dsp:nvSpPr>
      <dsp:spPr>
        <a:xfrm>
          <a:off x="3098435" y="3064"/>
          <a:ext cx="1982726"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Workplace identity</a:t>
          </a:r>
          <a:endParaRPr lang="en-US" sz="2000" kern="1200" dirty="0"/>
        </a:p>
      </dsp:txBody>
      <dsp:txXfrm>
        <a:off x="3098435" y="3064"/>
        <a:ext cx="1982726" cy="858020"/>
      </dsp:txXfrm>
    </dsp:sp>
    <dsp:sp modelId="{97952C86-4F50-4E8F-900F-DD17196907C8}">
      <dsp:nvSpPr>
        <dsp:cNvPr id="0" name=""/>
        <dsp:cNvSpPr/>
      </dsp:nvSpPr>
      <dsp:spPr>
        <a:xfrm>
          <a:off x="2394714" y="579336"/>
          <a:ext cx="4042813" cy="4042813"/>
        </a:xfrm>
        <a:custGeom>
          <a:avLst/>
          <a:gdLst/>
          <a:ahLst/>
          <a:cxnLst/>
          <a:rect l="0" t="0" r="0" b="0"/>
          <a:pathLst>
            <a:path>
              <a:moveTo>
                <a:pt x="2694774" y="115452"/>
              </a:moveTo>
              <a:arcTo wR="2021406" hR="2021406" stAng="17367489" swAng="148293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E6129B2-580A-4AE0-852A-BCBFC3E67B87}">
      <dsp:nvSpPr>
        <dsp:cNvPr id="0" name=""/>
        <dsp:cNvSpPr/>
      </dsp:nvSpPr>
      <dsp:spPr>
        <a:xfrm>
          <a:off x="4857257" y="1157090"/>
          <a:ext cx="2445106"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Mutual respect</a:t>
          </a:r>
          <a:endParaRPr lang="en-US" sz="2000" kern="1200" dirty="0"/>
        </a:p>
      </dsp:txBody>
      <dsp:txXfrm>
        <a:off x="4857257" y="1157090"/>
        <a:ext cx="2445106" cy="858020"/>
      </dsp:txXfrm>
    </dsp:sp>
    <dsp:sp modelId="{BB05BED3-BC72-4344-9652-E7EE70A90AB1}">
      <dsp:nvSpPr>
        <dsp:cNvPr id="0" name=""/>
        <dsp:cNvSpPr/>
      </dsp:nvSpPr>
      <dsp:spPr>
        <a:xfrm>
          <a:off x="2213467" y="395699"/>
          <a:ext cx="4042813" cy="4042813"/>
        </a:xfrm>
        <a:custGeom>
          <a:avLst/>
          <a:gdLst/>
          <a:ahLst/>
          <a:cxnLst/>
          <a:rect l="0" t="0" r="0" b="0"/>
          <a:pathLst>
            <a:path>
              <a:moveTo>
                <a:pt x="4004022" y="1627296"/>
              </a:moveTo>
              <a:arcTo wR="2021406" hR="2021406" stAng="20925428" swAng="1349660"/>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BB3B4B-5307-4CC9-A5E0-06D7D1D46A39}">
      <dsp:nvSpPr>
        <dsp:cNvPr id="0" name=""/>
        <dsp:cNvSpPr/>
      </dsp:nvSpPr>
      <dsp:spPr>
        <a:xfrm>
          <a:off x="4724394" y="2819398"/>
          <a:ext cx="2741823"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Team membership and loyalty</a:t>
          </a:r>
          <a:endParaRPr lang="en-US" sz="2000" kern="1200" dirty="0"/>
        </a:p>
      </dsp:txBody>
      <dsp:txXfrm>
        <a:off x="4724394" y="2819398"/>
        <a:ext cx="2741823" cy="858020"/>
      </dsp:txXfrm>
    </dsp:sp>
    <dsp:sp modelId="{D7781421-EA4E-48D9-9A6C-A9B3C6969B51}">
      <dsp:nvSpPr>
        <dsp:cNvPr id="0" name=""/>
        <dsp:cNvSpPr/>
      </dsp:nvSpPr>
      <dsp:spPr>
        <a:xfrm>
          <a:off x="2357945" y="286675"/>
          <a:ext cx="4042813" cy="4042813"/>
        </a:xfrm>
        <a:custGeom>
          <a:avLst/>
          <a:gdLst/>
          <a:ahLst/>
          <a:cxnLst/>
          <a:rect l="0" t="0" r="0" b="0"/>
          <a:pathLst>
            <a:path>
              <a:moveTo>
                <a:pt x="3502341" y="3397240"/>
              </a:moveTo>
              <a:arcTo wR="2021406" hR="2021406" stAng="2573582" swAng="1487373"/>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BBA1E3-975F-409E-8191-71CC96A99706}">
      <dsp:nvSpPr>
        <dsp:cNvPr id="0" name=""/>
        <dsp:cNvSpPr/>
      </dsp:nvSpPr>
      <dsp:spPr>
        <a:xfrm>
          <a:off x="3040835" y="4045878"/>
          <a:ext cx="2097925"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Learning, motivation to improve</a:t>
          </a:r>
          <a:endParaRPr lang="en-US" sz="2000" kern="1200" dirty="0"/>
        </a:p>
      </dsp:txBody>
      <dsp:txXfrm>
        <a:off x="3040835" y="4045878"/>
        <a:ext cx="2097925" cy="858020"/>
      </dsp:txXfrm>
    </dsp:sp>
    <dsp:sp modelId="{D3F5ECC3-22DA-4AD8-90AB-99E77B90322F}">
      <dsp:nvSpPr>
        <dsp:cNvPr id="0" name=""/>
        <dsp:cNvSpPr/>
      </dsp:nvSpPr>
      <dsp:spPr>
        <a:xfrm>
          <a:off x="1471122" y="189716"/>
          <a:ext cx="4042813" cy="4042813"/>
        </a:xfrm>
        <a:custGeom>
          <a:avLst/>
          <a:gdLst/>
          <a:ahLst/>
          <a:cxnLst/>
          <a:rect l="0" t="0" r="0" b="0"/>
          <a:pathLst>
            <a:path>
              <a:moveTo>
                <a:pt x="1560401" y="3989542"/>
              </a:moveTo>
              <a:arcTo wR="2021406" hR="2021406" stAng="6190979" swAng="1608567"/>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22E9B3-0192-45FD-978E-A56DB1A99DB2}">
      <dsp:nvSpPr>
        <dsp:cNvPr id="0" name=""/>
        <dsp:cNvSpPr/>
      </dsp:nvSpPr>
      <dsp:spPr>
        <a:xfrm>
          <a:off x="1295397" y="2895602"/>
          <a:ext cx="1320031"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Earning power</a:t>
          </a:r>
          <a:endParaRPr lang="en-US" sz="2300" kern="1200" dirty="0"/>
        </a:p>
      </dsp:txBody>
      <dsp:txXfrm>
        <a:off x="1295397" y="2895602"/>
        <a:ext cx="1320031" cy="858020"/>
      </dsp:txXfrm>
    </dsp:sp>
    <dsp:sp modelId="{DEF5EA45-C08A-4A9B-A1EB-1650E90AE990}">
      <dsp:nvSpPr>
        <dsp:cNvPr id="0" name=""/>
        <dsp:cNvSpPr/>
      </dsp:nvSpPr>
      <dsp:spPr>
        <a:xfrm>
          <a:off x="1733619" y="266023"/>
          <a:ext cx="4042813" cy="4042813"/>
        </a:xfrm>
        <a:custGeom>
          <a:avLst/>
          <a:gdLst/>
          <a:ahLst/>
          <a:cxnLst/>
          <a:rect l="0" t="0" r="0" b="0"/>
          <a:pathLst>
            <a:path>
              <a:moveTo>
                <a:pt x="90832" y="2620545"/>
              </a:moveTo>
              <a:arcTo wR="2021406" hR="2021406" stAng="9765521" swAng="1592598"/>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A7904C9-1AB3-48A8-B3E8-6429F7B63C75}">
      <dsp:nvSpPr>
        <dsp:cNvPr id="0" name=""/>
        <dsp:cNvSpPr/>
      </dsp:nvSpPr>
      <dsp:spPr>
        <a:xfrm>
          <a:off x="563605" y="1157105"/>
          <a:ext cx="2641817" cy="794252"/>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Mutual protection</a:t>
          </a:r>
          <a:endParaRPr lang="en-US" sz="2000" kern="1200" dirty="0"/>
        </a:p>
      </dsp:txBody>
      <dsp:txXfrm>
        <a:off x="563605" y="1157105"/>
        <a:ext cx="2641817" cy="794252"/>
      </dsp:txXfrm>
    </dsp:sp>
    <dsp:sp modelId="{EF6BB8F6-DD2B-4C78-88C8-A83C6362C376}">
      <dsp:nvSpPr>
        <dsp:cNvPr id="0" name=""/>
        <dsp:cNvSpPr/>
      </dsp:nvSpPr>
      <dsp:spPr>
        <a:xfrm>
          <a:off x="1389429" y="667581"/>
          <a:ext cx="4042813" cy="4042813"/>
        </a:xfrm>
        <a:custGeom>
          <a:avLst/>
          <a:gdLst/>
          <a:ahLst/>
          <a:cxnLst/>
          <a:rect l="0" t="0" r="0" b="0"/>
          <a:pathLst>
            <a:path>
              <a:moveTo>
                <a:pt x="710958" y="482312"/>
              </a:moveTo>
              <a:arcTo wR="2021406" hR="2021406" stAng="13775253" swAng="187246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91810B-40BA-4144-9679-64825BD50931}">
      <dsp:nvSpPr>
        <dsp:cNvPr id="0" name=""/>
        <dsp:cNvSpPr/>
      </dsp:nvSpPr>
      <dsp:spPr>
        <a:xfrm>
          <a:off x="3098435" y="3064"/>
          <a:ext cx="1982726"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Workplace identity</a:t>
          </a:r>
          <a:endParaRPr lang="en-US" sz="2000" kern="1200" dirty="0"/>
        </a:p>
      </dsp:txBody>
      <dsp:txXfrm>
        <a:off x="3098435" y="3064"/>
        <a:ext cx="1982726" cy="858020"/>
      </dsp:txXfrm>
    </dsp:sp>
    <dsp:sp modelId="{97952C86-4F50-4E8F-900F-DD17196907C8}">
      <dsp:nvSpPr>
        <dsp:cNvPr id="0" name=""/>
        <dsp:cNvSpPr/>
      </dsp:nvSpPr>
      <dsp:spPr>
        <a:xfrm>
          <a:off x="2394714" y="579336"/>
          <a:ext cx="4042813" cy="4042813"/>
        </a:xfrm>
        <a:custGeom>
          <a:avLst/>
          <a:gdLst/>
          <a:ahLst/>
          <a:cxnLst/>
          <a:rect l="0" t="0" r="0" b="0"/>
          <a:pathLst>
            <a:path>
              <a:moveTo>
                <a:pt x="2694774" y="115452"/>
              </a:moveTo>
              <a:arcTo wR="2021406" hR="2021406" stAng="17367489" swAng="148293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E6129B2-580A-4AE0-852A-BCBFC3E67B87}">
      <dsp:nvSpPr>
        <dsp:cNvPr id="0" name=""/>
        <dsp:cNvSpPr/>
      </dsp:nvSpPr>
      <dsp:spPr>
        <a:xfrm>
          <a:off x="4857257" y="1157090"/>
          <a:ext cx="2445106"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Mutual respect</a:t>
          </a:r>
          <a:endParaRPr lang="en-US" sz="2000" kern="1200" dirty="0"/>
        </a:p>
      </dsp:txBody>
      <dsp:txXfrm>
        <a:off x="4857257" y="1157090"/>
        <a:ext cx="2445106" cy="858020"/>
      </dsp:txXfrm>
    </dsp:sp>
    <dsp:sp modelId="{BB05BED3-BC72-4344-9652-E7EE70A90AB1}">
      <dsp:nvSpPr>
        <dsp:cNvPr id="0" name=""/>
        <dsp:cNvSpPr/>
      </dsp:nvSpPr>
      <dsp:spPr>
        <a:xfrm>
          <a:off x="2213467" y="395699"/>
          <a:ext cx="4042813" cy="4042813"/>
        </a:xfrm>
        <a:custGeom>
          <a:avLst/>
          <a:gdLst/>
          <a:ahLst/>
          <a:cxnLst/>
          <a:rect l="0" t="0" r="0" b="0"/>
          <a:pathLst>
            <a:path>
              <a:moveTo>
                <a:pt x="4004022" y="1627296"/>
              </a:moveTo>
              <a:arcTo wR="2021406" hR="2021406" stAng="20925428" swAng="1349660"/>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BB3B4B-5307-4CC9-A5E0-06D7D1D46A39}">
      <dsp:nvSpPr>
        <dsp:cNvPr id="0" name=""/>
        <dsp:cNvSpPr/>
      </dsp:nvSpPr>
      <dsp:spPr>
        <a:xfrm>
          <a:off x="4724394" y="2819398"/>
          <a:ext cx="2741823"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Team membership and loyalty</a:t>
          </a:r>
          <a:endParaRPr lang="en-US" sz="2000" kern="1200" dirty="0"/>
        </a:p>
      </dsp:txBody>
      <dsp:txXfrm>
        <a:off x="4724394" y="2819398"/>
        <a:ext cx="2741823" cy="858020"/>
      </dsp:txXfrm>
    </dsp:sp>
    <dsp:sp modelId="{D7781421-EA4E-48D9-9A6C-A9B3C6969B51}">
      <dsp:nvSpPr>
        <dsp:cNvPr id="0" name=""/>
        <dsp:cNvSpPr/>
      </dsp:nvSpPr>
      <dsp:spPr>
        <a:xfrm>
          <a:off x="2357945" y="286675"/>
          <a:ext cx="4042813" cy="4042813"/>
        </a:xfrm>
        <a:custGeom>
          <a:avLst/>
          <a:gdLst/>
          <a:ahLst/>
          <a:cxnLst/>
          <a:rect l="0" t="0" r="0" b="0"/>
          <a:pathLst>
            <a:path>
              <a:moveTo>
                <a:pt x="3502341" y="3397240"/>
              </a:moveTo>
              <a:arcTo wR="2021406" hR="2021406" stAng="2573582" swAng="1487373"/>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BBA1E3-975F-409E-8191-71CC96A99706}">
      <dsp:nvSpPr>
        <dsp:cNvPr id="0" name=""/>
        <dsp:cNvSpPr/>
      </dsp:nvSpPr>
      <dsp:spPr>
        <a:xfrm>
          <a:off x="3040835" y="4045878"/>
          <a:ext cx="2097925"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Learning, motivation to improve</a:t>
          </a:r>
          <a:endParaRPr lang="en-US" sz="2000" kern="1200" dirty="0"/>
        </a:p>
      </dsp:txBody>
      <dsp:txXfrm>
        <a:off x="3040835" y="4045878"/>
        <a:ext cx="2097925" cy="858020"/>
      </dsp:txXfrm>
    </dsp:sp>
    <dsp:sp modelId="{D3F5ECC3-22DA-4AD8-90AB-99E77B90322F}">
      <dsp:nvSpPr>
        <dsp:cNvPr id="0" name=""/>
        <dsp:cNvSpPr/>
      </dsp:nvSpPr>
      <dsp:spPr>
        <a:xfrm>
          <a:off x="1471122" y="189716"/>
          <a:ext cx="4042813" cy="4042813"/>
        </a:xfrm>
        <a:custGeom>
          <a:avLst/>
          <a:gdLst/>
          <a:ahLst/>
          <a:cxnLst/>
          <a:rect l="0" t="0" r="0" b="0"/>
          <a:pathLst>
            <a:path>
              <a:moveTo>
                <a:pt x="1560401" y="3989542"/>
              </a:moveTo>
              <a:arcTo wR="2021406" hR="2021406" stAng="6190979" swAng="1608567"/>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22E9B3-0192-45FD-978E-A56DB1A99DB2}">
      <dsp:nvSpPr>
        <dsp:cNvPr id="0" name=""/>
        <dsp:cNvSpPr/>
      </dsp:nvSpPr>
      <dsp:spPr>
        <a:xfrm>
          <a:off x="1295397" y="2895602"/>
          <a:ext cx="1320031"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Earning power</a:t>
          </a:r>
          <a:endParaRPr lang="en-US" sz="2300" kern="1200" dirty="0"/>
        </a:p>
      </dsp:txBody>
      <dsp:txXfrm>
        <a:off x="1295397" y="2895602"/>
        <a:ext cx="1320031" cy="858020"/>
      </dsp:txXfrm>
    </dsp:sp>
    <dsp:sp modelId="{DEF5EA45-C08A-4A9B-A1EB-1650E90AE990}">
      <dsp:nvSpPr>
        <dsp:cNvPr id="0" name=""/>
        <dsp:cNvSpPr/>
      </dsp:nvSpPr>
      <dsp:spPr>
        <a:xfrm>
          <a:off x="1733619" y="266023"/>
          <a:ext cx="4042813" cy="4042813"/>
        </a:xfrm>
        <a:custGeom>
          <a:avLst/>
          <a:gdLst/>
          <a:ahLst/>
          <a:cxnLst/>
          <a:rect l="0" t="0" r="0" b="0"/>
          <a:pathLst>
            <a:path>
              <a:moveTo>
                <a:pt x="90832" y="2620545"/>
              </a:moveTo>
              <a:arcTo wR="2021406" hR="2021406" stAng="9765521" swAng="1592598"/>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A7904C9-1AB3-48A8-B3E8-6429F7B63C75}">
      <dsp:nvSpPr>
        <dsp:cNvPr id="0" name=""/>
        <dsp:cNvSpPr/>
      </dsp:nvSpPr>
      <dsp:spPr>
        <a:xfrm>
          <a:off x="563605" y="1157105"/>
          <a:ext cx="2641817" cy="794252"/>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Mutual protection</a:t>
          </a:r>
          <a:endParaRPr lang="en-US" sz="2000" kern="1200" dirty="0"/>
        </a:p>
      </dsp:txBody>
      <dsp:txXfrm>
        <a:off x="563605" y="1157105"/>
        <a:ext cx="2641817" cy="794252"/>
      </dsp:txXfrm>
    </dsp:sp>
    <dsp:sp modelId="{EF6BB8F6-DD2B-4C78-88C8-A83C6362C376}">
      <dsp:nvSpPr>
        <dsp:cNvPr id="0" name=""/>
        <dsp:cNvSpPr/>
      </dsp:nvSpPr>
      <dsp:spPr>
        <a:xfrm>
          <a:off x="1389429" y="667581"/>
          <a:ext cx="4042813" cy="4042813"/>
        </a:xfrm>
        <a:custGeom>
          <a:avLst/>
          <a:gdLst/>
          <a:ahLst/>
          <a:cxnLst/>
          <a:rect l="0" t="0" r="0" b="0"/>
          <a:pathLst>
            <a:path>
              <a:moveTo>
                <a:pt x="710958" y="482312"/>
              </a:moveTo>
              <a:arcTo wR="2021406" hR="2021406" stAng="13775253" swAng="187246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91810B-40BA-4144-9679-64825BD50931}">
      <dsp:nvSpPr>
        <dsp:cNvPr id="0" name=""/>
        <dsp:cNvSpPr/>
      </dsp:nvSpPr>
      <dsp:spPr>
        <a:xfrm>
          <a:off x="3098435" y="3064"/>
          <a:ext cx="1982726"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Workplace identity</a:t>
          </a:r>
          <a:endParaRPr lang="en-US" sz="2000" kern="1200" dirty="0"/>
        </a:p>
      </dsp:txBody>
      <dsp:txXfrm>
        <a:off x="3098435" y="3064"/>
        <a:ext cx="1982726" cy="858020"/>
      </dsp:txXfrm>
    </dsp:sp>
    <dsp:sp modelId="{97952C86-4F50-4E8F-900F-DD17196907C8}">
      <dsp:nvSpPr>
        <dsp:cNvPr id="0" name=""/>
        <dsp:cNvSpPr/>
      </dsp:nvSpPr>
      <dsp:spPr>
        <a:xfrm>
          <a:off x="2394714" y="579336"/>
          <a:ext cx="4042813" cy="4042813"/>
        </a:xfrm>
        <a:custGeom>
          <a:avLst/>
          <a:gdLst/>
          <a:ahLst/>
          <a:cxnLst/>
          <a:rect l="0" t="0" r="0" b="0"/>
          <a:pathLst>
            <a:path>
              <a:moveTo>
                <a:pt x="2694774" y="115452"/>
              </a:moveTo>
              <a:arcTo wR="2021406" hR="2021406" stAng="17367489" swAng="148293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E6129B2-580A-4AE0-852A-BCBFC3E67B87}">
      <dsp:nvSpPr>
        <dsp:cNvPr id="0" name=""/>
        <dsp:cNvSpPr/>
      </dsp:nvSpPr>
      <dsp:spPr>
        <a:xfrm>
          <a:off x="4857257" y="1157090"/>
          <a:ext cx="2445106"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Mutual respect</a:t>
          </a:r>
          <a:endParaRPr lang="en-US" sz="2000" kern="1200" dirty="0"/>
        </a:p>
      </dsp:txBody>
      <dsp:txXfrm>
        <a:off x="4857257" y="1157090"/>
        <a:ext cx="2445106" cy="858020"/>
      </dsp:txXfrm>
    </dsp:sp>
    <dsp:sp modelId="{BB05BED3-BC72-4344-9652-E7EE70A90AB1}">
      <dsp:nvSpPr>
        <dsp:cNvPr id="0" name=""/>
        <dsp:cNvSpPr/>
      </dsp:nvSpPr>
      <dsp:spPr>
        <a:xfrm>
          <a:off x="2213467" y="395699"/>
          <a:ext cx="4042813" cy="4042813"/>
        </a:xfrm>
        <a:custGeom>
          <a:avLst/>
          <a:gdLst/>
          <a:ahLst/>
          <a:cxnLst/>
          <a:rect l="0" t="0" r="0" b="0"/>
          <a:pathLst>
            <a:path>
              <a:moveTo>
                <a:pt x="4004022" y="1627296"/>
              </a:moveTo>
              <a:arcTo wR="2021406" hR="2021406" stAng="20925428" swAng="1349660"/>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BB3B4B-5307-4CC9-A5E0-06D7D1D46A39}">
      <dsp:nvSpPr>
        <dsp:cNvPr id="0" name=""/>
        <dsp:cNvSpPr/>
      </dsp:nvSpPr>
      <dsp:spPr>
        <a:xfrm>
          <a:off x="4724394" y="2819398"/>
          <a:ext cx="2741823"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Team membership and loyalty</a:t>
          </a:r>
          <a:endParaRPr lang="en-US" sz="2000" kern="1200" dirty="0"/>
        </a:p>
      </dsp:txBody>
      <dsp:txXfrm>
        <a:off x="4724394" y="2819398"/>
        <a:ext cx="2741823" cy="858020"/>
      </dsp:txXfrm>
    </dsp:sp>
    <dsp:sp modelId="{D7781421-EA4E-48D9-9A6C-A9B3C6969B51}">
      <dsp:nvSpPr>
        <dsp:cNvPr id="0" name=""/>
        <dsp:cNvSpPr/>
      </dsp:nvSpPr>
      <dsp:spPr>
        <a:xfrm>
          <a:off x="2357945" y="286675"/>
          <a:ext cx="4042813" cy="4042813"/>
        </a:xfrm>
        <a:custGeom>
          <a:avLst/>
          <a:gdLst/>
          <a:ahLst/>
          <a:cxnLst/>
          <a:rect l="0" t="0" r="0" b="0"/>
          <a:pathLst>
            <a:path>
              <a:moveTo>
                <a:pt x="3502341" y="3397240"/>
              </a:moveTo>
              <a:arcTo wR="2021406" hR="2021406" stAng="2573582" swAng="1487373"/>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BBA1E3-975F-409E-8191-71CC96A99706}">
      <dsp:nvSpPr>
        <dsp:cNvPr id="0" name=""/>
        <dsp:cNvSpPr/>
      </dsp:nvSpPr>
      <dsp:spPr>
        <a:xfrm>
          <a:off x="3040835" y="4045878"/>
          <a:ext cx="2097925"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Learning, motivation to improve</a:t>
          </a:r>
          <a:endParaRPr lang="en-US" sz="2000" kern="1200" dirty="0"/>
        </a:p>
      </dsp:txBody>
      <dsp:txXfrm>
        <a:off x="3040835" y="4045878"/>
        <a:ext cx="2097925" cy="858020"/>
      </dsp:txXfrm>
    </dsp:sp>
    <dsp:sp modelId="{D3F5ECC3-22DA-4AD8-90AB-99E77B90322F}">
      <dsp:nvSpPr>
        <dsp:cNvPr id="0" name=""/>
        <dsp:cNvSpPr/>
      </dsp:nvSpPr>
      <dsp:spPr>
        <a:xfrm>
          <a:off x="1471122" y="189716"/>
          <a:ext cx="4042813" cy="4042813"/>
        </a:xfrm>
        <a:custGeom>
          <a:avLst/>
          <a:gdLst/>
          <a:ahLst/>
          <a:cxnLst/>
          <a:rect l="0" t="0" r="0" b="0"/>
          <a:pathLst>
            <a:path>
              <a:moveTo>
                <a:pt x="1560401" y="3989542"/>
              </a:moveTo>
              <a:arcTo wR="2021406" hR="2021406" stAng="6190979" swAng="1608567"/>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22E9B3-0192-45FD-978E-A56DB1A99DB2}">
      <dsp:nvSpPr>
        <dsp:cNvPr id="0" name=""/>
        <dsp:cNvSpPr/>
      </dsp:nvSpPr>
      <dsp:spPr>
        <a:xfrm>
          <a:off x="1295397" y="2895602"/>
          <a:ext cx="1320031" cy="8580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Earning power</a:t>
          </a:r>
          <a:endParaRPr lang="en-US" sz="2300" kern="1200" dirty="0"/>
        </a:p>
      </dsp:txBody>
      <dsp:txXfrm>
        <a:off x="1295397" y="2895602"/>
        <a:ext cx="1320031" cy="858020"/>
      </dsp:txXfrm>
    </dsp:sp>
    <dsp:sp modelId="{DEF5EA45-C08A-4A9B-A1EB-1650E90AE990}">
      <dsp:nvSpPr>
        <dsp:cNvPr id="0" name=""/>
        <dsp:cNvSpPr/>
      </dsp:nvSpPr>
      <dsp:spPr>
        <a:xfrm>
          <a:off x="1733619" y="266023"/>
          <a:ext cx="4042813" cy="4042813"/>
        </a:xfrm>
        <a:custGeom>
          <a:avLst/>
          <a:gdLst/>
          <a:ahLst/>
          <a:cxnLst/>
          <a:rect l="0" t="0" r="0" b="0"/>
          <a:pathLst>
            <a:path>
              <a:moveTo>
                <a:pt x="90832" y="2620545"/>
              </a:moveTo>
              <a:arcTo wR="2021406" hR="2021406" stAng="9765521" swAng="1592598"/>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A7904C9-1AB3-48A8-B3E8-6429F7B63C75}">
      <dsp:nvSpPr>
        <dsp:cNvPr id="0" name=""/>
        <dsp:cNvSpPr/>
      </dsp:nvSpPr>
      <dsp:spPr>
        <a:xfrm>
          <a:off x="563605" y="1157105"/>
          <a:ext cx="2641817" cy="794252"/>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Mutual protection</a:t>
          </a:r>
          <a:endParaRPr lang="en-US" sz="2000" kern="1200" dirty="0"/>
        </a:p>
      </dsp:txBody>
      <dsp:txXfrm>
        <a:off x="563605" y="1157105"/>
        <a:ext cx="2641817" cy="794252"/>
      </dsp:txXfrm>
    </dsp:sp>
    <dsp:sp modelId="{EF6BB8F6-DD2B-4C78-88C8-A83C6362C376}">
      <dsp:nvSpPr>
        <dsp:cNvPr id="0" name=""/>
        <dsp:cNvSpPr/>
      </dsp:nvSpPr>
      <dsp:spPr>
        <a:xfrm>
          <a:off x="1389429" y="667581"/>
          <a:ext cx="4042813" cy="4042813"/>
        </a:xfrm>
        <a:custGeom>
          <a:avLst/>
          <a:gdLst/>
          <a:ahLst/>
          <a:cxnLst/>
          <a:rect l="0" t="0" r="0" b="0"/>
          <a:pathLst>
            <a:path>
              <a:moveTo>
                <a:pt x="710958" y="482312"/>
              </a:moveTo>
              <a:arcTo wR="2021406" hR="2021406" stAng="13775253" swAng="187246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B0A536-09A2-43AA-938F-8DF2363F761C}">
      <dsp:nvSpPr>
        <dsp:cNvPr id="0" name=""/>
        <dsp:cNvSpPr/>
      </dsp:nvSpPr>
      <dsp:spPr>
        <a:xfrm rot="16200000">
          <a:off x="-304093" y="608872"/>
          <a:ext cx="4002285" cy="3394098"/>
        </a:xfrm>
        <a:prstGeom prst="downArrow">
          <a:avLst>
            <a:gd name="adj1" fmla="val 50000"/>
            <a:gd name="adj2" fmla="val 35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Mission and direction</a:t>
          </a:r>
        </a:p>
        <a:p>
          <a:pPr lvl="0" algn="ctr" defTabSz="1111250">
            <a:lnSpc>
              <a:spcPct val="90000"/>
            </a:lnSpc>
            <a:spcBef>
              <a:spcPct val="0"/>
            </a:spcBef>
            <a:spcAft>
              <a:spcPct val="35000"/>
            </a:spcAft>
          </a:pPr>
          <a:r>
            <a:rPr lang="en-US" sz="2500" kern="1200" dirty="0" smtClean="0"/>
            <a:t>Operations and production</a:t>
          </a:r>
          <a:endParaRPr lang="en-US" sz="2500" kern="1200" dirty="0"/>
        </a:p>
      </dsp:txBody>
      <dsp:txXfrm rot="16200000">
        <a:off x="-304093" y="608872"/>
        <a:ext cx="4002285" cy="3394098"/>
      </dsp:txXfrm>
    </dsp:sp>
    <dsp:sp modelId="{32D99525-8C4A-4D48-B5DA-C338D965824B}">
      <dsp:nvSpPr>
        <dsp:cNvPr id="0" name=""/>
        <dsp:cNvSpPr/>
      </dsp:nvSpPr>
      <dsp:spPr>
        <a:xfrm rot="5400000">
          <a:off x="4607611" y="608862"/>
          <a:ext cx="4002285" cy="3241691"/>
        </a:xfrm>
        <a:prstGeom prst="downArrow">
          <a:avLst>
            <a:gd name="adj1" fmla="val 50000"/>
            <a:gd name="adj2" fmla="val 35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Evaluation of fidelity, efficiency, effectiveness, accountability</a:t>
          </a:r>
          <a:endParaRPr lang="en-US" sz="2500" kern="1200" dirty="0"/>
        </a:p>
      </dsp:txBody>
      <dsp:txXfrm rot="5400000">
        <a:off x="4607611" y="608862"/>
        <a:ext cx="4002285" cy="3241691"/>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B0A536-09A2-43AA-938F-8DF2363F761C}">
      <dsp:nvSpPr>
        <dsp:cNvPr id="0" name=""/>
        <dsp:cNvSpPr/>
      </dsp:nvSpPr>
      <dsp:spPr>
        <a:xfrm rot="16200000">
          <a:off x="-304093" y="608872"/>
          <a:ext cx="4002285" cy="3394098"/>
        </a:xfrm>
        <a:prstGeom prst="downArrow">
          <a:avLst>
            <a:gd name="adj1" fmla="val 50000"/>
            <a:gd name="adj2" fmla="val 35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Mission and direction</a:t>
          </a:r>
        </a:p>
        <a:p>
          <a:pPr lvl="0" algn="ctr" defTabSz="1111250">
            <a:lnSpc>
              <a:spcPct val="90000"/>
            </a:lnSpc>
            <a:spcBef>
              <a:spcPct val="0"/>
            </a:spcBef>
            <a:spcAft>
              <a:spcPct val="35000"/>
            </a:spcAft>
          </a:pPr>
          <a:r>
            <a:rPr lang="en-US" sz="2500" kern="1200" dirty="0" smtClean="0"/>
            <a:t>Operations and production</a:t>
          </a:r>
          <a:endParaRPr lang="en-US" sz="2500" kern="1200" dirty="0"/>
        </a:p>
      </dsp:txBody>
      <dsp:txXfrm rot="16200000">
        <a:off x="-304093" y="608872"/>
        <a:ext cx="4002285" cy="3394098"/>
      </dsp:txXfrm>
    </dsp:sp>
    <dsp:sp modelId="{32D99525-8C4A-4D48-B5DA-C338D965824B}">
      <dsp:nvSpPr>
        <dsp:cNvPr id="0" name=""/>
        <dsp:cNvSpPr/>
      </dsp:nvSpPr>
      <dsp:spPr>
        <a:xfrm rot="5400000">
          <a:off x="4607611" y="608862"/>
          <a:ext cx="4002285" cy="3241691"/>
        </a:xfrm>
        <a:prstGeom prst="downArrow">
          <a:avLst>
            <a:gd name="adj1" fmla="val 50000"/>
            <a:gd name="adj2" fmla="val 35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Evaluation of fidelity, efficiency, effectiveness, accountability</a:t>
          </a:r>
          <a:endParaRPr lang="en-US" sz="2500" kern="1200" dirty="0"/>
        </a:p>
      </dsp:txBody>
      <dsp:txXfrm rot="5400000">
        <a:off x="4607611" y="608862"/>
        <a:ext cx="4002285" cy="3241691"/>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DC927A-C02D-4D4F-9E25-2D710D29E063}">
      <dsp:nvSpPr>
        <dsp:cNvPr id="0" name=""/>
        <dsp:cNvSpPr/>
      </dsp:nvSpPr>
      <dsp:spPr>
        <a:xfrm rot="5400000">
          <a:off x="-280347" y="309695"/>
          <a:ext cx="1868983" cy="1308288"/>
        </a:xfrm>
        <a:prstGeom prst="chevron">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INTERPRET</a:t>
          </a:r>
          <a:endParaRPr lang="en-US" sz="1700" kern="1200" dirty="0"/>
        </a:p>
      </dsp:txBody>
      <dsp:txXfrm rot="5400000">
        <a:off x="-280347" y="309695"/>
        <a:ext cx="1868983" cy="1308288"/>
      </dsp:txXfrm>
    </dsp:sp>
    <dsp:sp modelId="{848B4186-44A3-4D64-B9BD-BF7DCE036131}">
      <dsp:nvSpPr>
        <dsp:cNvPr id="0" name=""/>
        <dsp:cNvSpPr/>
      </dsp:nvSpPr>
      <dsp:spPr>
        <a:xfrm rot="5400000">
          <a:off x="4134512" y="-2823887"/>
          <a:ext cx="1268863" cy="6921311"/>
        </a:xfrm>
        <a:prstGeom prst="round2Same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Policy expectations and </a:t>
          </a:r>
          <a:r>
            <a:rPr lang="en-US" sz="2000" kern="1200" dirty="0" smtClean="0"/>
            <a:t>purposes:</a:t>
          </a:r>
          <a:endParaRPr lang="en-US" sz="2000" kern="1200" dirty="0"/>
        </a:p>
        <a:p>
          <a:pPr marL="228600" lvl="1" indent="-228600" algn="l" defTabSz="889000">
            <a:lnSpc>
              <a:spcPct val="90000"/>
            </a:lnSpc>
            <a:spcBef>
              <a:spcPct val="0"/>
            </a:spcBef>
            <a:spcAft>
              <a:spcPct val="15000"/>
            </a:spcAft>
            <a:buChar char="••"/>
          </a:pPr>
          <a:r>
            <a:rPr lang="en-US" sz="2000" kern="1200" dirty="0" smtClean="0"/>
            <a:t>——What are realistic terms of behavior?</a:t>
          </a:r>
          <a:endParaRPr lang="en-US" sz="2000" kern="1200" dirty="0"/>
        </a:p>
        <a:p>
          <a:pPr marL="228600" lvl="1" indent="-228600" algn="l" defTabSz="889000">
            <a:lnSpc>
              <a:spcPct val="90000"/>
            </a:lnSpc>
            <a:spcBef>
              <a:spcPct val="0"/>
            </a:spcBef>
            <a:spcAft>
              <a:spcPct val="15000"/>
            </a:spcAft>
            <a:buChar char="••"/>
          </a:pPr>
          <a:r>
            <a:rPr lang="en-US" sz="2000" kern="1200" dirty="0" smtClean="0"/>
            <a:t>——What is required for program fidelity?</a:t>
          </a:r>
          <a:endParaRPr lang="en-US" sz="2000" kern="1200" dirty="0"/>
        </a:p>
      </dsp:txBody>
      <dsp:txXfrm rot="5400000">
        <a:off x="4134512" y="-2823887"/>
        <a:ext cx="1268863" cy="6921311"/>
      </dsp:txXfrm>
    </dsp:sp>
    <dsp:sp modelId="{860F410A-9D19-42BB-87F4-8B324BD98A1C}">
      <dsp:nvSpPr>
        <dsp:cNvPr id="0" name=""/>
        <dsp:cNvSpPr/>
      </dsp:nvSpPr>
      <dsp:spPr>
        <a:xfrm rot="5400000">
          <a:off x="-280347" y="1988261"/>
          <a:ext cx="1868983" cy="1308288"/>
        </a:xfrm>
        <a:prstGeom prst="chevron">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COMPLY</a:t>
          </a:r>
          <a:endParaRPr lang="en-US" sz="1700" kern="1200" dirty="0"/>
        </a:p>
      </dsp:txBody>
      <dsp:txXfrm rot="5400000">
        <a:off x="-280347" y="1988261"/>
        <a:ext cx="1868983" cy="1308288"/>
      </dsp:txXfrm>
    </dsp:sp>
    <dsp:sp modelId="{67B3E35D-C570-40BB-90B4-F46F6318AAE7}">
      <dsp:nvSpPr>
        <dsp:cNvPr id="0" name=""/>
        <dsp:cNvSpPr/>
      </dsp:nvSpPr>
      <dsp:spPr>
        <a:xfrm rot="5400000">
          <a:off x="4161524" y="-1145321"/>
          <a:ext cx="1214839" cy="6921311"/>
        </a:xfrm>
        <a:prstGeom prst="round2Same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Program implementation </a:t>
          </a:r>
          <a:r>
            <a:rPr lang="en-US" sz="2000" kern="1200" dirty="0" smtClean="0"/>
            <a:t>and </a:t>
          </a:r>
          <a:r>
            <a:rPr lang="en-US" sz="2000" kern="1200" dirty="0" smtClean="0"/>
            <a:t>results:</a:t>
          </a:r>
          <a:endParaRPr lang="en-US" sz="2000" kern="1200" dirty="0"/>
        </a:p>
        <a:p>
          <a:pPr marL="228600" lvl="1" indent="-228600" algn="l" defTabSz="889000">
            <a:lnSpc>
              <a:spcPct val="90000"/>
            </a:lnSpc>
            <a:spcBef>
              <a:spcPct val="0"/>
            </a:spcBef>
            <a:spcAft>
              <a:spcPct val="15000"/>
            </a:spcAft>
            <a:buChar char="••"/>
          </a:pPr>
          <a:r>
            <a:rPr lang="en-US" sz="2000" kern="1200" dirty="0" smtClean="0"/>
            <a:t>——What must </a:t>
          </a:r>
          <a:r>
            <a:rPr lang="en-US" sz="2000" kern="1200" dirty="0" smtClean="0"/>
            <a:t>be </a:t>
          </a:r>
          <a:r>
            <a:rPr lang="en-US" sz="2000" kern="1200" dirty="0" smtClean="0"/>
            <a:t>identified, measured, and tracked?</a:t>
          </a:r>
          <a:endParaRPr lang="en-US" sz="2000" kern="1200" dirty="0"/>
        </a:p>
        <a:p>
          <a:pPr marL="228600" lvl="1" indent="-228600" algn="l" defTabSz="889000">
            <a:lnSpc>
              <a:spcPct val="90000"/>
            </a:lnSpc>
            <a:spcBef>
              <a:spcPct val="0"/>
            </a:spcBef>
            <a:spcAft>
              <a:spcPct val="15000"/>
            </a:spcAft>
            <a:buChar char="••"/>
          </a:pPr>
          <a:r>
            <a:rPr lang="en-US" sz="2000" kern="1200" dirty="0" smtClean="0"/>
            <a:t>——What analysis </a:t>
          </a:r>
          <a:r>
            <a:rPr lang="en-US" sz="2000" kern="1200" dirty="0" smtClean="0"/>
            <a:t>and </a:t>
          </a:r>
          <a:r>
            <a:rPr lang="en-US" sz="2000" kern="1200" dirty="0" smtClean="0"/>
            <a:t>synthesis is meaningful?</a:t>
          </a:r>
          <a:endParaRPr lang="en-US" sz="2000" kern="1200" dirty="0"/>
        </a:p>
      </dsp:txBody>
      <dsp:txXfrm rot="5400000">
        <a:off x="4161524" y="-1145321"/>
        <a:ext cx="1214839" cy="6921311"/>
      </dsp:txXfrm>
    </dsp:sp>
    <dsp:sp modelId="{52E17E41-BA1F-4F4A-BA00-1714C7474AAD}">
      <dsp:nvSpPr>
        <dsp:cNvPr id="0" name=""/>
        <dsp:cNvSpPr/>
      </dsp:nvSpPr>
      <dsp:spPr>
        <a:xfrm rot="5400000">
          <a:off x="-280347" y="3666827"/>
          <a:ext cx="1868983" cy="1308288"/>
        </a:xfrm>
        <a:prstGeom prst="chevron">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INFORM</a:t>
          </a:r>
          <a:endParaRPr lang="en-US" sz="1700" kern="1200" dirty="0"/>
        </a:p>
      </dsp:txBody>
      <dsp:txXfrm rot="5400000">
        <a:off x="-280347" y="3666827"/>
        <a:ext cx="1868983" cy="1308288"/>
      </dsp:txXfrm>
    </dsp:sp>
    <dsp:sp modelId="{32069F3D-2A07-4317-82AC-5ABC5E098A12}">
      <dsp:nvSpPr>
        <dsp:cNvPr id="0" name=""/>
        <dsp:cNvSpPr/>
      </dsp:nvSpPr>
      <dsp:spPr>
        <a:xfrm rot="5400000">
          <a:off x="4161524" y="533244"/>
          <a:ext cx="1214839" cy="6921311"/>
        </a:xfrm>
        <a:prstGeom prst="round2Same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Policy revision or </a:t>
          </a:r>
          <a:r>
            <a:rPr lang="en-US" sz="2000" kern="1200" dirty="0" smtClean="0"/>
            <a:t>development:</a:t>
          </a:r>
          <a:endParaRPr lang="en-US" sz="2000" kern="1200" dirty="0"/>
        </a:p>
        <a:p>
          <a:pPr marL="228600" lvl="1" indent="-228600" algn="l" defTabSz="889000">
            <a:lnSpc>
              <a:spcPct val="90000"/>
            </a:lnSpc>
            <a:spcBef>
              <a:spcPct val="0"/>
            </a:spcBef>
            <a:spcAft>
              <a:spcPct val="15000"/>
            </a:spcAft>
            <a:buChar char="••"/>
          </a:pPr>
          <a:r>
            <a:rPr lang="en-US" sz="2000" kern="1200" dirty="0" smtClean="0"/>
            <a:t>——What policy conclusions might follow?</a:t>
          </a:r>
          <a:endParaRPr lang="en-US" sz="2000" kern="1200" dirty="0"/>
        </a:p>
        <a:p>
          <a:pPr marL="228600" lvl="1" indent="-228600" algn="l" defTabSz="889000">
            <a:lnSpc>
              <a:spcPct val="90000"/>
            </a:lnSpc>
            <a:spcBef>
              <a:spcPct val="0"/>
            </a:spcBef>
            <a:spcAft>
              <a:spcPct val="15000"/>
            </a:spcAft>
            <a:buChar char="••"/>
          </a:pPr>
          <a:r>
            <a:rPr lang="en-US" sz="2000" kern="1200" dirty="0" smtClean="0"/>
            <a:t>——What further study is required?</a:t>
          </a:r>
          <a:endParaRPr lang="en-US" sz="2000" kern="1200" dirty="0"/>
        </a:p>
      </dsp:txBody>
      <dsp:txXfrm rot="5400000">
        <a:off x="4161524" y="533244"/>
        <a:ext cx="1214839" cy="6921311"/>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3B2941-12B4-4245-89CA-05759D596FCC}">
      <dsp:nvSpPr>
        <dsp:cNvPr id="0" name=""/>
        <dsp:cNvSpPr/>
      </dsp:nvSpPr>
      <dsp:spPr>
        <a:xfrm>
          <a:off x="4044405" y="2582980"/>
          <a:ext cx="2008735" cy="453869"/>
        </a:xfrm>
        <a:custGeom>
          <a:avLst/>
          <a:gdLst/>
          <a:ahLst/>
          <a:cxnLst/>
          <a:rect l="0" t="0" r="0" b="0"/>
          <a:pathLst>
            <a:path>
              <a:moveTo>
                <a:pt x="0" y="0"/>
              </a:moveTo>
              <a:lnTo>
                <a:pt x="0" y="327059"/>
              </a:lnTo>
              <a:lnTo>
                <a:pt x="2008735" y="327059"/>
              </a:lnTo>
              <a:lnTo>
                <a:pt x="2008735" y="453869"/>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EEF08A-3D61-4B98-9396-B6672860465D}">
      <dsp:nvSpPr>
        <dsp:cNvPr id="0" name=""/>
        <dsp:cNvSpPr/>
      </dsp:nvSpPr>
      <dsp:spPr>
        <a:xfrm>
          <a:off x="1665134" y="2582980"/>
          <a:ext cx="2379271" cy="450583"/>
        </a:xfrm>
        <a:custGeom>
          <a:avLst/>
          <a:gdLst/>
          <a:ahLst/>
          <a:cxnLst/>
          <a:rect l="0" t="0" r="0" b="0"/>
          <a:pathLst>
            <a:path>
              <a:moveTo>
                <a:pt x="2379271" y="0"/>
              </a:moveTo>
              <a:lnTo>
                <a:pt x="2379271" y="323774"/>
              </a:lnTo>
              <a:lnTo>
                <a:pt x="0" y="323774"/>
              </a:lnTo>
              <a:lnTo>
                <a:pt x="0" y="450583"/>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0EC560-AB64-4F48-8A75-5BA92F82F0F2}">
      <dsp:nvSpPr>
        <dsp:cNvPr id="0" name=""/>
        <dsp:cNvSpPr/>
      </dsp:nvSpPr>
      <dsp:spPr>
        <a:xfrm>
          <a:off x="3998685" y="987480"/>
          <a:ext cx="91440" cy="356066"/>
        </a:xfrm>
        <a:custGeom>
          <a:avLst/>
          <a:gdLst/>
          <a:ahLst/>
          <a:cxnLst/>
          <a:rect l="0" t="0" r="0" b="0"/>
          <a:pathLst>
            <a:path>
              <a:moveTo>
                <a:pt x="78257" y="0"/>
              </a:moveTo>
              <a:lnTo>
                <a:pt x="78257" y="229257"/>
              </a:lnTo>
              <a:lnTo>
                <a:pt x="45720" y="229257"/>
              </a:lnTo>
              <a:lnTo>
                <a:pt x="45720" y="356066"/>
              </a:lnTo>
            </a:path>
          </a:pathLst>
        </a:cu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4669C7-5419-440E-9D21-ED041040298E}">
      <dsp:nvSpPr>
        <dsp:cNvPr id="0" name=""/>
        <dsp:cNvSpPr/>
      </dsp:nvSpPr>
      <dsp:spPr>
        <a:xfrm>
          <a:off x="1985793" y="-144490"/>
          <a:ext cx="4182301" cy="1131970"/>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E97461-697E-4119-AABD-3DD0AE09C54C}">
      <dsp:nvSpPr>
        <dsp:cNvPr id="0" name=""/>
        <dsp:cNvSpPr/>
      </dsp:nvSpPr>
      <dsp:spPr>
        <a:xfrm>
          <a:off x="2137887" y="0"/>
          <a:ext cx="4182301" cy="113197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Evaluation of organizational performance, results, and significance</a:t>
          </a:r>
          <a:endParaRPr lang="en-US" sz="2400" kern="1200" dirty="0"/>
        </a:p>
      </dsp:txBody>
      <dsp:txXfrm>
        <a:off x="2137887" y="0"/>
        <a:ext cx="4182301" cy="1131970"/>
      </dsp:txXfrm>
    </dsp:sp>
    <dsp:sp modelId="{DFE109FD-9988-46D0-8988-AA4169B34579}">
      <dsp:nvSpPr>
        <dsp:cNvPr id="0" name=""/>
        <dsp:cNvSpPr/>
      </dsp:nvSpPr>
      <dsp:spPr>
        <a:xfrm>
          <a:off x="2386963" y="1343547"/>
          <a:ext cx="3314885" cy="123943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267188-4B44-41D1-82CB-7BFB79692912}">
      <dsp:nvSpPr>
        <dsp:cNvPr id="0" name=""/>
        <dsp:cNvSpPr/>
      </dsp:nvSpPr>
      <dsp:spPr>
        <a:xfrm>
          <a:off x="2539058" y="1488037"/>
          <a:ext cx="3314885" cy="1239432"/>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Examination of influence and impact on the public good</a:t>
          </a:r>
          <a:endParaRPr lang="en-US" sz="2400" kern="1200" dirty="0"/>
        </a:p>
      </dsp:txBody>
      <dsp:txXfrm>
        <a:off x="2539058" y="1488037"/>
        <a:ext cx="3314885" cy="1239432"/>
      </dsp:txXfrm>
    </dsp:sp>
    <dsp:sp modelId="{D81B012B-D54A-4B08-B017-3ACEDAA38274}">
      <dsp:nvSpPr>
        <dsp:cNvPr id="0" name=""/>
        <dsp:cNvSpPr/>
      </dsp:nvSpPr>
      <dsp:spPr>
        <a:xfrm>
          <a:off x="-152094" y="3033563"/>
          <a:ext cx="3634458" cy="163518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C100BC-E86F-423C-B727-F4B7646CD2CE}">
      <dsp:nvSpPr>
        <dsp:cNvPr id="0" name=""/>
        <dsp:cNvSpPr/>
      </dsp:nvSpPr>
      <dsp:spPr>
        <a:xfrm>
          <a:off x="0" y="3178053"/>
          <a:ext cx="3634458" cy="1635181"/>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Procedural Justice:</a:t>
          </a:r>
        </a:p>
        <a:p>
          <a:pPr lvl="0" algn="ctr" defTabSz="1066800">
            <a:lnSpc>
              <a:spcPct val="90000"/>
            </a:lnSpc>
            <a:spcBef>
              <a:spcPct val="0"/>
            </a:spcBef>
            <a:spcAft>
              <a:spcPct val="35000"/>
            </a:spcAft>
          </a:pPr>
          <a:r>
            <a:rPr lang="en-US" sz="2400" kern="1200" dirty="0" smtClean="0"/>
            <a:t>Processes in accord with norms of respect and fair cooperation?</a:t>
          </a:r>
          <a:endParaRPr lang="en-US" sz="2400" kern="1200" dirty="0"/>
        </a:p>
      </dsp:txBody>
      <dsp:txXfrm>
        <a:off x="0" y="3178053"/>
        <a:ext cx="3634458" cy="1635181"/>
      </dsp:txXfrm>
    </dsp:sp>
    <dsp:sp modelId="{EA3AAA6A-5D53-4E9F-B3D1-9727DCA092B1}">
      <dsp:nvSpPr>
        <dsp:cNvPr id="0" name=""/>
        <dsp:cNvSpPr/>
      </dsp:nvSpPr>
      <dsp:spPr>
        <a:xfrm>
          <a:off x="4028776" y="3036849"/>
          <a:ext cx="4048728" cy="1611008"/>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A2E567-A16B-4921-938B-0CEA68541C26}">
      <dsp:nvSpPr>
        <dsp:cNvPr id="0" name=""/>
        <dsp:cNvSpPr/>
      </dsp:nvSpPr>
      <dsp:spPr>
        <a:xfrm>
          <a:off x="4180871" y="3181339"/>
          <a:ext cx="4048728" cy="1611008"/>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Distributive Justice:</a:t>
          </a:r>
        </a:p>
        <a:p>
          <a:pPr lvl="0" algn="ctr" defTabSz="1066800">
            <a:lnSpc>
              <a:spcPct val="90000"/>
            </a:lnSpc>
            <a:spcBef>
              <a:spcPct val="0"/>
            </a:spcBef>
            <a:spcAft>
              <a:spcPct val="35000"/>
            </a:spcAft>
          </a:pPr>
          <a:r>
            <a:rPr lang="en-US" sz="2400" kern="1200" dirty="0" smtClean="0"/>
            <a:t>Allocations  in accord with norms of need and merit?</a:t>
          </a:r>
          <a:endParaRPr lang="en-US" sz="2400" kern="1200" dirty="0"/>
        </a:p>
      </dsp:txBody>
      <dsp:txXfrm>
        <a:off x="4180871" y="3181339"/>
        <a:ext cx="4048728" cy="1611008"/>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88DD4B-AB5E-4EE8-BFA4-8FE29BB63AA2}">
      <dsp:nvSpPr>
        <dsp:cNvPr id="0" name=""/>
        <dsp:cNvSpPr/>
      </dsp:nvSpPr>
      <dsp:spPr>
        <a:xfrm>
          <a:off x="2938656" y="2920216"/>
          <a:ext cx="2221992" cy="2221992"/>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Justice</a:t>
          </a:r>
          <a:endParaRPr lang="en-US" sz="3800" kern="1200" dirty="0"/>
        </a:p>
      </dsp:txBody>
      <dsp:txXfrm>
        <a:off x="2938656" y="2920216"/>
        <a:ext cx="2221992" cy="2221992"/>
      </dsp:txXfrm>
    </dsp:sp>
    <dsp:sp modelId="{269FDDFE-BABA-468C-BF2A-0FEC359AF16D}">
      <dsp:nvSpPr>
        <dsp:cNvPr id="0" name=""/>
        <dsp:cNvSpPr/>
      </dsp:nvSpPr>
      <dsp:spPr>
        <a:xfrm rot="12900000">
          <a:off x="1886169" y="2798691"/>
          <a:ext cx="1850018" cy="63326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4345AC-CB61-4EC4-969F-C926E2F33703}">
      <dsp:nvSpPr>
        <dsp:cNvPr id="0" name=""/>
        <dsp:cNvSpPr/>
      </dsp:nvSpPr>
      <dsp:spPr>
        <a:xfrm>
          <a:off x="239653" y="1066804"/>
          <a:ext cx="2592555" cy="240856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In the person of the citizen: </a:t>
          </a:r>
        </a:p>
        <a:p>
          <a:pPr lvl="0" algn="ctr" defTabSz="1066800">
            <a:lnSpc>
              <a:spcPct val="90000"/>
            </a:lnSpc>
            <a:spcBef>
              <a:spcPct val="0"/>
            </a:spcBef>
            <a:spcAft>
              <a:spcPct val="35000"/>
            </a:spcAft>
          </a:pPr>
          <a:r>
            <a:rPr lang="en-US" sz="2400" kern="1200" dirty="0" smtClean="0"/>
            <a:t>The General Will</a:t>
          </a:r>
        </a:p>
        <a:p>
          <a:pPr lvl="0" algn="ctr" defTabSz="1066800">
            <a:lnSpc>
              <a:spcPct val="90000"/>
            </a:lnSpc>
            <a:spcBef>
              <a:spcPct val="0"/>
            </a:spcBef>
            <a:spcAft>
              <a:spcPct val="35000"/>
            </a:spcAft>
          </a:pPr>
          <a:r>
            <a:rPr lang="en-US" sz="2400" kern="1200" dirty="0" smtClean="0"/>
            <a:t>Evaluative thinking</a:t>
          </a:r>
          <a:endParaRPr lang="en-US" sz="1600" kern="1200" dirty="0" smtClean="0"/>
        </a:p>
        <a:p>
          <a:pPr lvl="0" algn="ctr" defTabSz="1066800">
            <a:lnSpc>
              <a:spcPct val="90000"/>
            </a:lnSpc>
            <a:spcBef>
              <a:spcPct val="0"/>
            </a:spcBef>
            <a:spcAft>
              <a:spcPct val="35000"/>
            </a:spcAft>
          </a:pPr>
          <a:endParaRPr lang="en-US" sz="1400" kern="1200" dirty="0"/>
        </a:p>
      </dsp:txBody>
      <dsp:txXfrm>
        <a:off x="239653" y="1066804"/>
        <a:ext cx="2592555" cy="2408562"/>
      </dsp:txXfrm>
    </dsp:sp>
    <dsp:sp modelId="{69D4C620-44F1-4C7A-A396-AF9051C2FCFB}">
      <dsp:nvSpPr>
        <dsp:cNvPr id="0" name=""/>
        <dsp:cNvSpPr/>
      </dsp:nvSpPr>
      <dsp:spPr>
        <a:xfrm rot="16200000">
          <a:off x="3168470" y="2095562"/>
          <a:ext cx="1850018" cy="63326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B11E7A-0136-4488-87C4-04AAAE3E3AA6}">
      <dsp:nvSpPr>
        <dsp:cNvPr id="0" name=""/>
        <dsp:cNvSpPr/>
      </dsp:nvSpPr>
      <dsp:spPr>
        <a:xfrm>
          <a:off x="2874666" y="-113008"/>
          <a:ext cx="2349972" cy="215106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As the good of another:</a:t>
          </a:r>
        </a:p>
        <a:p>
          <a:pPr lvl="0" algn="ctr" defTabSz="1066800">
            <a:lnSpc>
              <a:spcPct val="90000"/>
            </a:lnSpc>
            <a:spcBef>
              <a:spcPct val="0"/>
            </a:spcBef>
            <a:spcAft>
              <a:spcPct val="35000"/>
            </a:spcAft>
          </a:pPr>
          <a:r>
            <a:rPr lang="en-US" sz="2400" kern="1200" dirty="0" smtClean="0"/>
            <a:t>Effects of programs on the public</a:t>
          </a:r>
          <a:endParaRPr lang="en-US" sz="2400" kern="1200" dirty="0"/>
        </a:p>
      </dsp:txBody>
      <dsp:txXfrm>
        <a:off x="2874666" y="-113008"/>
        <a:ext cx="2349972" cy="2151066"/>
      </dsp:txXfrm>
    </dsp:sp>
    <dsp:sp modelId="{47B594F7-7EB7-453D-BC58-421F0DA078EA}">
      <dsp:nvSpPr>
        <dsp:cNvPr id="0" name=""/>
        <dsp:cNvSpPr/>
      </dsp:nvSpPr>
      <dsp:spPr>
        <a:xfrm rot="19577950">
          <a:off x="4420713" y="2732984"/>
          <a:ext cx="2077642" cy="63326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5C91B3-187C-4CF1-B0BE-FEFED370FB5E}">
      <dsp:nvSpPr>
        <dsp:cNvPr id="0" name=""/>
        <dsp:cNvSpPr/>
      </dsp:nvSpPr>
      <dsp:spPr>
        <a:xfrm>
          <a:off x="5376454" y="685804"/>
          <a:ext cx="2853145" cy="3018153"/>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The arrangement of basic institutions:</a:t>
          </a:r>
        </a:p>
        <a:p>
          <a:pPr lvl="0" algn="ctr" defTabSz="1066800">
            <a:lnSpc>
              <a:spcPct val="90000"/>
            </a:lnSpc>
            <a:spcBef>
              <a:spcPct val="0"/>
            </a:spcBef>
            <a:spcAft>
              <a:spcPct val="35000"/>
            </a:spcAft>
          </a:pPr>
          <a:r>
            <a:rPr lang="en-US" sz="2400" kern="1200" dirty="0" smtClean="0"/>
            <a:t>Human rights</a:t>
          </a:r>
        </a:p>
        <a:p>
          <a:pPr lvl="0" algn="ctr" defTabSz="1066800">
            <a:lnSpc>
              <a:spcPct val="90000"/>
            </a:lnSpc>
            <a:spcBef>
              <a:spcPct val="0"/>
            </a:spcBef>
            <a:spcAft>
              <a:spcPct val="35000"/>
            </a:spcAft>
          </a:pPr>
          <a:r>
            <a:rPr lang="en-US" sz="2400" kern="1200" dirty="0" smtClean="0"/>
            <a:t>Fair terms of cooperation</a:t>
          </a:r>
        </a:p>
        <a:p>
          <a:pPr lvl="0" algn="ctr" defTabSz="1066800">
            <a:lnSpc>
              <a:spcPct val="90000"/>
            </a:lnSpc>
            <a:spcBef>
              <a:spcPct val="0"/>
            </a:spcBef>
            <a:spcAft>
              <a:spcPct val="35000"/>
            </a:spcAft>
          </a:pPr>
          <a:r>
            <a:rPr lang="en-US" sz="2400" kern="1200" dirty="0" smtClean="0"/>
            <a:t>Public reason in deliberation</a:t>
          </a:r>
          <a:endParaRPr lang="en-US" sz="2400" kern="1200" dirty="0"/>
        </a:p>
      </dsp:txBody>
      <dsp:txXfrm>
        <a:off x="5376454" y="685804"/>
        <a:ext cx="2853145" cy="30181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59BDC-44A9-4A15-9D40-65D7937E00DB}">
      <dsp:nvSpPr>
        <dsp:cNvPr id="0" name=""/>
        <dsp:cNvSpPr/>
      </dsp:nvSpPr>
      <dsp:spPr>
        <a:xfrm>
          <a:off x="2114529" y="228595"/>
          <a:ext cx="3871791" cy="2476502"/>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Questions or Claims of Value</a:t>
          </a:r>
          <a:endParaRPr lang="en-US" sz="2200" kern="1200" dirty="0"/>
        </a:p>
      </dsp:txBody>
      <dsp:txXfrm>
        <a:off x="2114529" y="228595"/>
        <a:ext cx="3871791" cy="2476502"/>
      </dsp:txXfrm>
    </dsp:sp>
    <dsp:sp modelId="{4E2F3AEE-95D4-4DBF-984F-F368ED1F2F7A}">
      <dsp:nvSpPr>
        <dsp:cNvPr id="0" name=""/>
        <dsp:cNvSpPr/>
      </dsp:nvSpPr>
      <dsp:spPr>
        <a:xfrm>
          <a:off x="0" y="2731834"/>
          <a:ext cx="4011832" cy="2476502"/>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Systematic Inquiry</a:t>
          </a:r>
          <a:endParaRPr lang="en-US" sz="2100" kern="1200" dirty="0"/>
        </a:p>
      </dsp:txBody>
      <dsp:txXfrm>
        <a:off x="0" y="2731834"/>
        <a:ext cx="4011832" cy="2476502"/>
      </dsp:txXfrm>
    </dsp:sp>
    <dsp:sp modelId="{806D4584-DDA4-49DE-802F-D440CB7D0034}">
      <dsp:nvSpPr>
        <dsp:cNvPr id="0" name=""/>
        <dsp:cNvSpPr/>
      </dsp:nvSpPr>
      <dsp:spPr>
        <a:xfrm rot="10800000">
          <a:off x="2038343" y="2769940"/>
          <a:ext cx="4055604" cy="2400290"/>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Determination of Value</a:t>
          </a:r>
          <a:endParaRPr lang="en-US" sz="2100" kern="1200" dirty="0"/>
        </a:p>
      </dsp:txBody>
      <dsp:txXfrm rot="10800000">
        <a:off x="2038343" y="2769940"/>
        <a:ext cx="4055604" cy="2400290"/>
      </dsp:txXfrm>
    </dsp:sp>
    <dsp:sp modelId="{BC996448-FA73-4778-BB77-16F67F687C46}">
      <dsp:nvSpPr>
        <dsp:cNvPr id="0" name=""/>
        <dsp:cNvSpPr/>
      </dsp:nvSpPr>
      <dsp:spPr>
        <a:xfrm>
          <a:off x="4076674" y="2819403"/>
          <a:ext cx="4152925" cy="2362198"/>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Standard of Public Scrutiny</a:t>
          </a:r>
          <a:endParaRPr lang="en-US" sz="2100" kern="1200" dirty="0"/>
        </a:p>
      </dsp:txBody>
      <dsp:txXfrm>
        <a:off x="4076674" y="2819403"/>
        <a:ext cx="4152925" cy="2362198"/>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CE9502-F8CF-40E5-BA0A-548DFAC742CF}">
      <dsp:nvSpPr>
        <dsp:cNvPr id="0" name=""/>
        <dsp:cNvSpPr/>
      </dsp:nvSpPr>
      <dsp:spPr>
        <a:xfrm>
          <a:off x="10" y="-58977"/>
          <a:ext cx="8168640" cy="5105400"/>
        </a:xfrm>
        <a:prstGeom prst="swooshArrow">
          <a:avLst>
            <a:gd name="adj1" fmla="val 25000"/>
            <a:gd name="adj2" fmla="val 2500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DA1164-D12D-4FF3-B2E6-861C80627616}">
      <dsp:nvSpPr>
        <dsp:cNvPr id="0" name=""/>
        <dsp:cNvSpPr/>
      </dsp:nvSpPr>
      <dsp:spPr>
        <a:xfrm>
          <a:off x="76200" y="3657600"/>
          <a:ext cx="486461" cy="451371"/>
        </a:xfrm>
        <a:prstGeom prst="ellipse">
          <a:avLst/>
        </a:prstGeom>
        <a:solidFill>
          <a:schemeClr val="accent1">
            <a:shade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9F7793-D9D0-48FA-8DE6-CABCFEE849C2}">
      <dsp:nvSpPr>
        <dsp:cNvPr id="0" name=""/>
        <dsp:cNvSpPr/>
      </dsp:nvSpPr>
      <dsp:spPr>
        <a:xfrm>
          <a:off x="152395" y="3657604"/>
          <a:ext cx="1651187" cy="1361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53" tIns="0" rIns="0" bIns="0" numCol="1" spcCol="1270" anchor="t" anchorCtr="0">
          <a:noAutofit/>
        </a:bodyPr>
        <a:lstStyle/>
        <a:p>
          <a:pPr lvl="0" algn="l" defTabSz="1066800">
            <a:lnSpc>
              <a:spcPct val="90000"/>
            </a:lnSpc>
            <a:spcBef>
              <a:spcPct val="0"/>
            </a:spcBef>
            <a:spcAft>
              <a:spcPct val="35000"/>
            </a:spcAft>
          </a:pPr>
          <a:r>
            <a:rPr lang="en-US" sz="2400" kern="1200" dirty="0" smtClean="0"/>
            <a:t>1. </a:t>
          </a:r>
        </a:p>
        <a:p>
          <a:pPr lvl="0" algn="l" defTabSz="1066800">
            <a:lnSpc>
              <a:spcPct val="90000"/>
            </a:lnSpc>
            <a:spcBef>
              <a:spcPct val="0"/>
            </a:spcBef>
            <a:spcAft>
              <a:spcPct val="35000"/>
            </a:spcAft>
          </a:pPr>
          <a:r>
            <a:rPr lang="en-US" sz="2000" kern="1200" dirty="0" smtClean="0"/>
            <a:t>What are the objective bases for claims?</a:t>
          </a:r>
          <a:endParaRPr lang="en-US" sz="2000" kern="1200" dirty="0"/>
        </a:p>
      </dsp:txBody>
      <dsp:txXfrm>
        <a:off x="152395" y="3657604"/>
        <a:ext cx="1651187" cy="1361648"/>
      </dsp:txXfrm>
    </dsp:sp>
    <dsp:sp modelId="{A2D64381-9DD4-4624-A047-DC2BF5705043}">
      <dsp:nvSpPr>
        <dsp:cNvPr id="0" name=""/>
        <dsp:cNvSpPr/>
      </dsp:nvSpPr>
      <dsp:spPr>
        <a:xfrm>
          <a:off x="1981200" y="2209800"/>
          <a:ext cx="536934" cy="501204"/>
        </a:xfrm>
        <a:prstGeom prst="ellipse">
          <a:avLst/>
        </a:prstGeom>
        <a:solidFill>
          <a:schemeClr val="accent1">
            <a:shade val="50000"/>
            <a:hueOff val="143374"/>
            <a:satOff val="-12950"/>
            <a:lumOff val="23065"/>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C57568-9B1D-48B0-8D41-FAEA79355BCC}">
      <dsp:nvSpPr>
        <dsp:cNvPr id="0" name=""/>
        <dsp:cNvSpPr/>
      </dsp:nvSpPr>
      <dsp:spPr>
        <a:xfrm>
          <a:off x="1904999" y="2285993"/>
          <a:ext cx="2172623" cy="2505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136" tIns="0" rIns="0" bIns="0" numCol="1" spcCol="1270" anchor="t" anchorCtr="0">
          <a:noAutofit/>
        </a:bodyPr>
        <a:lstStyle/>
        <a:p>
          <a:pPr lvl="0" algn="l" defTabSz="1066800">
            <a:lnSpc>
              <a:spcPct val="90000"/>
            </a:lnSpc>
            <a:spcBef>
              <a:spcPct val="0"/>
            </a:spcBef>
            <a:spcAft>
              <a:spcPct val="35000"/>
            </a:spcAft>
          </a:pPr>
          <a:r>
            <a:rPr lang="en-US" sz="2400" kern="1200" dirty="0" smtClean="0"/>
            <a:t>2. </a:t>
          </a:r>
        </a:p>
        <a:p>
          <a:pPr lvl="0" algn="l" defTabSz="1066800">
            <a:lnSpc>
              <a:spcPct val="90000"/>
            </a:lnSpc>
            <a:spcBef>
              <a:spcPct val="0"/>
            </a:spcBef>
            <a:spcAft>
              <a:spcPct val="35000"/>
            </a:spcAft>
          </a:pPr>
          <a:r>
            <a:rPr lang="en-US" sz="2000" kern="1200" dirty="0" smtClean="0"/>
            <a:t>What are the responsibilities and commitments of office and are they carried out, as a matter of public justice?</a:t>
          </a:r>
          <a:endParaRPr lang="en-US" sz="1800" kern="1200" dirty="0"/>
        </a:p>
      </dsp:txBody>
      <dsp:txXfrm>
        <a:off x="1904999" y="2285993"/>
        <a:ext cx="2172623" cy="2505658"/>
      </dsp:txXfrm>
    </dsp:sp>
    <dsp:sp modelId="{4A279629-CB7E-421F-AD4A-6CC97C99D5D3}">
      <dsp:nvSpPr>
        <dsp:cNvPr id="0" name=""/>
        <dsp:cNvSpPr/>
      </dsp:nvSpPr>
      <dsp:spPr>
        <a:xfrm>
          <a:off x="4038598" y="1143001"/>
          <a:ext cx="633864" cy="585336"/>
        </a:xfrm>
        <a:prstGeom prst="ellipse">
          <a:avLst/>
        </a:prstGeom>
        <a:solidFill>
          <a:schemeClr val="accent1">
            <a:shade val="50000"/>
            <a:hueOff val="286749"/>
            <a:satOff val="-25899"/>
            <a:lumOff val="4613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7930F7-8BF1-4770-ACD9-D29DB785A273}">
      <dsp:nvSpPr>
        <dsp:cNvPr id="0" name=""/>
        <dsp:cNvSpPr/>
      </dsp:nvSpPr>
      <dsp:spPr>
        <a:xfrm>
          <a:off x="4038602" y="1219193"/>
          <a:ext cx="2023880" cy="3391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405" tIns="0" rIns="0" bIns="0" numCol="1" spcCol="1270" anchor="t" anchorCtr="0">
          <a:noAutofit/>
        </a:bodyPr>
        <a:lstStyle/>
        <a:p>
          <a:pPr lvl="0" algn="l" defTabSz="1066800">
            <a:lnSpc>
              <a:spcPct val="90000"/>
            </a:lnSpc>
            <a:spcBef>
              <a:spcPct val="0"/>
            </a:spcBef>
            <a:spcAft>
              <a:spcPct val="35000"/>
            </a:spcAft>
          </a:pPr>
          <a:r>
            <a:rPr lang="en-US" sz="2400" kern="1200" dirty="0" smtClean="0"/>
            <a:t>3.</a:t>
          </a:r>
        </a:p>
        <a:p>
          <a:pPr lvl="0" algn="l" defTabSz="1066800">
            <a:lnSpc>
              <a:spcPct val="90000"/>
            </a:lnSpc>
            <a:spcBef>
              <a:spcPct val="0"/>
            </a:spcBef>
            <a:spcAft>
              <a:spcPct val="35000"/>
            </a:spcAft>
          </a:pPr>
          <a:r>
            <a:rPr lang="en-US" sz="2000" kern="1200" dirty="0" smtClean="0"/>
            <a:t>What are the conditions and requirements of participation, and how well do these satisfy the requirements of procedural fairness and human dignity?</a:t>
          </a:r>
          <a:endParaRPr lang="en-US" sz="2000" kern="1200" dirty="0"/>
        </a:p>
      </dsp:txBody>
      <dsp:txXfrm>
        <a:off x="4038602" y="1219193"/>
        <a:ext cx="2023880" cy="3391046"/>
      </dsp:txXfrm>
    </dsp:sp>
    <dsp:sp modelId="{E681DAF4-BA5B-4891-99D8-F28B7748FF6F}">
      <dsp:nvSpPr>
        <dsp:cNvPr id="0" name=""/>
        <dsp:cNvSpPr/>
      </dsp:nvSpPr>
      <dsp:spPr>
        <a:xfrm>
          <a:off x="6172201" y="609602"/>
          <a:ext cx="579973" cy="669811"/>
        </a:xfrm>
        <a:prstGeom prst="ellipse">
          <a:avLst/>
        </a:prstGeom>
        <a:solidFill>
          <a:schemeClr val="accent1">
            <a:shade val="50000"/>
            <a:hueOff val="143374"/>
            <a:satOff val="-12950"/>
            <a:lumOff val="23065"/>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52164A-BB74-4526-BBEB-B6C9BCEEDCF4}">
      <dsp:nvSpPr>
        <dsp:cNvPr id="0" name=""/>
        <dsp:cNvSpPr/>
      </dsp:nvSpPr>
      <dsp:spPr>
        <a:xfrm>
          <a:off x="6056993" y="761997"/>
          <a:ext cx="2172606" cy="3203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7316" tIns="0" rIns="0" bIns="0" numCol="1" spcCol="1270" anchor="t" anchorCtr="0">
          <a:noAutofit/>
        </a:bodyPr>
        <a:lstStyle/>
        <a:p>
          <a:pPr lvl="0" algn="l" defTabSz="1066800">
            <a:lnSpc>
              <a:spcPct val="90000"/>
            </a:lnSpc>
            <a:spcBef>
              <a:spcPct val="0"/>
            </a:spcBef>
            <a:spcAft>
              <a:spcPct val="35000"/>
            </a:spcAft>
          </a:pPr>
          <a:r>
            <a:rPr lang="en-US" sz="2400" kern="1200" dirty="0" smtClean="0"/>
            <a:t>4.</a:t>
          </a:r>
        </a:p>
        <a:p>
          <a:pPr lvl="0" algn="l" defTabSz="1066800">
            <a:lnSpc>
              <a:spcPct val="90000"/>
            </a:lnSpc>
            <a:spcBef>
              <a:spcPct val="0"/>
            </a:spcBef>
            <a:spcAft>
              <a:spcPct val="35000"/>
            </a:spcAft>
          </a:pPr>
          <a:r>
            <a:rPr lang="en-US" sz="2000" kern="1200" dirty="0" smtClean="0"/>
            <a:t>How are goods and services being allocated, and can this distribution be justified in reasonable terms of merit or need?</a:t>
          </a:r>
          <a:endParaRPr lang="en-US" sz="1600" kern="1200" dirty="0"/>
        </a:p>
      </dsp:txBody>
      <dsp:txXfrm>
        <a:off x="6056993" y="761997"/>
        <a:ext cx="2172606" cy="320340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59BDC-44A9-4A15-9D40-65D7937E00DB}">
      <dsp:nvSpPr>
        <dsp:cNvPr id="0" name=""/>
        <dsp:cNvSpPr/>
      </dsp:nvSpPr>
      <dsp:spPr>
        <a:xfrm>
          <a:off x="2114529" y="228595"/>
          <a:ext cx="3871791" cy="2476502"/>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Questions or Claims of Value</a:t>
          </a:r>
          <a:endParaRPr lang="en-US" sz="2200" kern="1200" dirty="0"/>
        </a:p>
      </dsp:txBody>
      <dsp:txXfrm>
        <a:off x="2114529" y="228595"/>
        <a:ext cx="3871791" cy="2476502"/>
      </dsp:txXfrm>
    </dsp:sp>
    <dsp:sp modelId="{4E2F3AEE-95D4-4DBF-984F-F368ED1F2F7A}">
      <dsp:nvSpPr>
        <dsp:cNvPr id="0" name=""/>
        <dsp:cNvSpPr/>
      </dsp:nvSpPr>
      <dsp:spPr>
        <a:xfrm>
          <a:off x="0" y="2731834"/>
          <a:ext cx="4011832" cy="2476502"/>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Systematic Inquiry</a:t>
          </a:r>
          <a:endParaRPr lang="en-US" sz="2100" kern="1200" dirty="0"/>
        </a:p>
      </dsp:txBody>
      <dsp:txXfrm>
        <a:off x="0" y="2731834"/>
        <a:ext cx="4011832" cy="2476502"/>
      </dsp:txXfrm>
    </dsp:sp>
    <dsp:sp modelId="{806D4584-DDA4-49DE-802F-D440CB7D0034}">
      <dsp:nvSpPr>
        <dsp:cNvPr id="0" name=""/>
        <dsp:cNvSpPr/>
      </dsp:nvSpPr>
      <dsp:spPr>
        <a:xfrm rot="10800000">
          <a:off x="2038343" y="2769940"/>
          <a:ext cx="4055604" cy="2400290"/>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Determination of Value</a:t>
          </a:r>
          <a:endParaRPr lang="en-US" sz="2100" kern="1200" dirty="0"/>
        </a:p>
      </dsp:txBody>
      <dsp:txXfrm rot="10800000">
        <a:off x="2038343" y="2769940"/>
        <a:ext cx="4055604" cy="2400290"/>
      </dsp:txXfrm>
    </dsp:sp>
    <dsp:sp modelId="{BC996448-FA73-4778-BB77-16F67F687C46}">
      <dsp:nvSpPr>
        <dsp:cNvPr id="0" name=""/>
        <dsp:cNvSpPr/>
      </dsp:nvSpPr>
      <dsp:spPr>
        <a:xfrm>
          <a:off x="4076674" y="2819403"/>
          <a:ext cx="4152925" cy="2362198"/>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Standard of Public Scrutiny</a:t>
          </a:r>
          <a:endParaRPr lang="en-US" sz="2100" kern="1200" dirty="0"/>
        </a:p>
      </dsp:txBody>
      <dsp:txXfrm>
        <a:off x="4076674" y="2819403"/>
        <a:ext cx="4152925" cy="236219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1526AD-EFB8-440B-842B-279CB1509C90}">
      <dsp:nvSpPr>
        <dsp:cNvPr id="0" name=""/>
        <dsp:cNvSpPr/>
      </dsp:nvSpPr>
      <dsp:spPr>
        <a:xfrm>
          <a:off x="2107327" y="10654"/>
          <a:ext cx="3937142" cy="3186679"/>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Evaluator’s personal values, beliefs, commitments, priorities</a:t>
          </a:r>
          <a:endParaRPr lang="en-US" sz="2400" kern="1200" dirty="0"/>
        </a:p>
      </dsp:txBody>
      <dsp:txXfrm>
        <a:off x="2632279" y="568323"/>
        <a:ext cx="2887237" cy="1434005"/>
      </dsp:txXfrm>
    </dsp:sp>
    <dsp:sp modelId="{4AE6E407-2E74-451E-A890-9FB8C6A79618}">
      <dsp:nvSpPr>
        <dsp:cNvPr id="0" name=""/>
        <dsp:cNvSpPr/>
      </dsp:nvSpPr>
      <dsp:spPr>
        <a:xfrm>
          <a:off x="3756301" y="2299720"/>
          <a:ext cx="4026019" cy="3186679"/>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Funder, employer, or client values, mission, resources, commitments</a:t>
          </a:r>
          <a:endParaRPr lang="en-US" sz="2400" kern="1200" dirty="0"/>
        </a:p>
      </dsp:txBody>
      <dsp:txXfrm>
        <a:off x="4987592" y="3122945"/>
        <a:ext cx="2415611" cy="1752673"/>
      </dsp:txXfrm>
    </dsp:sp>
    <dsp:sp modelId="{7F839F37-DCFF-4893-A16E-CD0FA5942860}">
      <dsp:nvSpPr>
        <dsp:cNvPr id="0" name=""/>
        <dsp:cNvSpPr/>
      </dsp:nvSpPr>
      <dsp:spPr>
        <a:xfrm>
          <a:off x="632011" y="2299720"/>
          <a:ext cx="3962827" cy="3186679"/>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Evaluation standards, human subjects protections</a:t>
          </a:r>
          <a:endParaRPr lang="en-US" sz="2400" kern="1200" dirty="0"/>
        </a:p>
      </dsp:txBody>
      <dsp:txXfrm>
        <a:off x="1005177" y="3122945"/>
        <a:ext cx="2377696" cy="175267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1526AD-EFB8-440B-842B-279CB1509C90}">
      <dsp:nvSpPr>
        <dsp:cNvPr id="0" name=""/>
        <dsp:cNvSpPr/>
      </dsp:nvSpPr>
      <dsp:spPr>
        <a:xfrm>
          <a:off x="2280966" y="-167642"/>
          <a:ext cx="3588384" cy="3157734"/>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Evaluator’s personal values, beliefs, commitments, priorities</a:t>
          </a:r>
          <a:endParaRPr lang="en-US" sz="2400" kern="1200" dirty="0"/>
        </a:p>
      </dsp:txBody>
      <dsp:txXfrm>
        <a:off x="2695010" y="257436"/>
        <a:ext cx="2760295" cy="1001973"/>
      </dsp:txXfrm>
    </dsp:sp>
    <dsp:sp modelId="{4AE6E407-2E74-451E-A890-9FB8C6A79618}">
      <dsp:nvSpPr>
        <dsp:cNvPr id="0" name=""/>
        <dsp:cNvSpPr/>
      </dsp:nvSpPr>
      <dsp:spPr>
        <a:xfrm>
          <a:off x="4633027" y="990596"/>
          <a:ext cx="3596572" cy="3650578"/>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Funder , employer, or client values, mission, resources, commit-</a:t>
          </a:r>
          <a:r>
            <a:rPr lang="en-US" sz="2400" kern="1200" dirty="0" err="1" smtClean="0"/>
            <a:t>ments</a:t>
          </a:r>
          <a:endParaRPr lang="en-US" sz="2400" kern="1200" dirty="0"/>
        </a:p>
      </dsp:txBody>
      <dsp:txXfrm>
        <a:off x="6569643" y="1411816"/>
        <a:ext cx="1383297" cy="2808137"/>
      </dsp:txXfrm>
    </dsp:sp>
    <dsp:sp modelId="{7F839F37-DCFF-4893-A16E-CD0FA5942860}">
      <dsp:nvSpPr>
        <dsp:cNvPr id="0" name=""/>
        <dsp:cNvSpPr/>
      </dsp:nvSpPr>
      <dsp:spPr>
        <a:xfrm>
          <a:off x="1676402" y="2215893"/>
          <a:ext cx="4237767" cy="3438149"/>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Evaluation standards, human subjects protections</a:t>
          </a:r>
          <a:endParaRPr lang="en-US" sz="2400" kern="1200" dirty="0"/>
        </a:p>
      </dsp:txBody>
      <dsp:txXfrm>
        <a:off x="2165375" y="4100264"/>
        <a:ext cx="3259821" cy="1090951"/>
      </dsp:txXfrm>
    </dsp:sp>
    <dsp:sp modelId="{51DDF7C0-E143-4DB7-82F5-7F7FCBF4D202}">
      <dsp:nvSpPr>
        <dsp:cNvPr id="0" name=""/>
        <dsp:cNvSpPr/>
      </dsp:nvSpPr>
      <dsp:spPr>
        <a:xfrm>
          <a:off x="0" y="838192"/>
          <a:ext cx="3520741" cy="3352789"/>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Public ethics, justice</a:t>
          </a:r>
          <a:endParaRPr lang="en-US" sz="2400" kern="1200" dirty="0"/>
        </a:p>
      </dsp:txBody>
      <dsp:txXfrm>
        <a:off x="270826" y="1225053"/>
        <a:ext cx="1354131" cy="257906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59BDC-44A9-4A15-9D40-65D7937E00DB}">
      <dsp:nvSpPr>
        <dsp:cNvPr id="0" name=""/>
        <dsp:cNvSpPr/>
      </dsp:nvSpPr>
      <dsp:spPr>
        <a:xfrm>
          <a:off x="2076429" y="228595"/>
          <a:ext cx="3871791" cy="2476502"/>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Questions or Claims of Value</a:t>
          </a:r>
          <a:endParaRPr lang="en-US" sz="2200" kern="1200" dirty="0"/>
        </a:p>
      </dsp:txBody>
      <dsp:txXfrm>
        <a:off x="2076429" y="228595"/>
        <a:ext cx="3871791" cy="2476502"/>
      </dsp:txXfrm>
    </dsp:sp>
    <dsp:sp modelId="{4E2F3AEE-95D4-4DBF-984F-F368ED1F2F7A}">
      <dsp:nvSpPr>
        <dsp:cNvPr id="0" name=""/>
        <dsp:cNvSpPr/>
      </dsp:nvSpPr>
      <dsp:spPr>
        <a:xfrm>
          <a:off x="0" y="2731834"/>
          <a:ext cx="4011832" cy="2476502"/>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Systematic Inquiry</a:t>
          </a:r>
          <a:endParaRPr lang="en-US" sz="2100" kern="1200" dirty="0"/>
        </a:p>
      </dsp:txBody>
      <dsp:txXfrm>
        <a:off x="0" y="2731834"/>
        <a:ext cx="4011832" cy="2476502"/>
      </dsp:txXfrm>
    </dsp:sp>
    <dsp:sp modelId="{806D4584-DDA4-49DE-802F-D440CB7D0034}">
      <dsp:nvSpPr>
        <dsp:cNvPr id="0" name=""/>
        <dsp:cNvSpPr/>
      </dsp:nvSpPr>
      <dsp:spPr>
        <a:xfrm rot="10800000">
          <a:off x="2000244" y="2769940"/>
          <a:ext cx="4055604" cy="2400290"/>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Determination of Value</a:t>
          </a:r>
          <a:endParaRPr lang="en-US" sz="2100" kern="1200" dirty="0"/>
        </a:p>
      </dsp:txBody>
      <dsp:txXfrm rot="10800000">
        <a:off x="2000244" y="2769940"/>
        <a:ext cx="4055604" cy="2400290"/>
      </dsp:txXfrm>
    </dsp:sp>
    <dsp:sp modelId="{BC996448-FA73-4778-BB77-16F67F687C46}">
      <dsp:nvSpPr>
        <dsp:cNvPr id="0" name=""/>
        <dsp:cNvSpPr/>
      </dsp:nvSpPr>
      <dsp:spPr>
        <a:xfrm>
          <a:off x="3924276" y="2819403"/>
          <a:ext cx="4305323" cy="2362198"/>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Standard of Public Scrutiny</a:t>
          </a:r>
          <a:endParaRPr lang="en-US" sz="2100" kern="1200" dirty="0"/>
        </a:p>
      </dsp:txBody>
      <dsp:txXfrm>
        <a:off x="3924276" y="2819403"/>
        <a:ext cx="4305323" cy="236219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59BDC-44A9-4A15-9D40-65D7937E00DB}">
      <dsp:nvSpPr>
        <dsp:cNvPr id="0" name=""/>
        <dsp:cNvSpPr/>
      </dsp:nvSpPr>
      <dsp:spPr>
        <a:xfrm>
          <a:off x="2114529" y="228595"/>
          <a:ext cx="3871791" cy="2476502"/>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Questions or Claims of Value</a:t>
          </a:r>
          <a:endParaRPr lang="en-US" sz="2200" kern="1200" dirty="0"/>
        </a:p>
      </dsp:txBody>
      <dsp:txXfrm>
        <a:off x="2114529" y="228595"/>
        <a:ext cx="3871791" cy="2476502"/>
      </dsp:txXfrm>
    </dsp:sp>
    <dsp:sp modelId="{4E2F3AEE-95D4-4DBF-984F-F368ED1F2F7A}">
      <dsp:nvSpPr>
        <dsp:cNvPr id="0" name=""/>
        <dsp:cNvSpPr/>
      </dsp:nvSpPr>
      <dsp:spPr>
        <a:xfrm>
          <a:off x="0" y="2731834"/>
          <a:ext cx="4011832" cy="2476502"/>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Systematic Inquiry</a:t>
          </a:r>
          <a:endParaRPr lang="en-US" sz="2100" kern="1200" dirty="0"/>
        </a:p>
      </dsp:txBody>
      <dsp:txXfrm>
        <a:off x="0" y="2731834"/>
        <a:ext cx="4011832" cy="2476502"/>
      </dsp:txXfrm>
    </dsp:sp>
    <dsp:sp modelId="{806D4584-DDA4-49DE-802F-D440CB7D0034}">
      <dsp:nvSpPr>
        <dsp:cNvPr id="0" name=""/>
        <dsp:cNvSpPr/>
      </dsp:nvSpPr>
      <dsp:spPr>
        <a:xfrm rot="10800000">
          <a:off x="2038343" y="2769940"/>
          <a:ext cx="4055604" cy="2400290"/>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Determination of Value</a:t>
          </a:r>
          <a:endParaRPr lang="en-US" sz="2100" kern="1200" dirty="0"/>
        </a:p>
      </dsp:txBody>
      <dsp:txXfrm rot="10800000">
        <a:off x="2038343" y="2769940"/>
        <a:ext cx="4055604" cy="2400290"/>
      </dsp:txXfrm>
    </dsp:sp>
    <dsp:sp modelId="{BC996448-FA73-4778-BB77-16F67F687C46}">
      <dsp:nvSpPr>
        <dsp:cNvPr id="0" name=""/>
        <dsp:cNvSpPr/>
      </dsp:nvSpPr>
      <dsp:spPr>
        <a:xfrm>
          <a:off x="4076674" y="2819403"/>
          <a:ext cx="4152925" cy="2362198"/>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Standard of Public Scrutiny</a:t>
          </a:r>
          <a:endParaRPr lang="en-US" sz="2100" kern="1200" dirty="0"/>
        </a:p>
      </dsp:txBody>
      <dsp:txXfrm>
        <a:off x="4076674" y="2819403"/>
        <a:ext cx="4152925" cy="236219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59BDC-44A9-4A15-9D40-65D7937E00DB}">
      <dsp:nvSpPr>
        <dsp:cNvPr id="0" name=""/>
        <dsp:cNvSpPr/>
      </dsp:nvSpPr>
      <dsp:spPr>
        <a:xfrm>
          <a:off x="1884029" y="154599"/>
          <a:ext cx="4546354" cy="2976211"/>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Questions or Claims of Value</a:t>
          </a:r>
          <a:endParaRPr lang="en-US" sz="2400" kern="1200" dirty="0"/>
        </a:p>
      </dsp:txBody>
      <dsp:txXfrm>
        <a:off x="1884029" y="154599"/>
        <a:ext cx="4546354" cy="2976211"/>
      </dsp:txXfrm>
    </dsp:sp>
    <dsp:sp modelId="{4E2F3AEE-95D4-4DBF-984F-F368ED1F2F7A}">
      <dsp:nvSpPr>
        <dsp:cNvPr id="0" name=""/>
        <dsp:cNvSpPr/>
      </dsp:nvSpPr>
      <dsp:spPr>
        <a:xfrm>
          <a:off x="71189" y="2854816"/>
          <a:ext cx="4069975" cy="2512394"/>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Systematic Inquiry</a:t>
          </a:r>
          <a:endParaRPr lang="en-US" sz="2400" kern="1200" dirty="0"/>
        </a:p>
      </dsp:txBody>
      <dsp:txXfrm>
        <a:off x="71189" y="2854816"/>
        <a:ext cx="4069975" cy="2512394"/>
      </dsp:txXfrm>
    </dsp:sp>
    <dsp:sp modelId="{806D4584-DDA4-49DE-802F-D440CB7D0034}">
      <dsp:nvSpPr>
        <dsp:cNvPr id="0" name=""/>
        <dsp:cNvSpPr/>
      </dsp:nvSpPr>
      <dsp:spPr>
        <a:xfrm rot="10800000">
          <a:off x="2057958" y="2871792"/>
          <a:ext cx="4114380" cy="2489324"/>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Determination</a:t>
          </a:r>
          <a:r>
            <a:rPr lang="en-US" sz="2400" kern="1200" dirty="0" smtClean="0"/>
            <a:t> of Value</a:t>
          </a:r>
          <a:endParaRPr lang="en-US" sz="2400" kern="1200" dirty="0"/>
        </a:p>
      </dsp:txBody>
      <dsp:txXfrm rot="10800000">
        <a:off x="2057958" y="2871792"/>
        <a:ext cx="4114380" cy="2489324"/>
      </dsp:txXfrm>
    </dsp:sp>
    <dsp:sp modelId="{BC996448-FA73-4778-BB77-16F67F687C46}">
      <dsp:nvSpPr>
        <dsp:cNvPr id="0" name=""/>
        <dsp:cNvSpPr/>
      </dsp:nvSpPr>
      <dsp:spPr>
        <a:xfrm>
          <a:off x="4139119" y="2853616"/>
          <a:ext cx="4166680" cy="2480390"/>
        </a:xfrm>
        <a:prstGeom prst="triangl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Standard of Public Scrutiny</a:t>
          </a:r>
          <a:endParaRPr lang="en-US" sz="2400" kern="1200" dirty="0"/>
        </a:p>
      </dsp:txBody>
      <dsp:txXfrm>
        <a:off x="4139119" y="2853616"/>
        <a:ext cx="4166680" cy="248039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391039-1894-4862-A173-0215D8658E31}">
      <dsp:nvSpPr>
        <dsp:cNvPr id="0" name=""/>
        <dsp:cNvSpPr/>
      </dsp:nvSpPr>
      <dsp:spPr>
        <a:xfrm>
          <a:off x="4261735" y="1471431"/>
          <a:ext cx="3121396" cy="309810"/>
        </a:xfrm>
        <a:custGeom>
          <a:avLst/>
          <a:gdLst/>
          <a:ahLst/>
          <a:cxnLst/>
          <a:rect l="0" t="0" r="0" b="0"/>
          <a:pathLst>
            <a:path>
              <a:moveTo>
                <a:pt x="0" y="0"/>
              </a:moveTo>
              <a:lnTo>
                <a:pt x="0" y="181494"/>
              </a:lnTo>
              <a:lnTo>
                <a:pt x="3121396" y="181494"/>
              </a:lnTo>
              <a:lnTo>
                <a:pt x="3121396" y="309810"/>
              </a:lnTo>
            </a:path>
          </a:pathLst>
        </a:cu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127E1C-E75C-4DE2-8755-0E8E3637F6E5}">
      <dsp:nvSpPr>
        <dsp:cNvPr id="0" name=""/>
        <dsp:cNvSpPr/>
      </dsp:nvSpPr>
      <dsp:spPr>
        <a:xfrm>
          <a:off x="3024052" y="3680803"/>
          <a:ext cx="2975925" cy="428994"/>
        </a:xfrm>
        <a:custGeom>
          <a:avLst/>
          <a:gdLst/>
          <a:ahLst/>
          <a:cxnLst/>
          <a:rect l="0" t="0" r="0" b="0"/>
          <a:pathLst>
            <a:path>
              <a:moveTo>
                <a:pt x="0" y="0"/>
              </a:moveTo>
              <a:lnTo>
                <a:pt x="0" y="300678"/>
              </a:lnTo>
              <a:lnTo>
                <a:pt x="2975925" y="300678"/>
              </a:lnTo>
              <a:lnTo>
                <a:pt x="2975925" y="428994"/>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B2B82E-DF9F-4D36-BD14-CD7E43367026}">
      <dsp:nvSpPr>
        <dsp:cNvPr id="0" name=""/>
        <dsp:cNvSpPr/>
      </dsp:nvSpPr>
      <dsp:spPr>
        <a:xfrm>
          <a:off x="3024052" y="3680803"/>
          <a:ext cx="1253681" cy="428994"/>
        </a:xfrm>
        <a:custGeom>
          <a:avLst/>
          <a:gdLst/>
          <a:ahLst/>
          <a:cxnLst/>
          <a:rect l="0" t="0" r="0" b="0"/>
          <a:pathLst>
            <a:path>
              <a:moveTo>
                <a:pt x="0" y="0"/>
              </a:moveTo>
              <a:lnTo>
                <a:pt x="0" y="300678"/>
              </a:lnTo>
              <a:lnTo>
                <a:pt x="1253681" y="300678"/>
              </a:lnTo>
              <a:lnTo>
                <a:pt x="1253681" y="428994"/>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346AC4-284C-4B51-9293-371A93B5A084}">
      <dsp:nvSpPr>
        <dsp:cNvPr id="0" name=""/>
        <dsp:cNvSpPr/>
      </dsp:nvSpPr>
      <dsp:spPr>
        <a:xfrm>
          <a:off x="2525626" y="3680803"/>
          <a:ext cx="498426" cy="428994"/>
        </a:xfrm>
        <a:custGeom>
          <a:avLst/>
          <a:gdLst/>
          <a:ahLst/>
          <a:cxnLst/>
          <a:rect l="0" t="0" r="0" b="0"/>
          <a:pathLst>
            <a:path>
              <a:moveTo>
                <a:pt x="498426" y="0"/>
              </a:moveTo>
              <a:lnTo>
                <a:pt x="498426" y="300678"/>
              </a:lnTo>
              <a:lnTo>
                <a:pt x="0" y="300678"/>
              </a:lnTo>
              <a:lnTo>
                <a:pt x="0" y="428994"/>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1B5DE3-E0AF-45F8-99CA-774C5CB1B256}">
      <dsp:nvSpPr>
        <dsp:cNvPr id="0" name=""/>
        <dsp:cNvSpPr/>
      </dsp:nvSpPr>
      <dsp:spPr>
        <a:xfrm>
          <a:off x="857928" y="3680803"/>
          <a:ext cx="2166123" cy="428994"/>
        </a:xfrm>
        <a:custGeom>
          <a:avLst/>
          <a:gdLst/>
          <a:ahLst/>
          <a:cxnLst/>
          <a:rect l="0" t="0" r="0" b="0"/>
          <a:pathLst>
            <a:path>
              <a:moveTo>
                <a:pt x="2166123" y="0"/>
              </a:moveTo>
              <a:lnTo>
                <a:pt x="2166123" y="300678"/>
              </a:lnTo>
              <a:lnTo>
                <a:pt x="0" y="300678"/>
              </a:lnTo>
              <a:lnTo>
                <a:pt x="0" y="428994"/>
              </a:lnTo>
            </a:path>
          </a:pathLst>
        </a:custGeom>
        <a:noFill/>
        <a:ln w="48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0E5C86-C6EC-434D-BFCE-9A28B5F42EC6}">
      <dsp:nvSpPr>
        <dsp:cNvPr id="0" name=""/>
        <dsp:cNvSpPr/>
      </dsp:nvSpPr>
      <dsp:spPr>
        <a:xfrm>
          <a:off x="3024052" y="1471431"/>
          <a:ext cx="1237683" cy="377026"/>
        </a:xfrm>
        <a:custGeom>
          <a:avLst/>
          <a:gdLst/>
          <a:ahLst/>
          <a:cxnLst/>
          <a:rect l="0" t="0" r="0" b="0"/>
          <a:pathLst>
            <a:path>
              <a:moveTo>
                <a:pt x="1237683" y="0"/>
              </a:moveTo>
              <a:lnTo>
                <a:pt x="1237683" y="248709"/>
              </a:lnTo>
              <a:lnTo>
                <a:pt x="0" y="248709"/>
              </a:lnTo>
              <a:lnTo>
                <a:pt x="0" y="377026"/>
              </a:lnTo>
            </a:path>
          </a:pathLst>
        </a:cu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C491E8-37E8-4D6E-BE30-B43D010868B6}">
      <dsp:nvSpPr>
        <dsp:cNvPr id="0" name=""/>
        <dsp:cNvSpPr/>
      </dsp:nvSpPr>
      <dsp:spPr>
        <a:xfrm>
          <a:off x="995478" y="338"/>
          <a:ext cx="6532515" cy="1471093"/>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0E7F26-E6CD-4538-995E-4E863CB90407}">
      <dsp:nvSpPr>
        <dsp:cNvPr id="0" name=""/>
        <dsp:cNvSpPr/>
      </dsp:nvSpPr>
      <dsp:spPr>
        <a:xfrm>
          <a:off x="1149381" y="146546"/>
          <a:ext cx="6532515" cy="1471093"/>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Tribe</a:t>
          </a:r>
        </a:p>
        <a:p>
          <a:pPr lvl="0" algn="ctr" defTabSz="1600200">
            <a:lnSpc>
              <a:spcPct val="90000"/>
            </a:lnSpc>
            <a:spcBef>
              <a:spcPct val="0"/>
            </a:spcBef>
            <a:spcAft>
              <a:spcPct val="35000"/>
            </a:spcAft>
          </a:pPr>
          <a:r>
            <a:rPr lang="en-US" sz="2800" kern="1200" dirty="0" smtClean="0"/>
            <a:t>(Language, ritual, ideology, hierarchies, overarching values)</a:t>
          </a:r>
          <a:endParaRPr lang="en-US" sz="2800" kern="1200" dirty="0"/>
        </a:p>
      </dsp:txBody>
      <dsp:txXfrm>
        <a:off x="1149381" y="146546"/>
        <a:ext cx="6532515" cy="1471093"/>
      </dsp:txXfrm>
    </dsp:sp>
    <dsp:sp modelId="{D57A6069-7ED4-4556-BFA6-AE29D8A67532}">
      <dsp:nvSpPr>
        <dsp:cNvPr id="0" name=""/>
        <dsp:cNvSpPr/>
      </dsp:nvSpPr>
      <dsp:spPr>
        <a:xfrm>
          <a:off x="239861" y="1848458"/>
          <a:ext cx="5568382" cy="1832345"/>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B60855-F0B3-4999-ACE2-95212DAC96CA}">
      <dsp:nvSpPr>
        <dsp:cNvPr id="0" name=""/>
        <dsp:cNvSpPr/>
      </dsp:nvSpPr>
      <dsp:spPr>
        <a:xfrm>
          <a:off x="393764" y="1994666"/>
          <a:ext cx="5568382" cy="1832345"/>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Band</a:t>
          </a:r>
          <a:endParaRPr lang="en-US" sz="1600" kern="1200" dirty="0" smtClean="0"/>
        </a:p>
        <a:p>
          <a:pPr lvl="0" algn="ctr" defTabSz="1422400">
            <a:lnSpc>
              <a:spcPct val="90000"/>
            </a:lnSpc>
            <a:spcBef>
              <a:spcPct val="0"/>
            </a:spcBef>
            <a:spcAft>
              <a:spcPct val="35000"/>
            </a:spcAft>
          </a:pPr>
          <a:r>
            <a:rPr lang="en-US" sz="2400" kern="1200" dirty="0" smtClean="0"/>
            <a:t>(Food, shelter, protection, leadership, ceremonies, face-to-face recognition, moral accountability)</a:t>
          </a:r>
          <a:endParaRPr lang="en-US" sz="1400" kern="1200" dirty="0"/>
        </a:p>
      </dsp:txBody>
      <dsp:txXfrm>
        <a:off x="393764" y="1994666"/>
        <a:ext cx="5568382" cy="1832345"/>
      </dsp:txXfrm>
    </dsp:sp>
    <dsp:sp modelId="{2264D922-C4B6-497D-B796-D526DFFC4FEA}">
      <dsp:nvSpPr>
        <dsp:cNvPr id="0" name=""/>
        <dsp:cNvSpPr/>
      </dsp:nvSpPr>
      <dsp:spPr>
        <a:xfrm>
          <a:off x="165364" y="4109798"/>
          <a:ext cx="1385128" cy="87955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AD6F54-2715-42EC-B757-3B6DF4335C05}">
      <dsp:nvSpPr>
        <dsp:cNvPr id="0" name=""/>
        <dsp:cNvSpPr/>
      </dsp:nvSpPr>
      <dsp:spPr>
        <a:xfrm>
          <a:off x="319267" y="4256006"/>
          <a:ext cx="1385128" cy="87955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Family</a:t>
          </a:r>
          <a:endParaRPr lang="en-US" sz="2800" kern="1200" dirty="0"/>
        </a:p>
      </dsp:txBody>
      <dsp:txXfrm>
        <a:off x="319267" y="4256006"/>
        <a:ext cx="1385128" cy="879556"/>
      </dsp:txXfrm>
    </dsp:sp>
    <dsp:sp modelId="{2A8D771A-601C-43A8-91DE-D843476360F3}">
      <dsp:nvSpPr>
        <dsp:cNvPr id="0" name=""/>
        <dsp:cNvSpPr/>
      </dsp:nvSpPr>
      <dsp:spPr>
        <a:xfrm>
          <a:off x="1833062" y="4109798"/>
          <a:ext cx="1385128" cy="87955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86C211-78E9-492E-B693-801C879D1AD5}">
      <dsp:nvSpPr>
        <dsp:cNvPr id="0" name=""/>
        <dsp:cNvSpPr/>
      </dsp:nvSpPr>
      <dsp:spPr>
        <a:xfrm>
          <a:off x="1986965" y="4256006"/>
          <a:ext cx="1385128" cy="87955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Family </a:t>
          </a:r>
          <a:endParaRPr lang="en-US" sz="2800" kern="1200" dirty="0"/>
        </a:p>
      </dsp:txBody>
      <dsp:txXfrm>
        <a:off x="1986965" y="4256006"/>
        <a:ext cx="1385128" cy="879556"/>
      </dsp:txXfrm>
    </dsp:sp>
    <dsp:sp modelId="{339DA8EB-0772-4123-8163-F0CCCAE11252}">
      <dsp:nvSpPr>
        <dsp:cNvPr id="0" name=""/>
        <dsp:cNvSpPr/>
      </dsp:nvSpPr>
      <dsp:spPr>
        <a:xfrm>
          <a:off x="3585169" y="4109798"/>
          <a:ext cx="1385128" cy="87955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F30973-DD30-4D5B-BD85-00840B587538}">
      <dsp:nvSpPr>
        <dsp:cNvPr id="0" name=""/>
        <dsp:cNvSpPr/>
      </dsp:nvSpPr>
      <dsp:spPr>
        <a:xfrm>
          <a:off x="3739073" y="4256006"/>
          <a:ext cx="1385128" cy="87955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Family</a:t>
          </a:r>
          <a:endParaRPr lang="en-US" sz="2800" kern="1200" dirty="0"/>
        </a:p>
      </dsp:txBody>
      <dsp:txXfrm>
        <a:off x="3739073" y="4256006"/>
        <a:ext cx="1385128" cy="879556"/>
      </dsp:txXfrm>
    </dsp:sp>
    <dsp:sp modelId="{973BA5E7-0380-4E6F-ABCB-2B37DD712E62}">
      <dsp:nvSpPr>
        <dsp:cNvPr id="0" name=""/>
        <dsp:cNvSpPr/>
      </dsp:nvSpPr>
      <dsp:spPr>
        <a:xfrm>
          <a:off x="5307414" y="4109798"/>
          <a:ext cx="1385128" cy="87955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2C81E4-0072-48CA-B2AD-1CAB96B4DC37}">
      <dsp:nvSpPr>
        <dsp:cNvPr id="0" name=""/>
        <dsp:cNvSpPr/>
      </dsp:nvSpPr>
      <dsp:spPr>
        <a:xfrm>
          <a:off x="5461317" y="4256006"/>
          <a:ext cx="1385128" cy="87955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Family</a:t>
          </a:r>
          <a:endParaRPr lang="en-US" sz="2800" kern="1200" dirty="0"/>
        </a:p>
      </dsp:txBody>
      <dsp:txXfrm>
        <a:off x="5461317" y="4256006"/>
        <a:ext cx="1385128" cy="879556"/>
      </dsp:txXfrm>
    </dsp:sp>
    <dsp:sp modelId="{7373E6C7-AF30-4E3E-ADAB-A1C8D7DE3B02}">
      <dsp:nvSpPr>
        <dsp:cNvPr id="0" name=""/>
        <dsp:cNvSpPr/>
      </dsp:nvSpPr>
      <dsp:spPr>
        <a:xfrm>
          <a:off x="6690568" y="1781242"/>
          <a:ext cx="1385128" cy="87955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2C597E-750D-474D-BB5C-BD1279998446}">
      <dsp:nvSpPr>
        <dsp:cNvPr id="0" name=""/>
        <dsp:cNvSpPr/>
      </dsp:nvSpPr>
      <dsp:spPr>
        <a:xfrm>
          <a:off x="6844471" y="1927450"/>
          <a:ext cx="1385128" cy="87955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Band</a:t>
          </a:r>
          <a:endParaRPr lang="en-US" sz="2900" kern="1200" dirty="0"/>
        </a:p>
      </dsp:txBody>
      <dsp:txXfrm>
        <a:off x="6844471" y="1927450"/>
        <a:ext cx="1385128" cy="87955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0.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7.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8.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F117C740-677C-4962-86CC-6DCCB96BC2B8}" type="datetimeFigureOut">
              <a:rPr lang="en-US" smtClean="0"/>
              <a:pPr/>
              <a:t>10/23/2011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04E9E5FC-1D55-49F5-BB0D-A284C5A0156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6840E07-7E22-4B35-BABF-04DAF4CEAF34}" type="datetimeFigureOut">
              <a:rPr lang="en-US" smtClean="0"/>
              <a:pPr/>
              <a:t>10/23/2011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710C82A-0ED3-40B0-8EF9-265A04C58F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10C82A-0ED3-40B0-8EF9-265A04C58F4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10C82A-0ED3-40B0-8EF9-265A04C58F4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10C82A-0ED3-40B0-8EF9-265A04C58F4F}"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10C82A-0ED3-40B0-8EF9-265A04C58F4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4B51E1-0258-4115-82F5-8468AD39265B}" type="datetime1">
              <a:rPr lang="en-US" smtClean="0"/>
              <a:pPr/>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F0FFC-CFBB-4F24-9985-2ADA779FC8F5}" type="datetime1">
              <a:rPr lang="en-US" smtClean="0"/>
              <a:pPr/>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0F6ED-5049-46C1-9FAD-C92FB1897600}" type="datetime1">
              <a:rPr lang="en-US" smtClean="0"/>
              <a:pPr/>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7E16-4E90-4663-B108-03F9E0DF3A4A}" type="datetime1">
              <a:rPr lang="en-US" smtClean="0"/>
              <a:pPr/>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3C5581-ECC3-4BC8-A8E0-DAB6C76DCF5B}" type="datetime1">
              <a:rPr lang="en-US" smtClean="0"/>
              <a:pPr/>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04C8B6-8B9F-4494-9C2F-2BA0B2F065D8}" type="datetime1">
              <a:rPr lang="en-US" smtClean="0"/>
              <a:pPr/>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3E25A8-D918-4840-8C4A-9D12C7FA1FBD}" type="datetime1">
              <a:rPr lang="en-US" smtClean="0"/>
              <a:pPr/>
              <a:t>10/23/2011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BCE5B-E788-4B4F-A388-DDD2A6790B36}" type="datetime1">
              <a:rPr lang="en-US" smtClean="0"/>
              <a:pPr/>
              <a:t>10/23/2011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AF1F1-A7B6-468D-9096-702C4DE760C9}" type="datetime1">
              <a:rPr lang="en-US" smtClean="0"/>
              <a:pPr/>
              <a:t>10/23/2011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B6A1B-AAD2-4449-9EAA-D38205314783}" type="datetime1">
              <a:rPr lang="en-US" smtClean="0"/>
              <a:pPr/>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81644-1FDA-4C5C-9917-60B202E12221}" type="datetime1">
              <a:rPr lang="en-US" smtClean="0"/>
              <a:pPr/>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D090E-27B9-445B-8CA2-48D143D5B6FB}" type="datetime1">
              <a:rPr lang="en-US" smtClean="0"/>
              <a:pPr/>
              <a:t>10/23/2011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comm.eval.org/EVAL/EVAL/Discussions/Message/Default.aspx?MID=817"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382000" cy="2990850"/>
          </a:xfrm>
        </p:spPr>
        <p:txBody>
          <a:bodyPr>
            <a:normAutofit fontScale="90000"/>
          </a:bodyPr>
          <a:lstStyle/>
          <a:p>
            <a:r>
              <a:rPr lang="en-US" dirty="0" smtClean="0"/>
              <a:t>Predicament and Promise:</a:t>
            </a:r>
            <a:br>
              <a:rPr lang="en-US" dirty="0" smtClean="0"/>
            </a:br>
            <a:r>
              <a:rPr lang="en-US" sz="4000" dirty="0" smtClean="0"/>
              <a:t>The </a:t>
            </a:r>
            <a:r>
              <a:rPr lang="en-US" sz="4000" dirty="0" smtClean="0"/>
              <a:t>Internal Evaluator as Ethical Leader</a:t>
            </a:r>
            <a:r>
              <a:rPr lang="en-US" sz="3600" dirty="0" smtClean="0"/>
              <a:t/>
            </a:r>
            <a:br>
              <a:rPr lang="en-US" sz="3600" dirty="0" smtClean="0"/>
            </a:br>
            <a:r>
              <a:rPr lang="en-US" dirty="0" smtClean="0"/>
              <a:t/>
            </a:r>
            <a:br>
              <a:rPr lang="en-US" dirty="0" smtClean="0"/>
            </a:br>
            <a:r>
              <a:rPr lang="en-US" sz="3100" dirty="0" smtClean="0"/>
              <a:t>November 4, </a:t>
            </a:r>
            <a:r>
              <a:rPr lang="en-US" sz="3100" dirty="0" smtClean="0"/>
              <a:t>2011</a:t>
            </a:r>
            <a:br>
              <a:rPr lang="en-US" sz="3100" dirty="0" smtClean="0"/>
            </a:br>
            <a:r>
              <a:rPr lang="en-US" sz="3100" dirty="0" smtClean="0"/>
              <a:t>American Evaluation Association</a:t>
            </a:r>
            <a:r>
              <a:rPr lang="en-US" sz="3100" dirty="0" smtClean="0"/>
              <a:t/>
            </a:r>
            <a:br>
              <a:rPr lang="en-US" sz="3100" dirty="0" smtClean="0"/>
            </a:br>
            <a:r>
              <a:rPr lang="en-US" sz="3100" dirty="0" smtClean="0"/>
              <a:t>Anaheim, CA</a:t>
            </a:r>
            <a:endParaRPr lang="en-US" dirty="0"/>
          </a:p>
        </p:txBody>
      </p:sp>
      <p:sp>
        <p:nvSpPr>
          <p:cNvPr id="3" name="Subtitle 2"/>
          <p:cNvSpPr>
            <a:spLocks noGrp="1"/>
          </p:cNvSpPr>
          <p:nvPr>
            <p:ph type="subTitle" idx="1"/>
          </p:nvPr>
        </p:nvSpPr>
        <p:spPr>
          <a:xfrm>
            <a:off x="1371600" y="4114800"/>
            <a:ext cx="6400800" cy="1752600"/>
          </a:xfrm>
        </p:spPr>
        <p:txBody>
          <a:bodyPr>
            <a:normAutofit fontScale="70000" lnSpcReduction="20000"/>
          </a:bodyPr>
          <a:lstStyle/>
          <a:p>
            <a:r>
              <a:rPr lang="en-US" dirty="0" smtClean="0">
                <a:solidFill>
                  <a:schemeClr val="tx1"/>
                </a:solidFill>
              </a:rPr>
              <a:t>Francis J. Schweigert, Ph.D.</a:t>
            </a:r>
          </a:p>
          <a:p>
            <a:r>
              <a:rPr lang="en-US" dirty="0" smtClean="0">
                <a:solidFill>
                  <a:schemeClr val="tx1"/>
                </a:solidFill>
              </a:rPr>
              <a:t>College of Management</a:t>
            </a:r>
          </a:p>
          <a:p>
            <a:r>
              <a:rPr lang="en-US" dirty="0" smtClean="0">
                <a:solidFill>
                  <a:schemeClr val="tx1"/>
                </a:solidFill>
              </a:rPr>
              <a:t>Metropolitan State University</a:t>
            </a:r>
          </a:p>
          <a:p>
            <a:r>
              <a:rPr lang="en-US" dirty="0" smtClean="0">
                <a:solidFill>
                  <a:schemeClr val="tx1"/>
                </a:solidFill>
              </a:rPr>
              <a:t>Minneapolis, MN</a:t>
            </a:r>
          </a:p>
          <a:p>
            <a:r>
              <a:rPr lang="en-US" dirty="0" smtClean="0">
                <a:solidFill>
                  <a:schemeClr val="tx1"/>
                </a:solidFill>
              </a:rPr>
              <a:t>© </a:t>
            </a:r>
            <a:r>
              <a:rPr lang="en-US" dirty="0" smtClean="0">
                <a:solidFill>
                  <a:schemeClr val="tx1"/>
                </a:solidFill>
              </a:rPr>
              <a:t>November 2011</a:t>
            </a:r>
            <a:endParaRPr lang="en-US" dirty="0" smtClean="0">
              <a:solidFill>
                <a:schemeClr val="tx1"/>
              </a:solidFill>
            </a:endParaRP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graphicFrame>
        <p:nvGraphicFramePr>
          <p:cNvPr id="5" name="Content Placeholder 4"/>
          <p:cNvGraphicFramePr>
            <a:graphicFrameLocks noGrp="1"/>
          </p:cNvGraphicFramePr>
          <p:nvPr>
            <p:ph idx="1"/>
          </p:nvPr>
        </p:nvGraphicFramePr>
        <p:xfrm>
          <a:off x="457200" y="11430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6" name="TextBox 5"/>
          <p:cNvSpPr txBox="1"/>
          <p:nvPr/>
        </p:nvSpPr>
        <p:spPr>
          <a:xfrm>
            <a:off x="975372" y="1600200"/>
            <a:ext cx="2911374" cy="1015663"/>
          </a:xfrm>
          <a:prstGeom prst="rect">
            <a:avLst/>
          </a:prstGeom>
          <a:solidFill>
            <a:schemeClr val="accent3">
              <a:lumMod val="20000"/>
              <a:lumOff val="80000"/>
            </a:schemeClr>
          </a:solidFill>
        </p:spPr>
        <p:txBody>
          <a:bodyPr wrap="none" rtlCol="0">
            <a:spAutoFit/>
          </a:bodyPr>
          <a:lstStyle/>
          <a:p>
            <a:pPr algn="ctr"/>
            <a:r>
              <a:rPr lang="en-US" sz="2000" dirty="0" smtClean="0"/>
              <a:t>What evidence matters?</a:t>
            </a:r>
          </a:p>
          <a:p>
            <a:pPr algn="ctr"/>
            <a:r>
              <a:rPr lang="en-US" sz="2000" dirty="0" smtClean="0"/>
              <a:t>Which efforts qualify </a:t>
            </a:r>
          </a:p>
          <a:p>
            <a:pPr algn="ctr"/>
            <a:r>
              <a:rPr lang="en-US" sz="2000" dirty="0" smtClean="0"/>
              <a:t>for public resources?</a:t>
            </a:r>
            <a:endParaRPr lang="en-US" sz="2000" dirty="0"/>
          </a:p>
        </p:txBody>
      </p:sp>
      <p:sp>
        <p:nvSpPr>
          <p:cNvPr id="7" name="TextBox 6"/>
          <p:cNvSpPr txBox="1"/>
          <p:nvPr/>
        </p:nvSpPr>
        <p:spPr>
          <a:xfrm>
            <a:off x="553380" y="4114800"/>
            <a:ext cx="1414170" cy="1015663"/>
          </a:xfrm>
          <a:prstGeom prst="rect">
            <a:avLst/>
          </a:prstGeom>
          <a:solidFill>
            <a:schemeClr val="accent3">
              <a:lumMod val="20000"/>
              <a:lumOff val="80000"/>
            </a:schemeClr>
          </a:solidFill>
        </p:spPr>
        <p:txBody>
          <a:bodyPr wrap="none" rtlCol="0">
            <a:spAutoFit/>
          </a:bodyPr>
          <a:lstStyle/>
          <a:p>
            <a:pPr algn="ctr"/>
            <a:r>
              <a:rPr lang="en-US" sz="2000" dirty="0" smtClean="0"/>
              <a:t>Method:</a:t>
            </a:r>
          </a:p>
          <a:p>
            <a:pPr algn="ctr"/>
            <a:r>
              <a:rPr lang="en-US" sz="2000" dirty="0" smtClean="0"/>
              <a:t>Evaluation</a:t>
            </a:r>
          </a:p>
          <a:p>
            <a:pPr algn="ctr"/>
            <a:r>
              <a:rPr lang="en-US" sz="2000" dirty="0" smtClean="0"/>
              <a:t>research</a:t>
            </a:r>
            <a:endParaRPr lang="en-US" sz="2000" dirty="0"/>
          </a:p>
        </p:txBody>
      </p:sp>
      <p:sp>
        <p:nvSpPr>
          <p:cNvPr id="8" name="TextBox 7"/>
          <p:cNvSpPr txBox="1"/>
          <p:nvPr/>
        </p:nvSpPr>
        <p:spPr>
          <a:xfrm>
            <a:off x="3200400" y="5486400"/>
            <a:ext cx="2481769" cy="1015663"/>
          </a:xfrm>
          <a:prstGeom prst="rect">
            <a:avLst/>
          </a:prstGeom>
          <a:solidFill>
            <a:schemeClr val="accent3">
              <a:lumMod val="20000"/>
              <a:lumOff val="80000"/>
            </a:schemeClr>
          </a:solidFill>
        </p:spPr>
        <p:txBody>
          <a:bodyPr wrap="none" rtlCol="0">
            <a:spAutoFit/>
          </a:bodyPr>
          <a:lstStyle/>
          <a:p>
            <a:pPr algn="ctr"/>
            <a:r>
              <a:rPr lang="en-US" sz="2000" dirty="0" smtClean="0"/>
              <a:t>Practice Standards: </a:t>
            </a:r>
          </a:p>
          <a:p>
            <a:pPr algn="ctr"/>
            <a:r>
              <a:rPr lang="en-US" sz="2000" dirty="0" smtClean="0"/>
              <a:t>Utility, propriety, </a:t>
            </a:r>
          </a:p>
          <a:p>
            <a:pPr algn="ctr"/>
            <a:r>
              <a:rPr lang="en-US" sz="2000" dirty="0" smtClean="0"/>
              <a:t>accuracy, feasibility.</a:t>
            </a:r>
            <a:endParaRPr lang="en-US" sz="2000" dirty="0"/>
          </a:p>
        </p:txBody>
      </p:sp>
      <p:sp>
        <p:nvSpPr>
          <p:cNvPr id="9" name="Footer Placeholder 8"/>
          <p:cNvSpPr>
            <a:spLocks noGrp="1"/>
          </p:cNvSpPr>
          <p:nvPr>
            <p:ph type="ftr" sz="quarter" idx="11"/>
          </p:nvPr>
        </p:nvSpPr>
        <p:spPr/>
        <p:txBody>
          <a:bodyPr/>
          <a:lstStyle/>
          <a:p>
            <a:endParaRPr lang="en-US"/>
          </a:p>
        </p:txBody>
      </p:sp>
      <p:sp>
        <p:nvSpPr>
          <p:cNvPr id="10" name="TextBox 9"/>
          <p:cNvSpPr txBox="1"/>
          <p:nvPr/>
        </p:nvSpPr>
        <p:spPr>
          <a:xfrm>
            <a:off x="6755206" y="3886200"/>
            <a:ext cx="2388794" cy="1323439"/>
          </a:xfrm>
          <a:prstGeom prst="rect">
            <a:avLst/>
          </a:prstGeom>
          <a:solidFill>
            <a:schemeClr val="accent3">
              <a:lumMod val="20000"/>
              <a:lumOff val="80000"/>
            </a:schemeClr>
          </a:solidFill>
        </p:spPr>
        <p:txBody>
          <a:bodyPr wrap="none" rtlCol="0">
            <a:spAutoFit/>
          </a:bodyPr>
          <a:lstStyle/>
          <a:p>
            <a:pPr algn="ctr"/>
            <a:r>
              <a:rPr lang="en-US" sz="2000" dirty="0" smtClean="0"/>
              <a:t>Value Standards: </a:t>
            </a:r>
          </a:p>
          <a:p>
            <a:pPr algn="ctr"/>
            <a:r>
              <a:rPr lang="en-US" sz="2000" dirty="0" smtClean="0"/>
              <a:t>Fidelity, efficiency, </a:t>
            </a:r>
          </a:p>
          <a:p>
            <a:pPr algn="ctr"/>
            <a:r>
              <a:rPr lang="en-US" sz="2000" dirty="0" smtClean="0"/>
              <a:t>effectiveness, </a:t>
            </a:r>
          </a:p>
          <a:p>
            <a:pPr algn="ctr"/>
            <a:r>
              <a:rPr lang="en-US" sz="2000" dirty="0" smtClean="0"/>
              <a:t>accountability</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Evaluation  — and      —     Ethics </a:t>
            </a:r>
            <a:endParaRPr lang="en-US" dirty="0"/>
          </a:p>
        </p:txBody>
      </p:sp>
      <p:graphicFrame>
        <p:nvGraphicFramePr>
          <p:cNvPr id="5" name="Content Placeholder 4"/>
          <p:cNvGraphicFramePr>
            <a:graphicFrameLocks noGrp="1"/>
          </p:cNvGraphicFramePr>
          <p:nvPr>
            <p:ph idx="1"/>
          </p:nvPr>
        </p:nvGraphicFramePr>
        <p:xfrm>
          <a:off x="381000" y="1143000"/>
          <a:ext cx="83058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6" name="TextBox 5"/>
          <p:cNvSpPr txBox="1"/>
          <p:nvPr/>
        </p:nvSpPr>
        <p:spPr>
          <a:xfrm>
            <a:off x="304800" y="2438400"/>
            <a:ext cx="2978701" cy="830997"/>
          </a:xfrm>
          <a:prstGeom prst="rect">
            <a:avLst/>
          </a:prstGeom>
          <a:solidFill>
            <a:schemeClr val="accent3">
              <a:lumMod val="20000"/>
              <a:lumOff val="80000"/>
            </a:schemeClr>
          </a:solidFill>
        </p:spPr>
        <p:txBody>
          <a:bodyPr wrap="none" rtlCol="0">
            <a:spAutoFit/>
          </a:bodyPr>
          <a:lstStyle/>
          <a:p>
            <a:pPr algn="ctr"/>
            <a:r>
              <a:rPr lang="en-US" sz="2400" dirty="0" smtClean="0"/>
              <a:t>Method:</a:t>
            </a:r>
          </a:p>
          <a:p>
            <a:pPr algn="ctr"/>
            <a:r>
              <a:rPr lang="en-US" sz="2400" dirty="0" smtClean="0"/>
              <a:t>Evaluation Research</a:t>
            </a:r>
            <a:endParaRPr lang="en-US" sz="2400" dirty="0"/>
          </a:p>
        </p:txBody>
      </p:sp>
      <p:sp>
        <p:nvSpPr>
          <p:cNvPr id="7" name="TextBox 6"/>
          <p:cNvSpPr txBox="1"/>
          <p:nvPr/>
        </p:nvSpPr>
        <p:spPr>
          <a:xfrm>
            <a:off x="5791200" y="2362200"/>
            <a:ext cx="2818400" cy="830997"/>
          </a:xfrm>
          <a:prstGeom prst="rect">
            <a:avLst/>
          </a:prstGeom>
          <a:solidFill>
            <a:schemeClr val="accent3">
              <a:lumMod val="20000"/>
              <a:lumOff val="80000"/>
            </a:schemeClr>
          </a:solidFill>
        </p:spPr>
        <p:txBody>
          <a:bodyPr wrap="none" rtlCol="0">
            <a:spAutoFit/>
          </a:bodyPr>
          <a:lstStyle/>
          <a:p>
            <a:pPr algn="ctr"/>
            <a:r>
              <a:rPr lang="en-US" sz="2400" dirty="0" smtClean="0"/>
              <a:t>Method:</a:t>
            </a:r>
          </a:p>
          <a:p>
            <a:pPr algn="ctr"/>
            <a:r>
              <a:rPr lang="en-US" sz="2400" dirty="0" smtClean="0"/>
              <a:t>Public Deliberation</a:t>
            </a:r>
            <a:endParaRPr lang="en-US" sz="2400" dirty="0"/>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rmAutofit/>
          </a:bodyPr>
          <a:lstStyle/>
          <a:p>
            <a:r>
              <a:rPr lang="en-US" dirty="0" smtClean="0"/>
              <a:t>II. The </a:t>
            </a:r>
            <a:r>
              <a:rPr lang="en-US" dirty="0" smtClean="0"/>
              <a:t>Predicament </a:t>
            </a:r>
            <a:r>
              <a:rPr lang="en-US" dirty="0" smtClean="0"/>
              <a:t>of the </a:t>
            </a:r>
            <a:r>
              <a:rPr lang="en-US" dirty="0" smtClean="0"/>
              <a:t>Internal Evaluator</a:t>
            </a:r>
            <a:endParaRPr lang="en-US" dirty="0"/>
          </a:p>
        </p:txBody>
      </p:sp>
      <p:sp>
        <p:nvSpPr>
          <p:cNvPr id="3" name="Content Placeholder 2"/>
          <p:cNvSpPr>
            <a:spLocks noGrp="1"/>
          </p:cNvSpPr>
          <p:nvPr>
            <p:ph idx="1"/>
          </p:nvPr>
        </p:nvSpPr>
        <p:spPr>
          <a:xfrm>
            <a:off x="457200" y="2819400"/>
            <a:ext cx="8229600" cy="3810000"/>
          </a:xfrm>
        </p:spPr>
        <p:txBody>
          <a:bodyPr>
            <a:normAutofit/>
          </a:bodyPr>
          <a:lstStyle/>
          <a:p>
            <a:pPr marL="514350" indent="-514350">
              <a:lnSpc>
                <a:spcPct val="150000"/>
              </a:lnSpc>
              <a:buFont typeface="+mj-lt"/>
              <a:buAutoNum type="alphaUcPeriod"/>
            </a:pPr>
            <a:r>
              <a:rPr lang="en-US" sz="4000" dirty="0" smtClean="0">
                <a:latin typeface="Times New Roman" pitchFamily="18" charset="0"/>
                <a:cs typeface="Times New Roman" pitchFamily="18" charset="0"/>
              </a:rPr>
              <a:t>The moral </a:t>
            </a:r>
            <a:r>
              <a:rPr lang="en-US" sz="4000" dirty="0" smtClean="0">
                <a:latin typeface="Times New Roman" pitchFamily="18" charset="0"/>
                <a:cs typeface="Times New Roman" pitchFamily="18" charset="0"/>
              </a:rPr>
              <a:t>setting.</a:t>
            </a:r>
            <a:endParaRPr lang="en-US" sz="4000" dirty="0" smtClean="0">
              <a:latin typeface="Times New Roman" pitchFamily="18" charset="0"/>
              <a:cs typeface="Times New Roman" pitchFamily="18" charset="0"/>
            </a:endParaRPr>
          </a:p>
          <a:p>
            <a:pPr marL="514350" indent="-514350">
              <a:lnSpc>
                <a:spcPct val="150000"/>
              </a:lnSpc>
              <a:buFont typeface="+mj-lt"/>
              <a:buAutoNum type="alphaUcPeriod"/>
            </a:pPr>
            <a:r>
              <a:rPr lang="en-US" sz="4000" dirty="0" smtClean="0">
                <a:latin typeface="Times New Roman" pitchFamily="18" charset="0"/>
                <a:cs typeface="Times New Roman" pitchFamily="18" charset="0"/>
              </a:rPr>
              <a:t>Challenges and risks.</a:t>
            </a:r>
            <a:endParaRPr lang="en-US" sz="4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u="sng" dirty="0" smtClean="0"/>
              <a:t>Moralnet Theory: </a:t>
            </a:r>
            <a:r>
              <a:rPr lang="en-US" sz="3600" u="sng" dirty="0" smtClean="0"/>
              <a:t>Traditional Societies</a:t>
            </a:r>
            <a:endParaRPr lang="en-US" sz="3600" u="sng" dirty="0"/>
          </a:p>
        </p:txBody>
      </p:sp>
      <p:graphicFrame>
        <p:nvGraphicFramePr>
          <p:cNvPr id="6" name="Content Placeholder 5"/>
          <p:cNvGraphicFramePr>
            <a:graphicFrameLocks noGrp="1"/>
          </p:cNvGraphicFramePr>
          <p:nvPr>
            <p:ph idx="1"/>
          </p:nvPr>
        </p:nvGraphicFramePr>
        <p:xfrm>
          <a:off x="457200" y="990600"/>
          <a:ext cx="8229600" cy="513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152400" y="6248400"/>
            <a:ext cx="2895600" cy="365125"/>
          </a:xfrm>
        </p:spPr>
        <p:txBody>
          <a:bodyPr/>
          <a:lstStyle/>
          <a:p>
            <a:r>
              <a:rPr lang="en-US" sz="2400" dirty="0" smtClean="0">
                <a:solidFill>
                  <a:schemeClr val="tx1"/>
                </a:solidFill>
              </a:rPr>
              <a:t>(</a:t>
            </a:r>
            <a:r>
              <a:rPr lang="en-US" sz="2400" dirty="0" err="1" smtClean="0">
                <a:solidFill>
                  <a:schemeClr val="tx1"/>
                </a:solidFill>
              </a:rPr>
              <a:t>Naroll</a:t>
            </a:r>
            <a:r>
              <a:rPr lang="en-US" sz="2400" dirty="0" smtClean="0">
                <a:solidFill>
                  <a:schemeClr val="tx1"/>
                </a:solidFill>
              </a:rPr>
              <a:t>, 1983)</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sz="3600" u="sng" dirty="0" smtClean="0"/>
              <a:t>Moralnet Theory: </a:t>
            </a:r>
            <a:r>
              <a:rPr lang="en-US" sz="3600" u="sng" dirty="0" smtClean="0"/>
              <a:t>Industrial Societies</a:t>
            </a:r>
            <a:endParaRPr lang="en-US" sz="3600" u="sng" dirty="0"/>
          </a:p>
        </p:txBody>
      </p:sp>
      <p:graphicFrame>
        <p:nvGraphicFramePr>
          <p:cNvPr id="6" name="Content Placeholder 5"/>
          <p:cNvGraphicFramePr>
            <a:graphicFrameLocks noGrp="1"/>
          </p:cNvGraphicFramePr>
          <p:nvPr>
            <p:ph idx="1"/>
          </p:nvPr>
        </p:nvGraphicFramePr>
        <p:xfrm>
          <a:off x="457200" y="1219200"/>
          <a:ext cx="8229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0" y="6324600"/>
            <a:ext cx="2895600" cy="365125"/>
          </a:xfrm>
        </p:spPr>
        <p:txBody>
          <a:bodyPr/>
          <a:lstStyle/>
          <a:p>
            <a:r>
              <a:rPr lang="en-US" sz="2400" dirty="0" smtClean="0">
                <a:solidFill>
                  <a:schemeClr val="tx1"/>
                </a:solidFill>
              </a:rPr>
              <a:t>(</a:t>
            </a:r>
            <a:r>
              <a:rPr lang="en-US" sz="2400" dirty="0" err="1" smtClean="0">
                <a:solidFill>
                  <a:schemeClr val="tx1"/>
                </a:solidFill>
              </a:rPr>
              <a:t>Naroll</a:t>
            </a:r>
            <a:r>
              <a:rPr lang="en-US" sz="2400" dirty="0" smtClean="0">
                <a:solidFill>
                  <a:schemeClr val="tx1"/>
                </a:solidFill>
              </a:rPr>
              <a:t>, 1983)</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Workplace as </a:t>
            </a:r>
            <a:br>
              <a:rPr lang="en-US" dirty="0" smtClean="0"/>
            </a:br>
            <a:r>
              <a:rPr lang="en-US" dirty="0" smtClean="0"/>
              <a:t>Normative Reference Group</a:t>
            </a:r>
            <a:endParaRPr lang="en-US" dirty="0"/>
          </a:p>
        </p:txBody>
      </p:sp>
      <p:graphicFrame>
        <p:nvGraphicFramePr>
          <p:cNvPr id="6" name="Content Placeholder 5"/>
          <p:cNvGraphicFramePr>
            <a:graphicFrameLocks noGrp="1"/>
          </p:cNvGraphicFramePr>
          <p:nvPr>
            <p:ph idx="1"/>
          </p:nvPr>
        </p:nvGraphicFramePr>
        <p:xfrm>
          <a:off x="533400" y="1600200"/>
          <a:ext cx="8229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Workplace as </a:t>
            </a:r>
            <a:br>
              <a:rPr lang="en-US" dirty="0" smtClean="0"/>
            </a:br>
            <a:r>
              <a:rPr lang="en-US" dirty="0" smtClean="0"/>
              <a:t>Normative Reference Group</a:t>
            </a:r>
            <a:endParaRPr lang="en-US" dirty="0"/>
          </a:p>
        </p:txBody>
      </p:sp>
      <p:graphicFrame>
        <p:nvGraphicFramePr>
          <p:cNvPr id="6" name="Content Placeholder 5"/>
          <p:cNvGraphicFramePr>
            <a:graphicFrameLocks noGrp="1"/>
          </p:cNvGraphicFramePr>
          <p:nvPr>
            <p:ph idx="1"/>
          </p:nvPr>
        </p:nvGraphicFramePr>
        <p:xfrm>
          <a:off x="533400" y="1600200"/>
          <a:ext cx="8229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7" name="TextBox 6"/>
          <p:cNvSpPr txBox="1"/>
          <p:nvPr/>
        </p:nvSpPr>
        <p:spPr>
          <a:xfrm>
            <a:off x="2819400" y="3429000"/>
            <a:ext cx="3094117" cy="1077218"/>
          </a:xfrm>
          <a:prstGeom prst="rect">
            <a:avLst/>
          </a:prstGeom>
          <a:solidFill>
            <a:schemeClr val="accent3">
              <a:lumMod val="20000"/>
              <a:lumOff val="80000"/>
            </a:schemeClr>
          </a:solidFill>
        </p:spPr>
        <p:txBody>
          <a:bodyPr wrap="none" rtlCol="0">
            <a:spAutoFit/>
          </a:bodyPr>
          <a:lstStyle/>
          <a:p>
            <a:r>
              <a:rPr lang="en-US" sz="3200" dirty="0" smtClean="0"/>
              <a:t>Moral approval </a:t>
            </a:r>
          </a:p>
          <a:p>
            <a:r>
              <a:rPr lang="en-US" sz="3200" dirty="0" smtClean="0"/>
              <a:t>and disapproval</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Workplace as </a:t>
            </a:r>
            <a:br>
              <a:rPr lang="en-US" dirty="0" smtClean="0"/>
            </a:br>
            <a:r>
              <a:rPr lang="en-US" dirty="0" smtClean="0"/>
              <a:t>Normative Reference Group</a:t>
            </a:r>
            <a:endParaRPr lang="en-US" dirty="0"/>
          </a:p>
        </p:txBody>
      </p:sp>
      <p:graphicFrame>
        <p:nvGraphicFramePr>
          <p:cNvPr id="6" name="Content Placeholder 5"/>
          <p:cNvGraphicFramePr>
            <a:graphicFrameLocks noGrp="1"/>
          </p:cNvGraphicFramePr>
          <p:nvPr>
            <p:ph idx="1"/>
          </p:nvPr>
        </p:nvGraphicFramePr>
        <p:xfrm>
          <a:off x="533400" y="1600200"/>
          <a:ext cx="8229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7" name="TextBox 6"/>
          <p:cNvSpPr txBox="1"/>
          <p:nvPr/>
        </p:nvSpPr>
        <p:spPr>
          <a:xfrm>
            <a:off x="3200400" y="3733800"/>
            <a:ext cx="2173993" cy="646331"/>
          </a:xfrm>
          <a:prstGeom prst="rect">
            <a:avLst/>
          </a:prstGeom>
          <a:solidFill>
            <a:schemeClr val="accent3">
              <a:lumMod val="20000"/>
              <a:lumOff val="80000"/>
            </a:schemeClr>
          </a:solidFill>
        </p:spPr>
        <p:txBody>
          <a:bodyPr wrap="none" rtlCol="0">
            <a:spAutoFit/>
          </a:bodyPr>
          <a:lstStyle/>
          <a:p>
            <a:r>
              <a:rPr lang="en-US" sz="3600" dirty="0" smtClean="0"/>
              <a:t>Evaluator</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Moral Predicament of the Evaluator</a:t>
            </a:r>
            <a:endParaRPr lang="en-US" dirty="0"/>
          </a:p>
        </p:txBody>
      </p:sp>
      <p:graphicFrame>
        <p:nvGraphicFramePr>
          <p:cNvPr id="6" name="Content Placeholder 5"/>
          <p:cNvGraphicFramePr>
            <a:graphicFrameLocks noGrp="1"/>
          </p:cNvGraphicFramePr>
          <p:nvPr>
            <p:ph idx="1"/>
          </p:nvPr>
        </p:nvGraphicFramePr>
        <p:xfrm>
          <a:off x="533400" y="1371600"/>
          <a:ext cx="8229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7" name="TextBox 6"/>
          <p:cNvSpPr txBox="1"/>
          <p:nvPr/>
        </p:nvSpPr>
        <p:spPr>
          <a:xfrm>
            <a:off x="3200400" y="3505200"/>
            <a:ext cx="2173993" cy="646331"/>
          </a:xfrm>
          <a:prstGeom prst="rect">
            <a:avLst/>
          </a:prstGeom>
          <a:solidFill>
            <a:schemeClr val="accent3">
              <a:lumMod val="20000"/>
              <a:lumOff val="80000"/>
            </a:schemeClr>
          </a:solidFill>
        </p:spPr>
        <p:txBody>
          <a:bodyPr wrap="none" rtlCol="0">
            <a:spAutoFit/>
          </a:bodyPr>
          <a:lstStyle/>
          <a:p>
            <a:r>
              <a:rPr lang="en-US" sz="3600" dirty="0" smtClean="0"/>
              <a:t>Evaluator</a:t>
            </a:r>
            <a:endParaRPr lang="en-US" sz="3600" dirty="0"/>
          </a:p>
        </p:txBody>
      </p:sp>
      <p:sp>
        <p:nvSpPr>
          <p:cNvPr id="8" name="TextBox 7"/>
          <p:cNvSpPr txBox="1"/>
          <p:nvPr/>
        </p:nvSpPr>
        <p:spPr>
          <a:xfrm>
            <a:off x="152400" y="3352800"/>
            <a:ext cx="2326278" cy="1015663"/>
          </a:xfrm>
          <a:prstGeom prst="rect">
            <a:avLst/>
          </a:prstGeom>
          <a:noFill/>
        </p:spPr>
        <p:txBody>
          <a:bodyPr wrap="none" rtlCol="0">
            <a:spAutoFit/>
          </a:bodyPr>
          <a:lstStyle/>
          <a:p>
            <a:pPr algn="ctr"/>
            <a:r>
              <a:rPr lang="en-US" sz="2000" dirty="0" smtClean="0"/>
              <a:t>Value standards of</a:t>
            </a:r>
          </a:p>
          <a:p>
            <a:pPr algn="ctr"/>
            <a:r>
              <a:rPr lang="en-US" sz="2000" dirty="0" smtClean="0"/>
              <a:t>fidelity, efficiency,</a:t>
            </a:r>
          </a:p>
          <a:p>
            <a:pPr algn="ctr"/>
            <a:r>
              <a:rPr lang="en-US" sz="2000" dirty="0" smtClean="0"/>
              <a:t>effectiveness</a:t>
            </a:r>
            <a:endParaRPr lang="en-US" sz="2000" dirty="0"/>
          </a:p>
        </p:txBody>
      </p:sp>
      <p:sp>
        <p:nvSpPr>
          <p:cNvPr id="9" name="TextBox 8"/>
          <p:cNvSpPr txBox="1"/>
          <p:nvPr/>
        </p:nvSpPr>
        <p:spPr>
          <a:xfrm>
            <a:off x="457200" y="5562600"/>
            <a:ext cx="2470548" cy="1015663"/>
          </a:xfrm>
          <a:prstGeom prst="rect">
            <a:avLst/>
          </a:prstGeom>
          <a:noFill/>
        </p:spPr>
        <p:txBody>
          <a:bodyPr wrap="none" rtlCol="0">
            <a:spAutoFit/>
          </a:bodyPr>
          <a:lstStyle/>
          <a:p>
            <a:r>
              <a:rPr lang="en-US" sz="2000" dirty="0" smtClean="0"/>
              <a:t>Research standards </a:t>
            </a:r>
          </a:p>
          <a:p>
            <a:r>
              <a:rPr lang="en-US" sz="2000" dirty="0" smtClean="0"/>
              <a:t>of objectivity</a:t>
            </a:r>
          </a:p>
          <a:p>
            <a:r>
              <a:rPr lang="en-US" sz="2000" dirty="0" smtClean="0"/>
              <a:t>and evidence</a:t>
            </a:r>
            <a:endParaRPr lang="en-US" sz="2000" dirty="0"/>
          </a:p>
        </p:txBody>
      </p:sp>
      <p:cxnSp>
        <p:nvCxnSpPr>
          <p:cNvPr id="11" name="Straight Arrow Connector 10"/>
          <p:cNvCxnSpPr>
            <a:stCxn id="8" idx="3"/>
            <a:endCxn id="7" idx="1"/>
          </p:cNvCxnSpPr>
          <p:nvPr/>
        </p:nvCxnSpPr>
        <p:spPr>
          <a:xfrm flipV="1">
            <a:off x="2478678" y="3828366"/>
            <a:ext cx="721722" cy="32266"/>
          </a:xfrm>
          <a:prstGeom prst="straightConnector1">
            <a:avLst/>
          </a:prstGeom>
          <a:ln>
            <a:headEnd type="triangle"/>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905000" y="4267200"/>
            <a:ext cx="2438400" cy="1371600"/>
          </a:xfrm>
          <a:prstGeom prst="straightConnector1">
            <a:avLst/>
          </a:prstGeom>
          <a:ln>
            <a:headEnd type="triangle"/>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29400" y="5562600"/>
            <a:ext cx="1689886" cy="1015663"/>
          </a:xfrm>
          <a:prstGeom prst="rect">
            <a:avLst/>
          </a:prstGeom>
          <a:noFill/>
        </p:spPr>
        <p:txBody>
          <a:bodyPr wrap="none" rtlCol="0">
            <a:spAutoFit/>
          </a:bodyPr>
          <a:lstStyle/>
          <a:p>
            <a:r>
              <a:rPr lang="en-US" sz="2000" dirty="0" smtClean="0"/>
              <a:t>Judgments </a:t>
            </a:r>
          </a:p>
          <a:p>
            <a:r>
              <a:rPr lang="en-US" sz="2000" dirty="0" smtClean="0"/>
              <a:t>under public </a:t>
            </a:r>
          </a:p>
          <a:p>
            <a:r>
              <a:rPr lang="en-US" sz="2000" dirty="0" smtClean="0"/>
              <a:t>scrutiny</a:t>
            </a:r>
          </a:p>
        </p:txBody>
      </p:sp>
      <p:cxnSp>
        <p:nvCxnSpPr>
          <p:cNvPr id="20" name="Straight Arrow Connector 19"/>
          <p:cNvCxnSpPr/>
          <p:nvPr/>
        </p:nvCxnSpPr>
        <p:spPr>
          <a:xfrm>
            <a:off x="4876800" y="4267200"/>
            <a:ext cx="1676400" cy="1600200"/>
          </a:xfrm>
          <a:prstGeom prst="straightConnector1">
            <a:avLst/>
          </a:prstGeom>
          <a:ln>
            <a:headEnd type="triangle"/>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1000" y="1447800"/>
            <a:ext cx="2521844" cy="707886"/>
          </a:xfrm>
          <a:prstGeom prst="rect">
            <a:avLst/>
          </a:prstGeom>
          <a:noFill/>
        </p:spPr>
        <p:txBody>
          <a:bodyPr wrap="none" rtlCol="0">
            <a:spAutoFit/>
          </a:bodyPr>
          <a:lstStyle/>
          <a:p>
            <a:r>
              <a:rPr lang="en-US" sz="2000" dirty="0" smtClean="0"/>
              <a:t>Professional identity</a:t>
            </a:r>
          </a:p>
          <a:p>
            <a:r>
              <a:rPr lang="en-US" sz="2000" dirty="0" smtClean="0"/>
              <a:t>and loyalty</a:t>
            </a:r>
            <a:endParaRPr lang="en-US" sz="2000" dirty="0"/>
          </a:p>
        </p:txBody>
      </p:sp>
      <p:cxnSp>
        <p:nvCxnSpPr>
          <p:cNvPr id="25" name="Straight Arrow Connector 24"/>
          <p:cNvCxnSpPr/>
          <p:nvPr/>
        </p:nvCxnSpPr>
        <p:spPr>
          <a:xfrm rot="16200000" flipH="1">
            <a:off x="2857500" y="1943100"/>
            <a:ext cx="1524000" cy="1447800"/>
          </a:xfrm>
          <a:prstGeom prst="straightConnector1">
            <a:avLst/>
          </a:prstGeom>
          <a:ln>
            <a:headEnd type="triangle"/>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096000" y="990600"/>
            <a:ext cx="2629246" cy="1015663"/>
          </a:xfrm>
          <a:prstGeom prst="rect">
            <a:avLst/>
          </a:prstGeom>
          <a:noFill/>
          <a:ln>
            <a:solidFill>
              <a:schemeClr val="accent1">
                <a:lumMod val="20000"/>
                <a:lumOff val="80000"/>
              </a:schemeClr>
            </a:solidFill>
          </a:ln>
        </p:spPr>
        <p:txBody>
          <a:bodyPr wrap="none" rtlCol="0">
            <a:spAutoFit/>
          </a:bodyPr>
          <a:lstStyle/>
          <a:p>
            <a:r>
              <a:rPr lang="en-US" sz="2000" dirty="0" smtClean="0"/>
              <a:t>Practice standards of </a:t>
            </a:r>
          </a:p>
          <a:p>
            <a:r>
              <a:rPr lang="en-US" sz="2000" dirty="0" smtClean="0"/>
              <a:t>propriety, accuracy, </a:t>
            </a:r>
          </a:p>
          <a:p>
            <a:r>
              <a:rPr lang="en-US" sz="2000" dirty="0" smtClean="0"/>
              <a:t>utility, feasibility</a:t>
            </a:r>
            <a:endParaRPr lang="en-US" sz="2000" dirty="0"/>
          </a:p>
        </p:txBody>
      </p:sp>
      <p:cxnSp>
        <p:nvCxnSpPr>
          <p:cNvPr id="22" name="Straight Arrow Connector 21"/>
          <p:cNvCxnSpPr/>
          <p:nvPr/>
        </p:nvCxnSpPr>
        <p:spPr>
          <a:xfrm flipV="1">
            <a:off x="4419600" y="1981200"/>
            <a:ext cx="1676400" cy="1447800"/>
          </a:xfrm>
          <a:prstGeom prst="straightConnector1">
            <a:avLst/>
          </a:prstGeom>
          <a:ln>
            <a:headEnd type="triangle"/>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3600" u="sng" dirty="0" smtClean="0"/>
              <a:t>Moral Predicament </a:t>
            </a:r>
            <a:r>
              <a:rPr lang="en-US" sz="3600" u="sng" dirty="0" smtClean="0"/>
              <a:t>of the </a:t>
            </a:r>
            <a:r>
              <a:rPr lang="en-US" sz="3600" u="sng" dirty="0" smtClean="0"/>
              <a:t>Evaluator</a:t>
            </a:r>
            <a:endParaRPr lang="en-US" sz="3600" u="sng" dirty="0"/>
          </a:p>
        </p:txBody>
      </p:sp>
      <p:sp>
        <p:nvSpPr>
          <p:cNvPr id="3" name="Content Placeholder 2"/>
          <p:cNvSpPr>
            <a:spLocks noGrp="1"/>
          </p:cNvSpPr>
          <p:nvPr>
            <p:ph idx="1"/>
          </p:nvPr>
        </p:nvSpPr>
        <p:spPr>
          <a:xfrm>
            <a:off x="457200" y="990600"/>
            <a:ext cx="8229600" cy="5867400"/>
          </a:xfrm>
        </p:spPr>
        <p:txBody>
          <a:bodyPr>
            <a:normAutofit fontScale="85000" lnSpcReduction="20000"/>
          </a:bodyPr>
          <a:lstStyle/>
          <a:p>
            <a:pPr>
              <a:buNone/>
            </a:pPr>
            <a:r>
              <a:rPr lang="en-US" u="sng" dirty="0" smtClean="0"/>
              <a:t>All workers </a:t>
            </a:r>
          </a:p>
          <a:p>
            <a:pPr lvl="1"/>
            <a:r>
              <a:rPr lang="en-US" dirty="0" smtClean="0"/>
              <a:t>sensitive </a:t>
            </a:r>
            <a:r>
              <a:rPr lang="en-US" dirty="0" smtClean="0"/>
              <a:t>to workplace dynamics of moral approval and </a:t>
            </a:r>
            <a:r>
              <a:rPr lang="en-US" dirty="0" smtClean="0"/>
              <a:t>disapproval. </a:t>
            </a:r>
          </a:p>
          <a:p>
            <a:pPr lvl="1"/>
            <a:r>
              <a:rPr lang="en-US" dirty="0" smtClean="0"/>
              <a:t>sense </a:t>
            </a:r>
            <a:r>
              <a:rPr lang="en-US" dirty="0" smtClean="0"/>
              <a:t>of self-worth and self-identity </a:t>
            </a:r>
            <a:r>
              <a:rPr lang="en-US" dirty="0" smtClean="0"/>
              <a:t>in work </a:t>
            </a:r>
            <a:r>
              <a:rPr lang="en-US" dirty="0" smtClean="0"/>
              <a:t>and </a:t>
            </a:r>
            <a:r>
              <a:rPr lang="en-US" dirty="0" smtClean="0"/>
              <a:t>organizational </a:t>
            </a:r>
            <a:r>
              <a:rPr lang="en-US" dirty="0" smtClean="0"/>
              <a:t>membership. </a:t>
            </a:r>
          </a:p>
          <a:p>
            <a:pPr>
              <a:buNone/>
            </a:pPr>
            <a:r>
              <a:rPr lang="en-US" dirty="0" smtClean="0"/>
              <a:t> </a:t>
            </a:r>
            <a:r>
              <a:rPr lang="en-US" u="sng" dirty="0" smtClean="0"/>
              <a:t>Professions</a:t>
            </a:r>
            <a:r>
              <a:rPr lang="en-US" dirty="0" smtClean="0"/>
              <a:t> </a:t>
            </a:r>
          </a:p>
          <a:p>
            <a:pPr lvl="1"/>
            <a:r>
              <a:rPr lang="en-US" dirty="0" smtClean="0"/>
              <a:t>can require stepping outside </a:t>
            </a:r>
            <a:r>
              <a:rPr lang="en-US" dirty="0" smtClean="0"/>
              <a:t>the world of moral approval and </a:t>
            </a:r>
            <a:r>
              <a:rPr lang="en-US" dirty="0" smtClean="0"/>
              <a:t>disapproval. </a:t>
            </a:r>
          </a:p>
          <a:p>
            <a:pPr lvl="1"/>
            <a:r>
              <a:rPr lang="en-US" dirty="0" smtClean="0"/>
              <a:t>judged against ideals and norms of their profession </a:t>
            </a:r>
          </a:p>
          <a:p>
            <a:pPr lvl="1"/>
            <a:r>
              <a:rPr lang="en-US" dirty="0" smtClean="0"/>
              <a:t>“Do no harm” </a:t>
            </a:r>
          </a:p>
          <a:p>
            <a:pPr lvl="1"/>
            <a:r>
              <a:rPr lang="en-US" dirty="0" smtClean="0"/>
              <a:t>“Fair administration of justice and conflict resolution”</a:t>
            </a:r>
          </a:p>
          <a:p>
            <a:pPr>
              <a:buNone/>
            </a:pPr>
            <a:r>
              <a:rPr lang="en-US" u="sng" dirty="0" smtClean="0"/>
              <a:t>Evaluators</a:t>
            </a:r>
            <a:r>
              <a:rPr lang="en-US" dirty="0" smtClean="0"/>
              <a:t> </a:t>
            </a:r>
          </a:p>
          <a:p>
            <a:pPr lvl="1"/>
            <a:r>
              <a:rPr lang="en-US" dirty="0" smtClean="0"/>
              <a:t>profession is regulative, not productive </a:t>
            </a:r>
          </a:p>
          <a:p>
            <a:pPr lvl="1"/>
            <a:r>
              <a:rPr lang="en-US" dirty="0" smtClean="0"/>
              <a:t>no contribution without evaluation standards</a:t>
            </a:r>
          </a:p>
          <a:p>
            <a:pPr lvl="1"/>
            <a:r>
              <a:rPr lang="en-US" dirty="0" smtClean="0"/>
              <a:t>“Judgment of merit, worth, significance”</a:t>
            </a:r>
            <a:endParaRPr lang="en-US" dirty="0"/>
          </a:p>
        </p:txBody>
      </p:sp>
      <p:sp>
        <p:nvSpPr>
          <p:cNvPr id="4" name="Footer Placeholder 3"/>
          <p:cNvSpPr>
            <a:spLocks noGrp="1"/>
          </p:cNvSpPr>
          <p:nvPr>
            <p:ph type="ftr" sz="quarter" idx="11"/>
          </p:nvPr>
        </p:nvSpPr>
        <p:spPr>
          <a:xfrm>
            <a:off x="457200" y="6248400"/>
            <a:ext cx="2895600" cy="365125"/>
          </a:xfrm>
        </p:spPr>
        <p:txBody>
          <a:bodyPr/>
          <a:lstStyle/>
          <a:p>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Overview</a:t>
            </a:r>
            <a:endParaRPr lang="en-US" u="sng"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marL="571500" indent="-571500">
              <a:lnSpc>
                <a:spcPct val="200000"/>
              </a:lnSpc>
              <a:buFont typeface="+mj-lt"/>
              <a:buAutoNum type="romanUcPeriod"/>
            </a:pPr>
            <a:r>
              <a:rPr lang="en-US" dirty="0" smtClean="0"/>
              <a:t>Putting </a:t>
            </a:r>
            <a:r>
              <a:rPr lang="en-US" dirty="0" smtClean="0"/>
              <a:t>Ethics in Its </a:t>
            </a:r>
            <a:r>
              <a:rPr lang="en-US" dirty="0" smtClean="0"/>
              <a:t>Place</a:t>
            </a:r>
          </a:p>
          <a:p>
            <a:pPr marL="571500" indent="-571500">
              <a:lnSpc>
                <a:spcPct val="200000"/>
              </a:lnSpc>
              <a:buFont typeface="+mj-lt"/>
              <a:buAutoNum type="romanUcPeriod"/>
            </a:pPr>
            <a:r>
              <a:rPr lang="en-US" dirty="0" smtClean="0"/>
              <a:t>The Predicament of the Internal Evaluator </a:t>
            </a:r>
            <a:endParaRPr lang="en-US" dirty="0" smtClean="0"/>
          </a:p>
          <a:p>
            <a:pPr marL="571500" indent="-571500">
              <a:lnSpc>
                <a:spcPct val="200000"/>
              </a:lnSpc>
              <a:buFont typeface="+mj-lt"/>
              <a:buAutoNum type="romanUcPeriod"/>
            </a:pPr>
            <a:r>
              <a:rPr lang="en-US" dirty="0" smtClean="0"/>
              <a:t>The Promise of the Internal Evaluator: The View from </a:t>
            </a:r>
            <a:r>
              <a:rPr lang="en-US" dirty="0" smtClean="0"/>
              <a:t>Nowhere</a:t>
            </a:r>
          </a:p>
          <a:p>
            <a:pPr marL="571500" indent="-571500">
              <a:lnSpc>
                <a:spcPct val="200000"/>
              </a:lnSpc>
              <a:buFont typeface="+mj-lt"/>
              <a:buAutoNum type="romanUcPeriod"/>
            </a:pPr>
            <a:r>
              <a:rPr lang="en-US" dirty="0" smtClean="0"/>
              <a:t>The Promise of the Internal Evaluator:  Public Ethics and Public Deliberation </a:t>
            </a:r>
            <a:endParaRPr lang="en-US" dirty="0" smtClean="0"/>
          </a:p>
          <a:p>
            <a:pPr marL="571500" indent="-571500">
              <a:lnSpc>
                <a:spcPct val="200000"/>
              </a:lnSpc>
              <a:buFont typeface="+mj-lt"/>
              <a:buAutoNum type="romanUcPeriod"/>
            </a:pPr>
            <a:r>
              <a:rPr lang="en-US" dirty="0" smtClean="0"/>
              <a:t>Conclusion: New Directions in Public Ethics</a:t>
            </a:r>
          </a:p>
          <a:p>
            <a:pPr marL="571500" indent="-571500">
              <a:lnSpc>
                <a:spcPct val="200000"/>
              </a:lnSpc>
              <a:buFont typeface="+mj-lt"/>
              <a:buAutoNum type="romanUcPeriod"/>
            </a:pP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The </a:t>
            </a:r>
            <a:r>
              <a:rPr lang="en-US" dirty="0" smtClean="0"/>
              <a:t>Promise </a:t>
            </a:r>
            <a:r>
              <a:rPr lang="en-US" dirty="0" smtClean="0"/>
              <a:t>of the </a:t>
            </a:r>
            <a:r>
              <a:rPr lang="en-US" dirty="0" smtClean="0"/>
              <a:t>Internal Evaluator: The View from Nowhere</a:t>
            </a:r>
            <a:endParaRPr lang="en-US" dirty="0"/>
          </a:p>
        </p:txBody>
      </p:sp>
      <p:sp>
        <p:nvSpPr>
          <p:cNvPr id="3" name="Content Placeholder 2"/>
          <p:cNvSpPr>
            <a:spLocks noGrp="1"/>
          </p:cNvSpPr>
          <p:nvPr>
            <p:ph idx="1"/>
          </p:nvPr>
        </p:nvSpPr>
        <p:spPr>
          <a:xfrm>
            <a:off x="457200" y="2133600"/>
            <a:ext cx="8229600" cy="4419600"/>
          </a:xfrm>
        </p:spPr>
        <p:txBody>
          <a:bodyPr>
            <a:normAutofit/>
          </a:bodyPr>
          <a:lstStyle/>
          <a:p>
            <a:pPr marL="514350" indent="-514350">
              <a:lnSpc>
                <a:spcPct val="150000"/>
              </a:lnSpc>
              <a:buFont typeface="+mj-lt"/>
              <a:buAutoNum type="alphaUcPeriod"/>
            </a:pPr>
            <a:r>
              <a:rPr lang="en-US" dirty="0" smtClean="0"/>
              <a:t>Evaluation </a:t>
            </a:r>
            <a:r>
              <a:rPr lang="en-US" dirty="0" smtClean="0"/>
              <a:t>capacity building</a:t>
            </a:r>
          </a:p>
          <a:p>
            <a:pPr marL="1314450" lvl="2" indent="-514350">
              <a:lnSpc>
                <a:spcPct val="150000"/>
              </a:lnSpc>
              <a:buFont typeface="Wingdings" pitchFamily="2" charset="2"/>
              <a:buChar char="q"/>
            </a:pPr>
            <a:r>
              <a:rPr lang="en-US" sz="2800" dirty="0" smtClean="0"/>
              <a:t>Regulative role of evaluation</a:t>
            </a:r>
          </a:p>
          <a:p>
            <a:pPr marL="1314450" lvl="2" indent="-514350">
              <a:lnSpc>
                <a:spcPct val="150000"/>
              </a:lnSpc>
              <a:buFont typeface="Wingdings" pitchFamily="2" charset="2"/>
              <a:buChar char="q"/>
            </a:pPr>
            <a:r>
              <a:rPr lang="en-US" sz="2800" dirty="0" smtClean="0"/>
              <a:t>Standards of objectivity</a:t>
            </a:r>
          </a:p>
          <a:p>
            <a:pPr marL="1314450" lvl="2" indent="-514350">
              <a:lnSpc>
                <a:spcPct val="150000"/>
              </a:lnSpc>
              <a:buFont typeface="Wingdings" pitchFamily="2" charset="2"/>
              <a:buChar char="q"/>
            </a:pPr>
            <a:r>
              <a:rPr lang="en-US" sz="2800" dirty="0" smtClean="0"/>
              <a:t>Value in the public view</a:t>
            </a:r>
          </a:p>
          <a:p>
            <a:pPr marL="514350" indent="-514350">
              <a:lnSpc>
                <a:spcPct val="150000"/>
              </a:lnSpc>
              <a:buFont typeface="+mj-lt"/>
              <a:buAutoNum type="alphaUcPeriod"/>
            </a:pPr>
            <a:r>
              <a:rPr lang="en-US" dirty="0" smtClean="0"/>
              <a:t>Evaluative thinking</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Regulative Role of Evaluation</a:t>
            </a:r>
            <a:endParaRPr lang="en-U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7" name="TextBox 6"/>
          <p:cNvSpPr txBox="1"/>
          <p:nvPr/>
        </p:nvSpPr>
        <p:spPr>
          <a:xfrm rot="19716783">
            <a:off x="3174031" y="1979840"/>
            <a:ext cx="2276585" cy="830997"/>
          </a:xfrm>
          <a:prstGeom prst="rect">
            <a:avLst/>
          </a:prstGeom>
          <a:noFill/>
        </p:spPr>
        <p:txBody>
          <a:bodyPr wrap="none" rtlCol="0">
            <a:spAutoFit/>
          </a:bodyPr>
          <a:lstStyle/>
          <a:p>
            <a:pPr algn="ctr"/>
            <a:r>
              <a:rPr lang="en-US" sz="2400" dirty="0" smtClean="0"/>
              <a:t>Organizational </a:t>
            </a:r>
          </a:p>
          <a:p>
            <a:pPr algn="ctr"/>
            <a:r>
              <a:rPr lang="en-US" sz="2400" dirty="0" smtClean="0"/>
              <a:t>Success</a:t>
            </a:r>
            <a:endParaRPr lang="en-US" dirty="0"/>
          </a:p>
        </p:txBody>
      </p:sp>
      <p:sp>
        <p:nvSpPr>
          <p:cNvPr id="8" name="TextBox 7"/>
          <p:cNvSpPr txBox="1"/>
          <p:nvPr/>
        </p:nvSpPr>
        <p:spPr>
          <a:xfrm rot="19793648">
            <a:off x="3583395" y="4810385"/>
            <a:ext cx="2601694" cy="1200329"/>
          </a:xfrm>
          <a:prstGeom prst="rect">
            <a:avLst/>
          </a:prstGeom>
          <a:noFill/>
        </p:spPr>
        <p:txBody>
          <a:bodyPr wrap="square" rtlCol="0">
            <a:spAutoFit/>
          </a:bodyPr>
          <a:lstStyle/>
          <a:p>
            <a:pPr algn="ctr"/>
            <a:r>
              <a:rPr lang="en-US" sz="2400" dirty="0" smtClean="0"/>
              <a:t>Judgments</a:t>
            </a:r>
          </a:p>
          <a:p>
            <a:pPr algn="ctr"/>
            <a:r>
              <a:rPr lang="en-US" sz="2400" dirty="0" smtClean="0"/>
              <a:t>of </a:t>
            </a:r>
            <a:r>
              <a:rPr lang="en-US" sz="2400" dirty="0" smtClean="0"/>
              <a:t>Merit, Worth, Significance</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Regulative Role of Evaluation</a:t>
            </a:r>
            <a:endParaRPr lang="en-U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2895600" y="6324600"/>
            <a:ext cx="3581400" cy="365125"/>
          </a:xfrm>
        </p:spPr>
        <p:txBody>
          <a:bodyPr/>
          <a:lstStyle/>
          <a:p>
            <a:r>
              <a:rPr lang="en-US" sz="1800" dirty="0" smtClean="0">
                <a:solidFill>
                  <a:schemeClr val="tx1"/>
                </a:solidFill>
              </a:rPr>
              <a:t>(Nagel, 1986; Smith, 1790/1984)</a:t>
            </a:r>
            <a:endParaRPr lang="en-US" sz="18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7" name="TextBox 6"/>
          <p:cNvSpPr txBox="1"/>
          <p:nvPr/>
        </p:nvSpPr>
        <p:spPr>
          <a:xfrm rot="19746490">
            <a:off x="3023644" y="1668478"/>
            <a:ext cx="2276585" cy="830997"/>
          </a:xfrm>
          <a:prstGeom prst="rect">
            <a:avLst/>
          </a:prstGeom>
          <a:noFill/>
        </p:spPr>
        <p:txBody>
          <a:bodyPr wrap="none" rtlCol="0">
            <a:spAutoFit/>
          </a:bodyPr>
          <a:lstStyle/>
          <a:p>
            <a:pPr algn="ctr"/>
            <a:r>
              <a:rPr lang="en-US" sz="2400" dirty="0" smtClean="0"/>
              <a:t>Organizational </a:t>
            </a:r>
          </a:p>
          <a:p>
            <a:pPr algn="ctr"/>
            <a:r>
              <a:rPr lang="en-US" sz="2400" dirty="0" smtClean="0"/>
              <a:t>Success</a:t>
            </a:r>
            <a:endParaRPr lang="en-US" dirty="0"/>
          </a:p>
        </p:txBody>
      </p:sp>
      <p:sp>
        <p:nvSpPr>
          <p:cNvPr id="8" name="TextBox 7"/>
          <p:cNvSpPr txBox="1"/>
          <p:nvPr/>
        </p:nvSpPr>
        <p:spPr>
          <a:xfrm rot="19838786">
            <a:off x="3639487" y="4724502"/>
            <a:ext cx="2491062" cy="1200329"/>
          </a:xfrm>
          <a:prstGeom prst="rect">
            <a:avLst/>
          </a:prstGeom>
          <a:noFill/>
        </p:spPr>
        <p:txBody>
          <a:bodyPr wrap="square" rtlCol="0">
            <a:spAutoFit/>
          </a:bodyPr>
          <a:lstStyle/>
          <a:p>
            <a:pPr algn="ctr"/>
            <a:r>
              <a:rPr lang="en-US" sz="2400" dirty="0" smtClean="0"/>
              <a:t>Judgments</a:t>
            </a:r>
          </a:p>
          <a:p>
            <a:pPr algn="ctr"/>
            <a:r>
              <a:rPr lang="en-US" sz="2400" dirty="0" smtClean="0"/>
              <a:t>of </a:t>
            </a:r>
            <a:r>
              <a:rPr lang="en-US" sz="2400" dirty="0" smtClean="0"/>
              <a:t>Merit, Worth, Significance</a:t>
            </a:r>
            <a:endParaRPr lang="en-US" sz="2400" dirty="0"/>
          </a:p>
        </p:txBody>
      </p:sp>
      <p:sp>
        <p:nvSpPr>
          <p:cNvPr id="9" name="TextBox 8"/>
          <p:cNvSpPr txBox="1"/>
          <p:nvPr/>
        </p:nvSpPr>
        <p:spPr>
          <a:xfrm>
            <a:off x="533400" y="5562600"/>
            <a:ext cx="2704587" cy="707886"/>
          </a:xfrm>
          <a:prstGeom prst="rect">
            <a:avLst/>
          </a:prstGeom>
          <a:solidFill>
            <a:schemeClr val="accent3">
              <a:lumMod val="20000"/>
              <a:lumOff val="80000"/>
            </a:schemeClr>
          </a:solidFill>
          <a:ln>
            <a:solidFill>
              <a:schemeClr val="accent3">
                <a:lumMod val="20000"/>
                <a:lumOff val="80000"/>
              </a:schemeClr>
            </a:solidFill>
          </a:ln>
        </p:spPr>
        <p:txBody>
          <a:bodyPr wrap="none" rtlCol="0">
            <a:spAutoFit/>
          </a:bodyPr>
          <a:lstStyle/>
          <a:p>
            <a:r>
              <a:rPr lang="en-US" sz="2000" dirty="0" smtClean="0"/>
              <a:t>The View from Inside:</a:t>
            </a:r>
          </a:p>
          <a:p>
            <a:r>
              <a:rPr lang="en-US" sz="2000" dirty="0" smtClean="0"/>
              <a:t>Invested in success</a:t>
            </a:r>
            <a:endParaRPr lang="en-US" sz="2000" dirty="0"/>
          </a:p>
        </p:txBody>
      </p:sp>
      <p:sp>
        <p:nvSpPr>
          <p:cNvPr id="10" name="TextBox 9"/>
          <p:cNvSpPr txBox="1"/>
          <p:nvPr/>
        </p:nvSpPr>
        <p:spPr>
          <a:xfrm>
            <a:off x="5908968" y="5486400"/>
            <a:ext cx="2634054" cy="707886"/>
          </a:xfrm>
          <a:prstGeom prst="rect">
            <a:avLst/>
          </a:prstGeom>
          <a:solidFill>
            <a:schemeClr val="accent3">
              <a:lumMod val="20000"/>
              <a:lumOff val="80000"/>
            </a:schemeClr>
          </a:solidFill>
        </p:spPr>
        <p:txBody>
          <a:bodyPr wrap="none" rtlCol="0">
            <a:spAutoFit/>
          </a:bodyPr>
          <a:lstStyle/>
          <a:p>
            <a:pPr algn="ctr"/>
            <a:r>
              <a:rPr lang="en-US" sz="2000" dirty="0" smtClean="0"/>
              <a:t>Thomas Nagel’s </a:t>
            </a:r>
          </a:p>
          <a:p>
            <a:pPr algn="ctr"/>
            <a:r>
              <a:rPr lang="en-US" sz="2000" dirty="0" smtClean="0"/>
              <a:t>“View from Nowhere”</a:t>
            </a:r>
          </a:p>
        </p:txBody>
      </p:sp>
      <p:sp>
        <p:nvSpPr>
          <p:cNvPr id="11" name="TextBox 10"/>
          <p:cNvSpPr txBox="1"/>
          <p:nvPr/>
        </p:nvSpPr>
        <p:spPr>
          <a:xfrm>
            <a:off x="5943600" y="1524000"/>
            <a:ext cx="2613216" cy="707886"/>
          </a:xfrm>
          <a:prstGeom prst="rect">
            <a:avLst/>
          </a:prstGeom>
          <a:solidFill>
            <a:schemeClr val="accent3">
              <a:lumMod val="20000"/>
              <a:lumOff val="80000"/>
            </a:schemeClr>
          </a:solidFill>
        </p:spPr>
        <p:txBody>
          <a:bodyPr wrap="none" rtlCol="0">
            <a:spAutoFit/>
          </a:bodyPr>
          <a:lstStyle/>
          <a:p>
            <a:pPr algn="ctr"/>
            <a:r>
              <a:rPr lang="en-US" sz="2000" dirty="0" smtClean="0"/>
              <a:t>Adam Smith’s </a:t>
            </a:r>
          </a:p>
          <a:p>
            <a:pPr algn="ctr"/>
            <a:r>
              <a:rPr lang="en-US" sz="2000" dirty="0" smtClean="0"/>
              <a:t>“Impartial Spectator”</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View from Nowhere”</a:t>
            </a:r>
            <a:endParaRPr lang="en-US" dirty="0"/>
          </a:p>
        </p:txBody>
      </p:sp>
      <p:sp>
        <p:nvSpPr>
          <p:cNvPr id="4" name="Footer Placeholder 3"/>
          <p:cNvSpPr>
            <a:spLocks noGrp="1"/>
          </p:cNvSpPr>
          <p:nvPr>
            <p:ph type="ftr" sz="quarter" idx="11"/>
          </p:nvPr>
        </p:nvSpPr>
        <p:spPr>
          <a:xfrm>
            <a:off x="3124200" y="6356350"/>
            <a:ext cx="3124200" cy="365125"/>
          </a:xfrm>
        </p:spPr>
        <p:txBody>
          <a:bodyPr/>
          <a:lstStyle/>
          <a:p>
            <a:r>
              <a:rPr lang="en-US" sz="2000" dirty="0" smtClean="0">
                <a:solidFill>
                  <a:schemeClr val="tx1"/>
                </a:solidFill>
              </a:rPr>
              <a:t>(Rawls, 1996, pp. 110-112)</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9" name="Content Placeholder 8"/>
          <p:cNvSpPr>
            <a:spLocks noGrp="1"/>
          </p:cNvSpPr>
          <p:nvPr>
            <p:ph idx="1"/>
          </p:nvPr>
        </p:nvSpPr>
        <p:spPr>
          <a:xfrm>
            <a:off x="457200" y="1295400"/>
            <a:ext cx="8229600" cy="4830763"/>
          </a:xfrm>
        </p:spPr>
        <p:txBody>
          <a:bodyPr>
            <a:normAutofit fontScale="85000" lnSpcReduction="20000"/>
          </a:bodyPr>
          <a:lstStyle/>
          <a:p>
            <a:pPr algn="ctr">
              <a:lnSpc>
                <a:spcPct val="120000"/>
              </a:lnSpc>
              <a:buNone/>
            </a:pPr>
            <a:r>
              <a:rPr lang="en-US" u="sng" dirty="0" smtClean="0"/>
              <a:t>Standards of Objectivity</a:t>
            </a:r>
          </a:p>
          <a:p>
            <a:pPr algn="ctr">
              <a:lnSpc>
                <a:spcPct val="120000"/>
              </a:lnSpc>
              <a:buNone/>
            </a:pPr>
            <a:endParaRPr lang="en-US" sz="1200" dirty="0" smtClean="0"/>
          </a:p>
          <a:p>
            <a:pPr marL="514350" lvl="0" indent="-514350">
              <a:buFont typeface="+mj-lt"/>
              <a:buAutoNum type="arabicParenR"/>
            </a:pPr>
            <a:r>
              <a:rPr lang="en-US" dirty="0" smtClean="0"/>
              <a:t>a public framework of thought, with judgments and conclusions based on reasons and evidence; </a:t>
            </a:r>
          </a:p>
          <a:p>
            <a:pPr marL="514350" lvl="0" indent="-514350">
              <a:buFont typeface="+mj-lt"/>
              <a:buAutoNum type="arabicParenR"/>
            </a:pPr>
            <a:r>
              <a:rPr lang="en-US" dirty="0" smtClean="0"/>
              <a:t>the use of norms of correct judgment, such as logical argument and rules of evidence; </a:t>
            </a:r>
          </a:p>
          <a:p>
            <a:pPr marL="514350" lvl="0" indent="-514350">
              <a:buFont typeface="+mj-lt"/>
              <a:buAutoNum type="arabicParenR"/>
            </a:pPr>
            <a:r>
              <a:rPr lang="en-US" dirty="0" smtClean="0"/>
              <a:t>an order of reasons based on principles and criteria; </a:t>
            </a:r>
          </a:p>
          <a:p>
            <a:pPr marL="514350" lvl="0" indent="-514350">
              <a:buFont typeface="+mj-lt"/>
              <a:buAutoNum type="arabicParenR"/>
            </a:pPr>
            <a:r>
              <a:rPr lang="en-US" dirty="0" smtClean="0"/>
              <a:t>a viewpoint distinguishable from a particular point of view; </a:t>
            </a:r>
          </a:p>
          <a:p>
            <a:pPr marL="514350" lvl="0" indent="-514350">
              <a:buFont typeface="+mj-lt"/>
              <a:buAutoNum type="arabicParenR"/>
            </a:pPr>
            <a:r>
              <a:rPr lang="en-US" dirty="0" smtClean="0"/>
              <a:t>an account of agreement upon methods of evidence and argument; and </a:t>
            </a:r>
          </a:p>
          <a:p>
            <a:pPr marL="514350" lvl="0" indent="-514350">
              <a:buFont typeface="+mj-lt"/>
              <a:buAutoNum type="arabicParenR"/>
            </a:pPr>
            <a:r>
              <a:rPr lang="en-US" dirty="0" smtClean="0"/>
              <a:t>the ability to explain disagreements</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Ethical  and Evaluative Space</a:t>
            </a:r>
            <a:endParaRPr lang="en-US" u="sng" dirty="0"/>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pPr>
              <a:buNone/>
            </a:pPr>
            <a:r>
              <a:rPr lang="en-US" dirty="0" smtClean="0"/>
              <a:t>“   In doing so, evaluation creates an ethical space—that is, a space defined by a temporary suspension of moral ethical </a:t>
            </a:r>
            <a:r>
              <a:rPr lang="en-US" i="1" dirty="0" smtClean="0"/>
              <a:t>[sic.] </a:t>
            </a:r>
            <a:r>
              <a:rPr lang="en-US" dirty="0" smtClean="0"/>
              <a:t>assumptions. We will assume in this space a vacuum of intentions, a sense of anticipation, that its boundaries are given by abutting edges of varying expectations and perspectives</a:t>
            </a:r>
            <a:r>
              <a:rPr lang="en-US" dirty="0" smtClean="0"/>
              <a:t>.</a:t>
            </a:r>
          </a:p>
          <a:p>
            <a:pPr>
              <a:buNone/>
            </a:pPr>
            <a:r>
              <a:rPr lang="en-US" dirty="0" smtClean="0"/>
              <a:t> </a:t>
            </a:r>
            <a:endParaRPr lang="en-US" dirty="0" smtClean="0"/>
          </a:p>
          <a:p>
            <a:pPr>
              <a:buNone/>
            </a:pPr>
            <a:r>
              <a:rPr lang="en-US" dirty="0" smtClean="0"/>
              <a:t>“   ..This is a space in which some people are invited to make novel </a:t>
            </a:r>
            <a:r>
              <a:rPr lang="en-US" dirty="0" err="1" smtClean="0"/>
              <a:t>judgements</a:t>
            </a:r>
            <a:r>
              <a:rPr lang="en-US" dirty="0" smtClean="0"/>
              <a:t> about the work of others, and in which the nature of those novel </a:t>
            </a:r>
            <a:r>
              <a:rPr lang="en-US" dirty="0" err="1" smtClean="0"/>
              <a:t>judgements</a:t>
            </a:r>
            <a:r>
              <a:rPr lang="en-US" dirty="0" smtClean="0"/>
              <a:t> can be regulated and scrutinized. It is in making relatively transparent the basis of </a:t>
            </a:r>
            <a:r>
              <a:rPr lang="en-US" dirty="0" err="1" smtClean="0"/>
              <a:t>judgement</a:t>
            </a:r>
            <a:r>
              <a:rPr lang="en-US" dirty="0" smtClean="0"/>
              <a:t>, that is, providing the data which people can interpret in different ways, that we add the ethical dimension. </a:t>
            </a:r>
            <a:endParaRPr lang="en-US" dirty="0" smtClean="0"/>
          </a:p>
          <a:p>
            <a:pPr>
              <a:buNone/>
            </a:pPr>
            <a:endParaRPr lang="en-US" dirty="0" smtClean="0"/>
          </a:p>
          <a:p>
            <a:pPr>
              <a:buNone/>
            </a:pPr>
            <a:r>
              <a:rPr lang="en-US" dirty="0" smtClean="0"/>
              <a:t>“   Ethical space invites regulation, the re-imposition of ethical order…”</a:t>
            </a:r>
            <a:endParaRPr lang="en-US" dirty="0"/>
          </a:p>
        </p:txBody>
      </p:sp>
      <p:sp>
        <p:nvSpPr>
          <p:cNvPr id="4" name="Footer Placeholder 3"/>
          <p:cNvSpPr>
            <a:spLocks noGrp="1"/>
          </p:cNvSpPr>
          <p:nvPr>
            <p:ph type="ftr" sz="quarter" idx="11"/>
          </p:nvPr>
        </p:nvSpPr>
        <p:spPr>
          <a:xfrm>
            <a:off x="5334000" y="6492875"/>
            <a:ext cx="2895600" cy="365125"/>
          </a:xfrm>
        </p:spPr>
        <p:txBody>
          <a:bodyPr/>
          <a:lstStyle/>
          <a:p>
            <a:r>
              <a:rPr lang="en-US" sz="2000" dirty="0" smtClean="0">
                <a:solidFill>
                  <a:schemeClr val="tx1"/>
                </a:solidFill>
              </a:rPr>
              <a:t>(Kushner, 2000, p. 150)</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Building Evaluation Capacity</a:t>
            </a:r>
            <a:endParaRPr lang="en-US" u="sng" dirty="0"/>
          </a:p>
        </p:txBody>
      </p:sp>
      <p:sp>
        <p:nvSpPr>
          <p:cNvPr id="3" name="Content Placeholder 2"/>
          <p:cNvSpPr>
            <a:spLocks noGrp="1"/>
          </p:cNvSpPr>
          <p:nvPr>
            <p:ph idx="1"/>
          </p:nvPr>
        </p:nvSpPr>
        <p:spPr>
          <a:xfrm>
            <a:off x="457200" y="1143000"/>
            <a:ext cx="8229600" cy="5105400"/>
          </a:xfrm>
        </p:spPr>
        <p:txBody>
          <a:bodyPr>
            <a:normAutofit fontScale="92500" lnSpcReduction="20000"/>
          </a:bodyPr>
          <a:lstStyle/>
          <a:p>
            <a:pPr>
              <a:buNone/>
            </a:pPr>
            <a:r>
              <a:rPr lang="en-US" dirty="0" smtClean="0"/>
              <a:t>“  Building the evaluation capacity of an organization to support staff in thinking evaluatively means integrating evaluation into the organization’s culture. This goes well beyond a focus on using the results of isolated studies. </a:t>
            </a:r>
            <a:endParaRPr lang="en-US" dirty="0" smtClean="0"/>
          </a:p>
          <a:p>
            <a:pPr>
              <a:buNone/>
            </a:pPr>
            <a:endParaRPr lang="en-US" dirty="0" smtClean="0"/>
          </a:p>
          <a:p>
            <a:pPr>
              <a:buNone/>
            </a:pPr>
            <a:r>
              <a:rPr lang="en-US" dirty="0" smtClean="0"/>
              <a:t>“  It takes us into the arena of organizational culture, looking at how decision makers and staff incorporate evaluative thinking into everything they do as part of ongoing attention to mission fulfillment and continuous improvement.”</a:t>
            </a:r>
            <a:endParaRPr lang="en-US" dirty="0"/>
          </a:p>
        </p:txBody>
      </p:sp>
      <p:sp>
        <p:nvSpPr>
          <p:cNvPr id="4" name="Footer Placeholder 3"/>
          <p:cNvSpPr>
            <a:spLocks noGrp="1"/>
          </p:cNvSpPr>
          <p:nvPr>
            <p:ph type="ftr" sz="quarter" idx="11"/>
          </p:nvPr>
        </p:nvSpPr>
        <p:spPr/>
        <p:txBody>
          <a:bodyPr/>
          <a:lstStyle/>
          <a:p>
            <a:r>
              <a:rPr lang="en-US" sz="2000" dirty="0" smtClean="0">
                <a:solidFill>
                  <a:schemeClr val="tx1"/>
                </a:solidFill>
              </a:rPr>
              <a:t>(Patton, 2008, p. 157)</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IV. </a:t>
            </a:r>
            <a:r>
              <a:rPr lang="en-US" sz="3200" dirty="0" smtClean="0"/>
              <a:t>The Promise of the Internal Evaluator: Public Ethics and Public Deliberation</a:t>
            </a:r>
            <a:endParaRPr lang="en-US" sz="3200" dirty="0"/>
          </a:p>
        </p:txBody>
      </p:sp>
      <p:sp>
        <p:nvSpPr>
          <p:cNvPr id="3" name="Content Placeholder 2"/>
          <p:cNvSpPr>
            <a:spLocks noGrp="1"/>
          </p:cNvSpPr>
          <p:nvPr>
            <p:ph idx="1"/>
          </p:nvPr>
        </p:nvSpPr>
        <p:spPr>
          <a:xfrm>
            <a:off x="457200" y="2209800"/>
            <a:ext cx="8229600" cy="4495800"/>
          </a:xfrm>
        </p:spPr>
        <p:txBody>
          <a:bodyPr>
            <a:normAutofit/>
          </a:bodyPr>
          <a:lstStyle/>
          <a:p>
            <a:pPr marL="514350" indent="-514350">
              <a:lnSpc>
                <a:spcPct val="150000"/>
              </a:lnSpc>
              <a:buFont typeface="+mj-lt"/>
              <a:buAutoNum type="alphaUcPeriod"/>
            </a:pPr>
            <a:r>
              <a:rPr lang="en-US" dirty="0" smtClean="0"/>
              <a:t>Reporting and Using Findings</a:t>
            </a:r>
          </a:p>
          <a:p>
            <a:pPr marL="1314450" lvl="2" indent="-514350">
              <a:lnSpc>
                <a:spcPct val="150000"/>
              </a:lnSpc>
              <a:buFont typeface="Wingdings" pitchFamily="2" charset="2"/>
              <a:buChar char="q"/>
            </a:pPr>
            <a:r>
              <a:rPr lang="en-US" sz="3200" dirty="0" smtClean="0"/>
              <a:t>Compliance and interpretation</a:t>
            </a:r>
          </a:p>
          <a:p>
            <a:pPr marL="1314450" lvl="2" indent="-514350">
              <a:lnSpc>
                <a:spcPct val="150000"/>
              </a:lnSpc>
              <a:buFont typeface="Wingdings" pitchFamily="2" charset="2"/>
              <a:buChar char="q"/>
            </a:pPr>
            <a:r>
              <a:rPr lang="en-US" sz="3200" dirty="0" smtClean="0"/>
              <a:t>Performance and policy formation</a:t>
            </a:r>
          </a:p>
          <a:p>
            <a:pPr marL="514350" indent="-514350">
              <a:lnSpc>
                <a:spcPct val="150000"/>
              </a:lnSpc>
              <a:buFont typeface="+mj-lt"/>
              <a:buAutoNum type="alphaUcPeriod"/>
            </a:pPr>
            <a:r>
              <a:rPr lang="en-US" dirty="0" smtClean="0"/>
              <a:t>Organization’s Public Reality</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 Interpretation, Compliance, and Rule-Making</a:t>
            </a:r>
            <a:endParaRPr lang="en-US" dirty="0"/>
          </a:p>
        </p:txBody>
      </p:sp>
      <p:graphicFrame>
        <p:nvGraphicFramePr>
          <p:cNvPr id="6" name="Content Placeholder 5"/>
          <p:cNvGraphicFramePr>
            <a:graphicFrameLocks noGrp="1"/>
          </p:cNvGraphicFramePr>
          <p:nvPr>
            <p:ph idx="1"/>
          </p:nvPr>
        </p:nvGraphicFramePr>
        <p:xfrm>
          <a:off x="457200" y="16002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Organization’s Public Reality</a:t>
            </a:r>
            <a:endParaRPr lang="en-US" u="sng" dirty="0"/>
          </a:p>
        </p:txBody>
      </p:sp>
      <p:sp>
        <p:nvSpPr>
          <p:cNvPr id="3" name="Content Placeholder 2"/>
          <p:cNvSpPr>
            <a:spLocks noGrp="1"/>
          </p:cNvSpPr>
          <p:nvPr>
            <p:ph idx="1"/>
          </p:nvPr>
        </p:nvSpPr>
        <p:spPr/>
        <p:txBody>
          <a:bodyPr/>
          <a:lstStyle/>
          <a:p>
            <a:pPr>
              <a:buNone/>
            </a:pPr>
            <a:r>
              <a:rPr lang="en-US" dirty="0" smtClean="0"/>
              <a:t>“  It </a:t>
            </a:r>
            <a:r>
              <a:rPr lang="en-US" dirty="0" smtClean="0"/>
              <a:t>lies within the internal evaluator’s purview to ask if programs are  carried out in a manner that affirms human dignity, human community, and fair terms of cooperation. </a:t>
            </a:r>
            <a:endParaRPr lang="en-US" dirty="0" smtClean="0"/>
          </a:p>
          <a:p>
            <a:pPr>
              <a:buNone/>
            </a:pPr>
            <a:r>
              <a:rPr lang="en-US" dirty="0" smtClean="0"/>
              <a:t>“  Similarly</a:t>
            </a:r>
            <a:r>
              <a:rPr lang="en-US" dirty="0" smtClean="0"/>
              <a:t>, evaluators can examine results achieved for evidence of social benefit and just allocation of goods and services</a:t>
            </a:r>
            <a:r>
              <a:rPr lang="en-US" dirty="0" smtClean="0"/>
              <a:t>.”</a:t>
            </a:r>
            <a:endParaRPr lang="en-US" dirty="0"/>
          </a:p>
        </p:txBody>
      </p:sp>
      <p:sp>
        <p:nvSpPr>
          <p:cNvPr id="4" name="Footer Placeholder 3"/>
          <p:cNvSpPr>
            <a:spLocks noGrp="1"/>
          </p:cNvSpPr>
          <p:nvPr>
            <p:ph type="ftr" sz="quarter" idx="11"/>
          </p:nvPr>
        </p:nvSpPr>
        <p:spPr>
          <a:xfrm>
            <a:off x="3124200" y="6356350"/>
            <a:ext cx="3276600" cy="365125"/>
          </a:xfrm>
        </p:spPr>
        <p:txBody>
          <a:bodyPr/>
          <a:lstStyle/>
          <a:p>
            <a:r>
              <a:rPr lang="en-US" sz="2000" dirty="0" smtClean="0">
                <a:solidFill>
                  <a:schemeClr val="tx1"/>
                </a:solidFill>
              </a:rPr>
              <a:t>(Schweigert, 2011, p. 16)</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 Conclusion: New Directions in Public Ethics</a:t>
            </a:r>
            <a:endParaRPr lang="en-US" dirty="0"/>
          </a:p>
        </p:txBody>
      </p:sp>
      <p:sp>
        <p:nvSpPr>
          <p:cNvPr id="3" name="Content Placeholder 2"/>
          <p:cNvSpPr>
            <a:spLocks noGrp="1"/>
          </p:cNvSpPr>
          <p:nvPr>
            <p:ph idx="1"/>
          </p:nvPr>
        </p:nvSpPr>
        <p:spPr>
          <a:xfrm>
            <a:off x="457200" y="2590800"/>
            <a:ext cx="8229600" cy="3535363"/>
          </a:xfrm>
        </p:spPr>
        <p:txBody>
          <a:bodyPr/>
          <a:lstStyle/>
          <a:p>
            <a:pPr marL="514350" indent="-514350">
              <a:buFont typeface="+mj-lt"/>
              <a:buAutoNum type="alphaUcPeriod"/>
            </a:pPr>
            <a:r>
              <a:rPr lang="en-US" dirty="0" smtClean="0"/>
              <a:t>Evaluation in service to justice</a:t>
            </a:r>
          </a:p>
          <a:p>
            <a:pPr marL="514350" indent="-514350">
              <a:buFont typeface="+mj-lt"/>
              <a:buAutoNum type="alphaUcPeriod"/>
            </a:pPr>
            <a:endParaRPr lang="en-US" dirty="0" smtClean="0"/>
          </a:p>
          <a:p>
            <a:pPr marL="514350" indent="-514350">
              <a:buFont typeface="+mj-lt"/>
              <a:buAutoNum type="alphaUcPeriod"/>
            </a:pPr>
            <a:r>
              <a:rPr lang="en-US" dirty="0" smtClean="0"/>
              <a:t>Evaluation in service to the public order</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I.  </a:t>
            </a:r>
            <a:r>
              <a:rPr lang="en-US" u="sng" dirty="0" smtClean="0"/>
              <a:t>Putting Ethics in Its Place</a:t>
            </a:r>
            <a:endParaRPr lang="en-US" u="sng" dirty="0"/>
          </a:p>
        </p:txBody>
      </p:sp>
      <p:sp>
        <p:nvSpPr>
          <p:cNvPr id="3" name="Content Placeholder 2"/>
          <p:cNvSpPr>
            <a:spLocks noGrp="1"/>
          </p:cNvSpPr>
          <p:nvPr>
            <p:ph idx="1"/>
          </p:nvPr>
        </p:nvSpPr>
        <p:spPr>
          <a:xfrm>
            <a:off x="457200" y="1295400"/>
            <a:ext cx="8229600" cy="5562600"/>
          </a:xfrm>
        </p:spPr>
        <p:txBody>
          <a:bodyPr>
            <a:normAutofit fontScale="77500" lnSpcReduction="20000"/>
          </a:bodyPr>
          <a:lstStyle/>
          <a:p>
            <a:pPr marL="571500" indent="-571500" algn="ctr">
              <a:lnSpc>
                <a:spcPct val="150000"/>
              </a:lnSpc>
              <a:buNone/>
            </a:pPr>
            <a:r>
              <a:rPr lang="en-US" sz="4100" u="sng" dirty="0" smtClean="0"/>
              <a:t>Morals</a:t>
            </a:r>
            <a:endParaRPr lang="en-US" u="sng" dirty="0" smtClean="0"/>
          </a:p>
          <a:p>
            <a:pPr marL="571500" indent="-571500" algn="ctr">
              <a:lnSpc>
                <a:spcPct val="150000"/>
              </a:lnSpc>
              <a:buNone/>
            </a:pPr>
            <a:r>
              <a:rPr lang="en-US" dirty="0" smtClean="0"/>
              <a:t>The regulation of interaction through </a:t>
            </a:r>
          </a:p>
          <a:p>
            <a:pPr marL="571500" indent="-571500" algn="ctr">
              <a:lnSpc>
                <a:spcPct val="150000"/>
              </a:lnSpc>
              <a:buNone/>
            </a:pPr>
            <a:r>
              <a:rPr lang="en-US" i="1" dirty="0" smtClean="0"/>
              <a:t>affect</a:t>
            </a:r>
            <a:r>
              <a:rPr lang="en-US" dirty="0" smtClean="0"/>
              <a:t> (stimulus magnification) </a:t>
            </a:r>
          </a:p>
          <a:p>
            <a:pPr marL="571500" indent="-571500" algn="ctr">
              <a:lnSpc>
                <a:spcPct val="150000"/>
              </a:lnSpc>
              <a:buNone/>
            </a:pPr>
            <a:r>
              <a:rPr lang="en-US" i="1" dirty="0" smtClean="0"/>
              <a:t>socialization</a:t>
            </a:r>
            <a:r>
              <a:rPr lang="en-US" dirty="0" smtClean="0"/>
              <a:t> (norms, values, roles, rank) </a:t>
            </a:r>
          </a:p>
          <a:p>
            <a:pPr marL="571500" indent="-571500" algn="ctr">
              <a:lnSpc>
                <a:spcPct val="150000"/>
              </a:lnSpc>
              <a:buNone/>
            </a:pPr>
            <a:r>
              <a:rPr lang="en-US" i="1" dirty="0" smtClean="0"/>
              <a:t>conscience</a:t>
            </a:r>
            <a:r>
              <a:rPr lang="en-US" dirty="0" smtClean="0"/>
              <a:t> (individual freedom)</a:t>
            </a:r>
            <a:r>
              <a:rPr lang="en-US" dirty="0" smtClean="0"/>
              <a:t>.</a:t>
            </a:r>
            <a:endParaRPr lang="en-US" dirty="0" smtClean="0"/>
          </a:p>
          <a:p>
            <a:pPr marL="571500" indent="-571500" algn="ctr">
              <a:lnSpc>
                <a:spcPct val="150000"/>
              </a:lnSpc>
              <a:buNone/>
            </a:pPr>
            <a:r>
              <a:rPr lang="en-US" sz="4100" u="sng" dirty="0" smtClean="0"/>
              <a:t>Ethics</a:t>
            </a:r>
            <a:r>
              <a:rPr lang="en-US" dirty="0" smtClean="0"/>
              <a:t> </a:t>
            </a:r>
          </a:p>
          <a:p>
            <a:pPr marL="571500" indent="-571500" algn="ctr">
              <a:lnSpc>
                <a:spcPct val="150000"/>
              </a:lnSpc>
              <a:buNone/>
            </a:pPr>
            <a:r>
              <a:rPr lang="en-US" dirty="0" smtClean="0"/>
              <a:t>The regulation of interaction through </a:t>
            </a:r>
          </a:p>
          <a:p>
            <a:pPr marL="571500" indent="-571500" algn="ctr">
              <a:lnSpc>
                <a:spcPct val="150000"/>
              </a:lnSpc>
              <a:buNone/>
            </a:pPr>
            <a:r>
              <a:rPr lang="en-US" i="1" dirty="0" smtClean="0"/>
              <a:t>public reason </a:t>
            </a:r>
          </a:p>
          <a:p>
            <a:pPr marL="571500" indent="-571500" algn="ctr">
              <a:lnSpc>
                <a:spcPct val="150000"/>
              </a:lnSpc>
              <a:buNone/>
            </a:pPr>
            <a:r>
              <a:rPr lang="en-US" i="1" dirty="0" smtClean="0"/>
              <a:t>deliberation</a:t>
            </a:r>
            <a:endParaRPr lang="en-US" i="1" dirty="0" smtClean="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Extending Evaluative Thinking to the Public Arena</a:t>
            </a:r>
            <a:endParaRPr lang="en-US" dirty="0"/>
          </a:p>
        </p:txBody>
      </p:sp>
      <p:graphicFrame>
        <p:nvGraphicFramePr>
          <p:cNvPr id="6" name="Content Placeholder 5"/>
          <p:cNvGraphicFramePr>
            <a:graphicFrameLocks noGrp="1"/>
          </p:cNvGraphicFramePr>
          <p:nvPr>
            <p:ph idx="1"/>
          </p:nvPr>
        </p:nvGraphicFramePr>
        <p:xfrm>
          <a:off x="457200" y="16002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in Service to Justice</a:t>
            </a:r>
            <a:endParaRPr lang="en-US" dirty="0"/>
          </a:p>
        </p:txBody>
      </p:sp>
      <p:graphicFrame>
        <p:nvGraphicFramePr>
          <p:cNvPr id="6" name="Content Placeholder 5"/>
          <p:cNvGraphicFramePr>
            <a:graphicFrameLocks noGrp="1"/>
          </p:cNvGraphicFramePr>
          <p:nvPr>
            <p:ph idx="1"/>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a:bodyPr>
          <a:lstStyle/>
          <a:p>
            <a:r>
              <a:rPr lang="en-US" dirty="0" smtClean="0"/>
              <a:t>Evaluative </a:t>
            </a:r>
            <a:r>
              <a:rPr lang="en-US" dirty="0" smtClean="0"/>
              <a:t>Assessment </a:t>
            </a:r>
            <a:r>
              <a:rPr lang="en-US" dirty="0" smtClean="0"/>
              <a:t>and the </a:t>
            </a:r>
            <a:r>
              <a:rPr lang="en-US" dirty="0" smtClean="0"/>
              <a:t>Public </a:t>
            </a:r>
            <a:r>
              <a:rPr lang="en-US" dirty="0" smtClean="0"/>
              <a:t>Order</a:t>
            </a:r>
            <a:endParaRPr lang="en-US" dirty="0"/>
          </a:p>
        </p:txBody>
      </p:sp>
      <p:graphicFrame>
        <p:nvGraphicFramePr>
          <p:cNvPr id="4" name="Content Placeholder 3"/>
          <p:cNvGraphicFramePr>
            <a:graphicFrameLocks noGrp="1"/>
          </p:cNvGraphicFramePr>
          <p:nvPr>
            <p:ph idx="1"/>
          </p:nvPr>
        </p:nvGraphicFramePr>
        <p:xfrm>
          <a:off x="533400" y="1524000"/>
          <a:ext cx="8229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6" name="Footer Placeholder 5"/>
          <p:cNvSpPr>
            <a:spLocks noGrp="1"/>
          </p:cNvSpPr>
          <p:nvPr>
            <p:ph type="ftr" sz="quarter" idx="11"/>
          </p:nvPr>
        </p:nvSpPr>
        <p:spPr>
          <a:xfrm>
            <a:off x="4953000" y="6492875"/>
            <a:ext cx="3200400" cy="365125"/>
          </a:xfrm>
        </p:spPr>
        <p:txBody>
          <a:bodyPr/>
          <a:lstStyle/>
          <a:p>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417638"/>
          </a:xfrm>
        </p:spPr>
        <p:txBody>
          <a:bodyPr>
            <a:noAutofit/>
          </a:bodyPr>
          <a:lstStyle/>
          <a:p>
            <a:r>
              <a:rPr lang="en-US" sz="3600" u="sng" dirty="0" smtClean="0"/>
              <a:t>Evaluation </a:t>
            </a:r>
            <a:r>
              <a:rPr lang="en-US" sz="3600" u="sng" dirty="0" smtClean="0"/>
              <a:t>in Service to the Public Order</a:t>
            </a:r>
            <a:endParaRPr lang="en-US" sz="3600" u="sng" dirty="0"/>
          </a:p>
        </p:txBody>
      </p:sp>
      <p:sp>
        <p:nvSpPr>
          <p:cNvPr id="3" name="Content Placeholder 2"/>
          <p:cNvSpPr>
            <a:spLocks noGrp="1"/>
          </p:cNvSpPr>
          <p:nvPr>
            <p:ph idx="1"/>
          </p:nvPr>
        </p:nvSpPr>
        <p:spPr>
          <a:xfrm>
            <a:off x="457200" y="1143000"/>
            <a:ext cx="8229600" cy="5410200"/>
          </a:xfrm>
        </p:spPr>
        <p:txBody>
          <a:bodyPr>
            <a:normAutofit fontScale="85000" lnSpcReduction="20000"/>
          </a:bodyPr>
          <a:lstStyle/>
          <a:p>
            <a:pPr>
              <a:buNone/>
            </a:pPr>
            <a:r>
              <a:rPr lang="en-US" dirty="0" smtClean="0"/>
              <a:t>“</a:t>
            </a:r>
            <a:r>
              <a:rPr lang="en-US" dirty="0" smtClean="0"/>
              <a:t>For administrators and legislators to take responsibility for justice in public policy formation and implementation requires that they take the objective view embodied in evaluation, holding their implementation and results publicly accountable to evidence of performance and impact on the human condition. </a:t>
            </a:r>
            <a:endParaRPr lang="en-US" dirty="0" smtClean="0"/>
          </a:p>
          <a:p>
            <a:pPr>
              <a:buNone/>
            </a:pPr>
            <a:endParaRPr lang="en-US" dirty="0" smtClean="0"/>
          </a:p>
          <a:p>
            <a:pPr>
              <a:buNone/>
            </a:pPr>
            <a:r>
              <a:rPr lang="en-US" dirty="0" smtClean="0"/>
              <a:t>“In </a:t>
            </a:r>
            <a:r>
              <a:rPr lang="en-US" dirty="0" smtClean="0"/>
              <a:t>support of this commitment to justice, internal evaluators can provide the crucial support of evaluative thinking—the view from nowhere. This </a:t>
            </a:r>
            <a:r>
              <a:rPr lang="en-US" dirty="0" smtClean="0"/>
              <a:t>includes…the </a:t>
            </a:r>
            <a:r>
              <a:rPr lang="en-US" dirty="0" smtClean="0"/>
              <a:t>assessment of the ethical implications of programs that are being evaluated, informing not only internal government operations but public deliberations as well</a:t>
            </a:r>
            <a:r>
              <a:rPr lang="en-US" dirty="0" smtClean="0"/>
              <a:t>.”</a:t>
            </a:r>
            <a:endParaRPr lang="en-US" dirty="0" smtClean="0"/>
          </a:p>
        </p:txBody>
      </p:sp>
      <p:sp>
        <p:nvSpPr>
          <p:cNvPr id="4" name="Footer Placeholder 3"/>
          <p:cNvSpPr>
            <a:spLocks noGrp="1"/>
          </p:cNvSpPr>
          <p:nvPr>
            <p:ph type="ftr" sz="quarter" idx="11"/>
          </p:nvPr>
        </p:nvSpPr>
        <p:spPr>
          <a:xfrm>
            <a:off x="4800600" y="6492875"/>
            <a:ext cx="3200400" cy="365125"/>
          </a:xfrm>
        </p:spPr>
        <p:txBody>
          <a:bodyPr/>
          <a:lstStyle/>
          <a:p>
            <a:r>
              <a:rPr lang="en-US" sz="2000" dirty="0" smtClean="0">
                <a:solidFill>
                  <a:schemeClr val="tx1"/>
                </a:solidFill>
              </a:rPr>
              <a:t>(Schweigert, 2011, p. </a:t>
            </a:r>
            <a:r>
              <a:rPr lang="en-US" sz="2000" dirty="0" smtClean="0">
                <a:solidFill>
                  <a:schemeClr val="tx1"/>
                </a:solidFill>
              </a:rPr>
              <a:t>20)</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Evaluation as the “Alpha Discipline</a:t>
            </a:r>
            <a:r>
              <a:rPr lang="en-US" sz="3600" dirty="0" smtClean="0"/>
              <a:t>”</a:t>
            </a:r>
            <a:endParaRPr lang="en-US" sz="3600" dirty="0"/>
          </a:p>
        </p:txBody>
      </p:sp>
      <p:sp>
        <p:nvSpPr>
          <p:cNvPr id="3" name="Content Placeholder 2"/>
          <p:cNvSpPr>
            <a:spLocks noGrp="1"/>
          </p:cNvSpPr>
          <p:nvPr>
            <p:ph idx="1"/>
          </p:nvPr>
        </p:nvSpPr>
        <p:spPr>
          <a:xfrm>
            <a:off x="457200" y="1371600"/>
            <a:ext cx="8229600" cy="5181600"/>
          </a:xfrm>
        </p:spPr>
        <p:txBody>
          <a:bodyPr>
            <a:normAutofit/>
          </a:bodyPr>
          <a:lstStyle/>
          <a:p>
            <a:pPr>
              <a:buNone/>
            </a:pPr>
            <a:r>
              <a:rPr lang="en-US" dirty="0" smtClean="0">
                <a:latin typeface="Times New Roman" pitchFamily="18" charset="0"/>
                <a:cs typeface="Times New Roman" pitchFamily="18" charset="0"/>
              </a:rPr>
              <a:t>“  The alpha discipline is the one that has the power, in this case the keys to the kingdom of the disciplines. Evaluation has that power because all disciplines are completely dependent for their legitimacy on the quality of their intradisciplinary evaluation, i.e., their ability to identify good vs. bad theories, data, hypotheses, explanations, etc., the tools of every discipline’s expertise.”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Footer Placeholder 4"/>
          <p:cNvSpPr>
            <a:spLocks noGrp="1"/>
          </p:cNvSpPr>
          <p:nvPr>
            <p:ph type="ftr" sz="quarter" idx="11"/>
          </p:nvPr>
        </p:nvSpPr>
        <p:spPr>
          <a:xfrm>
            <a:off x="228600" y="6172200"/>
            <a:ext cx="3810000" cy="365125"/>
          </a:xfrm>
        </p:spPr>
        <p:txBody>
          <a:bodyPr/>
          <a:lstStyle/>
          <a:p>
            <a:r>
              <a:rPr lang="en-US" sz="2400" dirty="0" smtClean="0">
                <a:solidFill>
                  <a:schemeClr val="tx1"/>
                </a:solidFill>
              </a:rPr>
              <a:t>(</a:t>
            </a:r>
            <a:r>
              <a:rPr lang="en-US" sz="2400" dirty="0" err="1" smtClean="0">
                <a:solidFill>
                  <a:schemeClr val="tx1"/>
                </a:solidFill>
              </a:rPr>
              <a:t>Scriven</a:t>
            </a:r>
            <a:r>
              <a:rPr lang="en-US" sz="2400" dirty="0" smtClean="0">
                <a:solidFill>
                  <a:schemeClr val="tx1"/>
                </a:solidFill>
              </a:rPr>
              <a:t>, 2011, January 9)</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u="sng" dirty="0" smtClean="0"/>
              <a:t>List of References Cited</a:t>
            </a:r>
            <a:endParaRPr lang="en-US" sz="3600" u="sng" dirty="0"/>
          </a:p>
        </p:txBody>
      </p:sp>
      <p:sp>
        <p:nvSpPr>
          <p:cNvPr id="3" name="Content Placeholder 2"/>
          <p:cNvSpPr>
            <a:spLocks noGrp="1"/>
          </p:cNvSpPr>
          <p:nvPr>
            <p:ph idx="1"/>
          </p:nvPr>
        </p:nvSpPr>
        <p:spPr>
          <a:xfrm>
            <a:off x="457200" y="762000"/>
            <a:ext cx="8229600" cy="5943600"/>
          </a:xfrm>
        </p:spPr>
        <p:txBody>
          <a:bodyPr>
            <a:normAutofit/>
          </a:bodyPr>
          <a:lstStyle/>
          <a:p>
            <a:pPr>
              <a:buNone/>
            </a:pPr>
            <a:r>
              <a:rPr lang="en-US" sz="1800" dirty="0" smtClean="0"/>
              <a:t>Kushner, S. (2000). </a:t>
            </a:r>
            <a:r>
              <a:rPr lang="en-US" sz="1800" i="1" dirty="0" smtClean="0"/>
              <a:t>Personalizing evaluation</a:t>
            </a:r>
            <a:r>
              <a:rPr lang="en-US" sz="1800" dirty="0" smtClean="0"/>
              <a:t>. Thousand Oaks, CA: Sage Publications.</a:t>
            </a:r>
          </a:p>
          <a:p>
            <a:pPr>
              <a:buNone/>
            </a:pPr>
            <a:r>
              <a:rPr lang="en-US" sz="1800" dirty="0" smtClean="0"/>
              <a:t>Nagel, T. (1986). </a:t>
            </a:r>
            <a:r>
              <a:rPr lang="en-US" sz="1800" i="1" dirty="0" smtClean="0"/>
              <a:t>The view from nowhere</a:t>
            </a:r>
            <a:r>
              <a:rPr lang="en-US" sz="1800" dirty="0" smtClean="0"/>
              <a:t>. New York: Oxford University Press.</a:t>
            </a:r>
          </a:p>
          <a:p>
            <a:pPr lvl="0">
              <a:buNone/>
            </a:pPr>
            <a:r>
              <a:rPr lang="en-US" sz="1800" dirty="0" err="1" smtClean="0"/>
              <a:t>Naroll</a:t>
            </a:r>
            <a:r>
              <a:rPr lang="en-US" sz="1800" dirty="0" smtClean="0"/>
              <a:t>, R. (1983). </a:t>
            </a:r>
            <a:r>
              <a:rPr lang="en-US" sz="1800" i="1" dirty="0" smtClean="0"/>
              <a:t>The Moral Order: An Introduction to the Human Situation</a:t>
            </a:r>
            <a:r>
              <a:rPr lang="en-US" sz="1800" dirty="0" smtClean="0"/>
              <a:t>. Beverly Hills, CA: Sage Publications. </a:t>
            </a:r>
          </a:p>
          <a:p>
            <a:pPr>
              <a:buNone/>
            </a:pPr>
            <a:r>
              <a:rPr lang="en-US" sz="1800" dirty="0" smtClean="0"/>
              <a:t>Patton. M. Q. (2008). </a:t>
            </a:r>
            <a:r>
              <a:rPr lang="en-US" sz="1800" i="1" dirty="0" smtClean="0"/>
              <a:t>Utilization-focused evaluation</a:t>
            </a:r>
            <a:r>
              <a:rPr lang="en-US" sz="1800" dirty="0" smtClean="0"/>
              <a:t> (4</a:t>
            </a:r>
            <a:r>
              <a:rPr lang="en-US" sz="1800" baseline="30000" dirty="0" smtClean="0"/>
              <a:t>th</a:t>
            </a:r>
            <a:r>
              <a:rPr lang="en-US" sz="1800" dirty="0" smtClean="0"/>
              <a:t> ed.). Thousand Oaks, CA: Sage Publications.</a:t>
            </a:r>
          </a:p>
          <a:p>
            <a:pPr lvl="0">
              <a:buNone/>
            </a:pPr>
            <a:r>
              <a:rPr lang="en-US" sz="1800" dirty="0" smtClean="0"/>
              <a:t>Rawls, J. (1971). </a:t>
            </a:r>
            <a:r>
              <a:rPr lang="en-US" sz="1800" i="1" dirty="0" smtClean="0"/>
              <a:t>A Theory of Justice</a:t>
            </a:r>
            <a:r>
              <a:rPr lang="en-US" sz="1800" dirty="0" smtClean="0"/>
              <a:t>. Cambridge, MA: Harvard University Press.</a:t>
            </a:r>
          </a:p>
          <a:p>
            <a:pPr>
              <a:buNone/>
            </a:pPr>
            <a:r>
              <a:rPr lang="en-US" sz="1800" dirty="0" smtClean="0"/>
              <a:t>Rawls, J. (1996). </a:t>
            </a:r>
            <a:r>
              <a:rPr lang="en-US" sz="1800" i="1" dirty="0" smtClean="0"/>
              <a:t>Political liberalism</a:t>
            </a:r>
            <a:r>
              <a:rPr lang="en-US" sz="1800" dirty="0" smtClean="0"/>
              <a:t>. New York: Columbia University Press.</a:t>
            </a:r>
          </a:p>
          <a:p>
            <a:pPr algn="just">
              <a:buNone/>
            </a:pPr>
            <a:r>
              <a:rPr lang="en-US" sz="1800" dirty="0" smtClean="0"/>
              <a:t>Schweigert, F. J. (2011). </a:t>
            </a:r>
            <a:r>
              <a:rPr lang="en-US" sz="1800" i="1" dirty="0" smtClean="0"/>
              <a:t>Predicament and promise: The internal evaluator as ethical leader.</a:t>
            </a:r>
            <a:r>
              <a:rPr lang="en-US" sz="1800" dirty="0" smtClean="0"/>
              <a:t> Manuscript submitted to </a:t>
            </a:r>
            <a:r>
              <a:rPr lang="en-US" sz="1800" i="1" dirty="0" smtClean="0"/>
              <a:t>New Directions for Evaluation</a:t>
            </a:r>
            <a:r>
              <a:rPr lang="en-US" sz="1800" dirty="0" smtClean="0"/>
              <a:t>.</a:t>
            </a:r>
          </a:p>
          <a:p>
            <a:pPr>
              <a:buNone/>
            </a:pPr>
            <a:r>
              <a:rPr lang="en-US" sz="1800" dirty="0" err="1" smtClean="0"/>
              <a:t>Scriven</a:t>
            </a:r>
            <a:r>
              <a:rPr lang="en-US" sz="1800" dirty="0" smtClean="0"/>
              <a:t>, M. (2011, January 9). Thought Leaders Forum, RE: Michael </a:t>
            </a:r>
            <a:r>
              <a:rPr lang="en-US" sz="1800" dirty="0" err="1" smtClean="0"/>
              <a:t>Scriven</a:t>
            </a:r>
            <a:r>
              <a:rPr lang="en-US" sz="1800" dirty="0" smtClean="0"/>
              <a:t>, one who needs very little introduction. Retrieved from the American Evaluation Association Discussions at </a:t>
            </a:r>
            <a:r>
              <a:rPr lang="en-US" sz="1800" u="sng" dirty="0" smtClean="0">
                <a:hlinkClick r:id="rId3"/>
              </a:rPr>
              <a:t>http://comm.eval.org/EVAL/EVAL/Discussions/Message/Default.aspx?MID=817</a:t>
            </a:r>
            <a:endParaRPr lang="en-US" sz="1800" dirty="0" smtClean="0"/>
          </a:p>
          <a:p>
            <a:pPr algn="just">
              <a:buNone/>
            </a:pPr>
            <a:r>
              <a:rPr lang="en-US" sz="1800" dirty="0" smtClean="0"/>
              <a:t>Smith, A. (1984). </a:t>
            </a:r>
            <a:r>
              <a:rPr lang="en-US" sz="1800" i="1" dirty="0" smtClean="0"/>
              <a:t>The theory of moral sentiments</a:t>
            </a:r>
            <a:r>
              <a:rPr lang="en-US" sz="1800" dirty="0" smtClean="0"/>
              <a:t> (6</a:t>
            </a:r>
            <a:r>
              <a:rPr lang="en-US" sz="1800" baseline="30000" dirty="0" smtClean="0"/>
              <a:t>th</a:t>
            </a:r>
            <a:r>
              <a:rPr lang="en-US" sz="1800" dirty="0" smtClean="0"/>
              <a:t> ed.). Indianapolis, IN: Liberty Fund. Original work published 1759, rev. 6</a:t>
            </a:r>
            <a:r>
              <a:rPr lang="en-US" sz="1800" baseline="30000" dirty="0" smtClean="0"/>
              <a:t>th</a:t>
            </a:r>
            <a:r>
              <a:rPr lang="en-US" sz="1800" dirty="0" smtClean="0"/>
              <a:t> edition 1790.</a:t>
            </a:r>
          </a:p>
          <a:p>
            <a:pPr algn="just">
              <a:buNone/>
            </a:pPr>
            <a:endParaRPr lang="en-US"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fontScale="90000"/>
          </a:bodyPr>
          <a:lstStyle/>
          <a:p>
            <a:r>
              <a:rPr lang="en-US" dirty="0" smtClean="0"/>
              <a:t>Mechanisms Regulating</a:t>
            </a:r>
            <a:r>
              <a:rPr lang="en-US" sz="3100" dirty="0" smtClean="0"/>
              <a:t> the </a:t>
            </a:r>
            <a:r>
              <a:rPr lang="en-US" dirty="0" smtClean="0"/>
              <a:t>Public Order</a:t>
            </a:r>
            <a:endParaRPr lang="en-US" dirty="0"/>
          </a:p>
        </p:txBody>
      </p:sp>
      <p:graphicFrame>
        <p:nvGraphicFramePr>
          <p:cNvPr id="4" name="Content Placeholder 3"/>
          <p:cNvGraphicFramePr>
            <a:graphicFrameLocks noGrp="1"/>
          </p:cNvGraphicFramePr>
          <p:nvPr>
            <p:ph idx="1"/>
          </p:nvPr>
        </p:nvGraphicFramePr>
        <p:xfrm>
          <a:off x="457200" y="12954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371600" y="1371600"/>
            <a:ext cx="2696572" cy="400110"/>
          </a:xfrm>
          <a:prstGeom prst="rect">
            <a:avLst/>
          </a:prstGeom>
          <a:solidFill>
            <a:schemeClr val="accent2">
              <a:lumMod val="20000"/>
              <a:lumOff val="80000"/>
            </a:schemeClr>
          </a:solidFill>
        </p:spPr>
        <p:txBody>
          <a:bodyPr wrap="none" rtlCol="0">
            <a:spAutoFit/>
          </a:bodyPr>
          <a:lstStyle/>
          <a:p>
            <a:r>
              <a:rPr lang="en-US" sz="2000" dirty="0" smtClean="0"/>
              <a:t>Individual Conscience</a:t>
            </a:r>
            <a:endParaRPr lang="en-US" sz="2000" dirty="0"/>
          </a:p>
        </p:txBody>
      </p:sp>
      <p:sp>
        <p:nvSpPr>
          <p:cNvPr id="7" name="TextBox 6"/>
          <p:cNvSpPr txBox="1"/>
          <p:nvPr/>
        </p:nvSpPr>
        <p:spPr>
          <a:xfrm>
            <a:off x="304800" y="2362200"/>
            <a:ext cx="2383986" cy="400110"/>
          </a:xfrm>
          <a:prstGeom prst="rect">
            <a:avLst/>
          </a:prstGeom>
          <a:solidFill>
            <a:schemeClr val="accent2">
              <a:lumMod val="20000"/>
              <a:lumOff val="80000"/>
            </a:schemeClr>
          </a:solidFill>
        </p:spPr>
        <p:txBody>
          <a:bodyPr wrap="none" rtlCol="0">
            <a:spAutoFit/>
          </a:bodyPr>
          <a:lstStyle/>
          <a:p>
            <a:r>
              <a:rPr lang="en-US" sz="2000" dirty="0" smtClean="0"/>
              <a:t>Public Deliberation</a:t>
            </a:r>
            <a:endParaRPr lang="en-US" sz="2000" dirty="0"/>
          </a:p>
        </p:txBody>
      </p:sp>
      <p:sp>
        <p:nvSpPr>
          <p:cNvPr id="8" name="TextBox 7"/>
          <p:cNvSpPr txBox="1"/>
          <p:nvPr/>
        </p:nvSpPr>
        <p:spPr>
          <a:xfrm>
            <a:off x="0" y="5257800"/>
            <a:ext cx="1798889" cy="1323439"/>
          </a:xfrm>
          <a:prstGeom prst="rect">
            <a:avLst/>
          </a:prstGeom>
          <a:solidFill>
            <a:schemeClr val="accent2">
              <a:lumMod val="20000"/>
              <a:lumOff val="80000"/>
            </a:schemeClr>
          </a:solidFill>
        </p:spPr>
        <p:txBody>
          <a:bodyPr wrap="none" rtlCol="0">
            <a:spAutoFit/>
          </a:bodyPr>
          <a:lstStyle/>
          <a:p>
            <a:pPr algn="ctr"/>
            <a:r>
              <a:rPr lang="en-US" sz="2000" dirty="0" smtClean="0"/>
              <a:t>Reciprocity—</a:t>
            </a:r>
          </a:p>
          <a:p>
            <a:pPr algn="ctr"/>
            <a:r>
              <a:rPr lang="en-US" sz="2000" dirty="0" smtClean="0"/>
              <a:t>Quid pro Quo </a:t>
            </a:r>
          </a:p>
          <a:p>
            <a:pPr algn="ctr"/>
            <a:r>
              <a:rPr lang="en-US" sz="2000" dirty="0" smtClean="0"/>
              <a:t>and </a:t>
            </a:r>
          </a:p>
          <a:p>
            <a:pPr algn="ctr"/>
            <a:r>
              <a:rPr lang="en-US" sz="2000" dirty="0" smtClean="0"/>
              <a:t>Generalized</a:t>
            </a:r>
            <a:endParaRPr lang="en-US" dirty="0"/>
          </a:p>
        </p:txBody>
      </p:sp>
      <p:sp>
        <p:nvSpPr>
          <p:cNvPr id="9" name="TextBox 8"/>
          <p:cNvSpPr txBox="1"/>
          <p:nvPr/>
        </p:nvSpPr>
        <p:spPr>
          <a:xfrm>
            <a:off x="6553200" y="1828800"/>
            <a:ext cx="2348720" cy="1015663"/>
          </a:xfrm>
          <a:prstGeom prst="rect">
            <a:avLst/>
          </a:prstGeom>
          <a:solidFill>
            <a:schemeClr val="accent2">
              <a:lumMod val="20000"/>
              <a:lumOff val="80000"/>
            </a:schemeClr>
          </a:solidFill>
        </p:spPr>
        <p:txBody>
          <a:bodyPr wrap="square" rtlCol="0">
            <a:spAutoFit/>
          </a:bodyPr>
          <a:lstStyle/>
          <a:p>
            <a:pPr algn="ctr"/>
            <a:r>
              <a:rPr lang="en-US" sz="2000" dirty="0" smtClean="0"/>
              <a:t>Enforced </a:t>
            </a:r>
          </a:p>
          <a:p>
            <a:pPr algn="ctr"/>
            <a:r>
              <a:rPr lang="en-US" sz="2000" dirty="0" smtClean="0"/>
              <a:t>Mandates,  </a:t>
            </a:r>
          </a:p>
          <a:p>
            <a:pPr algn="ctr"/>
            <a:r>
              <a:rPr lang="en-US" sz="2000" dirty="0" smtClean="0"/>
              <a:t>Prohibitions, Plans</a:t>
            </a:r>
            <a:endParaRPr lang="en-US" sz="2000"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4</a:t>
            </a:fld>
            <a:endParaRPr lang="en-US"/>
          </a:p>
        </p:txBody>
      </p:sp>
      <p:sp>
        <p:nvSpPr>
          <p:cNvPr id="11" name="TextBox 10"/>
          <p:cNvSpPr txBox="1"/>
          <p:nvPr/>
        </p:nvSpPr>
        <p:spPr>
          <a:xfrm>
            <a:off x="6934200" y="6019800"/>
            <a:ext cx="1946367" cy="400110"/>
          </a:xfrm>
          <a:prstGeom prst="rect">
            <a:avLst/>
          </a:prstGeom>
          <a:solidFill>
            <a:schemeClr val="accent2">
              <a:lumMod val="20000"/>
              <a:lumOff val="80000"/>
            </a:schemeClr>
          </a:solidFill>
        </p:spPr>
        <p:txBody>
          <a:bodyPr wrap="none" rtlCol="0">
            <a:spAutoFit/>
          </a:bodyPr>
          <a:lstStyle/>
          <a:p>
            <a:r>
              <a:rPr lang="en-US" sz="2000" dirty="0" smtClean="0"/>
              <a:t>Common Sense</a:t>
            </a:r>
            <a:endParaRPr lang="en-US" sz="2000" dirty="0"/>
          </a:p>
        </p:txBody>
      </p:sp>
      <p:sp>
        <p:nvSpPr>
          <p:cNvPr id="12" name="Footer Placeholder 11"/>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graphicFrame>
        <p:nvGraphicFramePr>
          <p:cNvPr id="5" name="Content Placeholder 4"/>
          <p:cNvGraphicFramePr>
            <a:graphicFrameLocks noGrp="1"/>
          </p:cNvGraphicFramePr>
          <p:nvPr>
            <p:ph idx="1"/>
          </p:nvPr>
        </p:nvGraphicFramePr>
        <p:xfrm>
          <a:off x="457200" y="11430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graphicFrame>
        <p:nvGraphicFramePr>
          <p:cNvPr id="5" name="Content Placeholder 4"/>
          <p:cNvGraphicFramePr>
            <a:graphicFrameLocks noGrp="1"/>
          </p:cNvGraphicFramePr>
          <p:nvPr>
            <p:ph idx="1"/>
          </p:nvPr>
        </p:nvGraphicFramePr>
        <p:xfrm>
          <a:off x="457200" y="11430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6" name="TextBox 5"/>
          <p:cNvSpPr txBox="1"/>
          <p:nvPr/>
        </p:nvSpPr>
        <p:spPr>
          <a:xfrm>
            <a:off x="228600" y="1600200"/>
            <a:ext cx="5028941" cy="1015663"/>
          </a:xfrm>
          <a:prstGeom prst="rect">
            <a:avLst/>
          </a:prstGeom>
          <a:solidFill>
            <a:schemeClr val="accent3">
              <a:lumMod val="20000"/>
              <a:lumOff val="80000"/>
            </a:schemeClr>
          </a:solidFill>
        </p:spPr>
        <p:txBody>
          <a:bodyPr wrap="none" rtlCol="0">
            <a:spAutoFit/>
          </a:bodyPr>
          <a:lstStyle/>
          <a:p>
            <a:pPr algn="ctr"/>
            <a:r>
              <a:rPr lang="en-US" sz="2000" dirty="0" smtClean="0"/>
              <a:t>Which claims are valid?</a:t>
            </a:r>
          </a:p>
          <a:p>
            <a:pPr algn="ctr"/>
            <a:r>
              <a:rPr lang="en-US" sz="2000" dirty="0" smtClean="0"/>
              <a:t>Which claims are binding as public duties?</a:t>
            </a:r>
          </a:p>
          <a:p>
            <a:pPr algn="ctr"/>
            <a:r>
              <a:rPr lang="en-US" sz="2000" dirty="0" smtClean="0"/>
              <a:t>How just, for whom?</a:t>
            </a:r>
            <a:endParaRPr lang="en-US" sz="2000" dirty="0"/>
          </a:p>
        </p:txBody>
      </p:sp>
      <p:sp>
        <p:nvSpPr>
          <p:cNvPr id="7" name="TextBox 6"/>
          <p:cNvSpPr txBox="1"/>
          <p:nvPr/>
        </p:nvSpPr>
        <p:spPr>
          <a:xfrm>
            <a:off x="457200" y="4114800"/>
            <a:ext cx="1606530" cy="1015663"/>
          </a:xfrm>
          <a:prstGeom prst="rect">
            <a:avLst/>
          </a:prstGeom>
          <a:solidFill>
            <a:schemeClr val="accent3">
              <a:lumMod val="20000"/>
              <a:lumOff val="80000"/>
            </a:schemeClr>
          </a:solidFill>
        </p:spPr>
        <p:txBody>
          <a:bodyPr wrap="none" rtlCol="0">
            <a:spAutoFit/>
          </a:bodyPr>
          <a:lstStyle/>
          <a:p>
            <a:pPr algn="ctr"/>
            <a:r>
              <a:rPr lang="en-US" sz="2000" dirty="0" smtClean="0"/>
              <a:t>Method:</a:t>
            </a:r>
          </a:p>
          <a:p>
            <a:pPr algn="ctr"/>
            <a:r>
              <a:rPr lang="en-US" sz="2000" dirty="0" smtClean="0"/>
              <a:t>Public </a:t>
            </a:r>
          </a:p>
          <a:p>
            <a:pPr algn="ctr"/>
            <a:r>
              <a:rPr lang="en-US" sz="2000" dirty="0" smtClean="0"/>
              <a:t>deliberation</a:t>
            </a:r>
            <a:endParaRPr lang="en-US" sz="2000" dirty="0"/>
          </a:p>
        </p:txBody>
      </p:sp>
      <p:sp>
        <p:nvSpPr>
          <p:cNvPr id="8" name="TextBox 7"/>
          <p:cNvSpPr txBox="1"/>
          <p:nvPr/>
        </p:nvSpPr>
        <p:spPr>
          <a:xfrm>
            <a:off x="3200400" y="5410200"/>
            <a:ext cx="2348721" cy="1015663"/>
          </a:xfrm>
          <a:prstGeom prst="rect">
            <a:avLst/>
          </a:prstGeom>
          <a:solidFill>
            <a:schemeClr val="accent3">
              <a:lumMod val="20000"/>
              <a:lumOff val="80000"/>
            </a:schemeClr>
          </a:solidFill>
        </p:spPr>
        <p:txBody>
          <a:bodyPr wrap="none" rtlCol="0">
            <a:spAutoFit/>
          </a:bodyPr>
          <a:lstStyle/>
          <a:p>
            <a:pPr algn="ctr"/>
            <a:r>
              <a:rPr lang="en-US" sz="2000" dirty="0" smtClean="0"/>
              <a:t>Practice Standard: </a:t>
            </a:r>
          </a:p>
          <a:p>
            <a:pPr algn="ctr"/>
            <a:r>
              <a:rPr lang="en-US" sz="2000" dirty="0" smtClean="0"/>
              <a:t>Public</a:t>
            </a:r>
          </a:p>
          <a:p>
            <a:pPr algn="ctr"/>
            <a:r>
              <a:rPr lang="en-US" sz="2000" dirty="0" smtClean="0"/>
              <a:t>reason</a:t>
            </a:r>
            <a:endParaRPr lang="en-US" sz="2000" dirty="0"/>
          </a:p>
        </p:txBody>
      </p:sp>
      <p:sp>
        <p:nvSpPr>
          <p:cNvPr id="9" name="Footer Placeholder 8"/>
          <p:cNvSpPr>
            <a:spLocks noGrp="1"/>
          </p:cNvSpPr>
          <p:nvPr>
            <p:ph type="ftr" sz="quarter" idx="11"/>
          </p:nvPr>
        </p:nvSpPr>
        <p:spPr/>
        <p:txBody>
          <a:bodyPr/>
          <a:lstStyle/>
          <a:p>
            <a:endParaRPr lang="en-US"/>
          </a:p>
        </p:txBody>
      </p:sp>
      <p:sp>
        <p:nvSpPr>
          <p:cNvPr id="10" name="TextBox 9"/>
          <p:cNvSpPr txBox="1"/>
          <p:nvPr/>
        </p:nvSpPr>
        <p:spPr>
          <a:xfrm>
            <a:off x="6477000" y="4267200"/>
            <a:ext cx="2018501" cy="707886"/>
          </a:xfrm>
          <a:prstGeom prst="rect">
            <a:avLst/>
          </a:prstGeom>
          <a:solidFill>
            <a:schemeClr val="accent3">
              <a:lumMod val="20000"/>
              <a:lumOff val="80000"/>
            </a:schemeClr>
          </a:solidFill>
        </p:spPr>
        <p:txBody>
          <a:bodyPr wrap="none" rtlCol="0">
            <a:spAutoFit/>
          </a:bodyPr>
          <a:lstStyle/>
          <a:p>
            <a:pPr algn="ctr"/>
            <a:r>
              <a:rPr lang="en-US" sz="2000" dirty="0" smtClean="0"/>
              <a:t>Value Standard:</a:t>
            </a:r>
          </a:p>
          <a:p>
            <a:pPr algn="ctr"/>
            <a:r>
              <a:rPr lang="en-US" sz="2000" dirty="0" smtClean="0"/>
              <a:t>Justice</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3600" dirty="0" smtClean="0"/>
              <a:t>Evaluation and Ethics: Standard Categories</a:t>
            </a:r>
            <a:endParaRPr lang="en-US" sz="3600" dirty="0"/>
          </a:p>
        </p:txBody>
      </p:sp>
      <p:graphicFrame>
        <p:nvGraphicFramePr>
          <p:cNvPr id="5" name="Content Placeholder 4"/>
          <p:cNvGraphicFramePr>
            <a:graphicFrameLocks noGrp="1"/>
          </p:cNvGraphicFramePr>
          <p:nvPr>
            <p:ph idx="1"/>
          </p:nvPr>
        </p:nvGraphicFramePr>
        <p:xfrm>
          <a:off x="457200" y="1066800"/>
          <a:ext cx="8229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dirty="0" smtClean="0"/>
              <a:t>Evaluation, Ethics, and Public Ethics</a:t>
            </a:r>
            <a:endParaRPr lang="en-US" sz="3600" dirty="0"/>
          </a:p>
        </p:txBody>
      </p:sp>
      <p:graphicFrame>
        <p:nvGraphicFramePr>
          <p:cNvPr id="5" name="Content Placeholder 4"/>
          <p:cNvGraphicFramePr>
            <a:graphicFrameLocks noGrp="1"/>
          </p:cNvGraphicFramePr>
          <p:nvPr>
            <p:ph idx="1"/>
          </p:nvPr>
        </p:nvGraphicFramePr>
        <p:xfrm>
          <a:off x="457200" y="1066800"/>
          <a:ext cx="8229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graphicFrame>
        <p:nvGraphicFramePr>
          <p:cNvPr id="5" name="Content Placeholder 4"/>
          <p:cNvGraphicFramePr>
            <a:graphicFrameLocks noGrp="1"/>
          </p:cNvGraphicFramePr>
          <p:nvPr>
            <p:ph idx="1"/>
          </p:nvPr>
        </p:nvGraphicFramePr>
        <p:xfrm>
          <a:off x="457200" y="11430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1648</TotalTime>
  <Words>1987</Words>
  <Application>Microsoft Office PowerPoint</Application>
  <PresentationFormat>On-screen Show (4:3)</PresentationFormat>
  <Paragraphs>374</Paragraphs>
  <Slides>35</Slides>
  <Notes>32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Predicament and Promise: The Internal Evaluator as Ethical Leader  November 4, 2011 American Evaluation Association Anaheim, CA</vt:lpstr>
      <vt:lpstr>Overview</vt:lpstr>
      <vt:lpstr>I.  Putting Ethics in Its Place</vt:lpstr>
      <vt:lpstr>Mechanisms Regulating the Public Order</vt:lpstr>
      <vt:lpstr>Ethics</vt:lpstr>
      <vt:lpstr>Ethics</vt:lpstr>
      <vt:lpstr>Evaluation and Ethics: Standard Categories</vt:lpstr>
      <vt:lpstr>Evaluation, Ethics, and Public Ethics</vt:lpstr>
      <vt:lpstr>Evaluation</vt:lpstr>
      <vt:lpstr>Evaluation</vt:lpstr>
      <vt:lpstr>Evaluation  — and      —     Ethics </vt:lpstr>
      <vt:lpstr>II. The Predicament of the Internal Evaluator</vt:lpstr>
      <vt:lpstr>Moralnet Theory: Traditional Societies</vt:lpstr>
      <vt:lpstr>Moralnet Theory: Industrial Societies</vt:lpstr>
      <vt:lpstr>Workplace as  Normative Reference Group</vt:lpstr>
      <vt:lpstr>Workplace as  Normative Reference Group</vt:lpstr>
      <vt:lpstr>Workplace as  Normative Reference Group</vt:lpstr>
      <vt:lpstr>Moral Predicament of the Evaluator</vt:lpstr>
      <vt:lpstr>Moral Predicament of the Evaluator</vt:lpstr>
      <vt:lpstr>III.  The Promise of the Internal Evaluator: The View from Nowhere</vt:lpstr>
      <vt:lpstr>Regulative Role of Evaluation</vt:lpstr>
      <vt:lpstr>Regulative Role of Evaluation</vt:lpstr>
      <vt:lpstr>“The View from Nowhere”</vt:lpstr>
      <vt:lpstr>Ethical  and Evaluative Space</vt:lpstr>
      <vt:lpstr>Building Evaluation Capacity</vt:lpstr>
      <vt:lpstr>IV. The Promise of the Internal Evaluator: Public Ethics and Public Deliberation</vt:lpstr>
      <vt:lpstr>Evaluation Interpretation, Compliance, and Rule-Making</vt:lpstr>
      <vt:lpstr>Organization’s Public Reality</vt:lpstr>
      <vt:lpstr>V. Conclusion: New Directions in Public Ethics</vt:lpstr>
      <vt:lpstr>Extending Evaluative Thinking to the Public Arena</vt:lpstr>
      <vt:lpstr>Evaluation in Service to Justice</vt:lpstr>
      <vt:lpstr>Evaluative Assessment and the Public Order</vt:lpstr>
      <vt:lpstr>Evaluation in Service to the Public Order</vt:lpstr>
      <vt:lpstr>Evaluation as the “Alpha Discipline”</vt:lpstr>
      <vt:lpstr>List of References Cited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Business Case for Public Ethics?</dc:title>
  <dc:creator/>
  <cp:lastModifiedBy>Frank Schweigert</cp:lastModifiedBy>
  <cp:revision>53</cp:revision>
  <dcterms:created xsi:type="dcterms:W3CDTF">2006-08-16T00:00:00Z</dcterms:created>
  <dcterms:modified xsi:type="dcterms:W3CDTF">2011-10-24T00:14:40Z</dcterms:modified>
</cp:coreProperties>
</file>