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6" r:id="rId15"/>
    <p:sldId id="277" r:id="rId16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096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venfrankel:Desktop:13-9-24%20AEA%20Presentation:BTB_CELDT_GAINS%20with%20effect%20siz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/>
            </a:pPr>
            <a:r>
              <a:rPr lang="en-US" sz="1200" b="0"/>
              <a:t>CELDT Score Gains for Elementary School Students</a:t>
            </a:r>
          </a:p>
          <a:p>
            <a:pPr>
              <a:defRPr sz="1200" b="0"/>
            </a:pPr>
            <a:r>
              <a:rPr lang="en-US" sz="1000" b="0"/>
              <a:t>After-school Participants</a:t>
            </a:r>
            <a:r>
              <a:rPr lang="en-US" sz="1000" b="0" baseline="0"/>
              <a:t> and Matched Control Students</a:t>
            </a:r>
            <a:endParaRPr lang="en-US" sz="10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9686434765275"/>
          <c:y val="0.159047619047619"/>
          <c:w val="0.505250074753314"/>
          <c:h val="0.582158980127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BTB_CELDT_GAINS!$B$2</c:f>
              <c:strCache>
                <c:ptCount val="1"/>
                <c:pt idx="0">
                  <c:v>ASP average</c:v>
                </c:pt>
              </c:strCache>
            </c:strRef>
          </c:tx>
          <c:invertIfNegative val="0"/>
          <c:cat>
            <c:strRef>
              <c:f>BTB_CELDT_GAINS!$A$3:$A$5</c:f>
              <c:strCache>
                <c:ptCount val="3"/>
                <c:pt idx="0">
                  <c:v>High Participation</c:v>
                </c:pt>
                <c:pt idx="1">
                  <c:v>Medium Participation</c:v>
                </c:pt>
                <c:pt idx="2">
                  <c:v>Low Participation</c:v>
                </c:pt>
              </c:strCache>
            </c:strRef>
          </c:cat>
          <c:val>
            <c:numRef>
              <c:f>BTB_CELDT_GAINS!$B$3:$B$5</c:f>
              <c:numCache>
                <c:formatCode>0.0</c:formatCode>
                <c:ptCount val="3"/>
                <c:pt idx="0">
                  <c:v>38.349</c:v>
                </c:pt>
                <c:pt idx="1">
                  <c:v>38.518</c:v>
                </c:pt>
                <c:pt idx="2">
                  <c:v>38.261</c:v>
                </c:pt>
              </c:numCache>
            </c:numRef>
          </c:val>
        </c:ser>
        <c:ser>
          <c:idx val="1"/>
          <c:order val="1"/>
          <c:tx>
            <c:strRef>
              <c:f>BTB_CELDT_GAINS!$C$2</c:f>
              <c:strCache>
                <c:ptCount val="1"/>
                <c:pt idx="0">
                  <c:v>Control average</c:v>
                </c:pt>
              </c:strCache>
            </c:strRef>
          </c:tx>
          <c:invertIfNegative val="0"/>
          <c:cat>
            <c:strRef>
              <c:f>BTB_CELDT_GAINS!$A$3:$A$5</c:f>
              <c:strCache>
                <c:ptCount val="3"/>
                <c:pt idx="0">
                  <c:v>High Participation</c:v>
                </c:pt>
                <c:pt idx="1">
                  <c:v>Medium Participation</c:v>
                </c:pt>
                <c:pt idx="2">
                  <c:v>Low Participation</c:v>
                </c:pt>
              </c:strCache>
            </c:strRef>
          </c:cat>
          <c:val>
            <c:numRef>
              <c:f>BTB_CELDT_GAINS!$C$3:$C$5</c:f>
              <c:numCache>
                <c:formatCode>0.0</c:formatCode>
                <c:ptCount val="3"/>
                <c:pt idx="0">
                  <c:v>36.032</c:v>
                </c:pt>
                <c:pt idx="1">
                  <c:v>39.247</c:v>
                </c:pt>
                <c:pt idx="2">
                  <c:v>36.032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089560"/>
        <c:axId val="2140090968"/>
      </c:barChart>
      <c:catAx>
        <c:axId val="21400895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40090968"/>
        <c:crosses val="autoZero"/>
        <c:auto val="1"/>
        <c:lblAlgn val="ctr"/>
        <c:lblOffset val="100"/>
        <c:noMultiLvlLbl val="0"/>
      </c:catAx>
      <c:valAx>
        <c:axId val="2140090968"/>
        <c:scaling>
          <c:orientation val="minMax"/>
          <c:max val="40.0"/>
          <c:min val="30.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b="0"/>
                  <a:t>Annual </a:t>
                </a:r>
              </a:p>
              <a:p>
                <a:pPr>
                  <a:defRPr b="0"/>
                </a:pPr>
                <a:r>
                  <a:rPr lang="en-US" b="0"/>
                  <a:t>CELDT Score Gains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2140089560"/>
        <c:crosses val="autoZero"/>
        <c:crossBetween val="between"/>
        <c:majorUnit val="5.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18959" y="9423348"/>
            <a:ext cx="842972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dirty="0"/>
              <a:t>7,</a:t>
            </a:r>
            <a:r>
              <a:rPr spc="-5" dirty="0"/>
              <a:t> </a:t>
            </a: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4499" y="9423348"/>
            <a:ext cx="3674117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73316" y="9423348"/>
            <a:ext cx="193014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@daleyresearch.com" TargetMode="External"/><Relationship Id="rId4" Type="http://schemas.openxmlformats.org/officeDocument/2006/relationships/hyperlink" Target="mailto:steve_rss@me.com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mailto:harry.talbot@lausd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45394"/>
            <a:ext cx="6934200" cy="720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Impact of After-</a:t>
            </a:r>
            <a:r>
              <a:rPr lang="en-US" sz="3600" smtClean="0"/>
              <a:t>School Programs (ASPs) </a:t>
            </a:r>
            <a:r>
              <a:rPr lang="en-US" sz="3600" dirty="0" smtClean="0"/>
              <a:t>on </a:t>
            </a:r>
            <a:br>
              <a:rPr lang="en-US" sz="3600" dirty="0" smtClean="0"/>
            </a:br>
            <a:r>
              <a:rPr lang="en-US" sz="3600" dirty="0" smtClean="0"/>
              <a:t>Elementary School English Learners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Steven Frankel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2400" dirty="0" smtClean="0"/>
              <a:t>Research Support Services</a:t>
            </a:r>
          </a:p>
          <a:p>
            <a:pPr algn="ctr"/>
            <a:r>
              <a:rPr lang="en-US" sz="1400" i="1" dirty="0" smtClean="0"/>
              <a:t>In Partnership With</a:t>
            </a:r>
          </a:p>
          <a:p>
            <a:pPr algn="ctr"/>
            <a:r>
              <a:rPr lang="en-US" dirty="0" smtClean="0"/>
              <a:t>Beyond the Bell Branch</a:t>
            </a:r>
          </a:p>
          <a:p>
            <a:pPr algn="ctr"/>
            <a:r>
              <a:rPr lang="en-US" dirty="0" smtClean="0"/>
              <a:t>Los Angeles Unified School District</a:t>
            </a:r>
          </a:p>
          <a:p>
            <a:pPr algn="ctr"/>
            <a:endParaRPr lang="en-US" sz="1400" i="1" dirty="0"/>
          </a:p>
          <a:p>
            <a:pPr algn="ctr"/>
            <a:endParaRPr lang="en-US" sz="1400" i="1" dirty="0" smtClean="0"/>
          </a:p>
          <a:p>
            <a:pPr algn="ctr"/>
            <a:r>
              <a:rPr lang="en-US" sz="2400" dirty="0" smtClean="0"/>
              <a:t>A Presentation at the</a:t>
            </a:r>
          </a:p>
          <a:p>
            <a:pPr algn="ctr"/>
            <a:r>
              <a:rPr lang="en-US" sz="2400" dirty="0" smtClean="0"/>
              <a:t>American Evaluation Association</a:t>
            </a:r>
          </a:p>
          <a:p>
            <a:pPr algn="ctr"/>
            <a:r>
              <a:rPr lang="en-US" sz="2400" dirty="0" smtClean="0"/>
              <a:t>Annual Meeting (October, 2013)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867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8" y="966472"/>
            <a:ext cx="4963676" cy="3058901"/>
          </a:xfrm>
          <a:custGeom>
            <a:avLst/>
            <a:gdLst/>
            <a:ahLst/>
            <a:cxnLst/>
            <a:rect l="l" t="t" r="r" b="b"/>
            <a:pathLst>
              <a:path w="4963676" h="3058901">
                <a:moveTo>
                  <a:pt x="0" y="0"/>
                </a:moveTo>
                <a:lnTo>
                  <a:pt x="4963676" y="0"/>
                </a:lnTo>
                <a:lnTo>
                  <a:pt x="4963676" y="3058901"/>
                </a:lnTo>
                <a:lnTo>
                  <a:pt x="0" y="3058901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53987" y="2937663"/>
            <a:ext cx="104599" cy="0"/>
          </a:xfrm>
          <a:custGeom>
            <a:avLst/>
            <a:gdLst/>
            <a:ahLst/>
            <a:cxnLst/>
            <a:rect l="l" t="t" r="r" b="b"/>
            <a:pathLst>
              <a:path w="104599">
                <a:moveTo>
                  <a:pt x="0" y="0"/>
                </a:moveTo>
                <a:lnTo>
                  <a:pt x="104599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9654" y="2937663"/>
            <a:ext cx="475447" cy="0"/>
          </a:xfrm>
          <a:custGeom>
            <a:avLst/>
            <a:gdLst/>
            <a:ahLst/>
            <a:cxnLst/>
            <a:rect l="l" t="t" r="r" b="b"/>
            <a:pathLst>
              <a:path w="475447">
                <a:moveTo>
                  <a:pt x="0" y="0"/>
                </a:moveTo>
                <a:lnTo>
                  <a:pt x="47544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94829" y="2937663"/>
            <a:ext cx="475447" cy="0"/>
          </a:xfrm>
          <a:custGeom>
            <a:avLst/>
            <a:gdLst/>
            <a:ahLst/>
            <a:cxnLst/>
            <a:rect l="l" t="t" r="r" b="b"/>
            <a:pathLst>
              <a:path w="475447">
                <a:moveTo>
                  <a:pt x="0" y="0"/>
                </a:moveTo>
                <a:lnTo>
                  <a:pt x="47544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0487" y="2937662"/>
            <a:ext cx="475457" cy="0"/>
          </a:xfrm>
          <a:custGeom>
            <a:avLst/>
            <a:gdLst/>
            <a:ahLst/>
            <a:cxnLst/>
            <a:rect l="l" t="t" r="r" b="b"/>
            <a:pathLst>
              <a:path w="475457">
                <a:moveTo>
                  <a:pt x="0" y="0"/>
                </a:moveTo>
                <a:lnTo>
                  <a:pt x="47545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35662" y="2937662"/>
            <a:ext cx="465948" cy="0"/>
          </a:xfrm>
          <a:custGeom>
            <a:avLst/>
            <a:gdLst/>
            <a:ahLst/>
            <a:cxnLst/>
            <a:rect l="l" t="t" r="r" b="b"/>
            <a:pathLst>
              <a:path w="465948">
                <a:moveTo>
                  <a:pt x="0" y="0"/>
                </a:moveTo>
                <a:lnTo>
                  <a:pt x="46594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938" y="2937661"/>
            <a:ext cx="370848" cy="0"/>
          </a:xfrm>
          <a:custGeom>
            <a:avLst/>
            <a:gdLst/>
            <a:ahLst/>
            <a:cxnLst/>
            <a:rect l="l" t="t" r="r" b="b"/>
            <a:pathLst>
              <a:path w="370848">
                <a:moveTo>
                  <a:pt x="0" y="0"/>
                </a:moveTo>
                <a:lnTo>
                  <a:pt x="37084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20862" y="2738168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69654" y="2738169"/>
            <a:ext cx="618082" cy="0"/>
          </a:xfrm>
          <a:custGeom>
            <a:avLst/>
            <a:gdLst/>
            <a:ahLst/>
            <a:cxnLst/>
            <a:rect l="l" t="t" r="r" b="b"/>
            <a:pathLst>
              <a:path w="618082">
                <a:moveTo>
                  <a:pt x="0" y="0"/>
                </a:moveTo>
                <a:lnTo>
                  <a:pt x="61808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94829" y="2738168"/>
            <a:ext cx="608573" cy="0"/>
          </a:xfrm>
          <a:custGeom>
            <a:avLst/>
            <a:gdLst/>
            <a:ahLst/>
            <a:cxnLst/>
            <a:rect l="l" t="t" r="r" b="b"/>
            <a:pathLst>
              <a:path w="608573">
                <a:moveTo>
                  <a:pt x="0" y="0"/>
                </a:moveTo>
                <a:lnTo>
                  <a:pt x="60857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10487" y="2738168"/>
            <a:ext cx="608592" cy="0"/>
          </a:xfrm>
          <a:custGeom>
            <a:avLst/>
            <a:gdLst/>
            <a:ahLst/>
            <a:cxnLst/>
            <a:rect l="l" t="t" r="r" b="b"/>
            <a:pathLst>
              <a:path w="608592">
                <a:moveTo>
                  <a:pt x="0" y="0"/>
                </a:moveTo>
                <a:lnTo>
                  <a:pt x="60859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35662" y="2738168"/>
            <a:ext cx="608582" cy="0"/>
          </a:xfrm>
          <a:custGeom>
            <a:avLst/>
            <a:gdLst/>
            <a:ahLst/>
            <a:cxnLst/>
            <a:rect l="l" t="t" r="r" b="b"/>
            <a:pathLst>
              <a:path w="608582">
                <a:moveTo>
                  <a:pt x="0" y="0"/>
                </a:moveTo>
                <a:lnTo>
                  <a:pt x="608582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5938" y="2738167"/>
            <a:ext cx="503973" cy="0"/>
          </a:xfrm>
          <a:custGeom>
            <a:avLst/>
            <a:gdLst/>
            <a:ahLst/>
            <a:cxnLst/>
            <a:rect l="l" t="t" r="r" b="b"/>
            <a:pathLst>
              <a:path w="503973">
                <a:moveTo>
                  <a:pt x="0" y="0"/>
                </a:moveTo>
                <a:lnTo>
                  <a:pt x="50397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20862" y="2538674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6519" y="2538674"/>
            <a:ext cx="751217" cy="0"/>
          </a:xfrm>
          <a:custGeom>
            <a:avLst/>
            <a:gdLst/>
            <a:ahLst/>
            <a:cxnLst/>
            <a:rect l="l" t="t" r="r" b="b"/>
            <a:pathLst>
              <a:path w="751217">
                <a:moveTo>
                  <a:pt x="0" y="0"/>
                </a:moveTo>
                <a:lnTo>
                  <a:pt x="75121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61704" y="2538674"/>
            <a:ext cx="741698" cy="0"/>
          </a:xfrm>
          <a:custGeom>
            <a:avLst/>
            <a:gdLst/>
            <a:ahLst/>
            <a:cxnLst/>
            <a:rect l="l" t="t" r="r" b="b"/>
            <a:pathLst>
              <a:path w="741698">
                <a:moveTo>
                  <a:pt x="0" y="0"/>
                </a:moveTo>
                <a:lnTo>
                  <a:pt x="74169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77371" y="2538673"/>
            <a:ext cx="741708" cy="0"/>
          </a:xfrm>
          <a:custGeom>
            <a:avLst/>
            <a:gdLst/>
            <a:ahLst/>
            <a:cxnLst/>
            <a:rect l="l" t="t" r="r" b="b"/>
            <a:pathLst>
              <a:path w="741708">
                <a:moveTo>
                  <a:pt x="0" y="0"/>
                </a:moveTo>
                <a:lnTo>
                  <a:pt x="74170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93037" y="2538673"/>
            <a:ext cx="751207" cy="0"/>
          </a:xfrm>
          <a:custGeom>
            <a:avLst/>
            <a:gdLst/>
            <a:ahLst/>
            <a:cxnLst/>
            <a:rect l="l" t="t" r="r" b="b"/>
            <a:pathLst>
              <a:path w="751207">
                <a:moveTo>
                  <a:pt x="0" y="0"/>
                </a:moveTo>
                <a:lnTo>
                  <a:pt x="75120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5938" y="2538673"/>
            <a:ext cx="503973" cy="0"/>
          </a:xfrm>
          <a:custGeom>
            <a:avLst/>
            <a:gdLst/>
            <a:ahLst/>
            <a:cxnLst/>
            <a:rect l="l" t="t" r="r" b="b"/>
            <a:pathLst>
              <a:path w="503973">
                <a:moveTo>
                  <a:pt x="0" y="0"/>
                </a:moveTo>
                <a:lnTo>
                  <a:pt x="50397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20862" y="2339180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36519" y="2339180"/>
            <a:ext cx="751217" cy="0"/>
          </a:xfrm>
          <a:custGeom>
            <a:avLst/>
            <a:gdLst/>
            <a:ahLst/>
            <a:cxnLst/>
            <a:rect l="l" t="t" r="r" b="b"/>
            <a:pathLst>
              <a:path w="751217">
                <a:moveTo>
                  <a:pt x="0" y="0"/>
                </a:moveTo>
                <a:lnTo>
                  <a:pt x="75121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61704" y="2339180"/>
            <a:ext cx="741698" cy="0"/>
          </a:xfrm>
          <a:custGeom>
            <a:avLst/>
            <a:gdLst/>
            <a:ahLst/>
            <a:cxnLst/>
            <a:rect l="l" t="t" r="r" b="b"/>
            <a:pathLst>
              <a:path w="741698">
                <a:moveTo>
                  <a:pt x="0" y="0"/>
                </a:moveTo>
                <a:lnTo>
                  <a:pt x="74169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77371" y="2339179"/>
            <a:ext cx="741708" cy="0"/>
          </a:xfrm>
          <a:custGeom>
            <a:avLst/>
            <a:gdLst/>
            <a:ahLst/>
            <a:cxnLst/>
            <a:rect l="l" t="t" r="r" b="b"/>
            <a:pathLst>
              <a:path w="741708">
                <a:moveTo>
                  <a:pt x="0" y="0"/>
                </a:moveTo>
                <a:lnTo>
                  <a:pt x="74170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93037" y="2339179"/>
            <a:ext cx="751207" cy="0"/>
          </a:xfrm>
          <a:custGeom>
            <a:avLst/>
            <a:gdLst/>
            <a:ahLst/>
            <a:cxnLst/>
            <a:rect l="l" t="t" r="r" b="b"/>
            <a:pathLst>
              <a:path w="751207">
                <a:moveTo>
                  <a:pt x="0" y="0"/>
                </a:moveTo>
                <a:lnTo>
                  <a:pt x="75120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5938" y="2339179"/>
            <a:ext cx="503973" cy="0"/>
          </a:xfrm>
          <a:custGeom>
            <a:avLst/>
            <a:gdLst/>
            <a:ahLst/>
            <a:cxnLst/>
            <a:rect l="l" t="t" r="r" b="b"/>
            <a:pathLst>
              <a:path w="503973">
                <a:moveTo>
                  <a:pt x="0" y="0"/>
                </a:moveTo>
                <a:lnTo>
                  <a:pt x="50397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20862" y="2139686"/>
            <a:ext cx="237724" cy="0"/>
          </a:xfrm>
          <a:custGeom>
            <a:avLst/>
            <a:gdLst/>
            <a:ahLst/>
            <a:cxnLst/>
            <a:rect l="l" t="t" r="r" b="b"/>
            <a:pathLst>
              <a:path w="237724">
                <a:moveTo>
                  <a:pt x="0" y="0"/>
                </a:moveTo>
                <a:lnTo>
                  <a:pt x="237724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36519" y="2139686"/>
            <a:ext cx="751217" cy="0"/>
          </a:xfrm>
          <a:custGeom>
            <a:avLst/>
            <a:gdLst/>
            <a:ahLst/>
            <a:cxnLst/>
            <a:rect l="l" t="t" r="r" b="b"/>
            <a:pathLst>
              <a:path w="751217">
                <a:moveTo>
                  <a:pt x="0" y="0"/>
                </a:moveTo>
                <a:lnTo>
                  <a:pt x="75121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61704" y="2139685"/>
            <a:ext cx="741698" cy="0"/>
          </a:xfrm>
          <a:custGeom>
            <a:avLst/>
            <a:gdLst/>
            <a:ahLst/>
            <a:cxnLst/>
            <a:rect l="l" t="t" r="r" b="b"/>
            <a:pathLst>
              <a:path w="741698">
                <a:moveTo>
                  <a:pt x="0" y="0"/>
                </a:moveTo>
                <a:lnTo>
                  <a:pt x="74169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77371" y="2139685"/>
            <a:ext cx="741708" cy="0"/>
          </a:xfrm>
          <a:custGeom>
            <a:avLst/>
            <a:gdLst/>
            <a:ahLst/>
            <a:cxnLst/>
            <a:rect l="l" t="t" r="r" b="b"/>
            <a:pathLst>
              <a:path w="741708">
                <a:moveTo>
                  <a:pt x="0" y="0"/>
                </a:moveTo>
                <a:lnTo>
                  <a:pt x="74170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93037" y="2139685"/>
            <a:ext cx="751207" cy="0"/>
          </a:xfrm>
          <a:custGeom>
            <a:avLst/>
            <a:gdLst/>
            <a:ahLst/>
            <a:cxnLst/>
            <a:rect l="l" t="t" r="r" b="b"/>
            <a:pathLst>
              <a:path w="751207">
                <a:moveTo>
                  <a:pt x="0" y="0"/>
                </a:moveTo>
                <a:lnTo>
                  <a:pt x="751207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5938" y="2139684"/>
            <a:ext cx="503973" cy="0"/>
          </a:xfrm>
          <a:custGeom>
            <a:avLst/>
            <a:gdLst/>
            <a:ahLst/>
            <a:cxnLst/>
            <a:rect l="l" t="t" r="r" b="b"/>
            <a:pathLst>
              <a:path w="503973">
                <a:moveTo>
                  <a:pt x="0" y="0"/>
                </a:moveTo>
                <a:lnTo>
                  <a:pt x="503973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5938" y="1949690"/>
            <a:ext cx="4402648" cy="0"/>
          </a:xfrm>
          <a:custGeom>
            <a:avLst/>
            <a:gdLst/>
            <a:ahLst/>
            <a:cxnLst/>
            <a:rect l="l" t="t" r="r" b="b"/>
            <a:pathLst>
              <a:path w="4402648">
                <a:moveTo>
                  <a:pt x="0" y="0"/>
                </a:moveTo>
                <a:lnTo>
                  <a:pt x="440264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5938" y="1750196"/>
            <a:ext cx="4402648" cy="0"/>
          </a:xfrm>
          <a:custGeom>
            <a:avLst/>
            <a:gdLst/>
            <a:ahLst/>
            <a:cxnLst/>
            <a:rect l="l" t="t" r="r" b="b"/>
            <a:pathLst>
              <a:path w="4402648">
                <a:moveTo>
                  <a:pt x="0" y="0"/>
                </a:moveTo>
                <a:lnTo>
                  <a:pt x="4402648" y="0"/>
                </a:lnTo>
              </a:path>
            </a:pathLst>
          </a:custGeom>
          <a:ln w="9499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55937" y="1750199"/>
            <a:ext cx="4402648" cy="1386959"/>
          </a:xfrm>
          <a:custGeom>
            <a:avLst/>
            <a:gdLst/>
            <a:ahLst/>
            <a:cxnLst/>
            <a:rect l="l" t="t" r="r" b="b"/>
            <a:pathLst>
              <a:path w="4402648" h="1386959">
                <a:moveTo>
                  <a:pt x="0" y="0"/>
                </a:moveTo>
                <a:lnTo>
                  <a:pt x="4402648" y="0"/>
                </a:lnTo>
                <a:lnTo>
                  <a:pt x="4402648" y="1386959"/>
                </a:lnTo>
                <a:lnTo>
                  <a:pt x="0" y="1386959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51027" y="3108650"/>
            <a:ext cx="142634" cy="0"/>
          </a:xfrm>
          <a:custGeom>
            <a:avLst/>
            <a:gdLst/>
            <a:ahLst/>
            <a:cxnLst/>
            <a:rect l="l" t="t" r="r" b="b"/>
            <a:pathLst>
              <a:path w="142634">
                <a:moveTo>
                  <a:pt x="0" y="0"/>
                </a:moveTo>
                <a:lnTo>
                  <a:pt x="142634" y="0"/>
                </a:lnTo>
              </a:path>
            </a:pathLst>
          </a:custGeom>
          <a:ln w="58268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51027" y="3080160"/>
            <a:ext cx="142634" cy="56998"/>
          </a:xfrm>
          <a:custGeom>
            <a:avLst/>
            <a:gdLst/>
            <a:ahLst/>
            <a:cxnLst/>
            <a:rect l="l" t="t" r="r" b="b"/>
            <a:pathLst>
              <a:path w="142634" h="56998">
                <a:moveTo>
                  <a:pt x="0" y="0"/>
                </a:moveTo>
                <a:lnTo>
                  <a:pt x="142634" y="0"/>
                </a:lnTo>
                <a:lnTo>
                  <a:pt x="142634" y="56998"/>
                </a:lnTo>
                <a:lnTo>
                  <a:pt x="0" y="5699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35360" y="3108650"/>
            <a:ext cx="133125" cy="0"/>
          </a:xfrm>
          <a:custGeom>
            <a:avLst/>
            <a:gdLst/>
            <a:ahLst/>
            <a:cxnLst/>
            <a:rect l="l" t="t" r="r" b="b"/>
            <a:pathLst>
              <a:path w="133125">
                <a:moveTo>
                  <a:pt x="0" y="0"/>
                </a:moveTo>
                <a:lnTo>
                  <a:pt x="133125" y="0"/>
                </a:lnTo>
              </a:path>
            </a:pathLst>
          </a:custGeom>
          <a:ln w="58268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5360" y="3080160"/>
            <a:ext cx="133125" cy="56998"/>
          </a:xfrm>
          <a:custGeom>
            <a:avLst/>
            <a:gdLst/>
            <a:ahLst/>
            <a:cxnLst/>
            <a:rect l="l" t="t" r="r" b="b"/>
            <a:pathLst>
              <a:path w="133125" h="56998">
                <a:moveTo>
                  <a:pt x="0" y="0"/>
                </a:moveTo>
                <a:lnTo>
                  <a:pt x="133125" y="0"/>
                </a:lnTo>
                <a:lnTo>
                  <a:pt x="133125" y="56998"/>
                </a:lnTo>
                <a:lnTo>
                  <a:pt x="0" y="5699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19693" y="3070651"/>
            <a:ext cx="133115" cy="66498"/>
          </a:xfrm>
          <a:custGeom>
            <a:avLst/>
            <a:gdLst/>
            <a:ahLst/>
            <a:cxnLst/>
            <a:rect l="l" t="t" r="r" b="b"/>
            <a:pathLst>
              <a:path w="133115" h="66498">
                <a:moveTo>
                  <a:pt x="0" y="0"/>
                </a:moveTo>
                <a:lnTo>
                  <a:pt x="133115" y="0"/>
                </a:lnTo>
                <a:lnTo>
                  <a:pt x="133115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19693" y="3070660"/>
            <a:ext cx="133125" cy="66498"/>
          </a:xfrm>
          <a:custGeom>
            <a:avLst/>
            <a:gdLst/>
            <a:ahLst/>
            <a:cxnLst/>
            <a:rect l="l" t="t" r="r" b="b"/>
            <a:pathLst>
              <a:path w="133125" h="66498">
                <a:moveTo>
                  <a:pt x="0" y="0"/>
                </a:moveTo>
                <a:lnTo>
                  <a:pt x="133125" y="0"/>
                </a:lnTo>
                <a:lnTo>
                  <a:pt x="133125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94518" y="3070651"/>
            <a:ext cx="133125" cy="66498"/>
          </a:xfrm>
          <a:custGeom>
            <a:avLst/>
            <a:gdLst/>
            <a:ahLst/>
            <a:cxnLst/>
            <a:rect l="l" t="t" r="r" b="b"/>
            <a:pathLst>
              <a:path w="133125" h="66498">
                <a:moveTo>
                  <a:pt x="0" y="0"/>
                </a:moveTo>
                <a:lnTo>
                  <a:pt x="133125" y="0"/>
                </a:lnTo>
                <a:lnTo>
                  <a:pt x="133125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4518" y="3070660"/>
            <a:ext cx="133125" cy="66498"/>
          </a:xfrm>
          <a:custGeom>
            <a:avLst/>
            <a:gdLst/>
            <a:ahLst/>
            <a:cxnLst/>
            <a:rect l="l" t="t" r="r" b="b"/>
            <a:pathLst>
              <a:path w="133125" h="66498">
                <a:moveTo>
                  <a:pt x="0" y="0"/>
                </a:moveTo>
                <a:lnTo>
                  <a:pt x="133125" y="0"/>
                </a:lnTo>
                <a:lnTo>
                  <a:pt x="133125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78851" y="3004162"/>
            <a:ext cx="133125" cy="132996"/>
          </a:xfrm>
          <a:custGeom>
            <a:avLst/>
            <a:gdLst/>
            <a:ahLst/>
            <a:cxnLst/>
            <a:rect l="l" t="t" r="r" b="b"/>
            <a:pathLst>
              <a:path w="133125" h="132996">
                <a:moveTo>
                  <a:pt x="0" y="0"/>
                </a:moveTo>
                <a:lnTo>
                  <a:pt x="133125" y="0"/>
                </a:lnTo>
                <a:lnTo>
                  <a:pt x="133125" y="132996"/>
                </a:lnTo>
                <a:lnTo>
                  <a:pt x="0" y="13299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78851" y="3004162"/>
            <a:ext cx="133125" cy="132996"/>
          </a:xfrm>
          <a:custGeom>
            <a:avLst/>
            <a:gdLst/>
            <a:ahLst/>
            <a:cxnLst/>
            <a:rect l="l" t="t" r="r" b="b"/>
            <a:pathLst>
              <a:path w="133125" h="132996">
                <a:moveTo>
                  <a:pt x="0" y="0"/>
                </a:moveTo>
                <a:lnTo>
                  <a:pt x="133125" y="0"/>
                </a:lnTo>
                <a:lnTo>
                  <a:pt x="133125" y="132996"/>
                </a:lnTo>
                <a:lnTo>
                  <a:pt x="0" y="132996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93661" y="3051661"/>
            <a:ext cx="133115" cy="85497"/>
          </a:xfrm>
          <a:custGeom>
            <a:avLst/>
            <a:gdLst/>
            <a:ahLst/>
            <a:cxnLst/>
            <a:rect l="l" t="t" r="r" b="b"/>
            <a:pathLst>
              <a:path w="133115" h="85497">
                <a:moveTo>
                  <a:pt x="0" y="0"/>
                </a:moveTo>
                <a:lnTo>
                  <a:pt x="133115" y="0"/>
                </a:lnTo>
                <a:lnTo>
                  <a:pt x="133115" y="85497"/>
                </a:lnTo>
                <a:lnTo>
                  <a:pt x="0" y="8549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93661" y="3051661"/>
            <a:ext cx="133125" cy="85497"/>
          </a:xfrm>
          <a:custGeom>
            <a:avLst/>
            <a:gdLst/>
            <a:ahLst/>
            <a:cxnLst/>
            <a:rect l="l" t="t" r="r" b="b"/>
            <a:pathLst>
              <a:path w="133125" h="85497">
                <a:moveTo>
                  <a:pt x="0" y="0"/>
                </a:moveTo>
                <a:lnTo>
                  <a:pt x="133125" y="0"/>
                </a:lnTo>
                <a:lnTo>
                  <a:pt x="133125" y="85497"/>
                </a:lnTo>
                <a:lnTo>
                  <a:pt x="0" y="85497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68485" y="3061151"/>
            <a:ext cx="133125" cy="75997"/>
          </a:xfrm>
          <a:custGeom>
            <a:avLst/>
            <a:gdLst/>
            <a:ahLst/>
            <a:cxnLst/>
            <a:rect l="l" t="t" r="r" b="b"/>
            <a:pathLst>
              <a:path w="133125" h="75997">
                <a:moveTo>
                  <a:pt x="0" y="0"/>
                </a:moveTo>
                <a:lnTo>
                  <a:pt x="133125" y="0"/>
                </a:lnTo>
                <a:lnTo>
                  <a:pt x="133125" y="75997"/>
                </a:lnTo>
                <a:lnTo>
                  <a:pt x="0" y="7599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68485" y="3061161"/>
            <a:ext cx="133125" cy="75997"/>
          </a:xfrm>
          <a:custGeom>
            <a:avLst/>
            <a:gdLst/>
            <a:ahLst/>
            <a:cxnLst/>
            <a:rect l="l" t="t" r="r" b="b"/>
            <a:pathLst>
              <a:path w="133125" h="75997">
                <a:moveTo>
                  <a:pt x="0" y="0"/>
                </a:moveTo>
                <a:lnTo>
                  <a:pt x="133125" y="0"/>
                </a:lnTo>
                <a:lnTo>
                  <a:pt x="133125" y="75997"/>
                </a:lnTo>
                <a:lnTo>
                  <a:pt x="0" y="75997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52819" y="3051661"/>
            <a:ext cx="133125" cy="85497"/>
          </a:xfrm>
          <a:custGeom>
            <a:avLst/>
            <a:gdLst/>
            <a:ahLst/>
            <a:cxnLst/>
            <a:rect l="l" t="t" r="r" b="b"/>
            <a:pathLst>
              <a:path w="133125" h="85497">
                <a:moveTo>
                  <a:pt x="0" y="0"/>
                </a:moveTo>
                <a:lnTo>
                  <a:pt x="133125" y="0"/>
                </a:lnTo>
                <a:lnTo>
                  <a:pt x="133125" y="85497"/>
                </a:lnTo>
                <a:lnTo>
                  <a:pt x="0" y="8549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52819" y="3051661"/>
            <a:ext cx="133125" cy="85497"/>
          </a:xfrm>
          <a:custGeom>
            <a:avLst/>
            <a:gdLst/>
            <a:ahLst/>
            <a:cxnLst/>
            <a:rect l="l" t="t" r="r" b="b"/>
            <a:pathLst>
              <a:path w="133125" h="85497">
                <a:moveTo>
                  <a:pt x="0" y="0"/>
                </a:moveTo>
                <a:lnTo>
                  <a:pt x="133125" y="0"/>
                </a:lnTo>
                <a:lnTo>
                  <a:pt x="133125" y="85497"/>
                </a:lnTo>
                <a:lnTo>
                  <a:pt x="0" y="85497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27643" y="3061151"/>
            <a:ext cx="142624" cy="75997"/>
          </a:xfrm>
          <a:custGeom>
            <a:avLst/>
            <a:gdLst/>
            <a:ahLst/>
            <a:cxnLst/>
            <a:rect l="l" t="t" r="r" b="b"/>
            <a:pathLst>
              <a:path w="142624" h="75997">
                <a:moveTo>
                  <a:pt x="0" y="0"/>
                </a:moveTo>
                <a:lnTo>
                  <a:pt x="142624" y="0"/>
                </a:lnTo>
                <a:lnTo>
                  <a:pt x="142624" y="75997"/>
                </a:lnTo>
                <a:lnTo>
                  <a:pt x="0" y="7599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27643" y="3061161"/>
            <a:ext cx="142634" cy="75997"/>
          </a:xfrm>
          <a:custGeom>
            <a:avLst/>
            <a:gdLst/>
            <a:ahLst/>
            <a:cxnLst/>
            <a:rect l="l" t="t" r="r" b="b"/>
            <a:pathLst>
              <a:path w="142634" h="75997">
                <a:moveTo>
                  <a:pt x="0" y="0"/>
                </a:moveTo>
                <a:lnTo>
                  <a:pt x="142634" y="0"/>
                </a:lnTo>
                <a:lnTo>
                  <a:pt x="142634" y="75997"/>
                </a:lnTo>
                <a:lnTo>
                  <a:pt x="0" y="75997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11976" y="3061151"/>
            <a:ext cx="133125" cy="75997"/>
          </a:xfrm>
          <a:custGeom>
            <a:avLst/>
            <a:gdLst/>
            <a:ahLst/>
            <a:cxnLst/>
            <a:rect l="l" t="t" r="r" b="b"/>
            <a:pathLst>
              <a:path w="133125" h="75997">
                <a:moveTo>
                  <a:pt x="0" y="0"/>
                </a:moveTo>
                <a:lnTo>
                  <a:pt x="133125" y="0"/>
                </a:lnTo>
                <a:lnTo>
                  <a:pt x="133125" y="75997"/>
                </a:lnTo>
                <a:lnTo>
                  <a:pt x="0" y="7599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11976" y="3061161"/>
            <a:ext cx="133125" cy="75997"/>
          </a:xfrm>
          <a:custGeom>
            <a:avLst/>
            <a:gdLst/>
            <a:ahLst/>
            <a:cxnLst/>
            <a:rect l="l" t="t" r="r" b="b"/>
            <a:pathLst>
              <a:path w="133125" h="75997">
                <a:moveTo>
                  <a:pt x="0" y="0"/>
                </a:moveTo>
                <a:lnTo>
                  <a:pt x="133125" y="0"/>
                </a:lnTo>
                <a:lnTo>
                  <a:pt x="133125" y="75997"/>
                </a:lnTo>
                <a:lnTo>
                  <a:pt x="0" y="75997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26787" y="2890156"/>
            <a:ext cx="133125" cy="246992"/>
          </a:xfrm>
          <a:custGeom>
            <a:avLst/>
            <a:gdLst/>
            <a:ahLst/>
            <a:cxnLst/>
            <a:rect l="l" t="t" r="r" b="b"/>
            <a:pathLst>
              <a:path w="133125" h="246992">
                <a:moveTo>
                  <a:pt x="0" y="0"/>
                </a:moveTo>
                <a:lnTo>
                  <a:pt x="133125" y="0"/>
                </a:lnTo>
                <a:lnTo>
                  <a:pt x="133125" y="246992"/>
                </a:lnTo>
                <a:lnTo>
                  <a:pt x="0" y="24699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26787" y="2890166"/>
            <a:ext cx="133125" cy="246992"/>
          </a:xfrm>
          <a:custGeom>
            <a:avLst/>
            <a:gdLst/>
            <a:ahLst/>
            <a:cxnLst/>
            <a:rect l="l" t="t" r="r" b="b"/>
            <a:pathLst>
              <a:path w="133125" h="246992">
                <a:moveTo>
                  <a:pt x="0" y="0"/>
                </a:moveTo>
                <a:lnTo>
                  <a:pt x="133125" y="0"/>
                </a:lnTo>
                <a:lnTo>
                  <a:pt x="133125" y="246992"/>
                </a:lnTo>
                <a:lnTo>
                  <a:pt x="0" y="24699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01611" y="2880666"/>
            <a:ext cx="142624" cy="256492"/>
          </a:xfrm>
          <a:custGeom>
            <a:avLst/>
            <a:gdLst/>
            <a:ahLst/>
            <a:cxnLst/>
            <a:rect l="l" t="t" r="r" b="b"/>
            <a:pathLst>
              <a:path w="142624" h="256492">
                <a:moveTo>
                  <a:pt x="0" y="0"/>
                </a:moveTo>
                <a:lnTo>
                  <a:pt x="142624" y="0"/>
                </a:lnTo>
                <a:lnTo>
                  <a:pt x="142624" y="256492"/>
                </a:lnTo>
                <a:lnTo>
                  <a:pt x="0" y="25649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01611" y="2880666"/>
            <a:ext cx="142634" cy="256492"/>
          </a:xfrm>
          <a:custGeom>
            <a:avLst/>
            <a:gdLst/>
            <a:ahLst/>
            <a:cxnLst/>
            <a:rect l="l" t="t" r="r" b="b"/>
            <a:pathLst>
              <a:path w="142634" h="256492">
                <a:moveTo>
                  <a:pt x="0" y="0"/>
                </a:moveTo>
                <a:lnTo>
                  <a:pt x="142634" y="0"/>
                </a:lnTo>
                <a:lnTo>
                  <a:pt x="142634" y="256492"/>
                </a:lnTo>
                <a:lnTo>
                  <a:pt x="0" y="25649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85944" y="2890156"/>
            <a:ext cx="133125" cy="246992"/>
          </a:xfrm>
          <a:custGeom>
            <a:avLst/>
            <a:gdLst/>
            <a:ahLst/>
            <a:cxnLst/>
            <a:rect l="l" t="t" r="r" b="b"/>
            <a:pathLst>
              <a:path w="133125" h="246992">
                <a:moveTo>
                  <a:pt x="0" y="0"/>
                </a:moveTo>
                <a:lnTo>
                  <a:pt x="133125" y="0"/>
                </a:lnTo>
                <a:lnTo>
                  <a:pt x="133125" y="246992"/>
                </a:lnTo>
                <a:lnTo>
                  <a:pt x="0" y="24699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285944" y="2890166"/>
            <a:ext cx="133125" cy="246992"/>
          </a:xfrm>
          <a:custGeom>
            <a:avLst/>
            <a:gdLst/>
            <a:ahLst/>
            <a:cxnLst/>
            <a:rect l="l" t="t" r="r" b="b"/>
            <a:pathLst>
              <a:path w="133125" h="246992">
                <a:moveTo>
                  <a:pt x="0" y="0"/>
                </a:moveTo>
                <a:lnTo>
                  <a:pt x="133125" y="0"/>
                </a:lnTo>
                <a:lnTo>
                  <a:pt x="133125" y="246992"/>
                </a:lnTo>
                <a:lnTo>
                  <a:pt x="0" y="24699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70278" y="2880666"/>
            <a:ext cx="133125" cy="256492"/>
          </a:xfrm>
          <a:custGeom>
            <a:avLst/>
            <a:gdLst/>
            <a:ahLst/>
            <a:cxnLst/>
            <a:rect l="l" t="t" r="r" b="b"/>
            <a:pathLst>
              <a:path w="133125" h="256492">
                <a:moveTo>
                  <a:pt x="0" y="0"/>
                </a:moveTo>
                <a:lnTo>
                  <a:pt x="133125" y="0"/>
                </a:lnTo>
                <a:lnTo>
                  <a:pt x="133125" y="256492"/>
                </a:lnTo>
                <a:lnTo>
                  <a:pt x="0" y="25649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170278" y="2880666"/>
            <a:ext cx="133125" cy="256492"/>
          </a:xfrm>
          <a:custGeom>
            <a:avLst/>
            <a:gdLst/>
            <a:ahLst/>
            <a:cxnLst/>
            <a:rect l="l" t="t" r="r" b="b"/>
            <a:pathLst>
              <a:path w="133125" h="256492">
                <a:moveTo>
                  <a:pt x="0" y="0"/>
                </a:moveTo>
                <a:lnTo>
                  <a:pt x="133125" y="0"/>
                </a:lnTo>
                <a:lnTo>
                  <a:pt x="133125" y="256492"/>
                </a:lnTo>
                <a:lnTo>
                  <a:pt x="0" y="25649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45102" y="2833167"/>
            <a:ext cx="142624" cy="303991"/>
          </a:xfrm>
          <a:custGeom>
            <a:avLst/>
            <a:gdLst/>
            <a:ahLst/>
            <a:cxnLst/>
            <a:rect l="l" t="t" r="r" b="b"/>
            <a:pathLst>
              <a:path w="142624" h="303991">
                <a:moveTo>
                  <a:pt x="0" y="0"/>
                </a:moveTo>
                <a:lnTo>
                  <a:pt x="142624" y="0"/>
                </a:lnTo>
                <a:lnTo>
                  <a:pt x="142624" y="303991"/>
                </a:lnTo>
                <a:lnTo>
                  <a:pt x="0" y="30399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45102" y="2833167"/>
            <a:ext cx="142634" cy="303991"/>
          </a:xfrm>
          <a:custGeom>
            <a:avLst/>
            <a:gdLst/>
            <a:ahLst/>
            <a:cxnLst/>
            <a:rect l="l" t="t" r="r" b="b"/>
            <a:pathLst>
              <a:path w="142634" h="303991">
                <a:moveTo>
                  <a:pt x="0" y="0"/>
                </a:moveTo>
                <a:lnTo>
                  <a:pt x="142634" y="0"/>
                </a:lnTo>
                <a:lnTo>
                  <a:pt x="142634" y="303991"/>
                </a:lnTo>
                <a:lnTo>
                  <a:pt x="0" y="30399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59912" y="1978193"/>
            <a:ext cx="133125" cy="1158966"/>
          </a:xfrm>
          <a:custGeom>
            <a:avLst/>
            <a:gdLst/>
            <a:ahLst/>
            <a:cxnLst/>
            <a:rect l="l" t="t" r="r" b="b"/>
            <a:pathLst>
              <a:path w="133125" h="1158966">
                <a:moveTo>
                  <a:pt x="0" y="0"/>
                </a:moveTo>
                <a:lnTo>
                  <a:pt x="133125" y="0"/>
                </a:lnTo>
                <a:lnTo>
                  <a:pt x="133125" y="1158966"/>
                </a:lnTo>
                <a:lnTo>
                  <a:pt x="0" y="115896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59912" y="1978192"/>
            <a:ext cx="133125" cy="1158966"/>
          </a:xfrm>
          <a:custGeom>
            <a:avLst/>
            <a:gdLst/>
            <a:ahLst/>
            <a:cxnLst/>
            <a:rect l="l" t="t" r="r" b="b"/>
            <a:pathLst>
              <a:path w="133125" h="1158966">
                <a:moveTo>
                  <a:pt x="0" y="0"/>
                </a:moveTo>
                <a:lnTo>
                  <a:pt x="133125" y="0"/>
                </a:lnTo>
                <a:lnTo>
                  <a:pt x="133125" y="1158966"/>
                </a:lnTo>
                <a:lnTo>
                  <a:pt x="0" y="1158966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44245" y="2006692"/>
            <a:ext cx="133125" cy="1130466"/>
          </a:xfrm>
          <a:custGeom>
            <a:avLst/>
            <a:gdLst/>
            <a:ahLst/>
            <a:cxnLst/>
            <a:rect l="l" t="t" r="r" b="b"/>
            <a:pathLst>
              <a:path w="133125" h="1130466">
                <a:moveTo>
                  <a:pt x="0" y="0"/>
                </a:moveTo>
                <a:lnTo>
                  <a:pt x="133125" y="0"/>
                </a:lnTo>
                <a:lnTo>
                  <a:pt x="133125" y="1130466"/>
                </a:lnTo>
                <a:lnTo>
                  <a:pt x="0" y="113046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44245" y="2006692"/>
            <a:ext cx="133125" cy="1130466"/>
          </a:xfrm>
          <a:custGeom>
            <a:avLst/>
            <a:gdLst/>
            <a:ahLst/>
            <a:cxnLst/>
            <a:rect l="l" t="t" r="r" b="b"/>
            <a:pathLst>
              <a:path w="133125" h="1130466">
                <a:moveTo>
                  <a:pt x="0" y="0"/>
                </a:moveTo>
                <a:lnTo>
                  <a:pt x="133125" y="0"/>
                </a:lnTo>
                <a:lnTo>
                  <a:pt x="133125" y="1130466"/>
                </a:lnTo>
                <a:lnTo>
                  <a:pt x="0" y="1130466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19079" y="2016191"/>
            <a:ext cx="142624" cy="1120967"/>
          </a:xfrm>
          <a:custGeom>
            <a:avLst/>
            <a:gdLst/>
            <a:ahLst/>
            <a:cxnLst/>
            <a:rect l="l" t="t" r="r" b="b"/>
            <a:pathLst>
              <a:path w="142624" h="1120967">
                <a:moveTo>
                  <a:pt x="0" y="0"/>
                </a:moveTo>
                <a:lnTo>
                  <a:pt x="142624" y="0"/>
                </a:lnTo>
                <a:lnTo>
                  <a:pt x="142624" y="1120967"/>
                </a:lnTo>
                <a:lnTo>
                  <a:pt x="0" y="112096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19069" y="2016191"/>
            <a:ext cx="142634" cy="1120967"/>
          </a:xfrm>
          <a:custGeom>
            <a:avLst/>
            <a:gdLst/>
            <a:ahLst/>
            <a:cxnLst/>
            <a:rect l="l" t="t" r="r" b="b"/>
            <a:pathLst>
              <a:path w="142634" h="1120967">
                <a:moveTo>
                  <a:pt x="0" y="0"/>
                </a:moveTo>
                <a:lnTo>
                  <a:pt x="142634" y="0"/>
                </a:lnTo>
                <a:lnTo>
                  <a:pt x="142634" y="1120967"/>
                </a:lnTo>
                <a:lnTo>
                  <a:pt x="0" y="112096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03403" y="2035181"/>
            <a:ext cx="133115" cy="1101967"/>
          </a:xfrm>
          <a:custGeom>
            <a:avLst/>
            <a:gdLst/>
            <a:ahLst/>
            <a:cxnLst/>
            <a:rect l="l" t="t" r="r" b="b"/>
            <a:pathLst>
              <a:path w="133115" h="1101967">
                <a:moveTo>
                  <a:pt x="0" y="0"/>
                </a:moveTo>
                <a:lnTo>
                  <a:pt x="133115" y="0"/>
                </a:lnTo>
                <a:lnTo>
                  <a:pt x="133115" y="1101967"/>
                </a:lnTo>
                <a:lnTo>
                  <a:pt x="0" y="110196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03403" y="2035191"/>
            <a:ext cx="133125" cy="1101967"/>
          </a:xfrm>
          <a:custGeom>
            <a:avLst/>
            <a:gdLst/>
            <a:ahLst/>
            <a:cxnLst/>
            <a:rect l="l" t="t" r="r" b="b"/>
            <a:pathLst>
              <a:path w="133125" h="1101967">
                <a:moveTo>
                  <a:pt x="0" y="0"/>
                </a:moveTo>
                <a:lnTo>
                  <a:pt x="133125" y="0"/>
                </a:lnTo>
                <a:lnTo>
                  <a:pt x="133125" y="1101967"/>
                </a:lnTo>
                <a:lnTo>
                  <a:pt x="0" y="110196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87736" y="2054181"/>
            <a:ext cx="133125" cy="1082968"/>
          </a:xfrm>
          <a:custGeom>
            <a:avLst/>
            <a:gdLst/>
            <a:ahLst/>
            <a:cxnLst/>
            <a:rect l="l" t="t" r="r" b="b"/>
            <a:pathLst>
              <a:path w="133125" h="1082968">
                <a:moveTo>
                  <a:pt x="0" y="0"/>
                </a:moveTo>
                <a:lnTo>
                  <a:pt x="133125" y="0"/>
                </a:lnTo>
                <a:lnTo>
                  <a:pt x="133125" y="1082968"/>
                </a:lnTo>
                <a:lnTo>
                  <a:pt x="0" y="108296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87736" y="2054190"/>
            <a:ext cx="133125" cy="1082968"/>
          </a:xfrm>
          <a:custGeom>
            <a:avLst/>
            <a:gdLst/>
            <a:ahLst/>
            <a:cxnLst/>
            <a:rect l="l" t="t" r="r" b="b"/>
            <a:pathLst>
              <a:path w="133125" h="1082968">
                <a:moveTo>
                  <a:pt x="0" y="0"/>
                </a:moveTo>
                <a:lnTo>
                  <a:pt x="133125" y="0"/>
                </a:lnTo>
                <a:lnTo>
                  <a:pt x="133125" y="1082968"/>
                </a:lnTo>
                <a:lnTo>
                  <a:pt x="0" y="108296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93038" y="2690672"/>
            <a:ext cx="142624" cy="446486"/>
          </a:xfrm>
          <a:custGeom>
            <a:avLst/>
            <a:gdLst/>
            <a:ahLst/>
            <a:cxnLst/>
            <a:rect l="l" t="t" r="r" b="b"/>
            <a:pathLst>
              <a:path w="142624" h="446486">
                <a:moveTo>
                  <a:pt x="0" y="0"/>
                </a:moveTo>
                <a:lnTo>
                  <a:pt x="142624" y="0"/>
                </a:lnTo>
                <a:lnTo>
                  <a:pt x="142624" y="446486"/>
                </a:lnTo>
                <a:lnTo>
                  <a:pt x="0" y="44648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93038" y="2690672"/>
            <a:ext cx="142634" cy="446486"/>
          </a:xfrm>
          <a:custGeom>
            <a:avLst/>
            <a:gdLst/>
            <a:ahLst/>
            <a:cxnLst/>
            <a:rect l="l" t="t" r="r" b="b"/>
            <a:pathLst>
              <a:path w="142634" h="446486">
                <a:moveTo>
                  <a:pt x="0" y="0"/>
                </a:moveTo>
                <a:lnTo>
                  <a:pt x="142634" y="0"/>
                </a:lnTo>
                <a:lnTo>
                  <a:pt x="142634" y="446486"/>
                </a:lnTo>
                <a:lnTo>
                  <a:pt x="0" y="446486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77371" y="2652663"/>
            <a:ext cx="133115" cy="484485"/>
          </a:xfrm>
          <a:custGeom>
            <a:avLst/>
            <a:gdLst/>
            <a:ahLst/>
            <a:cxnLst/>
            <a:rect l="l" t="t" r="r" b="b"/>
            <a:pathLst>
              <a:path w="133115" h="484485">
                <a:moveTo>
                  <a:pt x="0" y="0"/>
                </a:moveTo>
                <a:lnTo>
                  <a:pt x="133115" y="0"/>
                </a:lnTo>
                <a:lnTo>
                  <a:pt x="133115" y="484485"/>
                </a:lnTo>
                <a:lnTo>
                  <a:pt x="0" y="48448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77371" y="2652673"/>
            <a:ext cx="133125" cy="484485"/>
          </a:xfrm>
          <a:custGeom>
            <a:avLst/>
            <a:gdLst/>
            <a:ahLst/>
            <a:cxnLst/>
            <a:rect l="l" t="t" r="r" b="b"/>
            <a:pathLst>
              <a:path w="133125" h="484485">
                <a:moveTo>
                  <a:pt x="0" y="0"/>
                </a:moveTo>
                <a:lnTo>
                  <a:pt x="133125" y="0"/>
                </a:lnTo>
                <a:lnTo>
                  <a:pt x="133125" y="484485"/>
                </a:lnTo>
                <a:lnTo>
                  <a:pt x="0" y="48448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561704" y="2662172"/>
            <a:ext cx="133125" cy="474986"/>
          </a:xfrm>
          <a:custGeom>
            <a:avLst/>
            <a:gdLst/>
            <a:ahLst/>
            <a:cxnLst/>
            <a:rect l="l" t="t" r="r" b="b"/>
            <a:pathLst>
              <a:path w="133125" h="474986">
                <a:moveTo>
                  <a:pt x="0" y="0"/>
                </a:moveTo>
                <a:lnTo>
                  <a:pt x="133125" y="0"/>
                </a:lnTo>
                <a:lnTo>
                  <a:pt x="133125" y="474986"/>
                </a:lnTo>
                <a:lnTo>
                  <a:pt x="0" y="47498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61704" y="2662172"/>
            <a:ext cx="133125" cy="474986"/>
          </a:xfrm>
          <a:custGeom>
            <a:avLst/>
            <a:gdLst/>
            <a:ahLst/>
            <a:cxnLst/>
            <a:rect l="l" t="t" r="r" b="b"/>
            <a:pathLst>
              <a:path w="133125" h="474986">
                <a:moveTo>
                  <a:pt x="0" y="0"/>
                </a:moveTo>
                <a:lnTo>
                  <a:pt x="133125" y="0"/>
                </a:lnTo>
                <a:lnTo>
                  <a:pt x="133125" y="474986"/>
                </a:lnTo>
                <a:lnTo>
                  <a:pt x="0" y="474986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36528" y="2643163"/>
            <a:ext cx="133125" cy="493985"/>
          </a:xfrm>
          <a:custGeom>
            <a:avLst/>
            <a:gdLst/>
            <a:ahLst/>
            <a:cxnLst/>
            <a:rect l="l" t="t" r="r" b="b"/>
            <a:pathLst>
              <a:path w="133125" h="493985">
                <a:moveTo>
                  <a:pt x="0" y="0"/>
                </a:moveTo>
                <a:lnTo>
                  <a:pt x="133125" y="0"/>
                </a:lnTo>
                <a:lnTo>
                  <a:pt x="133125" y="493985"/>
                </a:lnTo>
                <a:lnTo>
                  <a:pt x="0" y="49398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36528" y="2643173"/>
            <a:ext cx="133125" cy="493985"/>
          </a:xfrm>
          <a:custGeom>
            <a:avLst/>
            <a:gdLst/>
            <a:ahLst/>
            <a:cxnLst/>
            <a:rect l="l" t="t" r="r" b="b"/>
            <a:pathLst>
              <a:path w="133125" h="493985">
                <a:moveTo>
                  <a:pt x="0" y="0"/>
                </a:moveTo>
                <a:lnTo>
                  <a:pt x="133125" y="0"/>
                </a:lnTo>
                <a:lnTo>
                  <a:pt x="133125" y="493985"/>
                </a:lnTo>
                <a:lnTo>
                  <a:pt x="0" y="49398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320862" y="2738161"/>
            <a:ext cx="133125" cy="398988"/>
          </a:xfrm>
          <a:custGeom>
            <a:avLst/>
            <a:gdLst/>
            <a:ahLst/>
            <a:cxnLst/>
            <a:rect l="l" t="t" r="r" b="b"/>
            <a:pathLst>
              <a:path w="133125" h="398988">
                <a:moveTo>
                  <a:pt x="0" y="0"/>
                </a:moveTo>
                <a:lnTo>
                  <a:pt x="133125" y="0"/>
                </a:lnTo>
                <a:lnTo>
                  <a:pt x="133125" y="398988"/>
                </a:lnTo>
                <a:lnTo>
                  <a:pt x="0" y="39898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20862" y="2738170"/>
            <a:ext cx="133125" cy="398988"/>
          </a:xfrm>
          <a:custGeom>
            <a:avLst/>
            <a:gdLst/>
            <a:ahLst/>
            <a:cxnLst/>
            <a:rect l="l" t="t" r="r" b="b"/>
            <a:pathLst>
              <a:path w="133125" h="398988">
                <a:moveTo>
                  <a:pt x="0" y="0"/>
                </a:moveTo>
                <a:lnTo>
                  <a:pt x="133125" y="0"/>
                </a:lnTo>
                <a:lnTo>
                  <a:pt x="133125" y="398988"/>
                </a:lnTo>
                <a:lnTo>
                  <a:pt x="0" y="39898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55938" y="1750196"/>
            <a:ext cx="0" cy="1386959"/>
          </a:xfrm>
          <a:custGeom>
            <a:avLst/>
            <a:gdLst/>
            <a:ahLst/>
            <a:cxnLst/>
            <a:rect l="l" t="t" r="r" b="b"/>
            <a:pathLst>
              <a:path h="1386959">
                <a:moveTo>
                  <a:pt x="0" y="1386959"/>
                </a:moveTo>
                <a:lnTo>
                  <a:pt x="0" y="0"/>
                </a:lnTo>
              </a:path>
            </a:pathLst>
          </a:custGeom>
          <a:ln w="950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08393" y="3137155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08393" y="2937661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08393" y="2738167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08393" y="2538672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08393" y="2339178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08393" y="2139684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08393" y="1949690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08393" y="1750196"/>
            <a:ext cx="47544" cy="0"/>
          </a:xfrm>
          <a:custGeom>
            <a:avLst/>
            <a:gdLst/>
            <a:ahLst/>
            <a:cxnLst/>
            <a:rect l="l" t="t" r="r" b="b"/>
            <a:pathLst>
              <a:path w="47544">
                <a:moveTo>
                  <a:pt x="0" y="0"/>
                </a:moveTo>
                <a:lnTo>
                  <a:pt x="47544" y="0"/>
                </a:lnTo>
              </a:path>
            </a:pathLst>
          </a:custGeom>
          <a:ln w="949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55938" y="3137155"/>
            <a:ext cx="4402648" cy="0"/>
          </a:xfrm>
          <a:custGeom>
            <a:avLst/>
            <a:gdLst/>
            <a:ahLst/>
            <a:cxnLst/>
            <a:rect l="l" t="t" r="r" b="b"/>
            <a:pathLst>
              <a:path w="4402648">
                <a:moveTo>
                  <a:pt x="0" y="0"/>
                </a:moveTo>
                <a:lnTo>
                  <a:pt x="4402648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55938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030762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915096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99429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74253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558587" y="3137155"/>
            <a:ext cx="0" cy="37998"/>
          </a:xfrm>
          <a:custGeom>
            <a:avLst/>
            <a:gdLst/>
            <a:ahLst/>
            <a:cxnLst/>
            <a:rect l="l" t="t" r="r" b="b"/>
            <a:pathLst>
              <a:path h="37998">
                <a:moveTo>
                  <a:pt x="0" y="0"/>
                </a:moveTo>
                <a:lnTo>
                  <a:pt x="0" y="37998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802501" y="449580"/>
            <a:ext cx="6231255" cy="276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R="1402080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R="1409065" algn="ctr">
              <a:lnSpc>
                <a:spcPct val="100000"/>
              </a:lnSpc>
              <a:spcBef>
                <a:spcPts val="55"/>
              </a:spcBef>
            </a:pP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20" dirty="0">
                <a:latin typeface="Calibri"/>
                <a:cs typeface="Calibri"/>
              </a:rPr>
              <a:t>gli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20" dirty="0">
                <a:latin typeface="Calibri"/>
                <a:cs typeface="Calibri"/>
              </a:rPr>
              <a:t>g</a:t>
            </a:r>
            <a:r>
              <a:rPr sz="1200" spc="-4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40" dirty="0">
                <a:latin typeface="Calibri"/>
                <a:cs typeface="Calibri"/>
              </a:rPr>
              <a:t>p</a:t>
            </a:r>
            <a:r>
              <a:rPr sz="1200" spc="-7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  <a:p>
            <a:pPr marR="1403985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15025" algn="ctr">
              <a:lnSpc>
                <a:spcPct val="100000"/>
              </a:lnSpc>
              <a:spcBef>
                <a:spcPts val="4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436739" y="3217671"/>
            <a:ext cx="295021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93444" algn="l"/>
                <a:tab pos="1774189" algn="l"/>
                <a:tab pos="2655570" algn="l"/>
              </a:tabLst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1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4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960725" y="3217671"/>
            <a:ext cx="30734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D </a:t>
            </a:r>
            <a:r>
              <a:rPr sz="950" spc="5" dirty="0">
                <a:latin typeface="Calibri"/>
                <a:cs typeface="Calibri"/>
              </a:rPr>
              <a:t>5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403170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403170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125851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25851" y="3802139"/>
            <a:ext cx="76071" cy="66498"/>
          </a:xfrm>
          <a:custGeom>
            <a:avLst/>
            <a:gdLst/>
            <a:ahLst/>
            <a:cxnLst/>
            <a:rect l="l" t="t" r="r" b="b"/>
            <a:pathLst>
              <a:path w="76071" h="66498">
                <a:moveTo>
                  <a:pt x="0" y="0"/>
                </a:moveTo>
                <a:lnTo>
                  <a:pt x="76071" y="0"/>
                </a:lnTo>
                <a:lnTo>
                  <a:pt x="76071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905595" y="3802139"/>
            <a:ext cx="66553" cy="66498"/>
          </a:xfrm>
          <a:custGeom>
            <a:avLst/>
            <a:gdLst/>
            <a:ahLst/>
            <a:cxnLst/>
            <a:rect l="l" t="t" r="r" b="b"/>
            <a:pathLst>
              <a:path w="66553" h="66498">
                <a:moveTo>
                  <a:pt x="0" y="0"/>
                </a:moveTo>
                <a:lnTo>
                  <a:pt x="66553" y="0"/>
                </a:lnTo>
                <a:lnTo>
                  <a:pt x="66553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905586" y="3802139"/>
            <a:ext cx="66562" cy="66498"/>
          </a:xfrm>
          <a:custGeom>
            <a:avLst/>
            <a:gdLst/>
            <a:ahLst/>
            <a:cxnLst/>
            <a:rect l="l" t="t" r="r" b="b"/>
            <a:pathLst>
              <a:path w="66562" h="66498">
                <a:moveTo>
                  <a:pt x="0" y="0"/>
                </a:moveTo>
                <a:lnTo>
                  <a:pt x="66562" y="0"/>
                </a:lnTo>
                <a:lnTo>
                  <a:pt x="66562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675821" y="3802139"/>
            <a:ext cx="66553" cy="66498"/>
          </a:xfrm>
          <a:custGeom>
            <a:avLst/>
            <a:gdLst/>
            <a:ahLst/>
            <a:cxnLst/>
            <a:rect l="l" t="t" r="r" b="b"/>
            <a:pathLst>
              <a:path w="66553" h="66498">
                <a:moveTo>
                  <a:pt x="0" y="0"/>
                </a:moveTo>
                <a:lnTo>
                  <a:pt x="66553" y="0"/>
                </a:lnTo>
                <a:lnTo>
                  <a:pt x="66553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75812" y="3802139"/>
            <a:ext cx="66562" cy="66498"/>
          </a:xfrm>
          <a:custGeom>
            <a:avLst/>
            <a:gdLst/>
            <a:ahLst/>
            <a:cxnLst/>
            <a:rect l="l" t="t" r="r" b="b"/>
            <a:pathLst>
              <a:path w="66562" h="66498">
                <a:moveTo>
                  <a:pt x="0" y="0"/>
                </a:moveTo>
                <a:lnTo>
                  <a:pt x="66562" y="0"/>
                </a:lnTo>
                <a:lnTo>
                  <a:pt x="66562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446047" y="3802139"/>
            <a:ext cx="66553" cy="66498"/>
          </a:xfrm>
          <a:custGeom>
            <a:avLst/>
            <a:gdLst/>
            <a:ahLst/>
            <a:cxnLst/>
            <a:rect l="l" t="t" r="r" b="b"/>
            <a:pathLst>
              <a:path w="66553" h="66498">
                <a:moveTo>
                  <a:pt x="0" y="0"/>
                </a:moveTo>
                <a:lnTo>
                  <a:pt x="66553" y="0"/>
                </a:lnTo>
                <a:lnTo>
                  <a:pt x="66553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446037" y="3802139"/>
            <a:ext cx="66562" cy="66498"/>
          </a:xfrm>
          <a:custGeom>
            <a:avLst/>
            <a:gdLst/>
            <a:ahLst/>
            <a:cxnLst/>
            <a:rect l="l" t="t" r="r" b="b"/>
            <a:pathLst>
              <a:path w="66562" h="66498">
                <a:moveTo>
                  <a:pt x="0" y="0"/>
                </a:moveTo>
                <a:lnTo>
                  <a:pt x="66562" y="0"/>
                </a:lnTo>
                <a:lnTo>
                  <a:pt x="66562" y="66498"/>
                </a:lnTo>
                <a:lnTo>
                  <a:pt x="0" y="6649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7544" y="971219"/>
            <a:ext cx="4963693" cy="3058913"/>
          </a:xfrm>
          <a:custGeom>
            <a:avLst/>
            <a:gdLst/>
            <a:ahLst/>
            <a:cxnLst/>
            <a:rect l="l" t="t" r="r" b="b"/>
            <a:pathLst>
              <a:path w="4963693" h="3058913">
                <a:moveTo>
                  <a:pt x="0" y="0"/>
                </a:moveTo>
                <a:lnTo>
                  <a:pt x="4963693" y="0"/>
                </a:lnTo>
                <a:lnTo>
                  <a:pt x="4963693" y="3058913"/>
                </a:lnTo>
                <a:lnTo>
                  <a:pt x="0" y="3058913"/>
                </a:lnTo>
                <a:lnTo>
                  <a:pt x="0" y="0"/>
                </a:lnTo>
                <a:close/>
              </a:path>
            </a:pathLst>
          </a:custGeom>
          <a:ln w="951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2791" y="4392927"/>
            <a:ext cx="5057474" cy="2904445"/>
          </a:xfrm>
          <a:custGeom>
            <a:avLst/>
            <a:gdLst/>
            <a:ahLst/>
            <a:cxnLst/>
            <a:rect l="l" t="t" r="r" b="b"/>
            <a:pathLst>
              <a:path w="5057474" h="2904445">
                <a:moveTo>
                  <a:pt x="0" y="0"/>
                </a:moveTo>
                <a:lnTo>
                  <a:pt x="5057474" y="0"/>
                </a:lnTo>
                <a:lnTo>
                  <a:pt x="5057474" y="2904445"/>
                </a:lnTo>
                <a:lnTo>
                  <a:pt x="0" y="290444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543205" y="6264582"/>
            <a:ext cx="106574" cy="0"/>
          </a:xfrm>
          <a:custGeom>
            <a:avLst/>
            <a:gdLst/>
            <a:ahLst/>
            <a:cxnLst/>
            <a:rect l="l" t="t" r="r" b="b"/>
            <a:pathLst>
              <a:path w="106574">
                <a:moveTo>
                  <a:pt x="0" y="0"/>
                </a:moveTo>
                <a:lnTo>
                  <a:pt x="10657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42151" y="6264582"/>
            <a:ext cx="484432" cy="0"/>
          </a:xfrm>
          <a:custGeom>
            <a:avLst/>
            <a:gdLst/>
            <a:ahLst/>
            <a:cxnLst/>
            <a:rect l="l" t="t" r="r" b="b"/>
            <a:pathLst>
              <a:path w="484432">
                <a:moveTo>
                  <a:pt x="0" y="0"/>
                </a:moveTo>
                <a:lnTo>
                  <a:pt x="48443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50805" y="6264582"/>
            <a:ext cx="484432" cy="0"/>
          </a:xfrm>
          <a:custGeom>
            <a:avLst/>
            <a:gdLst/>
            <a:ahLst/>
            <a:cxnLst/>
            <a:rect l="l" t="t" r="r" b="b"/>
            <a:pathLst>
              <a:path w="484432">
                <a:moveTo>
                  <a:pt x="0" y="0"/>
                </a:moveTo>
                <a:lnTo>
                  <a:pt x="48443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849751" y="6264582"/>
            <a:ext cx="484442" cy="0"/>
          </a:xfrm>
          <a:custGeom>
            <a:avLst/>
            <a:gdLst/>
            <a:ahLst/>
            <a:cxnLst/>
            <a:rect l="l" t="t" r="r" b="b"/>
            <a:pathLst>
              <a:path w="484442">
                <a:moveTo>
                  <a:pt x="0" y="0"/>
                </a:moveTo>
                <a:lnTo>
                  <a:pt x="48444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958395" y="6264582"/>
            <a:ext cx="474753" cy="0"/>
          </a:xfrm>
          <a:custGeom>
            <a:avLst/>
            <a:gdLst/>
            <a:ahLst/>
            <a:cxnLst/>
            <a:rect l="l" t="t" r="r" b="b"/>
            <a:pathLst>
              <a:path w="474753">
                <a:moveTo>
                  <a:pt x="0" y="0"/>
                </a:moveTo>
                <a:lnTo>
                  <a:pt x="47475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63935" y="6264583"/>
            <a:ext cx="377848" cy="0"/>
          </a:xfrm>
          <a:custGeom>
            <a:avLst/>
            <a:gdLst/>
            <a:ahLst/>
            <a:cxnLst/>
            <a:rect l="l" t="t" r="r" b="b"/>
            <a:pathLst>
              <a:path w="377848">
                <a:moveTo>
                  <a:pt x="0" y="0"/>
                </a:moveTo>
                <a:lnTo>
                  <a:pt x="377848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07564" y="6075162"/>
            <a:ext cx="242215" cy="0"/>
          </a:xfrm>
          <a:custGeom>
            <a:avLst/>
            <a:gdLst/>
            <a:ahLst/>
            <a:cxnLst/>
            <a:rect l="l" t="t" r="r" b="b"/>
            <a:pathLst>
              <a:path w="242215">
                <a:moveTo>
                  <a:pt x="0" y="0"/>
                </a:moveTo>
                <a:lnTo>
                  <a:pt x="242215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42151" y="6075162"/>
            <a:ext cx="629772" cy="0"/>
          </a:xfrm>
          <a:custGeom>
            <a:avLst/>
            <a:gdLst/>
            <a:ahLst/>
            <a:cxnLst/>
            <a:rect l="l" t="t" r="r" b="b"/>
            <a:pathLst>
              <a:path w="629772">
                <a:moveTo>
                  <a:pt x="0" y="0"/>
                </a:moveTo>
                <a:lnTo>
                  <a:pt x="62977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750805" y="6075162"/>
            <a:ext cx="620073" cy="0"/>
          </a:xfrm>
          <a:custGeom>
            <a:avLst/>
            <a:gdLst/>
            <a:ahLst/>
            <a:cxnLst/>
            <a:rect l="l" t="t" r="r" b="b"/>
            <a:pathLst>
              <a:path w="620073">
                <a:moveTo>
                  <a:pt x="0" y="0"/>
                </a:moveTo>
                <a:lnTo>
                  <a:pt x="62007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49751" y="6075162"/>
            <a:ext cx="620073" cy="0"/>
          </a:xfrm>
          <a:custGeom>
            <a:avLst/>
            <a:gdLst/>
            <a:ahLst/>
            <a:cxnLst/>
            <a:rect l="l" t="t" r="r" b="b"/>
            <a:pathLst>
              <a:path w="620073">
                <a:moveTo>
                  <a:pt x="0" y="0"/>
                </a:moveTo>
                <a:lnTo>
                  <a:pt x="62007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958395" y="6075162"/>
            <a:ext cx="620083" cy="0"/>
          </a:xfrm>
          <a:custGeom>
            <a:avLst/>
            <a:gdLst/>
            <a:ahLst/>
            <a:cxnLst/>
            <a:rect l="l" t="t" r="r" b="b"/>
            <a:pathLst>
              <a:path w="620083">
                <a:moveTo>
                  <a:pt x="0" y="0"/>
                </a:moveTo>
                <a:lnTo>
                  <a:pt x="62008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63935" y="6075162"/>
            <a:ext cx="513499" cy="0"/>
          </a:xfrm>
          <a:custGeom>
            <a:avLst/>
            <a:gdLst/>
            <a:ahLst/>
            <a:cxnLst/>
            <a:rect l="l" t="t" r="r" b="b"/>
            <a:pathLst>
              <a:path w="513499">
                <a:moveTo>
                  <a:pt x="0" y="0"/>
                </a:moveTo>
                <a:lnTo>
                  <a:pt x="513499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407564" y="5885741"/>
            <a:ext cx="242215" cy="0"/>
          </a:xfrm>
          <a:custGeom>
            <a:avLst/>
            <a:gdLst/>
            <a:ahLst/>
            <a:cxnLst/>
            <a:rect l="l" t="t" r="r" b="b"/>
            <a:pathLst>
              <a:path w="242215">
                <a:moveTo>
                  <a:pt x="0" y="0"/>
                </a:moveTo>
                <a:lnTo>
                  <a:pt x="242215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506510" y="5885741"/>
            <a:ext cx="765412" cy="0"/>
          </a:xfrm>
          <a:custGeom>
            <a:avLst/>
            <a:gdLst/>
            <a:ahLst/>
            <a:cxnLst/>
            <a:rect l="l" t="t" r="r" b="b"/>
            <a:pathLst>
              <a:path w="765412">
                <a:moveTo>
                  <a:pt x="0" y="0"/>
                </a:moveTo>
                <a:lnTo>
                  <a:pt x="76541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615154" y="5885741"/>
            <a:ext cx="755724" cy="0"/>
          </a:xfrm>
          <a:custGeom>
            <a:avLst/>
            <a:gdLst/>
            <a:ahLst/>
            <a:cxnLst/>
            <a:rect l="l" t="t" r="r" b="b"/>
            <a:pathLst>
              <a:path w="755724">
                <a:moveTo>
                  <a:pt x="0" y="0"/>
                </a:moveTo>
                <a:lnTo>
                  <a:pt x="75572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714119" y="5885741"/>
            <a:ext cx="755704" cy="0"/>
          </a:xfrm>
          <a:custGeom>
            <a:avLst/>
            <a:gdLst/>
            <a:ahLst/>
            <a:cxnLst/>
            <a:rect l="l" t="t" r="r" b="b"/>
            <a:pathLst>
              <a:path w="755704">
                <a:moveTo>
                  <a:pt x="0" y="0"/>
                </a:moveTo>
                <a:lnTo>
                  <a:pt x="75570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813075" y="5885742"/>
            <a:ext cx="765403" cy="0"/>
          </a:xfrm>
          <a:custGeom>
            <a:avLst/>
            <a:gdLst/>
            <a:ahLst/>
            <a:cxnLst/>
            <a:rect l="l" t="t" r="r" b="b"/>
            <a:pathLst>
              <a:path w="765403">
                <a:moveTo>
                  <a:pt x="0" y="0"/>
                </a:moveTo>
                <a:lnTo>
                  <a:pt x="76540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63935" y="5885742"/>
            <a:ext cx="513499" cy="0"/>
          </a:xfrm>
          <a:custGeom>
            <a:avLst/>
            <a:gdLst/>
            <a:ahLst/>
            <a:cxnLst/>
            <a:rect l="l" t="t" r="r" b="b"/>
            <a:pathLst>
              <a:path w="513499">
                <a:moveTo>
                  <a:pt x="0" y="0"/>
                </a:moveTo>
                <a:lnTo>
                  <a:pt x="513499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407564" y="5696321"/>
            <a:ext cx="242215" cy="0"/>
          </a:xfrm>
          <a:custGeom>
            <a:avLst/>
            <a:gdLst/>
            <a:ahLst/>
            <a:cxnLst/>
            <a:rect l="l" t="t" r="r" b="b"/>
            <a:pathLst>
              <a:path w="242215">
                <a:moveTo>
                  <a:pt x="0" y="0"/>
                </a:moveTo>
                <a:lnTo>
                  <a:pt x="242215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506510" y="5696321"/>
            <a:ext cx="765412" cy="0"/>
          </a:xfrm>
          <a:custGeom>
            <a:avLst/>
            <a:gdLst/>
            <a:ahLst/>
            <a:cxnLst/>
            <a:rect l="l" t="t" r="r" b="b"/>
            <a:pathLst>
              <a:path w="765412">
                <a:moveTo>
                  <a:pt x="0" y="0"/>
                </a:moveTo>
                <a:lnTo>
                  <a:pt x="76541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615154" y="5696321"/>
            <a:ext cx="755724" cy="0"/>
          </a:xfrm>
          <a:custGeom>
            <a:avLst/>
            <a:gdLst/>
            <a:ahLst/>
            <a:cxnLst/>
            <a:rect l="l" t="t" r="r" b="b"/>
            <a:pathLst>
              <a:path w="755724">
                <a:moveTo>
                  <a:pt x="0" y="0"/>
                </a:moveTo>
                <a:lnTo>
                  <a:pt x="75572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14119" y="5696321"/>
            <a:ext cx="755704" cy="0"/>
          </a:xfrm>
          <a:custGeom>
            <a:avLst/>
            <a:gdLst/>
            <a:ahLst/>
            <a:cxnLst/>
            <a:rect l="l" t="t" r="r" b="b"/>
            <a:pathLst>
              <a:path w="755704">
                <a:moveTo>
                  <a:pt x="0" y="0"/>
                </a:moveTo>
                <a:lnTo>
                  <a:pt x="75570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1813075" y="5696321"/>
            <a:ext cx="765403" cy="0"/>
          </a:xfrm>
          <a:custGeom>
            <a:avLst/>
            <a:gdLst/>
            <a:ahLst/>
            <a:cxnLst/>
            <a:rect l="l" t="t" r="r" b="b"/>
            <a:pathLst>
              <a:path w="765403">
                <a:moveTo>
                  <a:pt x="0" y="0"/>
                </a:moveTo>
                <a:lnTo>
                  <a:pt x="76540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163935" y="5696322"/>
            <a:ext cx="513499" cy="0"/>
          </a:xfrm>
          <a:custGeom>
            <a:avLst/>
            <a:gdLst/>
            <a:ahLst/>
            <a:cxnLst/>
            <a:rect l="l" t="t" r="r" b="b"/>
            <a:pathLst>
              <a:path w="513499">
                <a:moveTo>
                  <a:pt x="0" y="0"/>
                </a:moveTo>
                <a:lnTo>
                  <a:pt x="513499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407564" y="5506901"/>
            <a:ext cx="242215" cy="0"/>
          </a:xfrm>
          <a:custGeom>
            <a:avLst/>
            <a:gdLst/>
            <a:ahLst/>
            <a:cxnLst/>
            <a:rect l="l" t="t" r="r" b="b"/>
            <a:pathLst>
              <a:path w="242215">
                <a:moveTo>
                  <a:pt x="0" y="0"/>
                </a:moveTo>
                <a:lnTo>
                  <a:pt x="242215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506510" y="5506901"/>
            <a:ext cx="765412" cy="0"/>
          </a:xfrm>
          <a:custGeom>
            <a:avLst/>
            <a:gdLst/>
            <a:ahLst/>
            <a:cxnLst/>
            <a:rect l="l" t="t" r="r" b="b"/>
            <a:pathLst>
              <a:path w="765412">
                <a:moveTo>
                  <a:pt x="0" y="0"/>
                </a:moveTo>
                <a:lnTo>
                  <a:pt x="765412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615154" y="5506901"/>
            <a:ext cx="755724" cy="0"/>
          </a:xfrm>
          <a:custGeom>
            <a:avLst/>
            <a:gdLst/>
            <a:ahLst/>
            <a:cxnLst/>
            <a:rect l="l" t="t" r="r" b="b"/>
            <a:pathLst>
              <a:path w="755724">
                <a:moveTo>
                  <a:pt x="0" y="0"/>
                </a:moveTo>
                <a:lnTo>
                  <a:pt x="75572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14119" y="5506901"/>
            <a:ext cx="755704" cy="0"/>
          </a:xfrm>
          <a:custGeom>
            <a:avLst/>
            <a:gdLst/>
            <a:ahLst/>
            <a:cxnLst/>
            <a:rect l="l" t="t" r="r" b="b"/>
            <a:pathLst>
              <a:path w="755704">
                <a:moveTo>
                  <a:pt x="0" y="0"/>
                </a:moveTo>
                <a:lnTo>
                  <a:pt x="75570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813075" y="5506901"/>
            <a:ext cx="765403" cy="0"/>
          </a:xfrm>
          <a:custGeom>
            <a:avLst/>
            <a:gdLst/>
            <a:ahLst/>
            <a:cxnLst/>
            <a:rect l="l" t="t" r="r" b="b"/>
            <a:pathLst>
              <a:path w="765403">
                <a:moveTo>
                  <a:pt x="0" y="0"/>
                </a:moveTo>
                <a:lnTo>
                  <a:pt x="765403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163935" y="5506901"/>
            <a:ext cx="513499" cy="0"/>
          </a:xfrm>
          <a:custGeom>
            <a:avLst/>
            <a:gdLst/>
            <a:ahLst/>
            <a:cxnLst/>
            <a:rect l="l" t="t" r="r" b="b"/>
            <a:pathLst>
              <a:path w="513499">
                <a:moveTo>
                  <a:pt x="0" y="0"/>
                </a:moveTo>
                <a:lnTo>
                  <a:pt x="513499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163935" y="5326501"/>
            <a:ext cx="4485844" cy="0"/>
          </a:xfrm>
          <a:custGeom>
            <a:avLst/>
            <a:gdLst/>
            <a:ahLst/>
            <a:cxnLst/>
            <a:rect l="l" t="t" r="r" b="b"/>
            <a:pathLst>
              <a:path w="4485844">
                <a:moveTo>
                  <a:pt x="0" y="0"/>
                </a:moveTo>
                <a:lnTo>
                  <a:pt x="448584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63935" y="5137081"/>
            <a:ext cx="4485844" cy="0"/>
          </a:xfrm>
          <a:custGeom>
            <a:avLst/>
            <a:gdLst/>
            <a:ahLst/>
            <a:cxnLst/>
            <a:rect l="l" t="t" r="r" b="b"/>
            <a:pathLst>
              <a:path w="4485844">
                <a:moveTo>
                  <a:pt x="0" y="0"/>
                </a:moveTo>
                <a:lnTo>
                  <a:pt x="4485844" y="0"/>
                </a:lnTo>
              </a:path>
            </a:pathLst>
          </a:custGeom>
          <a:ln w="902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163936" y="5137079"/>
            <a:ext cx="4485844" cy="1316922"/>
          </a:xfrm>
          <a:custGeom>
            <a:avLst/>
            <a:gdLst/>
            <a:ahLst/>
            <a:cxnLst/>
            <a:rect l="l" t="t" r="r" b="b"/>
            <a:pathLst>
              <a:path w="4485844" h="1316922">
                <a:moveTo>
                  <a:pt x="0" y="0"/>
                </a:moveTo>
                <a:lnTo>
                  <a:pt x="4485844" y="0"/>
                </a:lnTo>
                <a:lnTo>
                  <a:pt x="4485844" y="1316922"/>
                </a:lnTo>
                <a:lnTo>
                  <a:pt x="0" y="1316922"/>
                </a:lnTo>
                <a:lnTo>
                  <a:pt x="0" y="0"/>
                </a:lnTo>
                <a:close/>
              </a:path>
            </a:pathLst>
          </a:custGeom>
          <a:ln w="907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260822" y="6426946"/>
            <a:ext cx="145329" cy="0"/>
          </a:xfrm>
          <a:custGeom>
            <a:avLst/>
            <a:gdLst/>
            <a:ahLst/>
            <a:cxnLst/>
            <a:rect l="l" t="t" r="r" b="b"/>
            <a:pathLst>
              <a:path w="145329">
                <a:moveTo>
                  <a:pt x="0" y="0"/>
                </a:moveTo>
                <a:lnTo>
                  <a:pt x="145329" y="0"/>
                </a:lnTo>
              </a:path>
            </a:pathLst>
          </a:custGeom>
          <a:ln w="55381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260822" y="6399881"/>
            <a:ext cx="145329" cy="54120"/>
          </a:xfrm>
          <a:custGeom>
            <a:avLst/>
            <a:gdLst/>
            <a:ahLst/>
            <a:cxnLst/>
            <a:rect l="l" t="t" r="r" b="b"/>
            <a:pathLst>
              <a:path w="145329" h="54120">
                <a:moveTo>
                  <a:pt x="0" y="0"/>
                </a:moveTo>
                <a:lnTo>
                  <a:pt x="145329" y="0"/>
                </a:lnTo>
                <a:lnTo>
                  <a:pt x="145329" y="54120"/>
                </a:lnTo>
                <a:lnTo>
                  <a:pt x="0" y="54120"/>
                </a:lnTo>
                <a:lnTo>
                  <a:pt x="0" y="0"/>
                </a:lnTo>
                <a:close/>
              </a:path>
            </a:pathLst>
          </a:custGeom>
          <a:ln w="91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61866" y="6426944"/>
            <a:ext cx="135641" cy="0"/>
          </a:xfrm>
          <a:custGeom>
            <a:avLst/>
            <a:gdLst/>
            <a:ahLst/>
            <a:cxnLst/>
            <a:rect l="l" t="t" r="r" b="b"/>
            <a:pathLst>
              <a:path w="135641">
                <a:moveTo>
                  <a:pt x="0" y="0"/>
                </a:moveTo>
                <a:lnTo>
                  <a:pt x="135641" y="0"/>
                </a:lnTo>
              </a:path>
            </a:pathLst>
          </a:custGeom>
          <a:ln w="55381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61867" y="6399879"/>
            <a:ext cx="135641" cy="54120"/>
          </a:xfrm>
          <a:custGeom>
            <a:avLst/>
            <a:gdLst/>
            <a:ahLst/>
            <a:cxnLst/>
            <a:rect l="l" t="t" r="r" b="b"/>
            <a:pathLst>
              <a:path w="135641" h="54120">
                <a:moveTo>
                  <a:pt x="0" y="0"/>
                </a:moveTo>
                <a:lnTo>
                  <a:pt x="135641" y="0"/>
                </a:lnTo>
                <a:lnTo>
                  <a:pt x="135641" y="54120"/>
                </a:lnTo>
                <a:lnTo>
                  <a:pt x="0" y="54120"/>
                </a:lnTo>
                <a:lnTo>
                  <a:pt x="0" y="0"/>
                </a:lnTo>
                <a:close/>
              </a:path>
            </a:pathLst>
          </a:custGeom>
          <a:ln w="911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062911" y="6390858"/>
            <a:ext cx="135631" cy="63140"/>
          </a:xfrm>
          <a:custGeom>
            <a:avLst/>
            <a:gdLst/>
            <a:ahLst/>
            <a:cxnLst/>
            <a:rect l="l" t="t" r="r" b="b"/>
            <a:pathLst>
              <a:path w="135631" h="63140">
                <a:moveTo>
                  <a:pt x="0" y="0"/>
                </a:moveTo>
                <a:lnTo>
                  <a:pt x="135631" y="0"/>
                </a:lnTo>
                <a:lnTo>
                  <a:pt x="135631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062911" y="6390857"/>
            <a:ext cx="135641" cy="63140"/>
          </a:xfrm>
          <a:custGeom>
            <a:avLst/>
            <a:gdLst/>
            <a:ahLst/>
            <a:cxnLst/>
            <a:rect l="l" t="t" r="r" b="b"/>
            <a:pathLst>
              <a:path w="135641" h="63140">
                <a:moveTo>
                  <a:pt x="0" y="0"/>
                </a:moveTo>
                <a:lnTo>
                  <a:pt x="135641" y="0"/>
                </a:lnTo>
                <a:lnTo>
                  <a:pt x="135641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1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954267" y="6390857"/>
            <a:ext cx="135641" cy="63140"/>
          </a:xfrm>
          <a:custGeom>
            <a:avLst/>
            <a:gdLst/>
            <a:ahLst/>
            <a:cxnLst/>
            <a:rect l="l" t="t" r="r" b="b"/>
            <a:pathLst>
              <a:path w="135641" h="63140">
                <a:moveTo>
                  <a:pt x="0" y="0"/>
                </a:moveTo>
                <a:lnTo>
                  <a:pt x="135641" y="0"/>
                </a:lnTo>
                <a:lnTo>
                  <a:pt x="135641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954267" y="6390856"/>
            <a:ext cx="135641" cy="63140"/>
          </a:xfrm>
          <a:custGeom>
            <a:avLst/>
            <a:gdLst/>
            <a:ahLst/>
            <a:cxnLst/>
            <a:rect l="l" t="t" r="r" b="b"/>
            <a:pathLst>
              <a:path w="135641" h="63140">
                <a:moveTo>
                  <a:pt x="0" y="0"/>
                </a:moveTo>
                <a:lnTo>
                  <a:pt x="135641" y="0"/>
                </a:lnTo>
                <a:lnTo>
                  <a:pt x="135641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13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855301" y="6327715"/>
            <a:ext cx="135641" cy="126271"/>
          </a:xfrm>
          <a:custGeom>
            <a:avLst/>
            <a:gdLst/>
            <a:ahLst/>
            <a:cxnLst/>
            <a:rect l="l" t="t" r="r" b="b"/>
            <a:pathLst>
              <a:path w="135641" h="126271">
                <a:moveTo>
                  <a:pt x="0" y="0"/>
                </a:moveTo>
                <a:lnTo>
                  <a:pt x="135641" y="0"/>
                </a:lnTo>
                <a:lnTo>
                  <a:pt x="135641" y="126271"/>
                </a:lnTo>
                <a:lnTo>
                  <a:pt x="0" y="12627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855311" y="6327714"/>
            <a:ext cx="135641" cy="126280"/>
          </a:xfrm>
          <a:custGeom>
            <a:avLst/>
            <a:gdLst/>
            <a:ahLst/>
            <a:cxnLst/>
            <a:rect l="l" t="t" r="r" b="b"/>
            <a:pathLst>
              <a:path w="135641" h="126280">
                <a:moveTo>
                  <a:pt x="0" y="0"/>
                </a:moveTo>
                <a:lnTo>
                  <a:pt x="135641" y="0"/>
                </a:lnTo>
                <a:lnTo>
                  <a:pt x="135641" y="126280"/>
                </a:lnTo>
                <a:lnTo>
                  <a:pt x="0" y="12628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06152" y="6372821"/>
            <a:ext cx="135631" cy="81180"/>
          </a:xfrm>
          <a:custGeom>
            <a:avLst/>
            <a:gdLst/>
            <a:ahLst/>
            <a:cxnLst/>
            <a:rect l="l" t="t" r="r" b="b"/>
            <a:pathLst>
              <a:path w="135631" h="81180">
                <a:moveTo>
                  <a:pt x="0" y="0"/>
                </a:moveTo>
                <a:lnTo>
                  <a:pt x="135631" y="0"/>
                </a:lnTo>
                <a:lnTo>
                  <a:pt x="135631" y="81180"/>
                </a:lnTo>
                <a:lnTo>
                  <a:pt x="0" y="8118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406152" y="6372821"/>
            <a:ext cx="135641" cy="81180"/>
          </a:xfrm>
          <a:custGeom>
            <a:avLst/>
            <a:gdLst/>
            <a:ahLst/>
            <a:cxnLst/>
            <a:rect l="l" t="t" r="r" b="b"/>
            <a:pathLst>
              <a:path w="135641" h="81180">
                <a:moveTo>
                  <a:pt x="0" y="0"/>
                </a:moveTo>
                <a:lnTo>
                  <a:pt x="135641" y="0"/>
                </a:lnTo>
                <a:lnTo>
                  <a:pt x="135641" y="81180"/>
                </a:lnTo>
                <a:lnTo>
                  <a:pt x="0" y="81180"/>
                </a:lnTo>
                <a:lnTo>
                  <a:pt x="0" y="0"/>
                </a:lnTo>
                <a:close/>
              </a:path>
            </a:pathLst>
          </a:custGeom>
          <a:ln w="91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97508" y="6381840"/>
            <a:ext cx="135641" cy="72160"/>
          </a:xfrm>
          <a:custGeom>
            <a:avLst/>
            <a:gdLst/>
            <a:ahLst/>
            <a:cxnLst/>
            <a:rect l="l" t="t" r="r" b="b"/>
            <a:pathLst>
              <a:path w="135641" h="72160">
                <a:moveTo>
                  <a:pt x="0" y="0"/>
                </a:moveTo>
                <a:lnTo>
                  <a:pt x="135641" y="0"/>
                </a:lnTo>
                <a:lnTo>
                  <a:pt x="135641" y="72160"/>
                </a:lnTo>
                <a:lnTo>
                  <a:pt x="0" y="7216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297508" y="6381839"/>
            <a:ext cx="135641" cy="72160"/>
          </a:xfrm>
          <a:custGeom>
            <a:avLst/>
            <a:gdLst/>
            <a:ahLst/>
            <a:cxnLst/>
            <a:rect l="l" t="t" r="r" b="b"/>
            <a:pathLst>
              <a:path w="135641" h="72160">
                <a:moveTo>
                  <a:pt x="0" y="0"/>
                </a:moveTo>
                <a:lnTo>
                  <a:pt x="135641" y="0"/>
                </a:lnTo>
                <a:lnTo>
                  <a:pt x="135641" y="72160"/>
                </a:lnTo>
                <a:lnTo>
                  <a:pt x="0" y="72160"/>
                </a:lnTo>
                <a:lnTo>
                  <a:pt x="0" y="0"/>
                </a:lnTo>
                <a:close/>
              </a:path>
            </a:pathLst>
          </a:custGeom>
          <a:ln w="91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198542" y="6372818"/>
            <a:ext cx="135641" cy="81180"/>
          </a:xfrm>
          <a:custGeom>
            <a:avLst/>
            <a:gdLst/>
            <a:ahLst/>
            <a:cxnLst/>
            <a:rect l="l" t="t" r="r" b="b"/>
            <a:pathLst>
              <a:path w="135641" h="81180">
                <a:moveTo>
                  <a:pt x="0" y="0"/>
                </a:moveTo>
                <a:lnTo>
                  <a:pt x="135641" y="0"/>
                </a:lnTo>
                <a:lnTo>
                  <a:pt x="135641" y="81180"/>
                </a:lnTo>
                <a:lnTo>
                  <a:pt x="0" y="8118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198552" y="6372817"/>
            <a:ext cx="135641" cy="81180"/>
          </a:xfrm>
          <a:custGeom>
            <a:avLst/>
            <a:gdLst/>
            <a:ahLst/>
            <a:cxnLst/>
            <a:rect l="l" t="t" r="r" b="b"/>
            <a:pathLst>
              <a:path w="135641" h="81180">
                <a:moveTo>
                  <a:pt x="0" y="0"/>
                </a:moveTo>
                <a:lnTo>
                  <a:pt x="135641" y="0"/>
                </a:lnTo>
                <a:lnTo>
                  <a:pt x="135641" y="81180"/>
                </a:lnTo>
                <a:lnTo>
                  <a:pt x="0" y="81180"/>
                </a:lnTo>
                <a:lnTo>
                  <a:pt x="0" y="0"/>
                </a:lnTo>
                <a:close/>
              </a:path>
            </a:pathLst>
          </a:custGeom>
          <a:ln w="91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089908" y="6381837"/>
            <a:ext cx="145320" cy="72160"/>
          </a:xfrm>
          <a:custGeom>
            <a:avLst/>
            <a:gdLst/>
            <a:ahLst/>
            <a:cxnLst/>
            <a:rect l="l" t="t" r="r" b="b"/>
            <a:pathLst>
              <a:path w="145320" h="72160">
                <a:moveTo>
                  <a:pt x="0" y="0"/>
                </a:moveTo>
                <a:lnTo>
                  <a:pt x="145320" y="0"/>
                </a:lnTo>
                <a:lnTo>
                  <a:pt x="145320" y="72160"/>
                </a:lnTo>
                <a:lnTo>
                  <a:pt x="0" y="7216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089908" y="6381836"/>
            <a:ext cx="145329" cy="72160"/>
          </a:xfrm>
          <a:custGeom>
            <a:avLst/>
            <a:gdLst/>
            <a:ahLst/>
            <a:cxnLst/>
            <a:rect l="l" t="t" r="r" b="b"/>
            <a:pathLst>
              <a:path w="145329" h="72160">
                <a:moveTo>
                  <a:pt x="0" y="0"/>
                </a:moveTo>
                <a:lnTo>
                  <a:pt x="145329" y="0"/>
                </a:lnTo>
                <a:lnTo>
                  <a:pt x="145329" y="72160"/>
                </a:lnTo>
                <a:lnTo>
                  <a:pt x="0" y="72160"/>
                </a:lnTo>
                <a:lnTo>
                  <a:pt x="0" y="0"/>
                </a:lnTo>
                <a:close/>
              </a:path>
            </a:pathLst>
          </a:custGeom>
          <a:ln w="915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90952" y="6381835"/>
            <a:ext cx="135631" cy="72160"/>
          </a:xfrm>
          <a:custGeom>
            <a:avLst/>
            <a:gdLst/>
            <a:ahLst/>
            <a:cxnLst/>
            <a:rect l="l" t="t" r="r" b="b"/>
            <a:pathLst>
              <a:path w="135631" h="72160">
                <a:moveTo>
                  <a:pt x="0" y="0"/>
                </a:moveTo>
                <a:lnTo>
                  <a:pt x="135631" y="0"/>
                </a:lnTo>
                <a:lnTo>
                  <a:pt x="135631" y="72160"/>
                </a:lnTo>
                <a:lnTo>
                  <a:pt x="0" y="7216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90952" y="6381834"/>
            <a:ext cx="135641" cy="72160"/>
          </a:xfrm>
          <a:custGeom>
            <a:avLst/>
            <a:gdLst/>
            <a:ahLst/>
            <a:cxnLst/>
            <a:rect l="l" t="t" r="r" b="b"/>
            <a:pathLst>
              <a:path w="135641" h="72160">
                <a:moveTo>
                  <a:pt x="0" y="0"/>
                </a:moveTo>
                <a:lnTo>
                  <a:pt x="135641" y="0"/>
                </a:lnTo>
                <a:lnTo>
                  <a:pt x="135641" y="72160"/>
                </a:lnTo>
                <a:lnTo>
                  <a:pt x="0" y="72160"/>
                </a:lnTo>
                <a:lnTo>
                  <a:pt x="0" y="0"/>
                </a:lnTo>
                <a:close/>
              </a:path>
            </a:pathLst>
          </a:custGeom>
          <a:ln w="916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541783" y="6219481"/>
            <a:ext cx="135641" cy="234520"/>
          </a:xfrm>
          <a:custGeom>
            <a:avLst/>
            <a:gdLst/>
            <a:ahLst/>
            <a:cxnLst/>
            <a:rect l="l" t="t" r="r" b="b"/>
            <a:pathLst>
              <a:path w="135641" h="234520">
                <a:moveTo>
                  <a:pt x="0" y="0"/>
                </a:moveTo>
                <a:lnTo>
                  <a:pt x="135641" y="0"/>
                </a:lnTo>
                <a:lnTo>
                  <a:pt x="135641" y="234520"/>
                </a:lnTo>
                <a:lnTo>
                  <a:pt x="0" y="23452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541793" y="6219480"/>
            <a:ext cx="135641" cy="234520"/>
          </a:xfrm>
          <a:custGeom>
            <a:avLst/>
            <a:gdLst/>
            <a:ahLst/>
            <a:cxnLst/>
            <a:rect l="l" t="t" r="r" b="b"/>
            <a:pathLst>
              <a:path w="135641" h="234520">
                <a:moveTo>
                  <a:pt x="0" y="0"/>
                </a:moveTo>
                <a:lnTo>
                  <a:pt x="135641" y="0"/>
                </a:lnTo>
                <a:lnTo>
                  <a:pt x="135641" y="234520"/>
                </a:lnTo>
                <a:lnTo>
                  <a:pt x="0" y="234520"/>
                </a:lnTo>
                <a:lnTo>
                  <a:pt x="0" y="0"/>
                </a:lnTo>
                <a:close/>
              </a:path>
            </a:pathLst>
          </a:custGeom>
          <a:ln w="952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433149" y="6210460"/>
            <a:ext cx="145320" cy="243540"/>
          </a:xfrm>
          <a:custGeom>
            <a:avLst/>
            <a:gdLst/>
            <a:ahLst/>
            <a:cxnLst/>
            <a:rect l="l" t="t" r="r" b="b"/>
            <a:pathLst>
              <a:path w="145320" h="243540">
                <a:moveTo>
                  <a:pt x="0" y="0"/>
                </a:moveTo>
                <a:lnTo>
                  <a:pt x="145320" y="0"/>
                </a:lnTo>
                <a:lnTo>
                  <a:pt x="145320" y="243540"/>
                </a:lnTo>
                <a:lnTo>
                  <a:pt x="0" y="24354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433149" y="6210459"/>
            <a:ext cx="145329" cy="243540"/>
          </a:xfrm>
          <a:custGeom>
            <a:avLst/>
            <a:gdLst/>
            <a:ahLst/>
            <a:cxnLst/>
            <a:rect l="l" t="t" r="r" b="b"/>
            <a:pathLst>
              <a:path w="145329" h="243540">
                <a:moveTo>
                  <a:pt x="0" y="0"/>
                </a:moveTo>
                <a:lnTo>
                  <a:pt x="145329" y="0"/>
                </a:lnTo>
                <a:lnTo>
                  <a:pt x="145329" y="243540"/>
                </a:lnTo>
                <a:lnTo>
                  <a:pt x="0" y="243540"/>
                </a:lnTo>
                <a:lnTo>
                  <a:pt x="0" y="0"/>
                </a:lnTo>
                <a:close/>
              </a:path>
            </a:pathLst>
          </a:custGeom>
          <a:ln w="951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334193" y="6219478"/>
            <a:ext cx="135641" cy="234520"/>
          </a:xfrm>
          <a:custGeom>
            <a:avLst/>
            <a:gdLst/>
            <a:ahLst/>
            <a:cxnLst/>
            <a:rect l="l" t="t" r="r" b="b"/>
            <a:pathLst>
              <a:path w="135641" h="234520">
                <a:moveTo>
                  <a:pt x="0" y="0"/>
                </a:moveTo>
                <a:lnTo>
                  <a:pt x="135641" y="0"/>
                </a:lnTo>
                <a:lnTo>
                  <a:pt x="135641" y="234520"/>
                </a:lnTo>
                <a:lnTo>
                  <a:pt x="0" y="23452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334193" y="6219477"/>
            <a:ext cx="135641" cy="234520"/>
          </a:xfrm>
          <a:custGeom>
            <a:avLst/>
            <a:gdLst/>
            <a:ahLst/>
            <a:cxnLst/>
            <a:rect l="l" t="t" r="r" b="b"/>
            <a:pathLst>
              <a:path w="135641" h="234520">
                <a:moveTo>
                  <a:pt x="0" y="0"/>
                </a:moveTo>
                <a:lnTo>
                  <a:pt x="135641" y="0"/>
                </a:lnTo>
                <a:lnTo>
                  <a:pt x="135641" y="234520"/>
                </a:lnTo>
                <a:lnTo>
                  <a:pt x="0" y="234520"/>
                </a:lnTo>
                <a:lnTo>
                  <a:pt x="0" y="0"/>
                </a:lnTo>
                <a:close/>
              </a:path>
            </a:pathLst>
          </a:custGeom>
          <a:ln w="952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35237" y="6210456"/>
            <a:ext cx="135641" cy="243540"/>
          </a:xfrm>
          <a:custGeom>
            <a:avLst/>
            <a:gdLst/>
            <a:ahLst/>
            <a:cxnLst/>
            <a:rect l="l" t="t" r="r" b="b"/>
            <a:pathLst>
              <a:path w="135641" h="243540">
                <a:moveTo>
                  <a:pt x="0" y="0"/>
                </a:moveTo>
                <a:lnTo>
                  <a:pt x="135641" y="0"/>
                </a:lnTo>
                <a:lnTo>
                  <a:pt x="135641" y="243540"/>
                </a:lnTo>
                <a:lnTo>
                  <a:pt x="0" y="24354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235237" y="6210456"/>
            <a:ext cx="135641" cy="243540"/>
          </a:xfrm>
          <a:custGeom>
            <a:avLst/>
            <a:gdLst/>
            <a:ahLst/>
            <a:cxnLst/>
            <a:rect l="l" t="t" r="r" b="b"/>
            <a:pathLst>
              <a:path w="135641" h="243540">
                <a:moveTo>
                  <a:pt x="0" y="0"/>
                </a:moveTo>
                <a:lnTo>
                  <a:pt x="135641" y="0"/>
                </a:lnTo>
                <a:lnTo>
                  <a:pt x="135641" y="243540"/>
                </a:lnTo>
                <a:lnTo>
                  <a:pt x="0" y="243540"/>
                </a:lnTo>
                <a:lnTo>
                  <a:pt x="0" y="0"/>
                </a:lnTo>
                <a:close/>
              </a:path>
            </a:pathLst>
          </a:custGeom>
          <a:ln w="95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26583" y="6165355"/>
            <a:ext cx="145329" cy="288631"/>
          </a:xfrm>
          <a:custGeom>
            <a:avLst/>
            <a:gdLst/>
            <a:ahLst/>
            <a:cxnLst/>
            <a:rect l="l" t="t" r="r" b="b"/>
            <a:pathLst>
              <a:path w="145329" h="288631">
                <a:moveTo>
                  <a:pt x="0" y="0"/>
                </a:moveTo>
                <a:lnTo>
                  <a:pt x="145329" y="0"/>
                </a:lnTo>
                <a:lnTo>
                  <a:pt x="145329" y="288631"/>
                </a:lnTo>
                <a:lnTo>
                  <a:pt x="0" y="28863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126593" y="6165354"/>
            <a:ext cx="145329" cy="288640"/>
          </a:xfrm>
          <a:custGeom>
            <a:avLst/>
            <a:gdLst/>
            <a:ahLst/>
            <a:cxnLst/>
            <a:rect l="l" t="t" r="r" b="b"/>
            <a:pathLst>
              <a:path w="145329" h="288640">
                <a:moveTo>
                  <a:pt x="0" y="0"/>
                </a:moveTo>
                <a:lnTo>
                  <a:pt x="145329" y="0"/>
                </a:lnTo>
                <a:lnTo>
                  <a:pt x="145329" y="288640"/>
                </a:lnTo>
                <a:lnTo>
                  <a:pt x="0" y="288640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677434" y="5353559"/>
            <a:ext cx="135641" cy="1100441"/>
          </a:xfrm>
          <a:custGeom>
            <a:avLst/>
            <a:gdLst/>
            <a:ahLst/>
            <a:cxnLst/>
            <a:rect l="l" t="t" r="r" b="b"/>
            <a:pathLst>
              <a:path w="135641" h="1100441">
                <a:moveTo>
                  <a:pt x="0" y="0"/>
                </a:moveTo>
                <a:lnTo>
                  <a:pt x="135641" y="0"/>
                </a:lnTo>
                <a:lnTo>
                  <a:pt x="135641" y="1100441"/>
                </a:lnTo>
                <a:lnTo>
                  <a:pt x="0" y="110044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677434" y="5353559"/>
            <a:ext cx="135641" cy="1100441"/>
          </a:xfrm>
          <a:custGeom>
            <a:avLst/>
            <a:gdLst/>
            <a:ahLst/>
            <a:cxnLst/>
            <a:rect l="l" t="t" r="r" b="b"/>
            <a:pathLst>
              <a:path w="135641" h="1100441">
                <a:moveTo>
                  <a:pt x="0" y="0"/>
                </a:moveTo>
                <a:lnTo>
                  <a:pt x="135641" y="0"/>
                </a:lnTo>
                <a:lnTo>
                  <a:pt x="135641" y="1100441"/>
                </a:lnTo>
                <a:lnTo>
                  <a:pt x="0" y="1100441"/>
                </a:lnTo>
                <a:lnTo>
                  <a:pt x="0" y="0"/>
                </a:lnTo>
                <a:close/>
              </a:path>
            </a:pathLst>
          </a:custGeom>
          <a:ln w="967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578478" y="5380618"/>
            <a:ext cx="135641" cy="1073381"/>
          </a:xfrm>
          <a:custGeom>
            <a:avLst/>
            <a:gdLst/>
            <a:ahLst/>
            <a:cxnLst/>
            <a:rect l="l" t="t" r="r" b="b"/>
            <a:pathLst>
              <a:path w="135641" h="1073381">
                <a:moveTo>
                  <a:pt x="0" y="0"/>
                </a:moveTo>
                <a:lnTo>
                  <a:pt x="135641" y="0"/>
                </a:lnTo>
                <a:lnTo>
                  <a:pt x="135641" y="1073381"/>
                </a:lnTo>
                <a:lnTo>
                  <a:pt x="0" y="107338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578478" y="5380617"/>
            <a:ext cx="135641" cy="1073381"/>
          </a:xfrm>
          <a:custGeom>
            <a:avLst/>
            <a:gdLst/>
            <a:ahLst/>
            <a:cxnLst/>
            <a:rect l="l" t="t" r="r" b="b"/>
            <a:pathLst>
              <a:path w="135641" h="1073381">
                <a:moveTo>
                  <a:pt x="0" y="0"/>
                </a:moveTo>
                <a:lnTo>
                  <a:pt x="135641" y="0"/>
                </a:lnTo>
                <a:lnTo>
                  <a:pt x="135641" y="1073381"/>
                </a:lnTo>
                <a:lnTo>
                  <a:pt x="0" y="1073381"/>
                </a:lnTo>
                <a:lnTo>
                  <a:pt x="0" y="0"/>
                </a:lnTo>
                <a:close/>
              </a:path>
            </a:pathLst>
          </a:custGeom>
          <a:ln w="967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469825" y="5389636"/>
            <a:ext cx="145329" cy="1064361"/>
          </a:xfrm>
          <a:custGeom>
            <a:avLst/>
            <a:gdLst/>
            <a:ahLst/>
            <a:cxnLst/>
            <a:rect l="l" t="t" r="r" b="b"/>
            <a:pathLst>
              <a:path w="145329" h="1064361">
                <a:moveTo>
                  <a:pt x="0" y="0"/>
                </a:moveTo>
                <a:lnTo>
                  <a:pt x="145329" y="0"/>
                </a:lnTo>
                <a:lnTo>
                  <a:pt x="145329" y="1064361"/>
                </a:lnTo>
                <a:lnTo>
                  <a:pt x="0" y="106436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469834" y="5389636"/>
            <a:ext cx="145329" cy="1064361"/>
          </a:xfrm>
          <a:custGeom>
            <a:avLst/>
            <a:gdLst/>
            <a:ahLst/>
            <a:cxnLst/>
            <a:rect l="l" t="t" r="r" b="b"/>
            <a:pathLst>
              <a:path w="145329" h="1064361">
                <a:moveTo>
                  <a:pt x="0" y="0"/>
                </a:moveTo>
                <a:lnTo>
                  <a:pt x="145329" y="0"/>
                </a:lnTo>
                <a:lnTo>
                  <a:pt x="145329" y="1064361"/>
                </a:lnTo>
                <a:lnTo>
                  <a:pt x="0" y="1064361"/>
                </a:lnTo>
                <a:lnTo>
                  <a:pt x="0" y="0"/>
                </a:lnTo>
                <a:close/>
              </a:path>
            </a:pathLst>
          </a:custGeom>
          <a:ln w="96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370878" y="5407675"/>
            <a:ext cx="135631" cy="1046321"/>
          </a:xfrm>
          <a:custGeom>
            <a:avLst/>
            <a:gdLst/>
            <a:ahLst/>
            <a:cxnLst/>
            <a:rect l="l" t="t" r="r" b="b"/>
            <a:pathLst>
              <a:path w="135631" h="1046321">
                <a:moveTo>
                  <a:pt x="0" y="0"/>
                </a:moveTo>
                <a:lnTo>
                  <a:pt x="135631" y="0"/>
                </a:lnTo>
                <a:lnTo>
                  <a:pt x="135631" y="1046321"/>
                </a:lnTo>
                <a:lnTo>
                  <a:pt x="0" y="104632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370878" y="5407674"/>
            <a:ext cx="135641" cy="1046321"/>
          </a:xfrm>
          <a:custGeom>
            <a:avLst/>
            <a:gdLst/>
            <a:ahLst/>
            <a:cxnLst/>
            <a:rect l="l" t="t" r="r" b="b"/>
            <a:pathLst>
              <a:path w="135641" h="1046321">
                <a:moveTo>
                  <a:pt x="0" y="0"/>
                </a:moveTo>
                <a:lnTo>
                  <a:pt x="135641" y="0"/>
                </a:lnTo>
                <a:lnTo>
                  <a:pt x="135641" y="1046321"/>
                </a:lnTo>
                <a:lnTo>
                  <a:pt x="0" y="1046321"/>
                </a:lnTo>
                <a:lnTo>
                  <a:pt x="0" y="0"/>
                </a:lnTo>
                <a:close/>
              </a:path>
            </a:pathLst>
          </a:custGeom>
          <a:ln w="96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271923" y="5425722"/>
            <a:ext cx="135641" cy="1028272"/>
          </a:xfrm>
          <a:custGeom>
            <a:avLst/>
            <a:gdLst/>
            <a:ahLst/>
            <a:cxnLst/>
            <a:rect l="l" t="t" r="r" b="b"/>
            <a:pathLst>
              <a:path w="135641" h="1028272">
                <a:moveTo>
                  <a:pt x="0" y="0"/>
                </a:moveTo>
                <a:lnTo>
                  <a:pt x="135641" y="0"/>
                </a:lnTo>
                <a:lnTo>
                  <a:pt x="135641" y="1028272"/>
                </a:lnTo>
                <a:lnTo>
                  <a:pt x="0" y="102827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271923" y="5425713"/>
            <a:ext cx="135641" cy="1028281"/>
          </a:xfrm>
          <a:custGeom>
            <a:avLst/>
            <a:gdLst/>
            <a:ahLst/>
            <a:cxnLst/>
            <a:rect l="l" t="t" r="r" b="b"/>
            <a:pathLst>
              <a:path w="135641" h="1028281">
                <a:moveTo>
                  <a:pt x="0" y="0"/>
                </a:moveTo>
                <a:lnTo>
                  <a:pt x="135641" y="0"/>
                </a:lnTo>
                <a:lnTo>
                  <a:pt x="135641" y="1028281"/>
                </a:lnTo>
                <a:lnTo>
                  <a:pt x="0" y="1028281"/>
                </a:lnTo>
                <a:lnTo>
                  <a:pt x="0" y="0"/>
                </a:lnTo>
                <a:close/>
              </a:path>
            </a:pathLst>
          </a:custGeom>
          <a:ln w="96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813075" y="6030061"/>
            <a:ext cx="145320" cy="423940"/>
          </a:xfrm>
          <a:custGeom>
            <a:avLst/>
            <a:gdLst/>
            <a:ahLst/>
            <a:cxnLst/>
            <a:rect l="l" t="t" r="r" b="b"/>
            <a:pathLst>
              <a:path w="145320" h="423940">
                <a:moveTo>
                  <a:pt x="0" y="0"/>
                </a:moveTo>
                <a:lnTo>
                  <a:pt x="145320" y="0"/>
                </a:lnTo>
                <a:lnTo>
                  <a:pt x="145320" y="423940"/>
                </a:lnTo>
                <a:lnTo>
                  <a:pt x="0" y="42394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813075" y="6030060"/>
            <a:ext cx="145329" cy="423940"/>
          </a:xfrm>
          <a:custGeom>
            <a:avLst/>
            <a:gdLst/>
            <a:ahLst/>
            <a:cxnLst/>
            <a:rect l="l" t="t" r="r" b="b"/>
            <a:pathLst>
              <a:path w="145329" h="423940">
                <a:moveTo>
                  <a:pt x="0" y="0"/>
                </a:moveTo>
                <a:lnTo>
                  <a:pt x="145329" y="0"/>
                </a:lnTo>
                <a:lnTo>
                  <a:pt x="145329" y="423940"/>
                </a:lnTo>
                <a:lnTo>
                  <a:pt x="0" y="423940"/>
                </a:lnTo>
                <a:lnTo>
                  <a:pt x="0" y="0"/>
                </a:lnTo>
                <a:close/>
              </a:path>
            </a:pathLst>
          </a:custGeom>
          <a:ln w="961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714119" y="5993988"/>
            <a:ext cx="135631" cy="460011"/>
          </a:xfrm>
          <a:custGeom>
            <a:avLst/>
            <a:gdLst/>
            <a:ahLst/>
            <a:cxnLst/>
            <a:rect l="l" t="t" r="r" b="b"/>
            <a:pathLst>
              <a:path w="135631" h="460011">
                <a:moveTo>
                  <a:pt x="0" y="0"/>
                </a:moveTo>
                <a:lnTo>
                  <a:pt x="135631" y="0"/>
                </a:lnTo>
                <a:lnTo>
                  <a:pt x="135631" y="460011"/>
                </a:lnTo>
                <a:lnTo>
                  <a:pt x="0" y="46001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14119" y="5993978"/>
            <a:ext cx="135641" cy="460020"/>
          </a:xfrm>
          <a:custGeom>
            <a:avLst/>
            <a:gdLst/>
            <a:ahLst/>
            <a:cxnLst/>
            <a:rect l="l" t="t" r="r" b="b"/>
            <a:pathLst>
              <a:path w="135641" h="460020">
                <a:moveTo>
                  <a:pt x="0" y="0"/>
                </a:moveTo>
                <a:lnTo>
                  <a:pt x="135641" y="0"/>
                </a:lnTo>
                <a:lnTo>
                  <a:pt x="135641" y="460020"/>
                </a:lnTo>
                <a:lnTo>
                  <a:pt x="0" y="460020"/>
                </a:lnTo>
                <a:lnTo>
                  <a:pt x="0" y="0"/>
                </a:lnTo>
                <a:close/>
              </a:path>
            </a:pathLst>
          </a:custGeom>
          <a:ln w="963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615164" y="6002997"/>
            <a:ext cx="135641" cy="450991"/>
          </a:xfrm>
          <a:custGeom>
            <a:avLst/>
            <a:gdLst/>
            <a:ahLst/>
            <a:cxnLst/>
            <a:rect l="l" t="t" r="r" b="b"/>
            <a:pathLst>
              <a:path w="135641" h="450991">
                <a:moveTo>
                  <a:pt x="0" y="0"/>
                </a:moveTo>
                <a:lnTo>
                  <a:pt x="135641" y="0"/>
                </a:lnTo>
                <a:lnTo>
                  <a:pt x="135641" y="450991"/>
                </a:lnTo>
                <a:lnTo>
                  <a:pt x="0" y="45099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3615164" y="6002997"/>
            <a:ext cx="135641" cy="451000"/>
          </a:xfrm>
          <a:custGeom>
            <a:avLst/>
            <a:gdLst/>
            <a:ahLst/>
            <a:cxnLst/>
            <a:rect l="l" t="t" r="r" b="b"/>
            <a:pathLst>
              <a:path w="135641" h="451000">
                <a:moveTo>
                  <a:pt x="0" y="0"/>
                </a:moveTo>
                <a:lnTo>
                  <a:pt x="135641" y="0"/>
                </a:lnTo>
                <a:lnTo>
                  <a:pt x="135641" y="451000"/>
                </a:lnTo>
                <a:lnTo>
                  <a:pt x="0" y="451000"/>
                </a:lnTo>
                <a:lnTo>
                  <a:pt x="0" y="0"/>
                </a:lnTo>
                <a:close/>
              </a:path>
            </a:pathLst>
          </a:custGeom>
          <a:ln w="963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506510" y="5984956"/>
            <a:ext cx="135641" cy="469040"/>
          </a:xfrm>
          <a:custGeom>
            <a:avLst/>
            <a:gdLst/>
            <a:ahLst/>
            <a:cxnLst/>
            <a:rect l="l" t="t" r="r" b="b"/>
            <a:pathLst>
              <a:path w="135641" h="469040">
                <a:moveTo>
                  <a:pt x="0" y="0"/>
                </a:moveTo>
                <a:lnTo>
                  <a:pt x="135641" y="0"/>
                </a:lnTo>
                <a:lnTo>
                  <a:pt x="135641" y="469040"/>
                </a:lnTo>
                <a:lnTo>
                  <a:pt x="0" y="46904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506519" y="5984955"/>
            <a:ext cx="135641" cy="469040"/>
          </a:xfrm>
          <a:custGeom>
            <a:avLst/>
            <a:gdLst/>
            <a:ahLst/>
            <a:cxnLst/>
            <a:rect l="l" t="t" r="r" b="b"/>
            <a:pathLst>
              <a:path w="135641" h="469040">
                <a:moveTo>
                  <a:pt x="0" y="0"/>
                </a:moveTo>
                <a:lnTo>
                  <a:pt x="135641" y="0"/>
                </a:lnTo>
                <a:lnTo>
                  <a:pt x="135641" y="469040"/>
                </a:lnTo>
                <a:lnTo>
                  <a:pt x="0" y="469040"/>
                </a:lnTo>
                <a:lnTo>
                  <a:pt x="0" y="0"/>
                </a:lnTo>
                <a:close/>
              </a:path>
            </a:pathLst>
          </a:custGeom>
          <a:ln w="963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407564" y="6075164"/>
            <a:ext cx="135641" cy="378831"/>
          </a:xfrm>
          <a:custGeom>
            <a:avLst/>
            <a:gdLst/>
            <a:ahLst/>
            <a:cxnLst/>
            <a:rect l="l" t="t" r="r" b="b"/>
            <a:pathLst>
              <a:path w="135641" h="378831">
                <a:moveTo>
                  <a:pt x="0" y="0"/>
                </a:moveTo>
                <a:lnTo>
                  <a:pt x="135641" y="0"/>
                </a:lnTo>
                <a:lnTo>
                  <a:pt x="135641" y="378831"/>
                </a:lnTo>
                <a:lnTo>
                  <a:pt x="0" y="37883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07564" y="6075154"/>
            <a:ext cx="135641" cy="378840"/>
          </a:xfrm>
          <a:custGeom>
            <a:avLst/>
            <a:gdLst/>
            <a:ahLst/>
            <a:cxnLst/>
            <a:rect l="l" t="t" r="r" b="b"/>
            <a:pathLst>
              <a:path w="135641" h="378840">
                <a:moveTo>
                  <a:pt x="0" y="0"/>
                </a:moveTo>
                <a:lnTo>
                  <a:pt x="135641" y="0"/>
                </a:lnTo>
                <a:lnTo>
                  <a:pt x="135641" y="378840"/>
                </a:lnTo>
                <a:lnTo>
                  <a:pt x="0" y="378840"/>
                </a:lnTo>
                <a:lnTo>
                  <a:pt x="0" y="0"/>
                </a:lnTo>
                <a:close/>
              </a:path>
            </a:pathLst>
          </a:custGeom>
          <a:ln w="961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163935" y="5137081"/>
            <a:ext cx="0" cy="1316922"/>
          </a:xfrm>
          <a:custGeom>
            <a:avLst/>
            <a:gdLst/>
            <a:ahLst/>
            <a:cxnLst/>
            <a:rect l="l" t="t" r="r" b="b"/>
            <a:pathLst>
              <a:path h="1316922">
                <a:moveTo>
                  <a:pt x="0" y="1316922"/>
                </a:moveTo>
                <a:lnTo>
                  <a:pt x="0" y="0"/>
                </a:lnTo>
              </a:path>
            </a:pathLst>
          </a:custGeom>
          <a:ln w="968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115491" y="6454003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115491" y="6264583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115491" y="6075162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115491" y="5885742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115491" y="5696322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115491" y="5506901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115491" y="5326501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115491" y="5137081"/>
            <a:ext cx="48443" cy="0"/>
          </a:xfrm>
          <a:custGeom>
            <a:avLst/>
            <a:gdLst/>
            <a:ahLst/>
            <a:cxnLst/>
            <a:rect l="l" t="t" r="r" b="b"/>
            <a:pathLst>
              <a:path w="48443">
                <a:moveTo>
                  <a:pt x="0" y="0"/>
                </a:moveTo>
                <a:lnTo>
                  <a:pt x="48443" y="0"/>
                </a:lnTo>
              </a:path>
            </a:pathLst>
          </a:custGeom>
          <a:ln w="902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63935" y="6454003"/>
            <a:ext cx="4485844" cy="0"/>
          </a:xfrm>
          <a:custGeom>
            <a:avLst/>
            <a:gdLst/>
            <a:ahLst/>
            <a:cxnLst/>
            <a:rect l="l" t="t" r="r" b="b"/>
            <a:pathLst>
              <a:path w="4485844">
                <a:moveTo>
                  <a:pt x="0" y="0"/>
                </a:moveTo>
                <a:lnTo>
                  <a:pt x="4485844" y="0"/>
                </a:lnTo>
              </a:path>
            </a:pathLst>
          </a:custGeom>
          <a:ln w="902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63935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55290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956335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3857379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748734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649779" y="6454003"/>
            <a:ext cx="0" cy="36080"/>
          </a:xfrm>
          <a:custGeom>
            <a:avLst/>
            <a:gdLst/>
            <a:ahLst/>
            <a:cxnLst/>
            <a:rect l="l" t="t" r="r" b="b"/>
            <a:pathLst>
              <a:path h="36080">
                <a:moveTo>
                  <a:pt x="0" y="0"/>
                </a:moveTo>
                <a:lnTo>
                  <a:pt x="0" y="36080"/>
                </a:lnTo>
              </a:path>
            </a:pathLst>
          </a:custGeom>
          <a:ln w="96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718819" y="3410263"/>
            <a:ext cx="4363720" cy="3121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0430" algn="ctr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774065" algn="ctr">
              <a:lnSpc>
                <a:spcPct val="100000"/>
              </a:lnSpc>
              <a:tabLst>
                <a:tab pos="1497330" algn="l"/>
                <a:tab pos="2270125" algn="l"/>
                <a:tab pos="3042920" algn="l"/>
                <a:tab pos="3815715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11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719455" algn="ctr">
              <a:lnSpc>
                <a:spcPct val="100000"/>
              </a:lnSpc>
            </a:pPr>
            <a:r>
              <a:rPr sz="1100" spc="45" dirty="0">
                <a:latin typeface="Calibri"/>
                <a:cs typeface="Calibri"/>
              </a:rPr>
              <a:t>A</a:t>
            </a:r>
            <a:r>
              <a:rPr sz="1100" spc="30" dirty="0">
                <a:latin typeface="Calibri"/>
                <a:cs typeface="Calibri"/>
              </a:rPr>
              <a:t>v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W</a:t>
            </a:r>
            <a:r>
              <a:rPr sz="1100" spc="60" dirty="0">
                <a:latin typeface="Calibri"/>
                <a:cs typeface="Calibri"/>
              </a:rPr>
              <a:t>ee</a:t>
            </a:r>
            <a:r>
              <a:rPr sz="1100" spc="30" dirty="0">
                <a:latin typeface="Calibri"/>
                <a:cs typeface="Calibri"/>
              </a:rPr>
              <a:t>k</a:t>
            </a:r>
            <a:r>
              <a:rPr sz="1100" spc="50" dirty="0">
                <a:latin typeface="Calibri"/>
                <a:cs typeface="Calibri"/>
              </a:rPr>
              <a:t>ly</a:t>
            </a:r>
            <a:r>
              <a:rPr sz="1100" spc="35" dirty="0">
                <a:latin typeface="Calibri"/>
                <a:cs typeface="Calibri"/>
              </a:rPr>
              <a:t> P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t</a:t>
            </a:r>
            <a:r>
              <a:rPr sz="1100" spc="50" dirty="0">
                <a:latin typeface="Calibri"/>
                <a:cs typeface="Calibri"/>
              </a:rPr>
              <a:t>i</a:t>
            </a:r>
            <a:r>
              <a:rPr sz="1100" spc="65" dirty="0">
                <a:latin typeface="Calibri"/>
                <a:cs typeface="Calibri"/>
              </a:rPr>
              <a:t>c</a:t>
            </a:r>
            <a:r>
              <a:rPr sz="1100" spc="50" dirty="0">
                <a:latin typeface="Calibri"/>
                <a:cs typeface="Calibri"/>
              </a:rPr>
              <a:t>i</a:t>
            </a:r>
            <a:r>
              <a:rPr sz="1100" spc="25" dirty="0">
                <a:latin typeface="Calibri"/>
                <a:cs typeface="Calibri"/>
              </a:rPr>
              <a:t>p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t</a:t>
            </a:r>
            <a:r>
              <a:rPr sz="1100" spc="50" dirty="0">
                <a:latin typeface="Calibri"/>
                <a:cs typeface="Calibri"/>
              </a:rPr>
              <a:t>i</a:t>
            </a:r>
            <a:r>
              <a:rPr sz="1100" spc="25" dirty="0">
                <a:latin typeface="Calibri"/>
                <a:cs typeface="Calibri"/>
              </a:rPr>
              <a:t>o</a:t>
            </a:r>
            <a:r>
              <a:rPr sz="1100" spc="60" dirty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712470" algn="ctr">
              <a:lnSpc>
                <a:spcPct val="100000"/>
              </a:lnSpc>
              <a:spcBef>
                <a:spcPts val="100"/>
              </a:spcBef>
            </a:pPr>
            <a:r>
              <a:rPr sz="1100" spc="25" dirty="0">
                <a:latin typeface="Calibri"/>
                <a:cs typeface="Calibri"/>
              </a:rPr>
              <a:t>b</a:t>
            </a:r>
            <a:r>
              <a:rPr sz="1100" spc="50" dirty="0">
                <a:latin typeface="Calibri"/>
                <a:cs typeface="Calibri"/>
              </a:rPr>
              <a:t>y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65" dirty="0">
                <a:latin typeface="Calibri"/>
                <a:cs typeface="Calibri"/>
              </a:rPr>
              <a:t>E</a:t>
            </a:r>
            <a:r>
              <a:rPr sz="1100" spc="25" dirty="0">
                <a:latin typeface="Calibri"/>
                <a:cs typeface="Calibri"/>
              </a:rPr>
              <a:t>n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50" dirty="0">
                <a:latin typeface="Calibri"/>
                <a:cs typeface="Calibri"/>
              </a:rPr>
              <a:t>li</a:t>
            </a:r>
            <a:r>
              <a:rPr sz="1100" spc="95" dirty="0">
                <a:latin typeface="Calibri"/>
                <a:cs typeface="Calibri"/>
              </a:rPr>
              <a:t>s</a:t>
            </a:r>
            <a:r>
              <a:rPr sz="1100" spc="60" dirty="0">
                <a:latin typeface="Calibri"/>
                <a:cs typeface="Calibri"/>
              </a:rPr>
              <a:t>h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L</a:t>
            </a:r>
            <a:r>
              <a:rPr sz="1100" spc="75" dirty="0">
                <a:latin typeface="Calibri"/>
                <a:cs typeface="Calibri"/>
              </a:rPr>
              <a:t>a</a:t>
            </a:r>
            <a:r>
              <a:rPr sz="1100" spc="25" dirty="0">
                <a:latin typeface="Calibri"/>
                <a:cs typeface="Calibri"/>
              </a:rPr>
              <a:t>n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25" dirty="0">
                <a:latin typeface="Calibri"/>
                <a:cs typeface="Calibri"/>
              </a:rPr>
              <a:t>u</a:t>
            </a:r>
            <a:r>
              <a:rPr sz="1100" spc="80" dirty="0">
                <a:latin typeface="Calibri"/>
                <a:cs typeface="Calibri"/>
              </a:rPr>
              <a:t>a</a:t>
            </a:r>
            <a:r>
              <a:rPr sz="1100" spc="90" dirty="0">
                <a:latin typeface="Calibri"/>
                <a:cs typeface="Calibri"/>
              </a:rPr>
              <a:t>g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75" dirty="0">
                <a:latin typeface="Calibri"/>
                <a:cs typeface="Calibri"/>
              </a:rPr>
              <a:t>D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30" dirty="0">
                <a:latin typeface="Calibri"/>
                <a:cs typeface="Calibri"/>
              </a:rPr>
              <a:t>v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50" dirty="0">
                <a:latin typeface="Calibri"/>
                <a:cs typeface="Calibri"/>
              </a:rPr>
              <a:t>l</a:t>
            </a:r>
            <a:r>
              <a:rPr sz="1100" spc="25" dirty="0">
                <a:latin typeface="Calibri"/>
                <a:cs typeface="Calibri"/>
              </a:rPr>
              <a:t>op</a:t>
            </a:r>
            <a:r>
              <a:rPr sz="1100" spc="35" dirty="0">
                <a:latin typeface="Calibri"/>
                <a:cs typeface="Calibri"/>
              </a:rPr>
              <a:t>m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25" dirty="0">
                <a:latin typeface="Calibri"/>
                <a:cs typeface="Calibri"/>
              </a:rPr>
              <a:t>n</a:t>
            </a:r>
            <a:r>
              <a:rPr sz="1100" spc="40" dirty="0">
                <a:latin typeface="Calibri"/>
                <a:cs typeface="Calibri"/>
              </a:rPr>
              <a:t>t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L</a:t>
            </a:r>
            <a:r>
              <a:rPr sz="1100" spc="60" dirty="0">
                <a:latin typeface="Calibri"/>
                <a:cs typeface="Calibri"/>
              </a:rPr>
              <a:t>e</a:t>
            </a:r>
            <a:r>
              <a:rPr sz="1100" spc="30" dirty="0">
                <a:latin typeface="Calibri"/>
                <a:cs typeface="Calibri"/>
              </a:rPr>
              <a:t>v</a:t>
            </a:r>
            <a:r>
              <a:rPr sz="1100" spc="40" dirty="0">
                <a:latin typeface="Calibri"/>
                <a:cs typeface="Calibri"/>
              </a:rPr>
              <a:t>el</a:t>
            </a:r>
            <a:endParaRPr sz="1100">
              <a:latin typeface="Calibri"/>
              <a:cs typeface="Calibri"/>
            </a:endParaRPr>
          </a:p>
          <a:p>
            <a:pPr marL="717550" algn="ctr">
              <a:lnSpc>
                <a:spcPct val="100000"/>
              </a:lnSpc>
              <a:spcBef>
                <a:spcPts val="85"/>
              </a:spcBef>
            </a:pPr>
            <a:r>
              <a:rPr sz="900" spc="25" dirty="0">
                <a:latin typeface="Calibri"/>
                <a:cs typeface="Calibri"/>
              </a:rPr>
              <a:t>f</a:t>
            </a:r>
            <a:r>
              <a:rPr sz="900" spc="50" dirty="0">
                <a:latin typeface="Calibri"/>
                <a:cs typeface="Calibri"/>
              </a:rPr>
              <a:t>o</a:t>
            </a:r>
            <a:r>
              <a:rPr sz="900" spc="30" dirty="0">
                <a:latin typeface="Calibri"/>
                <a:cs typeface="Calibri"/>
              </a:rPr>
              <a:t>r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10" dirty="0">
                <a:latin typeface="Calibri"/>
                <a:cs typeface="Calibri"/>
              </a:rPr>
              <a:t>E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30" dirty="0">
                <a:latin typeface="Calibri"/>
                <a:cs typeface="Calibri"/>
              </a:rPr>
              <a:t>g</a:t>
            </a:r>
            <a:r>
              <a:rPr sz="900" spc="95" dirty="0">
                <a:latin typeface="Calibri"/>
                <a:cs typeface="Calibri"/>
              </a:rPr>
              <a:t>li</a:t>
            </a:r>
            <a:r>
              <a:rPr sz="900" spc="100" dirty="0">
                <a:latin typeface="Calibri"/>
                <a:cs typeface="Calibri"/>
              </a:rPr>
              <a:t>s</a:t>
            </a:r>
            <a:r>
              <a:rPr sz="900" spc="45" dirty="0">
                <a:latin typeface="Calibri"/>
                <a:cs typeface="Calibri"/>
              </a:rPr>
              <a:t>h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spc="65" dirty="0">
                <a:latin typeface="Calibri"/>
                <a:cs typeface="Calibri"/>
              </a:rPr>
              <a:t>r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65" dirty="0">
                <a:latin typeface="Calibri"/>
                <a:cs typeface="Calibri"/>
              </a:rPr>
              <a:t>r</a:t>
            </a:r>
            <a:r>
              <a:rPr sz="900" spc="35" dirty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3"/>
              </a:spcBef>
            </a:pPr>
            <a:endParaRPr sz="600"/>
          </a:p>
          <a:p>
            <a:pPr marR="3935095" algn="ctr">
              <a:lnSpc>
                <a:spcPct val="100000"/>
              </a:lnSpc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935095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  <a:p>
            <a:pPr marR="3872229" algn="ctr">
              <a:lnSpc>
                <a:spcPct val="100000"/>
              </a:lnSpc>
              <a:spcBef>
                <a:spcPts val="400"/>
              </a:spcBef>
            </a:pPr>
            <a:r>
              <a:rPr sz="900" spc="7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00" spc="6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1450281" y="6530710"/>
            <a:ext cx="300545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09955" algn="l"/>
                <a:tab pos="1807845" algn="l"/>
                <a:tab pos="2705100" algn="l"/>
              </a:tabLst>
            </a:pP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1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2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3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8" name="object 218"/>
          <p:cNvSpPr txBox="1"/>
          <p:nvPr/>
        </p:nvSpPr>
        <p:spPr>
          <a:xfrm>
            <a:off x="5040861" y="6530710"/>
            <a:ext cx="312420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80" dirty="0">
                <a:latin typeface="Calibri"/>
                <a:cs typeface="Calibri"/>
              </a:rPr>
              <a:t>E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5" dirty="0">
                <a:latin typeface="Calibri"/>
                <a:cs typeface="Calibri"/>
              </a:rPr>
              <a:t>D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1415840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415841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2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152168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152178" y="7085402"/>
            <a:ext cx="77509" cy="63140"/>
          </a:xfrm>
          <a:custGeom>
            <a:avLst/>
            <a:gdLst/>
            <a:ahLst/>
            <a:cxnLst/>
            <a:rect l="l" t="t" r="r" b="b"/>
            <a:pathLst>
              <a:path w="77509" h="63140">
                <a:moveTo>
                  <a:pt x="0" y="0"/>
                </a:moveTo>
                <a:lnTo>
                  <a:pt x="77509" y="0"/>
                </a:lnTo>
                <a:lnTo>
                  <a:pt x="77509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2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946637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946647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73141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73142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51619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516208" y="7085402"/>
            <a:ext cx="67820" cy="63140"/>
          </a:xfrm>
          <a:custGeom>
            <a:avLst/>
            <a:gdLst/>
            <a:ahLst/>
            <a:cxnLst/>
            <a:rect l="l" t="t" r="r" b="b"/>
            <a:pathLst>
              <a:path w="67820" h="63140">
                <a:moveTo>
                  <a:pt x="0" y="0"/>
                </a:moveTo>
                <a:lnTo>
                  <a:pt x="67820" y="0"/>
                </a:lnTo>
                <a:lnTo>
                  <a:pt x="67820" y="63140"/>
                </a:lnTo>
                <a:lnTo>
                  <a:pt x="0" y="63140"/>
                </a:lnTo>
                <a:lnTo>
                  <a:pt x="0" y="0"/>
                </a:lnTo>
                <a:close/>
              </a:path>
            </a:pathLst>
          </a:custGeom>
          <a:ln w="93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37634" y="4397440"/>
            <a:ext cx="5057458" cy="2904435"/>
          </a:xfrm>
          <a:custGeom>
            <a:avLst/>
            <a:gdLst/>
            <a:ahLst/>
            <a:cxnLst/>
            <a:rect l="l" t="t" r="r" b="b"/>
            <a:pathLst>
              <a:path w="5057458" h="2904435">
                <a:moveTo>
                  <a:pt x="0" y="0"/>
                </a:moveTo>
                <a:lnTo>
                  <a:pt x="5057458" y="0"/>
                </a:lnTo>
                <a:lnTo>
                  <a:pt x="5057458" y="2904435"/>
                </a:lnTo>
                <a:lnTo>
                  <a:pt x="0" y="2904435"/>
                </a:lnTo>
                <a:lnTo>
                  <a:pt x="0" y="0"/>
                </a:lnTo>
                <a:close/>
              </a:path>
            </a:pathLst>
          </a:custGeom>
          <a:ln w="919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718819" y="6713577"/>
            <a:ext cx="4445635" cy="7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0919">
              <a:lnSpc>
                <a:spcPct val="100000"/>
              </a:lnSpc>
            </a:pPr>
            <a:r>
              <a:rPr sz="900" spc="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tte</a:t>
            </a:r>
            <a:r>
              <a:rPr sz="900" spc="50" dirty="0">
                <a:latin typeface="Calibri"/>
                <a:cs typeface="Calibri"/>
              </a:rPr>
              <a:t>nd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40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50" dirty="0">
                <a:latin typeface="Calibri"/>
                <a:cs typeface="Calibri"/>
              </a:rPr>
              <a:t>o</a:t>
            </a:r>
            <a:r>
              <a:rPr sz="900" spc="95" dirty="0">
                <a:latin typeface="Calibri"/>
                <a:cs typeface="Calibri"/>
              </a:rPr>
              <a:t>l</a:t>
            </a:r>
            <a:r>
              <a:rPr sz="900" spc="50" dirty="0">
                <a:latin typeface="Calibri"/>
                <a:cs typeface="Calibri"/>
              </a:rPr>
              <a:t>u</a:t>
            </a:r>
            <a:r>
              <a:rPr sz="900" spc="40" dirty="0">
                <a:latin typeface="Calibri"/>
                <a:cs typeface="Calibri"/>
              </a:rPr>
              <a:t>m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35" dirty="0">
                <a:latin typeface="Calibri"/>
                <a:cs typeface="Calibri"/>
              </a:rPr>
              <a:t>s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100" dirty="0">
                <a:latin typeface="Calibri"/>
                <a:cs typeface="Calibri"/>
              </a:rPr>
              <a:t>s</a:t>
            </a:r>
            <a:r>
              <a:rPr sz="900" spc="50" dirty="0">
                <a:latin typeface="Calibri"/>
                <a:cs typeface="Calibri"/>
              </a:rPr>
              <a:t>u</a:t>
            </a:r>
            <a:r>
              <a:rPr sz="900" spc="70" dirty="0">
                <a:latin typeface="Calibri"/>
                <a:cs typeface="Calibri"/>
              </a:rPr>
              <a:t>m</a:t>
            </a:r>
            <a:r>
              <a:rPr sz="900" spc="-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-95" dirty="0">
                <a:latin typeface="Calibri"/>
                <a:cs typeface="Calibri"/>
              </a:rPr>
              <a:t> </a:t>
            </a:r>
            <a:r>
              <a:rPr sz="900" spc="75" dirty="0">
                <a:latin typeface="Calibri"/>
                <a:cs typeface="Calibri"/>
              </a:rPr>
              <a:t>100</a:t>
            </a:r>
            <a:r>
              <a:rPr sz="900" spc="60" dirty="0">
                <a:latin typeface="Calibri"/>
                <a:cs typeface="Calibri"/>
              </a:rPr>
              <a:t>%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95" dirty="0">
                <a:latin typeface="Calibri"/>
                <a:cs typeface="Calibri"/>
              </a:rPr>
              <a:t>i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50" dirty="0">
                <a:latin typeface="Calibri"/>
                <a:cs typeface="Calibri"/>
              </a:rPr>
              <a:t>h</a:t>
            </a:r>
            <a:r>
              <a:rPr sz="900" spc="9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h</a:t>
            </a:r>
            <a:r>
              <a:rPr sz="900" spc="35" dirty="0">
                <a:latin typeface="Calibri"/>
                <a:cs typeface="Calibri"/>
              </a:rPr>
              <a:t> </a:t>
            </a:r>
            <a:r>
              <a:rPr sz="900" spc="10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50" dirty="0">
                <a:latin typeface="Calibri"/>
                <a:cs typeface="Calibri"/>
              </a:rPr>
              <a:t>ud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50" dirty="0">
                <a:latin typeface="Calibri"/>
                <a:cs typeface="Calibri"/>
              </a:rPr>
              <a:t>n</a:t>
            </a:r>
            <a:r>
              <a:rPr sz="900" spc="3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70" dirty="0">
                <a:latin typeface="Calibri"/>
                <a:cs typeface="Calibri"/>
              </a:rPr>
              <a:t>c</a:t>
            </a:r>
            <a:r>
              <a:rPr sz="900" spc="95" dirty="0">
                <a:latin typeface="Calibri"/>
                <a:cs typeface="Calibri"/>
              </a:rPr>
              <a:t>a</a:t>
            </a:r>
            <a:r>
              <a:rPr sz="900" dirty="0">
                <a:latin typeface="Calibri"/>
                <a:cs typeface="Calibri"/>
              </a:rPr>
              <a:t>te</a:t>
            </a:r>
            <a:r>
              <a:rPr sz="900" spc="30" dirty="0">
                <a:latin typeface="Calibri"/>
                <a:cs typeface="Calibri"/>
              </a:rPr>
              <a:t>g</a:t>
            </a:r>
            <a:r>
              <a:rPr sz="900" spc="50" dirty="0">
                <a:latin typeface="Calibri"/>
                <a:cs typeface="Calibri"/>
              </a:rPr>
              <a:t>o</a:t>
            </a:r>
            <a:r>
              <a:rPr sz="900" spc="65" dirty="0">
                <a:latin typeface="Calibri"/>
                <a:cs typeface="Calibri"/>
              </a:rPr>
              <a:t>r</a:t>
            </a:r>
            <a:r>
              <a:rPr sz="900" spc="40" dirty="0">
                <a:latin typeface="Calibri"/>
                <a:cs typeface="Calibri"/>
              </a:rPr>
              <a:t>y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85"/>
              </a:spcBef>
            </a:pPr>
            <a:endParaRPr sz="1400"/>
          </a:p>
          <a:p>
            <a:pPr marL="802005">
              <a:lnSpc>
                <a:spcPct val="100000"/>
              </a:lnSpc>
              <a:tabLst>
                <a:tab pos="1538605" algn="l"/>
                <a:tab pos="2326005" algn="l"/>
                <a:tab pos="3112770" algn="l"/>
                <a:tab pos="3900170" algn="l"/>
              </a:tabLst>
            </a:pPr>
            <a:r>
              <a:rPr sz="900" spc="45" dirty="0">
                <a:latin typeface="Calibri"/>
                <a:cs typeface="Calibri"/>
              </a:rPr>
              <a:t>1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/</a:t>
            </a:r>
            <a:r>
              <a:rPr sz="900" spc="110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2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3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4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45" dirty="0">
                <a:latin typeface="Calibri"/>
                <a:cs typeface="Calibri"/>
              </a:rPr>
              <a:t>5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d</a:t>
            </a:r>
            <a:r>
              <a:rPr sz="900" spc="20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s</a:t>
            </a:r>
            <a:r>
              <a:rPr sz="900" spc="105" dirty="0">
                <a:latin typeface="Calibri"/>
                <a:cs typeface="Calibri"/>
              </a:rPr>
              <a:t>/</a:t>
            </a:r>
            <a:r>
              <a:rPr sz="900" spc="35" dirty="0">
                <a:latin typeface="Calibri"/>
                <a:cs typeface="Calibri"/>
              </a:rPr>
              <a:t>w</a:t>
            </a:r>
            <a:r>
              <a:rPr sz="900" spc="40" dirty="0">
                <a:latin typeface="Calibri"/>
                <a:cs typeface="Calibri"/>
              </a:rPr>
              <a:t>k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1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12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31" name="object 23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32" name="object 23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33" name="object 2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10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9" y="969014"/>
            <a:ext cx="5054831" cy="3066721"/>
          </a:xfrm>
          <a:custGeom>
            <a:avLst/>
            <a:gdLst/>
            <a:ahLst/>
            <a:cxnLst/>
            <a:rect l="l" t="t" r="r" b="b"/>
            <a:pathLst>
              <a:path w="5054831" h="3066721">
                <a:moveTo>
                  <a:pt x="0" y="0"/>
                </a:moveTo>
                <a:lnTo>
                  <a:pt x="5054831" y="0"/>
                </a:lnTo>
                <a:lnTo>
                  <a:pt x="5054831" y="3066721"/>
                </a:lnTo>
                <a:lnTo>
                  <a:pt x="0" y="3066721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2386" y="2760238"/>
            <a:ext cx="90088" cy="0"/>
          </a:xfrm>
          <a:custGeom>
            <a:avLst/>
            <a:gdLst/>
            <a:ahLst/>
            <a:cxnLst/>
            <a:rect l="l" t="t" r="r" b="b"/>
            <a:pathLst>
              <a:path w="90088">
                <a:moveTo>
                  <a:pt x="0" y="0"/>
                </a:moveTo>
                <a:lnTo>
                  <a:pt x="9008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61546" y="2760238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60687" y="2760238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9837" y="2760238"/>
            <a:ext cx="180162" cy="0"/>
          </a:xfrm>
          <a:custGeom>
            <a:avLst/>
            <a:gdLst/>
            <a:ahLst/>
            <a:cxnLst/>
            <a:rect l="l" t="t" r="r" b="b"/>
            <a:pathLst>
              <a:path w="180162">
                <a:moveTo>
                  <a:pt x="0" y="0"/>
                </a:moveTo>
                <a:lnTo>
                  <a:pt x="18016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78987" y="2760238"/>
            <a:ext cx="180161" cy="0"/>
          </a:xfrm>
          <a:custGeom>
            <a:avLst/>
            <a:gdLst/>
            <a:ahLst/>
            <a:cxnLst/>
            <a:rect l="l" t="t" r="r" b="b"/>
            <a:pathLst>
              <a:path w="180161">
                <a:moveTo>
                  <a:pt x="0" y="0"/>
                </a:moveTo>
                <a:lnTo>
                  <a:pt x="18016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8214" y="2760237"/>
            <a:ext cx="90084" cy="0"/>
          </a:xfrm>
          <a:custGeom>
            <a:avLst/>
            <a:gdLst/>
            <a:ahLst/>
            <a:cxnLst/>
            <a:rect l="l" t="t" r="r" b="b"/>
            <a:pathLst>
              <a:path w="90084">
                <a:moveTo>
                  <a:pt x="0" y="0"/>
                </a:moveTo>
                <a:lnTo>
                  <a:pt x="9008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2386" y="2557631"/>
            <a:ext cx="90088" cy="0"/>
          </a:xfrm>
          <a:custGeom>
            <a:avLst/>
            <a:gdLst/>
            <a:ahLst/>
            <a:cxnLst/>
            <a:rect l="l" t="t" r="r" b="b"/>
            <a:pathLst>
              <a:path w="90088">
                <a:moveTo>
                  <a:pt x="0" y="0"/>
                </a:moveTo>
                <a:lnTo>
                  <a:pt x="9008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61546" y="2557631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0687" y="2557631"/>
            <a:ext cx="180172" cy="0"/>
          </a:xfrm>
          <a:custGeom>
            <a:avLst/>
            <a:gdLst/>
            <a:ahLst/>
            <a:cxnLst/>
            <a:rect l="l" t="t" r="r" b="b"/>
            <a:pathLst>
              <a:path w="180172">
                <a:moveTo>
                  <a:pt x="0" y="0"/>
                </a:moveTo>
                <a:lnTo>
                  <a:pt x="18017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69837" y="2557631"/>
            <a:ext cx="180162" cy="0"/>
          </a:xfrm>
          <a:custGeom>
            <a:avLst/>
            <a:gdLst/>
            <a:ahLst/>
            <a:cxnLst/>
            <a:rect l="l" t="t" r="r" b="b"/>
            <a:pathLst>
              <a:path w="180162">
                <a:moveTo>
                  <a:pt x="0" y="0"/>
                </a:moveTo>
                <a:lnTo>
                  <a:pt x="18016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78987" y="2557631"/>
            <a:ext cx="180161" cy="0"/>
          </a:xfrm>
          <a:custGeom>
            <a:avLst/>
            <a:gdLst/>
            <a:ahLst/>
            <a:cxnLst/>
            <a:rect l="l" t="t" r="r" b="b"/>
            <a:pathLst>
              <a:path w="180161">
                <a:moveTo>
                  <a:pt x="0" y="0"/>
                </a:moveTo>
                <a:lnTo>
                  <a:pt x="18016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78214" y="2557631"/>
            <a:ext cx="90084" cy="0"/>
          </a:xfrm>
          <a:custGeom>
            <a:avLst/>
            <a:gdLst/>
            <a:ahLst/>
            <a:cxnLst/>
            <a:rect l="l" t="t" r="r" b="b"/>
            <a:pathLst>
              <a:path w="90084">
                <a:moveTo>
                  <a:pt x="0" y="0"/>
                </a:moveTo>
                <a:lnTo>
                  <a:pt x="90084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2386" y="2345814"/>
            <a:ext cx="90087" cy="0"/>
          </a:xfrm>
          <a:custGeom>
            <a:avLst/>
            <a:gdLst/>
            <a:ahLst/>
            <a:cxnLst/>
            <a:rect l="l" t="t" r="r" b="b"/>
            <a:pathLst>
              <a:path w="90087">
                <a:moveTo>
                  <a:pt x="0" y="0"/>
                </a:moveTo>
                <a:lnTo>
                  <a:pt x="90087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71928" y="2345814"/>
            <a:ext cx="240229" cy="0"/>
          </a:xfrm>
          <a:custGeom>
            <a:avLst/>
            <a:gdLst/>
            <a:ahLst/>
            <a:cxnLst/>
            <a:rect l="l" t="t" r="r" b="b"/>
            <a:pathLst>
              <a:path w="240229">
                <a:moveTo>
                  <a:pt x="0" y="0"/>
                </a:moveTo>
                <a:lnTo>
                  <a:pt x="24022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1546" y="2345814"/>
            <a:ext cx="290267" cy="0"/>
          </a:xfrm>
          <a:custGeom>
            <a:avLst/>
            <a:gdLst/>
            <a:ahLst/>
            <a:cxnLst/>
            <a:rect l="l" t="t" r="r" b="b"/>
            <a:pathLst>
              <a:path w="290267">
                <a:moveTo>
                  <a:pt x="0" y="0"/>
                </a:moveTo>
                <a:lnTo>
                  <a:pt x="290267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81078" y="2345814"/>
            <a:ext cx="240228" cy="0"/>
          </a:xfrm>
          <a:custGeom>
            <a:avLst/>
            <a:gdLst/>
            <a:ahLst/>
            <a:cxnLst/>
            <a:rect l="l" t="t" r="r" b="b"/>
            <a:pathLst>
              <a:path w="240228">
                <a:moveTo>
                  <a:pt x="0" y="0"/>
                </a:moveTo>
                <a:lnTo>
                  <a:pt x="24022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60687" y="2345814"/>
            <a:ext cx="300276" cy="0"/>
          </a:xfrm>
          <a:custGeom>
            <a:avLst/>
            <a:gdLst/>
            <a:ahLst/>
            <a:cxnLst/>
            <a:rect l="l" t="t" r="r" b="b"/>
            <a:pathLst>
              <a:path w="300276">
                <a:moveTo>
                  <a:pt x="0" y="0"/>
                </a:moveTo>
                <a:lnTo>
                  <a:pt x="300276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90228" y="2345814"/>
            <a:ext cx="240229" cy="0"/>
          </a:xfrm>
          <a:custGeom>
            <a:avLst/>
            <a:gdLst/>
            <a:ahLst/>
            <a:cxnLst/>
            <a:rect l="l" t="t" r="r" b="b"/>
            <a:pathLst>
              <a:path w="240229">
                <a:moveTo>
                  <a:pt x="0" y="0"/>
                </a:moveTo>
                <a:lnTo>
                  <a:pt x="24022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69837" y="2345814"/>
            <a:ext cx="300276" cy="0"/>
          </a:xfrm>
          <a:custGeom>
            <a:avLst/>
            <a:gdLst/>
            <a:ahLst/>
            <a:cxnLst/>
            <a:rect l="l" t="t" r="r" b="b"/>
            <a:pathLst>
              <a:path w="300276">
                <a:moveTo>
                  <a:pt x="0" y="0"/>
                </a:moveTo>
                <a:lnTo>
                  <a:pt x="300276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99378" y="2345814"/>
            <a:ext cx="230219" cy="0"/>
          </a:xfrm>
          <a:custGeom>
            <a:avLst/>
            <a:gdLst/>
            <a:ahLst/>
            <a:cxnLst/>
            <a:rect l="l" t="t" r="r" b="b"/>
            <a:pathLst>
              <a:path w="230219">
                <a:moveTo>
                  <a:pt x="0" y="0"/>
                </a:moveTo>
                <a:lnTo>
                  <a:pt x="23021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78987" y="2345814"/>
            <a:ext cx="300276" cy="0"/>
          </a:xfrm>
          <a:custGeom>
            <a:avLst/>
            <a:gdLst/>
            <a:ahLst/>
            <a:cxnLst/>
            <a:rect l="l" t="t" r="r" b="b"/>
            <a:pathLst>
              <a:path w="300276">
                <a:moveTo>
                  <a:pt x="0" y="0"/>
                </a:moveTo>
                <a:lnTo>
                  <a:pt x="300276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98519" y="2345814"/>
            <a:ext cx="240229" cy="0"/>
          </a:xfrm>
          <a:custGeom>
            <a:avLst/>
            <a:gdLst/>
            <a:ahLst/>
            <a:cxnLst/>
            <a:rect l="l" t="t" r="r" b="b"/>
            <a:pathLst>
              <a:path w="240229">
                <a:moveTo>
                  <a:pt x="0" y="0"/>
                </a:moveTo>
                <a:lnTo>
                  <a:pt x="24022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78214" y="2345814"/>
            <a:ext cx="200189" cy="0"/>
          </a:xfrm>
          <a:custGeom>
            <a:avLst/>
            <a:gdLst/>
            <a:ahLst/>
            <a:cxnLst/>
            <a:rect l="l" t="t" r="r" b="b"/>
            <a:pathLst>
              <a:path w="200189">
                <a:moveTo>
                  <a:pt x="0" y="0"/>
                </a:moveTo>
                <a:lnTo>
                  <a:pt x="20018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32272" y="2143207"/>
            <a:ext cx="210202" cy="0"/>
          </a:xfrm>
          <a:custGeom>
            <a:avLst/>
            <a:gdLst/>
            <a:ahLst/>
            <a:cxnLst/>
            <a:rect l="l" t="t" r="r" b="b"/>
            <a:pathLst>
              <a:path w="210202">
                <a:moveTo>
                  <a:pt x="0" y="0"/>
                </a:moveTo>
                <a:lnTo>
                  <a:pt x="21020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41422" y="2143207"/>
            <a:ext cx="770735" cy="0"/>
          </a:xfrm>
          <a:custGeom>
            <a:avLst/>
            <a:gdLst/>
            <a:ahLst/>
            <a:cxnLst/>
            <a:rect l="l" t="t" r="r" b="b"/>
            <a:pathLst>
              <a:path w="770735">
                <a:moveTo>
                  <a:pt x="0" y="0"/>
                </a:moveTo>
                <a:lnTo>
                  <a:pt x="770735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50572" y="2143207"/>
            <a:ext cx="770735" cy="0"/>
          </a:xfrm>
          <a:custGeom>
            <a:avLst/>
            <a:gdLst/>
            <a:ahLst/>
            <a:cxnLst/>
            <a:rect l="l" t="t" r="r" b="b"/>
            <a:pathLst>
              <a:path w="770735">
                <a:moveTo>
                  <a:pt x="0" y="0"/>
                </a:moveTo>
                <a:lnTo>
                  <a:pt x="770735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90228" y="2143207"/>
            <a:ext cx="240229" cy="0"/>
          </a:xfrm>
          <a:custGeom>
            <a:avLst/>
            <a:gdLst/>
            <a:ahLst/>
            <a:cxnLst/>
            <a:rect l="l" t="t" r="r" b="b"/>
            <a:pathLst>
              <a:path w="240229">
                <a:moveTo>
                  <a:pt x="0" y="0"/>
                </a:moveTo>
                <a:lnTo>
                  <a:pt x="24022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9712" y="2143207"/>
            <a:ext cx="420401" cy="0"/>
          </a:xfrm>
          <a:custGeom>
            <a:avLst/>
            <a:gdLst/>
            <a:ahLst/>
            <a:cxnLst/>
            <a:rect l="l" t="t" r="r" b="b"/>
            <a:pathLst>
              <a:path w="420401">
                <a:moveTo>
                  <a:pt x="0" y="0"/>
                </a:moveTo>
                <a:lnTo>
                  <a:pt x="42040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99378" y="2143207"/>
            <a:ext cx="230219" cy="0"/>
          </a:xfrm>
          <a:custGeom>
            <a:avLst/>
            <a:gdLst/>
            <a:ahLst/>
            <a:cxnLst/>
            <a:rect l="l" t="t" r="r" b="b"/>
            <a:pathLst>
              <a:path w="230219">
                <a:moveTo>
                  <a:pt x="0" y="0"/>
                </a:moveTo>
                <a:lnTo>
                  <a:pt x="23021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58863" y="2143207"/>
            <a:ext cx="420401" cy="0"/>
          </a:xfrm>
          <a:custGeom>
            <a:avLst/>
            <a:gdLst/>
            <a:ahLst/>
            <a:cxnLst/>
            <a:rect l="l" t="t" r="r" b="b"/>
            <a:pathLst>
              <a:path w="420401">
                <a:moveTo>
                  <a:pt x="0" y="0"/>
                </a:moveTo>
                <a:lnTo>
                  <a:pt x="42040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98519" y="2143207"/>
            <a:ext cx="240229" cy="0"/>
          </a:xfrm>
          <a:custGeom>
            <a:avLst/>
            <a:gdLst/>
            <a:ahLst/>
            <a:cxnLst/>
            <a:rect l="l" t="t" r="r" b="b"/>
            <a:pathLst>
              <a:path w="240229">
                <a:moveTo>
                  <a:pt x="0" y="0"/>
                </a:moveTo>
                <a:lnTo>
                  <a:pt x="24022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78214" y="2143207"/>
            <a:ext cx="200189" cy="0"/>
          </a:xfrm>
          <a:custGeom>
            <a:avLst/>
            <a:gdLst/>
            <a:ahLst/>
            <a:cxnLst/>
            <a:rect l="l" t="t" r="r" b="b"/>
            <a:pathLst>
              <a:path w="200189">
                <a:moveTo>
                  <a:pt x="0" y="0"/>
                </a:moveTo>
                <a:lnTo>
                  <a:pt x="200189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32272" y="1931391"/>
            <a:ext cx="210201" cy="0"/>
          </a:xfrm>
          <a:custGeom>
            <a:avLst/>
            <a:gdLst/>
            <a:ahLst/>
            <a:cxnLst/>
            <a:rect l="l" t="t" r="r" b="b"/>
            <a:pathLst>
              <a:path w="210201">
                <a:moveTo>
                  <a:pt x="0" y="0"/>
                </a:moveTo>
                <a:lnTo>
                  <a:pt x="210201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41422" y="1931391"/>
            <a:ext cx="770735" cy="0"/>
          </a:xfrm>
          <a:custGeom>
            <a:avLst/>
            <a:gdLst/>
            <a:ahLst/>
            <a:cxnLst/>
            <a:rect l="l" t="t" r="r" b="b"/>
            <a:pathLst>
              <a:path w="770735">
                <a:moveTo>
                  <a:pt x="0" y="0"/>
                </a:moveTo>
                <a:lnTo>
                  <a:pt x="770735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78214" y="1931391"/>
            <a:ext cx="3243092" cy="0"/>
          </a:xfrm>
          <a:custGeom>
            <a:avLst/>
            <a:gdLst/>
            <a:ahLst/>
            <a:cxnLst/>
            <a:rect l="l" t="t" r="r" b="b"/>
            <a:pathLst>
              <a:path w="3243092">
                <a:moveTo>
                  <a:pt x="0" y="0"/>
                </a:moveTo>
                <a:lnTo>
                  <a:pt x="3243092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78214" y="1728784"/>
            <a:ext cx="4464258" cy="0"/>
          </a:xfrm>
          <a:custGeom>
            <a:avLst/>
            <a:gdLst/>
            <a:ahLst/>
            <a:cxnLst/>
            <a:rect l="l" t="t" r="r" b="b"/>
            <a:pathLst>
              <a:path w="4464258">
                <a:moveTo>
                  <a:pt x="0" y="0"/>
                </a:moveTo>
                <a:lnTo>
                  <a:pt x="4464258" y="0"/>
                </a:lnTo>
              </a:path>
            </a:pathLst>
          </a:custGeom>
          <a:ln w="920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68299" y="2456333"/>
            <a:ext cx="110105" cy="515726"/>
          </a:xfrm>
          <a:custGeom>
            <a:avLst/>
            <a:gdLst/>
            <a:ahLst/>
            <a:cxnLst/>
            <a:rect l="l" t="t" r="r" b="b"/>
            <a:pathLst>
              <a:path w="110105" h="515726">
                <a:moveTo>
                  <a:pt x="0" y="0"/>
                </a:moveTo>
                <a:lnTo>
                  <a:pt x="110105" y="0"/>
                </a:lnTo>
                <a:lnTo>
                  <a:pt x="110105" y="515726"/>
                </a:lnTo>
                <a:lnTo>
                  <a:pt x="0" y="51572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68299" y="2456325"/>
            <a:ext cx="110105" cy="515726"/>
          </a:xfrm>
          <a:custGeom>
            <a:avLst/>
            <a:gdLst/>
            <a:ahLst/>
            <a:cxnLst/>
            <a:rect l="l" t="t" r="r" b="b"/>
            <a:pathLst>
              <a:path w="110105" h="515726">
                <a:moveTo>
                  <a:pt x="0" y="0"/>
                </a:moveTo>
                <a:lnTo>
                  <a:pt x="110105" y="0"/>
                </a:lnTo>
                <a:lnTo>
                  <a:pt x="110105" y="515726"/>
                </a:lnTo>
                <a:lnTo>
                  <a:pt x="0" y="515726"/>
                </a:lnTo>
                <a:lnTo>
                  <a:pt x="0" y="0"/>
                </a:lnTo>
                <a:close/>
              </a:path>
            </a:pathLst>
          </a:custGeom>
          <a:ln w="99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59149" y="2437915"/>
            <a:ext cx="120114" cy="534145"/>
          </a:xfrm>
          <a:custGeom>
            <a:avLst/>
            <a:gdLst/>
            <a:ahLst/>
            <a:cxnLst/>
            <a:rect l="l" t="t" r="r" b="b"/>
            <a:pathLst>
              <a:path w="120114" h="534145">
                <a:moveTo>
                  <a:pt x="0" y="0"/>
                </a:moveTo>
                <a:lnTo>
                  <a:pt x="120114" y="0"/>
                </a:lnTo>
                <a:lnTo>
                  <a:pt x="120114" y="534145"/>
                </a:lnTo>
                <a:lnTo>
                  <a:pt x="0" y="53414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59149" y="2437907"/>
            <a:ext cx="120114" cy="534145"/>
          </a:xfrm>
          <a:custGeom>
            <a:avLst/>
            <a:gdLst/>
            <a:ahLst/>
            <a:cxnLst/>
            <a:rect l="l" t="t" r="r" b="b"/>
            <a:pathLst>
              <a:path w="120114" h="534145">
                <a:moveTo>
                  <a:pt x="0" y="0"/>
                </a:moveTo>
                <a:lnTo>
                  <a:pt x="120114" y="0"/>
                </a:lnTo>
                <a:lnTo>
                  <a:pt x="120114" y="534145"/>
                </a:lnTo>
                <a:lnTo>
                  <a:pt x="0" y="534145"/>
                </a:lnTo>
                <a:lnTo>
                  <a:pt x="0" y="0"/>
                </a:lnTo>
                <a:close/>
              </a:path>
            </a:pathLst>
          </a:custGeom>
          <a:ln w="997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49999" y="2502374"/>
            <a:ext cx="120114" cy="469679"/>
          </a:xfrm>
          <a:custGeom>
            <a:avLst/>
            <a:gdLst/>
            <a:ahLst/>
            <a:cxnLst/>
            <a:rect l="l" t="t" r="r" b="b"/>
            <a:pathLst>
              <a:path w="120114" h="469679">
                <a:moveTo>
                  <a:pt x="0" y="0"/>
                </a:moveTo>
                <a:lnTo>
                  <a:pt x="120114" y="0"/>
                </a:lnTo>
                <a:lnTo>
                  <a:pt x="120114" y="469679"/>
                </a:lnTo>
                <a:lnTo>
                  <a:pt x="0" y="46967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49999" y="2502374"/>
            <a:ext cx="120114" cy="469679"/>
          </a:xfrm>
          <a:custGeom>
            <a:avLst/>
            <a:gdLst/>
            <a:ahLst/>
            <a:cxnLst/>
            <a:rect l="l" t="t" r="r" b="b"/>
            <a:pathLst>
              <a:path w="120114" h="469679">
                <a:moveTo>
                  <a:pt x="0" y="0"/>
                </a:moveTo>
                <a:lnTo>
                  <a:pt x="120114" y="0"/>
                </a:lnTo>
                <a:lnTo>
                  <a:pt x="120114" y="469679"/>
                </a:lnTo>
                <a:lnTo>
                  <a:pt x="0" y="469679"/>
                </a:lnTo>
                <a:lnTo>
                  <a:pt x="0" y="0"/>
                </a:lnTo>
                <a:close/>
              </a:path>
            </a:pathLst>
          </a:custGeom>
          <a:ln w="996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40859" y="2539222"/>
            <a:ext cx="120114" cy="432841"/>
          </a:xfrm>
          <a:custGeom>
            <a:avLst/>
            <a:gdLst/>
            <a:ahLst/>
            <a:cxnLst/>
            <a:rect l="l" t="t" r="r" b="b"/>
            <a:pathLst>
              <a:path w="120114" h="432841">
                <a:moveTo>
                  <a:pt x="0" y="0"/>
                </a:moveTo>
                <a:lnTo>
                  <a:pt x="120114" y="0"/>
                </a:lnTo>
                <a:lnTo>
                  <a:pt x="120114" y="432841"/>
                </a:lnTo>
                <a:lnTo>
                  <a:pt x="0" y="43284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40849" y="2539213"/>
            <a:ext cx="120114" cy="432841"/>
          </a:xfrm>
          <a:custGeom>
            <a:avLst/>
            <a:gdLst/>
            <a:ahLst/>
            <a:cxnLst/>
            <a:rect l="l" t="t" r="r" b="b"/>
            <a:pathLst>
              <a:path w="120114" h="432841">
                <a:moveTo>
                  <a:pt x="0" y="0"/>
                </a:moveTo>
                <a:lnTo>
                  <a:pt x="120114" y="0"/>
                </a:lnTo>
                <a:lnTo>
                  <a:pt x="120114" y="432841"/>
                </a:lnTo>
                <a:lnTo>
                  <a:pt x="0" y="432841"/>
                </a:lnTo>
                <a:lnTo>
                  <a:pt x="0" y="0"/>
                </a:lnTo>
                <a:close/>
              </a:path>
            </a:pathLst>
          </a:custGeom>
          <a:ln w="995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1718" y="2530014"/>
            <a:ext cx="110105" cy="442051"/>
          </a:xfrm>
          <a:custGeom>
            <a:avLst/>
            <a:gdLst/>
            <a:ahLst/>
            <a:cxnLst/>
            <a:rect l="l" t="t" r="r" b="b"/>
            <a:pathLst>
              <a:path w="110105" h="442051">
                <a:moveTo>
                  <a:pt x="0" y="0"/>
                </a:moveTo>
                <a:lnTo>
                  <a:pt x="110105" y="0"/>
                </a:lnTo>
                <a:lnTo>
                  <a:pt x="110105" y="442051"/>
                </a:lnTo>
                <a:lnTo>
                  <a:pt x="0" y="44205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41708" y="2530006"/>
            <a:ext cx="110105" cy="442051"/>
          </a:xfrm>
          <a:custGeom>
            <a:avLst/>
            <a:gdLst/>
            <a:ahLst/>
            <a:cxnLst/>
            <a:rect l="l" t="t" r="r" b="b"/>
            <a:pathLst>
              <a:path w="110105" h="442051">
                <a:moveTo>
                  <a:pt x="0" y="0"/>
                </a:moveTo>
                <a:lnTo>
                  <a:pt x="110105" y="0"/>
                </a:lnTo>
                <a:lnTo>
                  <a:pt x="110105" y="442051"/>
                </a:lnTo>
                <a:lnTo>
                  <a:pt x="0" y="442051"/>
                </a:lnTo>
                <a:lnTo>
                  <a:pt x="0" y="0"/>
                </a:lnTo>
                <a:close/>
              </a:path>
            </a:pathLst>
          </a:custGeom>
          <a:ln w="99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78404" y="2069528"/>
            <a:ext cx="120114" cy="902521"/>
          </a:xfrm>
          <a:custGeom>
            <a:avLst/>
            <a:gdLst/>
            <a:ahLst/>
            <a:cxnLst/>
            <a:rect l="l" t="t" r="r" b="b"/>
            <a:pathLst>
              <a:path w="120114" h="902521">
                <a:moveTo>
                  <a:pt x="0" y="0"/>
                </a:moveTo>
                <a:lnTo>
                  <a:pt x="120114" y="0"/>
                </a:lnTo>
                <a:lnTo>
                  <a:pt x="120114" y="902521"/>
                </a:lnTo>
                <a:lnTo>
                  <a:pt x="0" y="90252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78404" y="2069530"/>
            <a:ext cx="120114" cy="902521"/>
          </a:xfrm>
          <a:custGeom>
            <a:avLst/>
            <a:gdLst/>
            <a:ahLst/>
            <a:cxnLst/>
            <a:rect l="l" t="t" r="r" b="b"/>
            <a:pathLst>
              <a:path w="120114" h="902521">
                <a:moveTo>
                  <a:pt x="0" y="0"/>
                </a:moveTo>
                <a:lnTo>
                  <a:pt x="120114" y="0"/>
                </a:lnTo>
                <a:lnTo>
                  <a:pt x="120114" y="902521"/>
                </a:lnTo>
                <a:lnTo>
                  <a:pt x="0" y="902521"/>
                </a:lnTo>
                <a:lnTo>
                  <a:pt x="0" y="0"/>
                </a:lnTo>
                <a:close/>
              </a:path>
            </a:pathLst>
          </a:custGeom>
          <a:ln w="99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79264" y="2115586"/>
            <a:ext cx="120114" cy="856474"/>
          </a:xfrm>
          <a:custGeom>
            <a:avLst/>
            <a:gdLst/>
            <a:ahLst/>
            <a:cxnLst/>
            <a:rect l="l" t="t" r="r" b="b"/>
            <a:pathLst>
              <a:path w="120114" h="856474">
                <a:moveTo>
                  <a:pt x="0" y="0"/>
                </a:moveTo>
                <a:lnTo>
                  <a:pt x="120114" y="0"/>
                </a:lnTo>
                <a:lnTo>
                  <a:pt x="120114" y="856474"/>
                </a:lnTo>
                <a:lnTo>
                  <a:pt x="0" y="856474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79264" y="2115578"/>
            <a:ext cx="120114" cy="856474"/>
          </a:xfrm>
          <a:custGeom>
            <a:avLst/>
            <a:gdLst/>
            <a:ahLst/>
            <a:cxnLst/>
            <a:rect l="l" t="t" r="r" b="b"/>
            <a:pathLst>
              <a:path w="120114" h="856474">
                <a:moveTo>
                  <a:pt x="0" y="0"/>
                </a:moveTo>
                <a:lnTo>
                  <a:pt x="120114" y="0"/>
                </a:lnTo>
                <a:lnTo>
                  <a:pt x="120114" y="856474"/>
                </a:lnTo>
                <a:lnTo>
                  <a:pt x="0" y="856474"/>
                </a:lnTo>
                <a:lnTo>
                  <a:pt x="0" y="0"/>
                </a:lnTo>
                <a:close/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0114" y="2106378"/>
            <a:ext cx="120114" cy="865683"/>
          </a:xfrm>
          <a:custGeom>
            <a:avLst/>
            <a:gdLst/>
            <a:ahLst/>
            <a:cxnLst/>
            <a:rect l="l" t="t" r="r" b="b"/>
            <a:pathLst>
              <a:path w="120114" h="865683">
                <a:moveTo>
                  <a:pt x="0" y="0"/>
                </a:moveTo>
                <a:lnTo>
                  <a:pt x="120114" y="0"/>
                </a:lnTo>
                <a:lnTo>
                  <a:pt x="120114" y="865683"/>
                </a:lnTo>
                <a:lnTo>
                  <a:pt x="0" y="865683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0114" y="2106370"/>
            <a:ext cx="120114" cy="865683"/>
          </a:xfrm>
          <a:custGeom>
            <a:avLst/>
            <a:gdLst/>
            <a:ahLst/>
            <a:cxnLst/>
            <a:rect l="l" t="t" r="r" b="b"/>
            <a:pathLst>
              <a:path w="120114" h="865683">
                <a:moveTo>
                  <a:pt x="0" y="0"/>
                </a:moveTo>
                <a:lnTo>
                  <a:pt x="120114" y="0"/>
                </a:lnTo>
                <a:lnTo>
                  <a:pt x="120114" y="865683"/>
                </a:lnTo>
                <a:lnTo>
                  <a:pt x="0" y="865683"/>
                </a:lnTo>
                <a:lnTo>
                  <a:pt x="0" y="0"/>
                </a:lnTo>
                <a:close/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60963" y="2216893"/>
            <a:ext cx="120114" cy="755170"/>
          </a:xfrm>
          <a:custGeom>
            <a:avLst/>
            <a:gdLst/>
            <a:ahLst/>
            <a:cxnLst/>
            <a:rect l="l" t="t" r="r" b="b"/>
            <a:pathLst>
              <a:path w="120114" h="755170">
                <a:moveTo>
                  <a:pt x="0" y="0"/>
                </a:moveTo>
                <a:lnTo>
                  <a:pt x="120114" y="0"/>
                </a:lnTo>
                <a:lnTo>
                  <a:pt x="120114" y="755170"/>
                </a:lnTo>
                <a:lnTo>
                  <a:pt x="0" y="75517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60963" y="2216884"/>
            <a:ext cx="120114" cy="755170"/>
          </a:xfrm>
          <a:custGeom>
            <a:avLst/>
            <a:gdLst/>
            <a:ahLst/>
            <a:cxnLst/>
            <a:rect l="l" t="t" r="r" b="b"/>
            <a:pathLst>
              <a:path w="120114" h="755170">
                <a:moveTo>
                  <a:pt x="0" y="0"/>
                </a:moveTo>
                <a:lnTo>
                  <a:pt x="120114" y="0"/>
                </a:lnTo>
                <a:lnTo>
                  <a:pt x="120114" y="755170"/>
                </a:lnTo>
                <a:lnTo>
                  <a:pt x="0" y="755170"/>
                </a:lnTo>
                <a:lnTo>
                  <a:pt x="0" y="0"/>
                </a:lnTo>
                <a:close/>
              </a:path>
            </a:pathLst>
          </a:custGeom>
          <a:ln w="99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51813" y="2226094"/>
            <a:ext cx="120114" cy="745961"/>
          </a:xfrm>
          <a:custGeom>
            <a:avLst/>
            <a:gdLst/>
            <a:ahLst/>
            <a:cxnLst/>
            <a:rect l="l" t="t" r="r" b="b"/>
            <a:pathLst>
              <a:path w="120114" h="745961">
                <a:moveTo>
                  <a:pt x="0" y="0"/>
                </a:moveTo>
                <a:lnTo>
                  <a:pt x="120114" y="0"/>
                </a:lnTo>
                <a:lnTo>
                  <a:pt x="120114" y="745961"/>
                </a:lnTo>
                <a:lnTo>
                  <a:pt x="0" y="74596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51813" y="2226095"/>
            <a:ext cx="120114" cy="745961"/>
          </a:xfrm>
          <a:custGeom>
            <a:avLst/>
            <a:gdLst/>
            <a:ahLst/>
            <a:cxnLst/>
            <a:rect l="l" t="t" r="r" b="b"/>
            <a:pathLst>
              <a:path w="120114" h="745961">
                <a:moveTo>
                  <a:pt x="0" y="0"/>
                </a:moveTo>
                <a:lnTo>
                  <a:pt x="120114" y="0"/>
                </a:lnTo>
                <a:lnTo>
                  <a:pt x="120114" y="745961"/>
                </a:lnTo>
                <a:lnTo>
                  <a:pt x="0" y="745961"/>
                </a:lnTo>
                <a:lnTo>
                  <a:pt x="0" y="0"/>
                </a:lnTo>
                <a:close/>
              </a:path>
            </a:pathLst>
          </a:custGeom>
          <a:ln w="99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8519" y="2382657"/>
            <a:ext cx="120124" cy="589401"/>
          </a:xfrm>
          <a:custGeom>
            <a:avLst/>
            <a:gdLst/>
            <a:ahLst/>
            <a:cxnLst/>
            <a:rect l="l" t="t" r="r" b="b"/>
            <a:pathLst>
              <a:path w="120124" h="589401">
                <a:moveTo>
                  <a:pt x="0" y="0"/>
                </a:moveTo>
                <a:lnTo>
                  <a:pt x="120124" y="0"/>
                </a:lnTo>
                <a:lnTo>
                  <a:pt x="120124" y="589401"/>
                </a:lnTo>
                <a:lnTo>
                  <a:pt x="0" y="58940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98519" y="2382649"/>
            <a:ext cx="120114" cy="589401"/>
          </a:xfrm>
          <a:custGeom>
            <a:avLst/>
            <a:gdLst/>
            <a:ahLst/>
            <a:cxnLst/>
            <a:rect l="l" t="t" r="r" b="b"/>
            <a:pathLst>
              <a:path w="120114" h="589401">
                <a:moveTo>
                  <a:pt x="0" y="0"/>
                </a:moveTo>
                <a:lnTo>
                  <a:pt x="120114" y="0"/>
                </a:lnTo>
                <a:lnTo>
                  <a:pt x="120114" y="589401"/>
                </a:lnTo>
                <a:lnTo>
                  <a:pt x="0" y="589401"/>
                </a:lnTo>
                <a:lnTo>
                  <a:pt x="0" y="0"/>
                </a:lnTo>
                <a:close/>
              </a:path>
            </a:pathLst>
          </a:custGeom>
          <a:ln w="99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99378" y="2382659"/>
            <a:ext cx="110115" cy="589401"/>
          </a:xfrm>
          <a:custGeom>
            <a:avLst/>
            <a:gdLst/>
            <a:ahLst/>
            <a:cxnLst/>
            <a:rect l="l" t="t" r="r" b="b"/>
            <a:pathLst>
              <a:path w="110115" h="589401">
                <a:moveTo>
                  <a:pt x="0" y="0"/>
                </a:moveTo>
                <a:lnTo>
                  <a:pt x="110115" y="0"/>
                </a:lnTo>
                <a:lnTo>
                  <a:pt x="110115" y="589401"/>
                </a:lnTo>
                <a:lnTo>
                  <a:pt x="0" y="58940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99378" y="2382650"/>
            <a:ext cx="110105" cy="589401"/>
          </a:xfrm>
          <a:custGeom>
            <a:avLst/>
            <a:gdLst/>
            <a:ahLst/>
            <a:cxnLst/>
            <a:rect l="l" t="t" r="r" b="b"/>
            <a:pathLst>
              <a:path w="110105" h="589401">
                <a:moveTo>
                  <a:pt x="0" y="0"/>
                </a:moveTo>
                <a:lnTo>
                  <a:pt x="110105" y="0"/>
                </a:lnTo>
                <a:lnTo>
                  <a:pt x="110105" y="589401"/>
                </a:lnTo>
                <a:lnTo>
                  <a:pt x="0" y="589401"/>
                </a:lnTo>
                <a:lnTo>
                  <a:pt x="0" y="0"/>
                </a:lnTo>
                <a:close/>
              </a:path>
            </a:pathLst>
          </a:custGeom>
          <a:ln w="998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90228" y="2428698"/>
            <a:ext cx="120124" cy="543354"/>
          </a:xfrm>
          <a:custGeom>
            <a:avLst/>
            <a:gdLst/>
            <a:ahLst/>
            <a:cxnLst/>
            <a:rect l="l" t="t" r="r" b="b"/>
            <a:pathLst>
              <a:path w="120124" h="543354">
                <a:moveTo>
                  <a:pt x="0" y="0"/>
                </a:moveTo>
                <a:lnTo>
                  <a:pt x="120124" y="0"/>
                </a:lnTo>
                <a:lnTo>
                  <a:pt x="120124" y="543354"/>
                </a:lnTo>
                <a:lnTo>
                  <a:pt x="0" y="543354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90228" y="2428699"/>
            <a:ext cx="120114" cy="543354"/>
          </a:xfrm>
          <a:custGeom>
            <a:avLst/>
            <a:gdLst/>
            <a:ahLst/>
            <a:cxnLst/>
            <a:rect l="l" t="t" r="r" b="b"/>
            <a:pathLst>
              <a:path w="120114" h="543354">
                <a:moveTo>
                  <a:pt x="0" y="0"/>
                </a:moveTo>
                <a:lnTo>
                  <a:pt x="120114" y="0"/>
                </a:lnTo>
                <a:lnTo>
                  <a:pt x="120114" y="543354"/>
                </a:lnTo>
                <a:lnTo>
                  <a:pt x="0" y="543354"/>
                </a:lnTo>
                <a:lnTo>
                  <a:pt x="0" y="0"/>
                </a:lnTo>
                <a:close/>
              </a:path>
            </a:pathLst>
          </a:custGeom>
          <a:ln w="997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81078" y="2410281"/>
            <a:ext cx="120124" cy="561773"/>
          </a:xfrm>
          <a:custGeom>
            <a:avLst/>
            <a:gdLst/>
            <a:ahLst/>
            <a:cxnLst/>
            <a:rect l="l" t="t" r="r" b="b"/>
            <a:pathLst>
              <a:path w="120124" h="561773">
                <a:moveTo>
                  <a:pt x="0" y="0"/>
                </a:moveTo>
                <a:lnTo>
                  <a:pt x="120124" y="0"/>
                </a:lnTo>
                <a:lnTo>
                  <a:pt x="120124" y="561773"/>
                </a:lnTo>
                <a:lnTo>
                  <a:pt x="0" y="56177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81078" y="2410282"/>
            <a:ext cx="120114" cy="561773"/>
          </a:xfrm>
          <a:custGeom>
            <a:avLst/>
            <a:gdLst/>
            <a:ahLst/>
            <a:cxnLst/>
            <a:rect l="l" t="t" r="r" b="b"/>
            <a:pathLst>
              <a:path w="120114" h="561773">
                <a:moveTo>
                  <a:pt x="0" y="0"/>
                </a:moveTo>
                <a:lnTo>
                  <a:pt x="120114" y="0"/>
                </a:lnTo>
                <a:lnTo>
                  <a:pt x="120114" y="561773"/>
                </a:lnTo>
                <a:lnTo>
                  <a:pt x="0" y="561773"/>
                </a:lnTo>
                <a:lnTo>
                  <a:pt x="0" y="0"/>
                </a:lnTo>
                <a:close/>
              </a:path>
            </a:pathLst>
          </a:custGeom>
          <a:ln w="99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71928" y="2511586"/>
            <a:ext cx="120114" cy="460470"/>
          </a:xfrm>
          <a:custGeom>
            <a:avLst/>
            <a:gdLst/>
            <a:ahLst/>
            <a:cxnLst/>
            <a:rect l="l" t="t" r="r" b="b"/>
            <a:pathLst>
              <a:path w="120114" h="460470">
                <a:moveTo>
                  <a:pt x="0" y="0"/>
                </a:moveTo>
                <a:lnTo>
                  <a:pt x="120114" y="0"/>
                </a:lnTo>
                <a:lnTo>
                  <a:pt x="120114" y="460470"/>
                </a:lnTo>
                <a:lnTo>
                  <a:pt x="0" y="46047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71928" y="2511587"/>
            <a:ext cx="120114" cy="460470"/>
          </a:xfrm>
          <a:custGeom>
            <a:avLst/>
            <a:gdLst/>
            <a:ahLst/>
            <a:cxnLst/>
            <a:rect l="l" t="t" r="r" b="b"/>
            <a:pathLst>
              <a:path w="120114" h="460470">
                <a:moveTo>
                  <a:pt x="0" y="0"/>
                </a:moveTo>
                <a:lnTo>
                  <a:pt x="120114" y="0"/>
                </a:lnTo>
                <a:lnTo>
                  <a:pt x="120114" y="460470"/>
                </a:lnTo>
                <a:lnTo>
                  <a:pt x="0" y="460470"/>
                </a:lnTo>
                <a:lnTo>
                  <a:pt x="0" y="0"/>
                </a:lnTo>
                <a:close/>
              </a:path>
            </a:pathLst>
          </a:custGeom>
          <a:ln w="995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18634" y="2355029"/>
            <a:ext cx="120114" cy="617029"/>
          </a:xfrm>
          <a:custGeom>
            <a:avLst/>
            <a:gdLst/>
            <a:ahLst/>
            <a:cxnLst/>
            <a:rect l="l" t="t" r="r" b="b"/>
            <a:pathLst>
              <a:path w="120114" h="617029">
                <a:moveTo>
                  <a:pt x="0" y="0"/>
                </a:moveTo>
                <a:lnTo>
                  <a:pt x="120114" y="0"/>
                </a:lnTo>
                <a:lnTo>
                  <a:pt x="120114" y="617029"/>
                </a:lnTo>
                <a:lnTo>
                  <a:pt x="0" y="617029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18634" y="2355021"/>
            <a:ext cx="120114" cy="617029"/>
          </a:xfrm>
          <a:custGeom>
            <a:avLst/>
            <a:gdLst/>
            <a:ahLst/>
            <a:cxnLst/>
            <a:rect l="l" t="t" r="r" b="b"/>
            <a:pathLst>
              <a:path w="120114" h="617029">
                <a:moveTo>
                  <a:pt x="0" y="0"/>
                </a:moveTo>
                <a:lnTo>
                  <a:pt x="120114" y="0"/>
                </a:lnTo>
                <a:lnTo>
                  <a:pt x="120114" y="617029"/>
                </a:lnTo>
                <a:lnTo>
                  <a:pt x="0" y="617029"/>
                </a:lnTo>
                <a:lnTo>
                  <a:pt x="0" y="0"/>
                </a:lnTo>
                <a:close/>
              </a:path>
            </a:pathLst>
          </a:custGeom>
          <a:ln w="998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09483" y="2410278"/>
            <a:ext cx="120114" cy="561773"/>
          </a:xfrm>
          <a:custGeom>
            <a:avLst/>
            <a:gdLst/>
            <a:ahLst/>
            <a:cxnLst/>
            <a:rect l="l" t="t" r="r" b="b"/>
            <a:pathLst>
              <a:path w="120114" h="561773">
                <a:moveTo>
                  <a:pt x="0" y="0"/>
                </a:moveTo>
                <a:lnTo>
                  <a:pt x="120114" y="0"/>
                </a:lnTo>
                <a:lnTo>
                  <a:pt x="120114" y="561773"/>
                </a:lnTo>
                <a:lnTo>
                  <a:pt x="0" y="56177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509483" y="2410279"/>
            <a:ext cx="120114" cy="561773"/>
          </a:xfrm>
          <a:custGeom>
            <a:avLst/>
            <a:gdLst/>
            <a:ahLst/>
            <a:cxnLst/>
            <a:rect l="l" t="t" r="r" b="b"/>
            <a:pathLst>
              <a:path w="120114" h="561773">
                <a:moveTo>
                  <a:pt x="0" y="0"/>
                </a:moveTo>
                <a:lnTo>
                  <a:pt x="120114" y="0"/>
                </a:lnTo>
                <a:lnTo>
                  <a:pt x="120114" y="561773"/>
                </a:lnTo>
                <a:lnTo>
                  <a:pt x="0" y="561773"/>
                </a:lnTo>
                <a:lnTo>
                  <a:pt x="0" y="0"/>
                </a:lnTo>
                <a:close/>
              </a:path>
            </a:pathLst>
          </a:custGeom>
          <a:ln w="997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10343" y="2391861"/>
            <a:ext cx="120114" cy="580192"/>
          </a:xfrm>
          <a:custGeom>
            <a:avLst/>
            <a:gdLst/>
            <a:ahLst/>
            <a:cxnLst/>
            <a:rect l="l" t="t" r="r" b="b"/>
            <a:pathLst>
              <a:path w="120114" h="580192">
                <a:moveTo>
                  <a:pt x="0" y="0"/>
                </a:moveTo>
                <a:lnTo>
                  <a:pt x="120114" y="0"/>
                </a:lnTo>
                <a:lnTo>
                  <a:pt x="120114" y="580192"/>
                </a:lnTo>
                <a:lnTo>
                  <a:pt x="0" y="58019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10343" y="2391861"/>
            <a:ext cx="120114" cy="580192"/>
          </a:xfrm>
          <a:custGeom>
            <a:avLst/>
            <a:gdLst/>
            <a:ahLst/>
            <a:cxnLst/>
            <a:rect l="l" t="t" r="r" b="b"/>
            <a:pathLst>
              <a:path w="120114" h="580192">
                <a:moveTo>
                  <a:pt x="0" y="0"/>
                </a:moveTo>
                <a:lnTo>
                  <a:pt x="120114" y="0"/>
                </a:lnTo>
                <a:lnTo>
                  <a:pt x="120114" y="580192"/>
                </a:lnTo>
                <a:lnTo>
                  <a:pt x="0" y="580192"/>
                </a:lnTo>
                <a:lnTo>
                  <a:pt x="0" y="0"/>
                </a:lnTo>
                <a:close/>
              </a:path>
            </a:pathLst>
          </a:custGeom>
          <a:ln w="99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01202" y="2419490"/>
            <a:ext cx="120114" cy="552564"/>
          </a:xfrm>
          <a:custGeom>
            <a:avLst/>
            <a:gdLst/>
            <a:ahLst/>
            <a:cxnLst/>
            <a:rect l="l" t="t" r="r" b="b"/>
            <a:pathLst>
              <a:path w="120114" h="552564">
                <a:moveTo>
                  <a:pt x="0" y="0"/>
                </a:moveTo>
                <a:lnTo>
                  <a:pt x="120114" y="0"/>
                </a:lnTo>
                <a:lnTo>
                  <a:pt x="120114" y="552564"/>
                </a:lnTo>
                <a:lnTo>
                  <a:pt x="0" y="55256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01192" y="2419491"/>
            <a:ext cx="120114" cy="552564"/>
          </a:xfrm>
          <a:custGeom>
            <a:avLst/>
            <a:gdLst/>
            <a:ahLst/>
            <a:cxnLst/>
            <a:rect l="l" t="t" r="r" b="b"/>
            <a:pathLst>
              <a:path w="120114" h="552564">
                <a:moveTo>
                  <a:pt x="0" y="0"/>
                </a:moveTo>
                <a:lnTo>
                  <a:pt x="120114" y="0"/>
                </a:lnTo>
                <a:lnTo>
                  <a:pt x="120114" y="552564"/>
                </a:lnTo>
                <a:lnTo>
                  <a:pt x="0" y="552564"/>
                </a:lnTo>
                <a:lnTo>
                  <a:pt x="0" y="0"/>
                </a:lnTo>
                <a:close/>
              </a:path>
            </a:pathLst>
          </a:custGeom>
          <a:ln w="997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92042" y="2355035"/>
            <a:ext cx="120124" cy="617029"/>
          </a:xfrm>
          <a:custGeom>
            <a:avLst/>
            <a:gdLst/>
            <a:ahLst/>
            <a:cxnLst/>
            <a:rect l="l" t="t" r="r" b="b"/>
            <a:pathLst>
              <a:path w="120124" h="617029">
                <a:moveTo>
                  <a:pt x="0" y="0"/>
                </a:moveTo>
                <a:lnTo>
                  <a:pt x="120124" y="0"/>
                </a:lnTo>
                <a:lnTo>
                  <a:pt x="120124" y="617029"/>
                </a:lnTo>
                <a:lnTo>
                  <a:pt x="0" y="617029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92042" y="2355027"/>
            <a:ext cx="120114" cy="617029"/>
          </a:xfrm>
          <a:custGeom>
            <a:avLst/>
            <a:gdLst/>
            <a:ahLst/>
            <a:cxnLst/>
            <a:rect l="l" t="t" r="r" b="b"/>
            <a:pathLst>
              <a:path w="120114" h="617029">
                <a:moveTo>
                  <a:pt x="0" y="0"/>
                </a:moveTo>
                <a:lnTo>
                  <a:pt x="120114" y="0"/>
                </a:lnTo>
                <a:lnTo>
                  <a:pt x="120114" y="617029"/>
                </a:lnTo>
                <a:lnTo>
                  <a:pt x="0" y="617029"/>
                </a:lnTo>
                <a:lnTo>
                  <a:pt x="0" y="0"/>
                </a:lnTo>
                <a:close/>
              </a:path>
            </a:pathLst>
          </a:custGeom>
          <a:ln w="998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738748" y="2097157"/>
            <a:ext cx="120114" cy="874893"/>
          </a:xfrm>
          <a:custGeom>
            <a:avLst/>
            <a:gdLst/>
            <a:ahLst/>
            <a:cxnLst/>
            <a:rect l="l" t="t" r="r" b="b"/>
            <a:pathLst>
              <a:path w="120114" h="874893">
                <a:moveTo>
                  <a:pt x="0" y="0"/>
                </a:moveTo>
                <a:lnTo>
                  <a:pt x="120114" y="0"/>
                </a:lnTo>
                <a:lnTo>
                  <a:pt x="120114" y="874893"/>
                </a:lnTo>
                <a:lnTo>
                  <a:pt x="0" y="87489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738748" y="2097158"/>
            <a:ext cx="120114" cy="874893"/>
          </a:xfrm>
          <a:custGeom>
            <a:avLst/>
            <a:gdLst/>
            <a:ahLst/>
            <a:cxnLst/>
            <a:rect l="l" t="t" r="r" b="b"/>
            <a:pathLst>
              <a:path w="120114" h="874893">
                <a:moveTo>
                  <a:pt x="0" y="0"/>
                </a:moveTo>
                <a:lnTo>
                  <a:pt x="120114" y="0"/>
                </a:lnTo>
                <a:lnTo>
                  <a:pt x="120114" y="874893"/>
                </a:lnTo>
                <a:lnTo>
                  <a:pt x="0" y="874893"/>
                </a:lnTo>
                <a:lnTo>
                  <a:pt x="0" y="0"/>
                </a:lnTo>
                <a:close/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629598" y="2005064"/>
            <a:ext cx="120114" cy="966987"/>
          </a:xfrm>
          <a:custGeom>
            <a:avLst/>
            <a:gdLst/>
            <a:ahLst/>
            <a:cxnLst/>
            <a:rect l="l" t="t" r="r" b="b"/>
            <a:pathLst>
              <a:path w="120114" h="966987">
                <a:moveTo>
                  <a:pt x="0" y="0"/>
                </a:moveTo>
                <a:lnTo>
                  <a:pt x="120114" y="0"/>
                </a:lnTo>
                <a:lnTo>
                  <a:pt x="120114" y="966987"/>
                </a:lnTo>
                <a:lnTo>
                  <a:pt x="0" y="96698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29598" y="2005065"/>
            <a:ext cx="120114" cy="966987"/>
          </a:xfrm>
          <a:custGeom>
            <a:avLst/>
            <a:gdLst/>
            <a:ahLst/>
            <a:cxnLst/>
            <a:rect l="l" t="t" r="r" b="b"/>
            <a:pathLst>
              <a:path w="120114" h="966987">
                <a:moveTo>
                  <a:pt x="0" y="0"/>
                </a:moveTo>
                <a:lnTo>
                  <a:pt x="120114" y="0"/>
                </a:lnTo>
                <a:lnTo>
                  <a:pt x="120114" y="966987"/>
                </a:lnTo>
                <a:lnTo>
                  <a:pt x="0" y="966987"/>
                </a:lnTo>
                <a:lnTo>
                  <a:pt x="0" y="0"/>
                </a:lnTo>
                <a:close/>
              </a:path>
            </a:pathLst>
          </a:custGeom>
          <a:ln w="99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530457" y="1940609"/>
            <a:ext cx="120114" cy="1031452"/>
          </a:xfrm>
          <a:custGeom>
            <a:avLst/>
            <a:gdLst/>
            <a:ahLst/>
            <a:cxnLst/>
            <a:rect l="l" t="t" r="r" b="b"/>
            <a:pathLst>
              <a:path w="120114" h="1031452">
                <a:moveTo>
                  <a:pt x="0" y="0"/>
                </a:moveTo>
                <a:lnTo>
                  <a:pt x="120114" y="0"/>
                </a:lnTo>
                <a:lnTo>
                  <a:pt x="120114" y="1031452"/>
                </a:lnTo>
                <a:lnTo>
                  <a:pt x="0" y="103145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530457" y="1940601"/>
            <a:ext cx="120114" cy="1031452"/>
          </a:xfrm>
          <a:custGeom>
            <a:avLst/>
            <a:gdLst/>
            <a:ahLst/>
            <a:cxnLst/>
            <a:rect l="l" t="t" r="r" b="b"/>
            <a:pathLst>
              <a:path w="120114" h="1031452">
                <a:moveTo>
                  <a:pt x="0" y="0"/>
                </a:moveTo>
                <a:lnTo>
                  <a:pt x="120114" y="0"/>
                </a:lnTo>
                <a:lnTo>
                  <a:pt x="120114" y="1031452"/>
                </a:lnTo>
                <a:lnTo>
                  <a:pt x="0" y="1031452"/>
                </a:lnTo>
                <a:lnTo>
                  <a:pt x="0" y="0"/>
                </a:lnTo>
                <a:close/>
              </a:path>
            </a:pathLst>
          </a:custGeom>
          <a:ln w="99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421307" y="1876145"/>
            <a:ext cx="120114" cy="1095918"/>
          </a:xfrm>
          <a:custGeom>
            <a:avLst/>
            <a:gdLst/>
            <a:ahLst/>
            <a:cxnLst/>
            <a:rect l="l" t="t" r="r" b="b"/>
            <a:pathLst>
              <a:path w="120114" h="1095918">
                <a:moveTo>
                  <a:pt x="0" y="0"/>
                </a:moveTo>
                <a:lnTo>
                  <a:pt x="120114" y="0"/>
                </a:lnTo>
                <a:lnTo>
                  <a:pt x="120114" y="1095918"/>
                </a:lnTo>
                <a:lnTo>
                  <a:pt x="0" y="109591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21307" y="1876137"/>
            <a:ext cx="120114" cy="1095918"/>
          </a:xfrm>
          <a:custGeom>
            <a:avLst/>
            <a:gdLst/>
            <a:ahLst/>
            <a:cxnLst/>
            <a:rect l="l" t="t" r="r" b="b"/>
            <a:pathLst>
              <a:path w="120114" h="1095918">
                <a:moveTo>
                  <a:pt x="0" y="0"/>
                </a:moveTo>
                <a:lnTo>
                  <a:pt x="120114" y="0"/>
                </a:lnTo>
                <a:lnTo>
                  <a:pt x="120114" y="1095918"/>
                </a:lnTo>
                <a:lnTo>
                  <a:pt x="0" y="1095918"/>
                </a:lnTo>
                <a:lnTo>
                  <a:pt x="0" y="0"/>
                </a:lnTo>
                <a:close/>
              </a:path>
            </a:pathLst>
          </a:custGeom>
          <a:ln w="100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312157" y="1811671"/>
            <a:ext cx="120114" cy="1160384"/>
          </a:xfrm>
          <a:custGeom>
            <a:avLst/>
            <a:gdLst/>
            <a:ahLst/>
            <a:cxnLst/>
            <a:rect l="l" t="t" r="r" b="b"/>
            <a:pathLst>
              <a:path w="120114" h="1160384">
                <a:moveTo>
                  <a:pt x="0" y="0"/>
                </a:moveTo>
                <a:lnTo>
                  <a:pt x="120114" y="0"/>
                </a:lnTo>
                <a:lnTo>
                  <a:pt x="120114" y="1160384"/>
                </a:lnTo>
                <a:lnTo>
                  <a:pt x="0" y="116038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312157" y="1811672"/>
            <a:ext cx="120114" cy="1160384"/>
          </a:xfrm>
          <a:custGeom>
            <a:avLst/>
            <a:gdLst/>
            <a:ahLst/>
            <a:cxnLst/>
            <a:rect l="l" t="t" r="r" b="b"/>
            <a:pathLst>
              <a:path w="120114" h="1160384">
                <a:moveTo>
                  <a:pt x="0" y="0"/>
                </a:moveTo>
                <a:lnTo>
                  <a:pt x="120114" y="0"/>
                </a:lnTo>
                <a:lnTo>
                  <a:pt x="120114" y="1160384"/>
                </a:lnTo>
                <a:lnTo>
                  <a:pt x="0" y="1160384"/>
                </a:lnTo>
                <a:lnTo>
                  <a:pt x="0" y="0"/>
                </a:lnTo>
                <a:close/>
              </a:path>
            </a:pathLst>
          </a:custGeom>
          <a:ln w="100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58863" y="2318182"/>
            <a:ext cx="120124" cy="653867"/>
          </a:xfrm>
          <a:custGeom>
            <a:avLst/>
            <a:gdLst/>
            <a:ahLst/>
            <a:cxnLst/>
            <a:rect l="l" t="t" r="r" b="b"/>
            <a:pathLst>
              <a:path w="120124" h="653867">
                <a:moveTo>
                  <a:pt x="0" y="0"/>
                </a:moveTo>
                <a:lnTo>
                  <a:pt x="120124" y="0"/>
                </a:lnTo>
                <a:lnTo>
                  <a:pt x="120124" y="653867"/>
                </a:lnTo>
                <a:lnTo>
                  <a:pt x="0" y="65386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58863" y="2318184"/>
            <a:ext cx="120114" cy="653867"/>
          </a:xfrm>
          <a:custGeom>
            <a:avLst/>
            <a:gdLst/>
            <a:ahLst/>
            <a:cxnLst/>
            <a:rect l="l" t="t" r="r" b="b"/>
            <a:pathLst>
              <a:path w="120114" h="653867">
                <a:moveTo>
                  <a:pt x="0" y="0"/>
                </a:moveTo>
                <a:lnTo>
                  <a:pt x="120114" y="0"/>
                </a:lnTo>
                <a:lnTo>
                  <a:pt x="120114" y="653867"/>
                </a:lnTo>
                <a:lnTo>
                  <a:pt x="0" y="653867"/>
                </a:lnTo>
                <a:lnTo>
                  <a:pt x="0" y="0"/>
                </a:lnTo>
                <a:close/>
              </a:path>
            </a:pathLst>
          </a:custGeom>
          <a:ln w="998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749712" y="2308974"/>
            <a:ext cx="120124" cy="663076"/>
          </a:xfrm>
          <a:custGeom>
            <a:avLst/>
            <a:gdLst/>
            <a:ahLst/>
            <a:cxnLst/>
            <a:rect l="l" t="t" r="r" b="b"/>
            <a:pathLst>
              <a:path w="120124" h="663076">
                <a:moveTo>
                  <a:pt x="0" y="0"/>
                </a:moveTo>
                <a:lnTo>
                  <a:pt x="120124" y="0"/>
                </a:lnTo>
                <a:lnTo>
                  <a:pt x="120124" y="663076"/>
                </a:lnTo>
                <a:lnTo>
                  <a:pt x="0" y="66307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49712" y="2308975"/>
            <a:ext cx="120114" cy="663076"/>
          </a:xfrm>
          <a:custGeom>
            <a:avLst/>
            <a:gdLst/>
            <a:ahLst/>
            <a:cxnLst/>
            <a:rect l="l" t="t" r="r" b="b"/>
            <a:pathLst>
              <a:path w="120114" h="663076">
                <a:moveTo>
                  <a:pt x="0" y="0"/>
                </a:moveTo>
                <a:lnTo>
                  <a:pt x="120114" y="0"/>
                </a:lnTo>
                <a:lnTo>
                  <a:pt x="120114" y="663076"/>
                </a:lnTo>
                <a:lnTo>
                  <a:pt x="0" y="663076"/>
                </a:lnTo>
                <a:lnTo>
                  <a:pt x="0" y="0"/>
                </a:lnTo>
                <a:close/>
              </a:path>
            </a:pathLst>
          </a:custGeom>
          <a:ln w="998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650572" y="2299776"/>
            <a:ext cx="110115" cy="672286"/>
          </a:xfrm>
          <a:custGeom>
            <a:avLst/>
            <a:gdLst/>
            <a:ahLst/>
            <a:cxnLst/>
            <a:rect l="l" t="t" r="r" b="b"/>
            <a:pathLst>
              <a:path w="110115" h="672286">
                <a:moveTo>
                  <a:pt x="0" y="0"/>
                </a:moveTo>
                <a:lnTo>
                  <a:pt x="110115" y="0"/>
                </a:lnTo>
                <a:lnTo>
                  <a:pt x="110115" y="672286"/>
                </a:lnTo>
                <a:lnTo>
                  <a:pt x="0" y="67228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50572" y="2299767"/>
            <a:ext cx="110105" cy="672286"/>
          </a:xfrm>
          <a:custGeom>
            <a:avLst/>
            <a:gdLst/>
            <a:ahLst/>
            <a:cxnLst/>
            <a:rect l="l" t="t" r="r" b="b"/>
            <a:pathLst>
              <a:path w="110105" h="672286">
                <a:moveTo>
                  <a:pt x="0" y="0"/>
                </a:moveTo>
                <a:lnTo>
                  <a:pt x="110105" y="0"/>
                </a:lnTo>
                <a:lnTo>
                  <a:pt x="110105" y="672286"/>
                </a:lnTo>
                <a:lnTo>
                  <a:pt x="0" y="672286"/>
                </a:lnTo>
                <a:lnTo>
                  <a:pt x="0" y="0"/>
                </a:lnTo>
                <a:close/>
              </a:path>
            </a:pathLst>
          </a:custGeom>
          <a:ln w="99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41422" y="2207683"/>
            <a:ext cx="120124" cy="764380"/>
          </a:xfrm>
          <a:custGeom>
            <a:avLst/>
            <a:gdLst/>
            <a:ahLst/>
            <a:cxnLst/>
            <a:rect l="l" t="t" r="r" b="b"/>
            <a:pathLst>
              <a:path w="120124" h="764380">
                <a:moveTo>
                  <a:pt x="0" y="0"/>
                </a:moveTo>
                <a:lnTo>
                  <a:pt x="120124" y="0"/>
                </a:lnTo>
                <a:lnTo>
                  <a:pt x="120124" y="764380"/>
                </a:lnTo>
                <a:lnTo>
                  <a:pt x="0" y="76438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41422" y="2207675"/>
            <a:ext cx="120114" cy="764380"/>
          </a:xfrm>
          <a:custGeom>
            <a:avLst/>
            <a:gdLst/>
            <a:ahLst/>
            <a:cxnLst/>
            <a:rect l="l" t="t" r="r" b="b"/>
            <a:pathLst>
              <a:path w="120114" h="764380">
                <a:moveTo>
                  <a:pt x="0" y="0"/>
                </a:moveTo>
                <a:lnTo>
                  <a:pt x="120114" y="0"/>
                </a:lnTo>
                <a:lnTo>
                  <a:pt x="120114" y="764380"/>
                </a:lnTo>
                <a:lnTo>
                  <a:pt x="0" y="764380"/>
                </a:lnTo>
                <a:lnTo>
                  <a:pt x="0" y="0"/>
                </a:lnTo>
                <a:close/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432271" y="2226094"/>
            <a:ext cx="120114" cy="745961"/>
          </a:xfrm>
          <a:custGeom>
            <a:avLst/>
            <a:gdLst/>
            <a:ahLst/>
            <a:cxnLst/>
            <a:rect l="l" t="t" r="r" b="b"/>
            <a:pathLst>
              <a:path w="120114" h="745961">
                <a:moveTo>
                  <a:pt x="0" y="0"/>
                </a:moveTo>
                <a:lnTo>
                  <a:pt x="120114" y="0"/>
                </a:lnTo>
                <a:lnTo>
                  <a:pt x="120114" y="745961"/>
                </a:lnTo>
                <a:lnTo>
                  <a:pt x="0" y="74596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32271" y="2226095"/>
            <a:ext cx="120114" cy="745961"/>
          </a:xfrm>
          <a:custGeom>
            <a:avLst/>
            <a:gdLst/>
            <a:ahLst/>
            <a:cxnLst/>
            <a:rect l="l" t="t" r="r" b="b"/>
            <a:pathLst>
              <a:path w="120114" h="745961">
                <a:moveTo>
                  <a:pt x="0" y="0"/>
                </a:moveTo>
                <a:lnTo>
                  <a:pt x="120114" y="0"/>
                </a:lnTo>
                <a:lnTo>
                  <a:pt x="120114" y="745961"/>
                </a:lnTo>
                <a:lnTo>
                  <a:pt x="0" y="745961"/>
                </a:lnTo>
                <a:lnTo>
                  <a:pt x="0" y="0"/>
                </a:lnTo>
                <a:close/>
              </a:path>
            </a:pathLst>
          </a:custGeom>
          <a:ln w="99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78214" y="1728784"/>
            <a:ext cx="0" cy="1243269"/>
          </a:xfrm>
          <a:custGeom>
            <a:avLst/>
            <a:gdLst/>
            <a:ahLst/>
            <a:cxnLst/>
            <a:rect l="l" t="t" r="r" b="b"/>
            <a:pathLst>
              <a:path h="1243269">
                <a:moveTo>
                  <a:pt x="0" y="1243269"/>
                </a:moveTo>
                <a:lnTo>
                  <a:pt x="0" y="0"/>
                </a:lnTo>
              </a:path>
            </a:pathLst>
          </a:custGeom>
          <a:ln w="100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28167" y="2972054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28167" y="2760237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28167" y="2557631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28167" y="2345814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28167" y="2143207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28167" y="1931391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28167" y="1728784"/>
            <a:ext cx="50047" cy="0"/>
          </a:xfrm>
          <a:custGeom>
            <a:avLst/>
            <a:gdLst/>
            <a:ahLst/>
            <a:cxnLst/>
            <a:rect l="l" t="t" r="r" b="b"/>
            <a:pathLst>
              <a:path w="50047">
                <a:moveTo>
                  <a:pt x="0" y="0"/>
                </a:moveTo>
                <a:lnTo>
                  <a:pt x="50047" y="0"/>
                </a:lnTo>
              </a:path>
            </a:pathLst>
          </a:custGeom>
          <a:ln w="92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78214" y="2972054"/>
            <a:ext cx="4464258" cy="0"/>
          </a:xfrm>
          <a:custGeom>
            <a:avLst/>
            <a:gdLst/>
            <a:ahLst/>
            <a:cxnLst/>
            <a:rect l="l" t="t" r="r" b="b"/>
            <a:pathLst>
              <a:path w="4464258">
                <a:moveTo>
                  <a:pt x="0" y="0"/>
                </a:moveTo>
                <a:lnTo>
                  <a:pt x="4464258" y="0"/>
                </a:lnTo>
              </a:path>
            </a:pathLst>
          </a:custGeom>
          <a:ln w="92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78214" y="2972054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69064" y="2972054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959914" y="2972054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50764" y="2972054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51623" y="2972054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42473" y="2972054"/>
            <a:ext cx="0" cy="36837"/>
          </a:xfrm>
          <a:custGeom>
            <a:avLst/>
            <a:gdLst/>
            <a:ahLst/>
            <a:cxnLst/>
            <a:rect l="l" t="t" r="r" b="b"/>
            <a:pathLst>
              <a:path h="36837">
                <a:moveTo>
                  <a:pt x="0" y="0"/>
                </a:moveTo>
                <a:lnTo>
                  <a:pt x="0" y="36837"/>
                </a:lnTo>
              </a:path>
            </a:pathLst>
          </a:custGeom>
          <a:ln w="100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806839" y="449580"/>
            <a:ext cx="6226810" cy="259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1142365" marR="2453640" algn="ctr">
              <a:lnSpc>
                <a:spcPct val="105100"/>
              </a:lnSpc>
            </a:pPr>
            <a:r>
              <a:rPr sz="1150" spc="-15" dirty="0">
                <a:latin typeface="Calibri"/>
                <a:cs typeface="Calibri"/>
              </a:rPr>
              <a:t>T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20" dirty="0">
                <a:latin typeface="Calibri"/>
                <a:cs typeface="Calibri"/>
              </a:rPr>
              <a:t>l</a:t>
            </a:r>
            <a:r>
              <a:rPr sz="1150" dirty="0">
                <a:latin typeface="Calibri"/>
                <a:cs typeface="Calibri"/>
              </a:rPr>
              <a:t> </a:t>
            </a:r>
            <a:r>
              <a:rPr sz="1150" spc="70" dirty="0">
                <a:latin typeface="Calibri"/>
                <a:cs typeface="Calibri"/>
              </a:rPr>
              <a:t>Da</a:t>
            </a:r>
            <a:r>
              <a:rPr sz="1150" spc="25" dirty="0">
                <a:latin typeface="Calibri"/>
                <a:cs typeface="Calibri"/>
              </a:rPr>
              <a:t>y</a:t>
            </a:r>
            <a:r>
              <a:rPr sz="1150" spc="40" dirty="0">
                <a:latin typeface="Calibri"/>
                <a:cs typeface="Calibri"/>
              </a:rPr>
              <a:t>s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30" dirty="0">
                <a:latin typeface="Calibri"/>
                <a:cs typeface="Calibri"/>
              </a:rPr>
              <a:t>f</a:t>
            </a:r>
            <a:r>
              <a:rPr sz="1150" spc="-15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0" dirty="0">
                <a:latin typeface="Calibri"/>
                <a:cs typeface="Calibri"/>
              </a:rPr>
              <a:t>o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b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35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35" dirty="0">
                <a:latin typeface="Calibri"/>
                <a:cs typeface="Calibri"/>
              </a:rPr>
              <a:t>f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15" dirty="0">
                <a:latin typeface="Calibri"/>
                <a:cs typeface="Calibri"/>
              </a:rPr>
              <a:t>n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i="1" spc="60" dirty="0">
                <a:latin typeface="Calibri"/>
                <a:cs typeface="Calibri"/>
              </a:rPr>
              <a:t>E</a:t>
            </a:r>
            <a:r>
              <a:rPr sz="1150" i="1" spc="30" dirty="0">
                <a:latin typeface="Calibri"/>
                <a:cs typeface="Calibri"/>
              </a:rPr>
              <a:t>ng</a:t>
            </a:r>
            <a:r>
              <a:rPr sz="1150" i="1" spc="45" dirty="0">
                <a:latin typeface="Calibri"/>
                <a:cs typeface="Calibri"/>
              </a:rPr>
              <a:t>li</a:t>
            </a:r>
            <a:r>
              <a:rPr sz="1150" i="1" spc="20" dirty="0">
                <a:latin typeface="Calibri"/>
                <a:cs typeface="Calibri"/>
              </a:rPr>
              <a:t>s</a:t>
            </a:r>
            <a:r>
              <a:rPr sz="1150" i="1" spc="50" dirty="0">
                <a:latin typeface="Calibri"/>
                <a:cs typeface="Calibri"/>
              </a:rPr>
              <a:t>h</a:t>
            </a:r>
            <a:r>
              <a:rPr sz="1150" i="1" spc="-45" dirty="0">
                <a:latin typeface="Calibri"/>
                <a:cs typeface="Calibri"/>
              </a:rPr>
              <a:t> </a:t>
            </a:r>
            <a:r>
              <a:rPr sz="1150" i="1" spc="55" dirty="0">
                <a:latin typeface="Calibri"/>
                <a:cs typeface="Calibri"/>
              </a:rPr>
              <a:t>L</a:t>
            </a:r>
            <a:r>
              <a:rPr sz="1150" i="1" spc="30" dirty="0">
                <a:latin typeface="Calibri"/>
                <a:cs typeface="Calibri"/>
              </a:rPr>
              <a:t>anguag</a:t>
            </a:r>
            <a:r>
              <a:rPr sz="1150" i="1" spc="45" dirty="0">
                <a:latin typeface="Calibri"/>
                <a:cs typeface="Calibri"/>
              </a:rPr>
              <a:t>e</a:t>
            </a:r>
            <a:r>
              <a:rPr sz="1150" i="1" dirty="0">
                <a:latin typeface="Calibri"/>
                <a:cs typeface="Calibri"/>
              </a:rPr>
              <a:t> </a:t>
            </a:r>
            <a:r>
              <a:rPr sz="1150" i="1" spc="-100" dirty="0">
                <a:latin typeface="Calibri"/>
                <a:cs typeface="Calibri"/>
              </a:rPr>
              <a:t> </a:t>
            </a:r>
            <a:r>
              <a:rPr sz="1150" i="1" spc="30" dirty="0">
                <a:latin typeface="Calibri"/>
                <a:cs typeface="Calibri"/>
              </a:rPr>
              <a:t>A</a:t>
            </a:r>
            <a:r>
              <a:rPr sz="1150" i="1" spc="-5" dirty="0">
                <a:latin typeface="Calibri"/>
                <a:cs typeface="Calibri"/>
              </a:rPr>
              <a:t>r</a:t>
            </a:r>
            <a:r>
              <a:rPr sz="1150" i="1" dirty="0">
                <a:latin typeface="Calibri"/>
                <a:cs typeface="Calibri"/>
              </a:rPr>
              <a:t>t</a:t>
            </a:r>
            <a:r>
              <a:rPr sz="1150" i="1" spc="40" dirty="0"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  <a:p>
            <a:pPr marR="1323340" algn="ctr">
              <a:lnSpc>
                <a:spcPct val="100000"/>
              </a:lnSpc>
              <a:spcBef>
                <a:spcPts val="50"/>
              </a:spcBef>
            </a:pPr>
            <a:r>
              <a:rPr sz="950" spc="20" dirty="0">
                <a:latin typeface="Calibri"/>
                <a:cs typeface="Calibri"/>
              </a:rPr>
              <a:t>(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5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li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/</a:t>
            </a:r>
            <a:r>
              <a:rPr sz="950" spc="5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5" dirty="0">
                <a:latin typeface="Calibri"/>
                <a:cs typeface="Calibri"/>
              </a:rPr>
              <a:t>r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Y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5" dirty="0">
                <a:latin typeface="Calibri"/>
                <a:cs typeface="Calibri"/>
              </a:rPr>
              <a:t>r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ST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f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65" dirty="0">
                <a:latin typeface="Calibri"/>
                <a:cs typeface="Calibri"/>
              </a:rPr>
              <a:t>c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5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y</a:t>
            </a:r>
            <a:r>
              <a:rPr sz="950" spc="-50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L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v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R="5961380" algn="ctr">
              <a:lnSpc>
                <a:spcPct val="100000"/>
              </a:lnSpc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61380" algn="ctr">
              <a:lnSpc>
                <a:spcPct val="100000"/>
              </a:lnSpc>
              <a:spcBef>
                <a:spcPts val="490"/>
              </a:spcBef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61380" algn="ctr">
              <a:lnSpc>
                <a:spcPct val="100000"/>
              </a:lnSpc>
              <a:spcBef>
                <a:spcPts val="490"/>
              </a:spcBef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61380" algn="ctr">
              <a:lnSpc>
                <a:spcPct val="100000"/>
              </a:lnSpc>
              <a:spcBef>
                <a:spcPts val="490"/>
              </a:spcBef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61380" algn="ctr">
              <a:lnSpc>
                <a:spcPct val="100000"/>
              </a:lnSpc>
              <a:spcBef>
                <a:spcPts val="490"/>
              </a:spcBef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895975" algn="ctr">
              <a:lnSpc>
                <a:spcPct val="100000"/>
              </a:lnSpc>
              <a:spcBef>
                <a:spcPts val="490"/>
              </a:spcBef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895975" algn="ctr">
              <a:lnSpc>
                <a:spcPct val="100000"/>
              </a:lnSpc>
              <a:spcBef>
                <a:spcPts val="490"/>
              </a:spcBef>
            </a:pPr>
            <a:r>
              <a:rPr sz="950" spc="6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186389" y="3045405"/>
            <a:ext cx="33883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6475" algn="l"/>
                <a:tab pos="2082800" algn="l"/>
                <a:tab pos="2851150" algn="l"/>
              </a:tabLst>
            </a:pPr>
            <a:r>
              <a:rPr sz="950" spc="30" dirty="0">
                <a:latin typeface="Calibri"/>
                <a:cs typeface="Calibri"/>
              </a:rPr>
              <a:t>F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5" dirty="0">
                <a:latin typeface="Calibri"/>
                <a:cs typeface="Calibri"/>
              </a:rPr>
              <a:t>r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si</a:t>
            </a:r>
            <a:r>
              <a:rPr sz="950" spc="3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f</a:t>
            </a:r>
            <a:r>
              <a:rPr sz="950" spc="1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c</a:t>
            </a:r>
            <a:r>
              <a:rPr sz="950" spc="15" dirty="0">
                <a:latin typeface="Calibri"/>
                <a:cs typeface="Calibri"/>
              </a:rPr>
              <a:t>i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914111" y="3045405"/>
            <a:ext cx="554355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7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35" dirty="0">
                <a:latin typeface="Calibri"/>
                <a:cs typeface="Calibri"/>
              </a:rPr>
              <a:t>v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35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998996" y="3616717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998996" y="3616709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869827" y="3616717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869827" y="3616709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40658" y="3616717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40658" y="3616709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998996" y="3837734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998996" y="3837735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869827" y="3837734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69827" y="3837735"/>
            <a:ext cx="80076" cy="64465"/>
          </a:xfrm>
          <a:custGeom>
            <a:avLst/>
            <a:gdLst/>
            <a:ahLst/>
            <a:cxnLst/>
            <a:rect l="l" t="t" r="r" b="b"/>
            <a:pathLst>
              <a:path w="80076" h="64465">
                <a:moveTo>
                  <a:pt x="0" y="0"/>
                </a:moveTo>
                <a:lnTo>
                  <a:pt x="80076" y="0"/>
                </a:lnTo>
                <a:lnTo>
                  <a:pt x="8007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740658" y="3837734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40658" y="3837735"/>
            <a:ext cx="70066" cy="64465"/>
          </a:xfrm>
          <a:custGeom>
            <a:avLst/>
            <a:gdLst/>
            <a:ahLst/>
            <a:cxnLst/>
            <a:rect l="l" t="t" r="r" b="b"/>
            <a:pathLst>
              <a:path w="70066" h="64465">
                <a:moveTo>
                  <a:pt x="0" y="0"/>
                </a:moveTo>
                <a:lnTo>
                  <a:pt x="70066" y="0"/>
                </a:lnTo>
                <a:lnTo>
                  <a:pt x="70066" y="64465"/>
                </a:lnTo>
                <a:lnTo>
                  <a:pt x="0" y="64465"/>
                </a:lnTo>
                <a:lnTo>
                  <a:pt x="0" y="0"/>
                </a:lnTo>
                <a:close/>
              </a:path>
            </a:pathLst>
          </a:custGeom>
          <a:ln w="957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7795" y="973614"/>
            <a:ext cx="5054837" cy="3066732"/>
          </a:xfrm>
          <a:custGeom>
            <a:avLst/>
            <a:gdLst/>
            <a:ahLst/>
            <a:cxnLst/>
            <a:rect l="l" t="t" r="r" b="b"/>
            <a:pathLst>
              <a:path w="5054837" h="3066732">
                <a:moveTo>
                  <a:pt x="0" y="0"/>
                </a:moveTo>
                <a:lnTo>
                  <a:pt x="5054837" y="0"/>
                </a:lnTo>
                <a:lnTo>
                  <a:pt x="5054837" y="3066732"/>
                </a:lnTo>
                <a:lnTo>
                  <a:pt x="0" y="3066732"/>
                </a:lnTo>
                <a:lnTo>
                  <a:pt x="0" y="0"/>
                </a:lnTo>
                <a:close/>
              </a:path>
            </a:pathLst>
          </a:custGeom>
          <a:ln w="943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2787" y="4403084"/>
            <a:ext cx="5057345" cy="3094679"/>
          </a:xfrm>
          <a:custGeom>
            <a:avLst/>
            <a:gdLst/>
            <a:ahLst/>
            <a:cxnLst/>
            <a:rect l="l" t="t" r="r" b="b"/>
            <a:pathLst>
              <a:path w="5057345" h="3094679">
                <a:moveTo>
                  <a:pt x="0" y="0"/>
                </a:moveTo>
                <a:lnTo>
                  <a:pt x="5057345" y="0"/>
                </a:lnTo>
                <a:lnTo>
                  <a:pt x="5057345" y="3094679"/>
                </a:lnTo>
                <a:lnTo>
                  <a:pt x="0" y="309467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36269" y="6424756"/>
            <a:ext cx="109510" cy="0"/>
          </a:xfrm>
          <a:custGeom>
            <a:avLst/>
            <a:gdLst/>
            <a:ahLst/>
            <a:cxnLst/>
            <a:rect l="l" t="t" r="r" b="b"/>
            <a:pathLst>
              <a:path w="109510">
                <a:moveTo>
                  <a:pt x="0" y="0"/>
                </a:moveTo>
                <a:lnTo>
                  <a:pt x="10951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650238" y="6424756"/>
            <a:ext cx="477859" cy="0"/>
          </a:xfrm>
          <a:custGeom>
            <a:avLst/>
            <a:gdLst/>
            <a:ahLst/>
            <a:cxnLst/>
            <a:rect l="l" t="t" r="r" b="b"/>
            <a:pathLst>
              <a:path w="477859">
                <a:moveTo>
                  <a:pt x="0" y="0"/>
                </a:moveTo>
                <a:lnTo>
                  <a:pt x="47785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754252" y="6424756"/>
            <a:ext cx="477859" cy="0"/>
          </a:xfrm>
          <a:custGeom>
            <a:avLst/>
            <a:gdLst/>
            <a:ahLst/>
            <a:cxnLst/>
            <a:rect l="l" t="t" r="r" b="b"/>
            <a:pathLst>
              <a:path w="477859">
                <a:moveTo>
                  <a:pt x="0" y="0"/>
                </a:moveTo>
                <a:lnTo>
                  <a:pt x="47785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858266" y="6424756"/>
            <a:ext cx="477859" cy="0"/>
          </a:xfrm>
          <a:custGeom>
            <a:avLst/>
            <a:gdLst/>
            <a:ahLst/>
            <a:cxnLst/>
            <a:rect l="l" t="t" r="r" b="b"/>
            <a:pathLst>
              <a:path w="477859">
                <a:moveTo>
                  <a:pt x="0" y="0"/>
                </a:moveTo>
                <a:lnTo>
                  <a:pt x="47785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962280" y="6424756"/>
            <a:ext cx="477859" cy="0"/>
          </a:xfrm>
          <a:custGeom>
            <a:avLst/>
            <a:gdLst/>
            <a:ahLst/>
            <a:cxnLst/>
            <a:rect l="l" t="t" r="r" b="b"/>
            <a:pathLst>
              <a:path w="477859">
                <a:moveTo>
                  <a:pt x="0" y="0"/>
                </a:moveTo>
                <a:lnTo>
                  <a:pt x="477859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175804" y="6424756"/>
            <a:ext cx="378303" cy="0"/>
          </a:xfrm>
          <a:custGeom>
            <a:avLst/>
            <a:gdLst/>
            <a:ahLst/>
            <a:cxnLst/>
            <a:rect l="l" t="t" r="r" b="b"/>
            <a:pathLst>
              <a:path w="378303">
                <a:moveTo>
                  <a:pt x="0" y="0"/>
                </a:moveTo>
                <a:lnTo>
                  <a:pt x="37830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36269" y="6212918"/>
            <a:ext cx="109510" cy="0"/>
          </a:xfrm>
          <a:custGeom>
            <a:avLst/>
            <a:gdLst/>
            <a:ahLst/>
            <a:cxnLst/>
            <a:rect l="l" t="t" r="r" b="b"/>
            <a:pathLst>
              <a:path w="109510">
                <a:moveTo>
                  <a:pt x="0" y="0"/>
                </a:moveTo>
                <a:lnTo>
                  <a:pt x="10951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650238" y="6212918"/>
            <a:ext cx="617234" cy="0"/>
          </a:xfrm>
          <a:custGeom>
            <a:avLst/>
            <a:gdLst/>
            <a:ahLst/>
            <a:cxnLst/>
            <a:rect l="l" t="t" r="r" b="b"/>
            <a:pathLst>
              <a:path w="617234">
                <a:moveTo>
                  <a:pt x="0" y="0"/>
                </a:moveTo>
                <a:lnTo>
                  <a:pt x="617234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754252" y="6212919"/>
            <a:ext cx="617234" cy="0"/>
          </a:xfrm>
          <a:custGeom>
            <a:avLst/>
            <a:gdLst/>
            <a:ahLst/>
            <a:cxnLst/>
            <a:rect l="l" t="t" r="r" b="b"/>
            <a:pathLst>
              <a:path w="617234">
                <a:moveTo>
                  <a:pt x="0" y="0"/>
                </a:moveTo>
                <a:lnTo>
                  <a:pt x="617234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858266" y="6212919"/>
            <a:ext cx="617234" cy="0"/>
          </a:xfrm>
          <a:custGeom>
            <a:avLst/>
            <a:gdLst/>
            <a:ahLst/>
            <a:cxnLst/>
            <a:rect l="l" t="t" r="r" b="b"/>
            <a:pathLst>
              <a:path w="617234">
                <a:moveTo>
                  <a:pt x="0" y="0"/>
                </a:moveTo>
                <a:lnTo>
                  <a:pt x="617234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962280" y="6212919"/>
            <a:ext cx="617234" cy="0"/>
          </a:xfrm>
          <a:custGeom>
            <a:avLst/>
            <a:gdLst/>
            <a:ahLst/>
            <a:cxnLst/>
            <a:rect l="l" t="t" r="r" b="b"/>
            <a:pathLst>
              <a:path w="617234">
                <a:moveTo>
                  <a:pt x="0" y="0"/>
                </a:moveTo>
                <a:lnTo>
                  <a:pt x="617234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75804" y="6212919"/>
            <a:ext cx="507723" cy="0"/>
          </a:xfrm>
          <a:custGeom>
            <a:avLst/>
            <a:gdLst/>
            <a:ahLst/>
            <a:cxnLst/>
            <a:rect l="l" t="t" r="r" b="b"/>
            <a:pathLst>
              <a:path w="507723">
                <a:moveTo>
                  <a:pt x="0" y="0"/>
                </a:moveTo>
                <a:lnTo>
                  <a:pt x="50772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06849" y="6001081"/>
            <a:ext cx="238931" cy="0"/>
          </a:xfrm>
          <a:custGeom>
            <a:avLst/>
            <a:gdLst/>
            <a:ahLst/>
            <a:cxnLst/>
            <a:rect l="l" t="t" r="r" b="b"/>
            <a:pathLst>
              <a:path w="238931">
                <a:moveTo>
                  <a:pt x="0" y="0"/>
                </a:moveTo>
                <a:lnTo>
                  <a:pt x="238931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510852" y="6001081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614866" y="6001081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718880" y="6001081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822894" y="6001081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75804" y="6001081"/>
            <a:ext cx="507723" cy="0"/>
          </a:xfrm>
          <a:custGeom>
            <a:avLst/>
            <a:gdLst/>
            <a:ahLst/>
            <a:cxnLst/>
            <a:rect l="l" t="t" r="r" b="b"/>
            <a:pathLst>
              <a:path w="507723">
                <a:moveTo>
                  <a:pt x="0" y="0"/>
                </a:moveTo>
                <a:lnTo>
                  <a:pt x="50772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06849" y="5789243"/>
            <a:ext cx="238931" cy="0"/>
          </a:xfrm>
          <a:custGeom>
            <a:avLst/>
            <a:gdLst/>
            <a:ahLst/>
            <a:cxnLst/>
            <a:rect l="l" t="t" r="r" b="b"/>
            <a:pathLst>
              <a:path w="238931">
                <a:moveTo>
                  <a:pt x="0" y="0"/>
                </a:moveTo>
                <a:lnTo>
                  <a:pt x="238931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510852" y="5789243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614866" y="5789243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718880" y="5789243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822894" y="5789243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175804" y="5789244"/>
            <a:ext cx="507723" cy="0"/>
          </a:xfrm>
          <a:custGeom>
            <a:avLst/>
            <a:gdLst/>
            <a:ahLst/>
            <a:cxnLst/>
            <a:rect l="l" t="t" r="r" b="b"/>
            <a:pathLst>
              <a:path w="507723">
                <a:moveTo>
                  <a:pt x="0" y="0"/>
                </a:moveTo>
                <a:lnTo>
                  <a:pt x="50772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06849" y="5577406"/>
            <a:ext cx="238931" cy="0"/>
          </a:xfrm>
          <a:custGeom>
            <a:avLst/>
            <a:gdLst/>
            <a:ahLst/>
            <a:cxnLst/>
            <a:rect l="l" t="t" r="r" b="b"/>
            <a:pathLst>
              <a:path w="238931">
                <a:moveTo>
                  <a:pt x="0" y="0"/>
                </a:moveTo>
                <a:lnTo>
                  <a:pt x="238931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510852" y="5577406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614866" y="5577406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18880" y="5577406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822894" y="5577406"/>
            <a:ext cx="756620" cy="0"/>
          </a:xfrm>
          <a:custGeom>
            <a:avLst/>
            <a:gdLst/>
            <a:ahLst/>
            <a:cxnLst/>
            <a:rect l="l" t="t" r="r" b="b"/>
            <a:pathLst>
              <a:path w="756620">
                <a:moveTo>
                  <a:pt x="0" y="0"/>
                </a:moveTo>
                <a:lnTo>
                  <a:pt x="756620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75804" y="5577406"/>
            <a:ext cx="507723" cy="0"/>
          </a:xfrm>
          <a:custGeom>
            <a:avLst/>
            <a:gdLst/>
            <a:ahLst/>
            <a:cxnLst/>
            <a:rect l="l" t="t" r="r" b="b"/>
            <a:pathLst>
              <a:path w="507723">
                <a:moveTo>
                  <a:pt x="0" y="0"/>
                </a:moveTo>
                <a:lnTo>
                  <a:pt x="507723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75804" y="5374779"/>
            <a:ext cx="4469976" cy="0"/>
          </a:xfrm>
          <a:custGeom>
            <a:avLst/>
            <a:gdLst/>
            <a:ahLst/>
            <a:cxnLst/>
            <a:rect l="l" t="t" r="r" b="b"/>
            <a:pathLst>
              <a:path w="4469976">
                <a:moveTo>
                  <a:pt x="0" y="0"/>
                </a:moveTo>
                <a:lnTo>
                  <a:pt x="4469976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75804" y="5162941"/>
            <a:ext cx="4469976" cy="0"/>
          </a:xfrm>
          <a:custGeom>
            <a:avLst/>
            <a:gdLst/>
            <a:ahLst/>
            <a:cxnLst/>
            <a:rect l="l" t="t" r="r" b="b"/>
            <a:pathLst>
              <a:path w="4469976">
                <a:moveTo>
                  <a:pt x="0" y="0"/>
                </a:moveTo>
                <a:lnTo>
                  <a:pt x="4469976" y="0"/>
                </a:lnTo>
              </a:path>
            </a:pathLst>
          </a:custGeom>
          <a:ln w="9210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75357" y="6553704"/>
            <a:ext cx="139375" cy="82892"/>
          </a:xfrm>
          <a:custGeom>
            <a:avLst/>
            <a:gdLst/>
            <a:ahLst/>
            <a:cxnLst/>
            <a:rect l="l" t="t" r="r" b="b"/>
            <a:pathLst>
              <a:path w="139375" h="82892">
                <a:moveTo>
                  <a:pt x="0" y="0"/>
                </a:moveTo>
                <a:lnTo>
                  <a:pt x="139375" y="0"/>
                </a:lnTo>
                <a:lnTo>
                  <a:pt x="139375" y="82892"/>
                </a:lnTo>
                <a:lnTo>
                  <a:pt x="0" y="8289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75356" y="6553705"/>
            <a:ext cx="139375" cy="82892"/>
          </a:xfrm>
          <a:custGeom>
            <a:avLst/>
            <a:gdLst/>
            <a:ahLst/>
            <a:cxnLst/>
            <a:rect l="l" t="t" r="r" b="b"/>
            <a:pathLst>
              <a:path w="139375" h="82892">
                <a:moveTo>
                  <a:pt x="0" y="0"/>
                </a:moveTo>
                <a:lnTo>
                  <a:pt x="139375" y="0"/>
                </a:lnTo>
                <a:lnTo>
                  <a:pt x="139375" y="82892"/>
                </a:lnTo>
                <a:lnTo>
                  <a:pt x="0" y="82892"/>
                </a:lnTo>
                <a:lnTo>
                  <a:pt x="0" y="0"/>
                </a:lnTo>
                <a:close/>
              </a:path>
            </a:pathLst>
          </a:custGeom>
          <a:ln w="94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71343" y="6572126"/>
            <a:ext cx="139375" cy="64472"/>
          </a:xfrm>
          <a:custGeom>
            <a:avLst/>
            <a:gdLst/>
            <a:ahLst/>
            <a:cxnLst/>
            <a:rect l="l" t="t" r="r" b="b"/>
            <a:pathLst>
              <a:path w="139375" h="64472">
                <a:moveTo>
                  <a:pt x="0" y="0"/>
                </a:moveTo>
                <a:lnTo>
                  <a:pt x="139375" y="0"/>
                </a:lnTo>
                <a:lnTo>
                  <a:pt x="139375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171343" y="6572127"/>
            <a:ext cx="139375" cy="64472"/>
          </a:xfrm>
          <a:custGeom>
            <a:avLst/>
            <a:gdLst/>
            <a:ahLst/>
            <a:cxnLst/>
            <a:rect l="l" t="t" r="r" b="b"/>
            <a:pathLst>
              <a:path w="139375" h="64472">
                <a:moveTo>
                  <a:pt x="0" y="0"/>
                </a:moveTo>
                <a:lnTo>
                  <a:pt x="139375" y="0"/>
                </a:lnTo>
                <a:lnTo>
                  <a:pt x="139375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34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067329" y="6553707"/>
            <a:ext cx="129420" cy="82892"/>
          </a:xfrm>
          <a:custGeom>
            <a:avLst/>
            <a:gdLst/>
            <a:ahLst/>
            <a:cxnLst/>
            <a:rect l="l" t="t" r="r" b="b"/>
            <a:pathLst>
              <a:path w="129420" h="82892">
                <a:moveTo>
                  <a:pt x="0" y="0"/>
                </a:moveTo>
                <a:lnTo>
                  <a:pt x="129420" y="0"/>
                </a:lnTo>
                <a:lnTo>
                  <a:pt x="129420" y="82892"/>
                </a:lnTo>
                <a:lnTo>
                  <a:pt x="0" y="8289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067329" y="6553708"/>
            <a:ext cx="129420" cy="82892"/>
          </a:xfrm>
          <a:custGeom>
            <a:avLst/>
            <a:gdLst/>
            <a:ahLst/>
            <a:cxnLst/>
            <a:rect l="l" t="t" r="r" b="b"/>
            <a:pathLst>
              <a:path w="129420" h="82892">
                <a:moveTo>
                  <a:pt x="0" y="0"/>
                </a:moveTo>
                <a:lnTo>
                  <a:pt x="129420" y="0"/>
                </a:lnTo>
                <a:lnTo>
                  <a:pt x="129420" y="82892"/>
                </a:lnTo>
                <a:lnTo>
                  <a:pt x="0" y="82892"/>
                </a:lnTo>
                <a:lnTo>
                  <a:pt x="0" y="0"/>
                </a:lnTo>
                <a:close/>
              </a:path>
            </a:pathLst>
          </a:custGeom>
          <a:ln w="94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963315" y="6562919"/>
            <a:ext cx="129420" cy="73682"/>
          </a:xfrm>
          <a:custGeom>
            <a:avLst/>
            <a:gdLst/>
            <a:ahLst/>
            <a:cxnLst/>
            <a:rect l="l" t="t" r="r" b="b"/>
            <a:pathLst>
              <a:path w="129420" h="73682">
                <a:moveTo>
                  <a:pt x="0" y="0"/>
                </a:moveTo>
                <a:lnTo>
                  <a:pt x="129420" y="0"/>
                </a:lnTo>
                <a:lnTo>
                  <a:pt x="129420" y="73682"/>
                </a:lnTo>
                <a:lnTo>
                  <a:pt x="0" y="7368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963315" y="6562920"/>
            <a:ext cx="129420" cy="73682"/>
          </a:xfrm>
          <a:custGeom>
            <a:avLst/>
            <a:gdLst/>
            <a:ahLst/>
            <a:cxnLst/>
            <a:rect l="l" t="t" r="r" b="b"/>
            <a:pathLst>
              <a:path w="129420" h="73682">
                <a:moveTo>
                  <a:pt x="0" y="0"/>
                </a:moveTo>
                <a:lnTo>
                  <a:pt x="129420" y="0"/>
                </a:lnTo>
                <a:lnTo>
                  <a:pt x="129420" y="73682"/>
                </a:lnTo>
                <a:lnTo>
                  <a:pt x="0" y="73682"/>
                </a:lnTo>
                <a:lnTo>
                  <a:pt x="0" y="0"/>
                </a:lnTo>
                <a:close/>
              </a:path>
            </a:pathLst>
          </a:custGeom>
          <a:ln w="93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414732" y="6553704"/>
            <a:ext cx="139365" cy="82892"/>
          </a:xfrm>
          <a:custGeom>
            <a:avLst/>
            <a:gdLst/>
            <a:ahLst/>
            <a:cxnLst/>
            <a:rect l="l" t="t" r="r" b="b"/>
            <a:pathLst>
              <a:path w="139365" h="82892">
                <a:moveTo>
                  <a:pt x="0" y="0"/>
                </a:moveTo>
                <a:lnTo>
                  <a:pt x="139365" y="0"/>
                </a:lnTo>
                <a:lnTo>
                  <a:pt x="139365" y="82892"/>
                </a:lnTo>
                <a:lnTo>
                  <a:pt x="0" y="8289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414732" y="6553705"/>
            <a:ext cx="139375" cy="82892"/>
          </a:xfrm>
          <a:custGeom>
            <a:avLst/>
            <a:gdLst/>
            <a:ahLst/>
            <a:cxnLst/>
            <a:rect l="l" t="t" r="r" b="b"/>
            <a:pathLst>
              <a:path w="139375" h="82892">
                <a:moveTo>
                  <a:pt x="0" y="0"/>
                </a:moveTo>
                <a:lnTo>
                  <a:pt x="139375" y="0"/>
                </a:lnTo>
                <a:lnTo>
                  <a:pt x="139375" y="82892"/>
                </a:lnTo>
                <a:lnTo>
                  <a:pt x="0" y="82892"/>
                </a:lnTo>
                <a:lnTo>
                  <a:pt x="0" y="0"/>
                </a:lnTo>
                <a:close/>
              </a:path>
            </a:pathLst>
          </a:custGeom>
          <a:ln w="94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310719" y="6544495"/>
            <a:ext cx="129420" cy="92103"/>
          </a:xfrm>
          <a:custGeom>
            <a:avLst/>
            <a:gdLst/>
            <a:ahLst/>
            <a:cxnLst/>
            <a:rect l="l" t="t" r="r" b="b"/>
            <a:pathLst>
              <a:path w="129420" h="92103">
                <a:moveTo>
                  <a:pt x="0" y="0"/>
                </a:moveTo>
                <a:lnTo>
                  <a:pt x="129420" y="0"/>
                </a:lnTo>
                <a:lnTo>
                  <a:pt x="129420" y="92103"/>
                </a:lnTo>
                <a:lnTo>
                  <a:pt x="0" y="9210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310719" y="6544496"/>
            <a:ext cx="129420" cy="92103"/>
          </a:xfrm>
          <a:custGeom>
            <a:avLst/>
            <a:gdLst/>
            <a:ahLst/>
            <a:cxnLst/>
            <a:rect l="l" t="t" r="r" b="b"/>
            <a:pathLst>
              <a:path w="129420" h="92103">
                <a:moveTo>
                  <a:pt x="0" y="0"/>
                </a:moveTo>
                <a:lnTo>
                  <a:pt x="129420" y="0"/>
                </a:lnTo>
                <a:lnTo>
                  <a:pt x="129420" y="92103"/>
                </a:lnTo>
                <a:lnTo>
                  <a:pt x="0" y="92103"/>
                </a:lnTo>
                <a:lnTo>
                  <a:pt x="0" y="0"/>
                </a:lnTo>
                <a:close/>
              </a:path>
            </a:pathLst>
          </a:custGeom>
          <a:ln w="946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196749" y="6544497"/>
            <a:ext cx="139375" cy="92103"/>
          </a:xfrm>
          <a:custGeom>
            <a:avLst/>
            <a:gdLst/>
            <a:ahLst/>
            <a:cxnLst/>
            <a:rect l="l" t="t" r="r" b="b"/>
            <a:pathLst>
              <a:path w="139375" h="92103">
                <a:moveTo>
                  <a:pt x="0" y="0"/>
                </a:moveTo>
                <a:lnTo>
                  <a:pt x="139375" y="0"/>
                </a:lnTo>
                <a:lnTo>
                  <a:pt x="139375" y="92103"/>
                </a:lnTo>
                <a:lnTo>
                  <a:pt x="0" y="9210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196749" y="6544498"/>
            <a:ext cx="139375" cy="92103"/>
          </a:xfrm>
          <a:custGeom>
            <a:avLst/>
            <a:gdLst/>
            <a:ahLst/>
            <a:cxnLst/>
            <a:rect l="l" t="t" r="r" b="b"/>
            <a:pathLst>
              <a:path w="139375" h="92103">
                <a:moveTo>
                  <a:pt x="0" y="0"/>
                </a:moveTo>
                <a:lnTo>
                  <a:pt x="139375" y="0"/>
                </a:lnTo>
                <a:lnTo>
                  <a:pt x="139375" y="92103"/>
                </a:lnTo>
                <a:lnTo>
                  <a:pt x="0" y="92103"/>
                </a:lnTo>
                <a:lnTo>
                  <a:pt x="0" y="0"/>
                </a:lnTo>
                <a:close/>
              </a:path>
            </a:pathLst>
          </a:custGeom>
          <a:ln w="943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092736" y="6562919"/>
            <a:ext cx="139375" cy="73682"/>
          </a:xfrm>
          <a:custGeom>
            <a:avLst/>
            <a:gdLst/>
            <a:ahLst/>
            <a:cxnLst/>
            <a:rect l="l" t="t" r="r" b="b"/>
            <a:pathLst>
              <a:path w="139375" h="73682">
                <a:moveTo>
                  <a:pt x="0" y="0"/>
                </a:moveTo>
                <a:lnTo>
                  <a:pt x="139375" y="0"/>
                </a:lnTo>
                <a:lnTo>
                  <a:pt x="139375" y="73682"/>
                </a:lnTo>
                <a:lnTo>
                  <a:pt x="0" y="7368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092736" y="6562920"/>
            <a:ext cx="139375" cy="73682"/>
          </a:xfrm>
          <a:custGeom>
            <a:avLst/>
            <a:gdLst/>
            <a:ahLst/>
            <a:cxnLst/>
            <a:rect l="l" t="t" r="r" b="b"/>
            <a:pathLst>
              <a:path w="139375" h="73682">
                <a:moveTo>
                  <a:pt x="0" y="0"/>
                </a:moveTo>
                <a:lnTo>
                  <a:pt x="139375" y="0"/>
                </a:lnTo>
                <a:lnTo>
                  <a:pt x="139375" y="73682"/>
                </a:lnTo>
                <a:lnTo>
                  <a:pt x="0" y="73682"/>
                </a:lnTo>
                <a:lnTo>
                  <a:pt x="0" y="0"/>
                </a:lnTo>
                <a:close/>
              </a:path>
            </a:pathLst>
          </a:custGeom>
          <a:ln w="937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54108" y="6369498"/>
            <a:ext cx="129430" cy="267099"/>
          </a:xfrm>
          <a:custGeom>
            <a:avLst/>
            <a:gdLst/>
            <a:ahLst/>
            <a:cxnLst/>
            <a:rect l="l" t="t" r="r" b="b"/>
            <a:pathLst>
              <a:path w="129430" h="267099">
                <a:moveTo>
                  <a:pt x="0" y="0"/>
                </a:moveTo>
                <a:lnTo>
                  <a:pt x="129430" y="0"/>
                </a:lnTo>
                <a:lnTo>
                  <a:pt x="129430" y="267099"/>
                </a:lnTo>
                <a:lnTo>
                  <a:pt x="0" y="267099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554108" y="6369499"/>
            <a:ext cx="129420" cy="267099"/>
          </a:xfrm>
          <a:custGeom>
            <a:avLst/>
            <a:gdLst/>
            <a:ahLst/>
            <a:cxnLst/>
            <a:rect l="l" t="t" r="r" b="b"/>
            <a:pathLst>
              <a:path w="129420" h="267099">
                <a:moveTo>
                  <a:pt x="0" y="0"/>
                </a:moveTo>
                <a:lnTo>
                  <a:pt x="129420" y="0"/>
                </a:lnTo>
                <a:lnTo>
                  <a:pt x="129420" y="267099"/>
                </a:lnTo>
                <a:lnTo>
                  <a:pt x="0" y="267099"/>
                </a:lnTo>
                <a:lnTo>
                  <a:pt x="0" y="0"/>
                </a:lnTo>
                <a:close/>
              </a:path>
            </a:pathLst>
          </a:custGeom>
          <a:ln w="981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440139" y="6341859"/>
            <a:ext cx="139375" cy="294730"/>
          </a:xfrm>
          <a:custGeom>
            <a:avLst/>
            <a:gdLst/>
            <a:ahLst/>
            <a:cxnLst/>
            <a:rect l="l" t="t" r="r" b="b"/>
            <a:pathLst>
              <a:path w="139375" h="294730">
                <a:moveTo>
                  <a:pt x="0" y="0"/>
                </a:moveTo>
                <a:lnTo>
                  <a:pt x="139375" y="0"/>
                </a:lnTo>
                <a:lnTo>
                  <a:pt x="139375" y="294730"/>
                </a:lnTo>
                <a:lnTo>
                  <a:pt x="0" y="29473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440139" y="6341869"/>
            <a:ext cx="139375" cy="294730"/>
          </a:xfrm>
          <a:custGeom>
            <a:avLst/>
            <a:gdLst/>
            <a:ahLst/>
            <a:cxnLst/>
            <a:rect l="l" t="t" r="r" b="b"/>
            <a:pathLst>
              <a:path w="139375" h="294730">
                <a:moveTo>
                  <a:pt x="0" y="0"/>
                </a:moveTo>
                <a:lnTo>
                  <a:pt x="139375" y="0"/>
                </a:lnTo>
                <a:lnTo>
                  <a:pt x="139375" y="294730"/>
                </a:lnTo>
                <a:lnTo>
                  <a:pt x="0" y="294730"/>
                </a:lnTo>
                <a:lnTo>
                  <a:pt x="0" y="0"/>
                </a:lnTo>
                <a:close/>
              </a:path>
            </a:pathLst>
          </a:custGeom>
          <a:ln w="981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36125" y="6341861"/>
            <a:ext cx="139375" cy="294730"/>
          </a:xfrm>
          <a:custGeom>
            <a:avLst/>
            <a:gdLst/>
            <a:ahLst/>
            <a:cxnLst/>
            <a:rect l="l" t="t" r="r" b="b"/>
            <a:pathLst>
              <a:path w="139375" h="294730">
                <a:moveTo>
                  <a:pt x="0" y="0"/>
                </a:moveTo>
                <a:lnTo>
                  <a:pt x="139375" y="0"/>
                </a:lnTo>
                <a:lnTo>
                  <a:pt x="139375" y="294730"/>
                </a:lnTo>
                <a:lnTo>
                  <a:pt x="0" y="29473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336125" y="6341871"/>
            <a:ext cx="139375" cy="294730"/>
          </a:xfrm>
          <a:custGeom>
            <a:avLst/>
            <a:gdLst/>
            <a:ahLst/>
            <a:cxnLst/>
            <a:rect l="l" t="t" r="r" b="b"/>
            <a:pathLst>
              <a:path w="139375" h="294730">
                <a:moveTo>
                  <a:pt x="0" y="0"/>
                </a:moveTo>
                <a:lnTo>
                  <a:pt x="139375" y="0"/>
                </a:lnTo>
                <a:lnTo>
                  <a:pt x="139375" y="294730"/>
                </a:lnTo>
                <a:lnTo>
                  <a:pt x="0" y="294730"/>
                </a:lnTo>
                <a:lnTo>
                  <a:pt x="0" y="0"/>
                </a:lnTo>
                <a:close/>
              </a:path>
            </a:pathLst>
          </a:custGeom>
          <a:ln w="981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232111" y="6387923"/>
            <a:ext cx="139375" cy="248678"/>
          </a:xfrm>
          <a:custGeom>
            <a:avLst/>
            <a:gdLst/>
            <a:ahLst/>
            <a:cxnLst/>
            <a:rect l="l" t="t" r="r" b="b"/>
            <a:pathLst>
              <a:path w="139375" h="248678">
                <a:moveTo>
                  <a:pt x="0" y="0"/>
                </a:moveTo>
                <a:lnTo>
                  <a:pt x="139375" y="0"/>
                </a:lnTo>
                <a:lnTo>
                  <a:pt x="139375" y="248678"/>
                </a:lnTo>
                <a:lnTo>
                  <a:pt x="0" y="24867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232111" y="6387924"/>
            <a:ext cx="139375" cy="248678"/>
          </a:xfrm>
          <a:custGeom>
            <a:avLst/>
            <a:gdLst/>
            <a:ahLst/>
            <a:cxnLst/>
            <a:rect l="l" t="t" r="r" b="b"/>
            <a:pathLst>
              <a:path w="139375" h="248678">
                <a:moveTo>
                  <a:pt x="0" y="0"/>
                </a:moveTo>
                <a:lnTo>
                  <a:pt x="139375" y="0"/>
                </a:lnTo>
                <a:lnTo>
                  <a:pt x="139375" y="248678"/>
                </a:lnTo>
                <a:lnTo>
                  <a:pt x="0" y="248678"/>
                </a:lnTo>
                <a:lnTo>
                  <a:pt x="0" y="0"/>
                </a:lnTo>
                <a:close/>
              </a:path>
            </a:pathLst>
          </a:custGeom>
          <a:ln w="977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128098" y="6397135"/>
            <a:ext cx="139375" cy="239468"/>
          </a:xfrm>
          <a:custGeom>
            <a:avLst/>
            <a:gdLst/>
            <a:ahLst/>
            <a:cxnLst/>
            <a:rect l="l" t="t" r="r" b="b"/>
            <a:pathLst>
              <a:path w="139375" h="239468">
                <a:moveTo>
                  <a:pt x="0" y="0"/>
                </a:moveTo>
                <a:lnTo>
                  <a:pt x="139375" y="0"/>
                </a:lnTo>
                <a:lnTo>
                  <a:pt x="139375" y="239468"/>
                </a:lnTo>
                <a:lnTo>
                  <a:pt x="0" y="23946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128098" y="6397136"/>
            <a:ext cx="139375" cy="239468"/>
          </a:xfrm>
          <a:custGeom>
            <a:avLst/>
            <a:gdLst/>
            <a:ahLst/>
            <a:cxnLst/>
            <a:rect l="l" t="t" r="r" b="b"/>
            <a:pathLst>
              <a:path w="139375" h="239468">
                <a:moveTo>
                  <a:pt x="0" y="0"/>
                </a:moveTo>
                <a:lnTo>
                  <a:pt x="139375" y="0"/>
                </a:lnTo>
                <a:lnTo>
                  <a:pt x="139375" y="239468"/>
                </a:lnTo>
                <a:lnTo>
                  <a:pt x="0" y="239468"/>
                </a:lnTo>
                <a:lnTo>
                  <a:pt x="0" y="0"/>
                </a:lnTo>
                <a:close/>
              </a:path>
            </a:pathLst>
          </a:custGeom>
          <a:ln w="976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683528" y="5411624"/>
            <a:ext cx="139365" cy="1224973"/>
          </a:xfrm>
          <a:custGeom>
            <a:avLst/>
            <a:gdLst/>
            <a:ahLst/>
            <a:cxnLst/>
            <a:rect l="l" t="t" r="r" b="b"/>
            <a:pathLst>
              <a:path w="139365" h="1224973">
                <a:moveTo>
                  <a:pt x="0" y="0"/>
                </a:moveTo>
                <a:lnTo>
                  <a:pt x="139365" y="0"/>
                </a:lnTo>
                <a:lnTo>
                  <a:pt x="139365" y="1224973"/>
                </a:lnTo>
                <a:lnTo>
                  <a:pt x="0" y="122497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83528" y="5411625"/>
            <a:ext cx="139375" cy="1224973"/>
          </a:xfrm>
          <a:custGeom>
            <a:avLst/>
            <a:gdLst/>
            <a:ahLst/>
            <a:cxnLst/>
            <a:rect l="l" t="t" r="r" b="b"/>
            <a:pathLst>
              <a:path w="139375" h="1224973">
                <a:moveTo>
                  <a:pt x="0" y="0"/>
                </a:moveTo>
                <a:lnTo>
                  <a:pt x="139375" y="0"/>
                </a:lnTo>
                <a:lnTo>
                  <a:pt x="139375" y="1224973"/>
                </a:lnTo>
                <a:lnTo>
                  <a:pt x="0" y="1224973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579514" y="5448458"/>
            <a:ext cx="139365" cy="1188141"/>
          </a:xfrm>
          <a:custGeom>
            <a:avLst/>
            <a:gdLst/>
            <a:ahLst/>
            <a:cxnLst/>
            <a:rect l="l" t="t" r="r" b="b"/>
            <a:pathLst>
              <a:path w="139365" h="1188141">
                <a:moveTo>
                  <a:pt x="0" y="0"/>
                </a:moveTo>
                <a:lnTo>
                  <a:pt x="139365" y="0"/>
                </a:lnTo>
                <a:lnTo>
                  <a:pt x="139365" y="1188141"/>
                </a:lnTo>
                <a:lnTo>
                  <a:pt x="0" y="118814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579514" y="5448467"/>
            <a:ext cx="139375" cy="1188132"/>
          </a:xfrm>
          <a:custGeom>
            <a:avLst/>
            <a:gdLst/>
            <a:ahLst/>
            <a:cxnLst/>
            <a:rect l="l" t="t" r="r" b="b"/>
            <a:pathLst>
              <a:path w="139375" h="1188132">
                <a:moveTo>
                  <a:pt x="0" y="0"/>
                </a:moveTo>
                <a:lnTo>
                  <a:pt x="139375" y="0"/>
                </a:lnTo>
                <a:lnTo>
                  <a:pt x="139375" y="1188132"/>
                </a:lnTo>
                <a:lnTo>
                  <a:pt x="0" y="118813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475501" y="5439249"/>
            <a:ext cx="139365" cy="1197351"/>
          </a:xfrm>
          <a:custGeom>
            <a:avLst/>
            <a:gdLst/>
            <a:ahLst/>
            <a:cxnLst/>
            <a:rect l="l" t="t" r="r" b="b"/>
            <a:pathLst>
              <a:path w="139365" h="1197351">
                <a:moveTo>
                  <a:pt x="0" y="0"/>
                </a:moveTo>
                <a:lnTo>
                  <a:pt x="139365" y="0"/>
                </a:lnTo>
                <a:lnTo>
                  <a:pt x="139365" y="1197351"/>
                </a:lnTo>
                <a:lnTo>
                  <a:pt x="0" y="119735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475501" y="5439259"/>
            <a:ext cx="139375" cy="1197342"/>
          </a:xfrm>
          <a:custGeom>
            <a:avLst/>
            <a:gdLst/>
            <a:ahLst/>
            <a:cxnLst/>
            <a:rect l="l" t="t" r="r" b="b"/>
            <a:pathLst>
              <a:path w="139375" h="1197342">
                <a:moveTo>
                  <a:pt x="0" y="0"/>
                </a:moveTo>
                <a:lnTo>
                  <a:pt x="139375" y="0"/>
                </a:lnTo>
                <a:lnTo>
                  <a:pt x="139375" y="1197342"/>
                </a:lnTo>
                <a:lnTo>
                  <a:pt x="0" y="1197342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371487" y="5393208"/>
            <a:ext cx="139365" cy="1243394"/>
          </a:xfrm>
          <a:custGeom>
            <a:avLst/>
            <a:gdLst/>
            <a:ahLst/>
            <a:cxnLst/>
            <a:rect l="l" t="t" r="r" b="b"/>
            <a:pathLst>
              <a:path w="139365" h="1243394">
                <a:moveTo>
                  <a:pt x="0" y="0"/>
                </a:moveTo>
                <a:lnTo>
                  <a:pt x="139365" y="0"/>
                </a:lnTo>
                <a:lnTo>
                  <a:pt x="139365" y="1243394"/>
                </a:lnTo>
                <a:lnTo>
                  <a:pt x="0" y="124339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371487" y="5393209"/>
            <a:ext cx="139375" cy="1243394"/>
          </a:xfrm>
          <a:custGeom>
            <a:avLst/>
            <a:gdLst/>
            <a:ahLst/>
            <a:cxnLst/>
            <a:rect l="l" t="t" r="r" b="b"/>
            <a:pathLst>
              <a:path w="139375" h="1243394">
                <a:moveTo>
                  <a:pt x="0" y="0"/>
                </a:moveTo>
                <a:lnTo>
                  <a:pt x="139375" y="0"/>
                </a:lnTo>
                <a:lnTo>
                  <a:pt x="139375" y="1243394"/>
                </a:lnTo>
                <a:lnTo>
                  <a:pt x="0" y="1243394"/>
                </a:lnTo>
                <a:lnTo>
                  <a:pt x="0" y="0"/>
                </a:lnTo>
                <a:close/>
              </a:path>
            </a:pathLst>
          </a:custGeom>
          <a:ln w="994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267473" y="5420831"/>
            <a:ext cx="139375" cy="1215763"/>
          </a:xfrm>
          <a:custGeom>
            <a:avLst/>
            <a:gdLst/>
            <a:ahLst/>
            <a:cxnLst/>
            <a:rect l="l" t="t" r="r" b="b"/>
            <a:pathLst>
              <a:path w="139375" h="1215763">
                <a:moveTo>
                  <a:pt x="0" y="0"/>
                </a:moveTo>
                <a:lnTo>
                  <a:pt x="139375" y="0"/>
                </a:lnTo>
                <a:lnTo>
                  <a:pt x="139375" y="1215763"/>
                </a:lnTo>
                <a:lnTo>
                  <a:pt x="0" y="121576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67473" y="5420841"/>
            <a:ext cx="139375" cy="1215763"/>
          </a:xfrm>
          <a:custGeom>
            <a:avLst/>
            <a:gdLst/>
            <a:ahLst/>
            <a:cxnLst/>
            <a:rect l="l" t="t" r="r" b="b"/>
            <a:pathLst>
              <a:path w="139375" h="1215763">
                <a:moveTo>
                  <a:pt x="0" y="0"/>
                </a:moveTo>
                <a:lnTo>
                  <a:pt x="139375" y="0"/>
                </a:lnTo>
                <a:lnTo>
                  <a:pt x="139375" y="1215763"/>
                </a:lnTo>
                <a:lnTo>
                  <a:pt x="0" y="1215763"/>
                </a:lnTo>
                <a:lnTo>
                  <a:pt x="0" y="0"/>
                </a:lnTo>
                <a:close/>
              </a:path>
            </a:pathLst>
          </a:custGeom>
          <a:ln w="994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822904" y="6176072"/>
            <a:ext cx="139375" cy="460516"/>
          </a:xfrm>
          <a:custGeom>
            <a:avLst/>
            <a:gdLst/>
            <a:ahLst/>
            <a:cxnLst/>
            <a:rect l="l" t="t" r="r" b="b"/>
            <a:pathLst>
              <a:path w="139375" h="460516">
                <a:moveTo>
                  <a:pt x="0" y="0"/>
                </a:moveTo>
                <a:lnTo>
                  <a:pt x="139375" y="0"/>
                </a:lnTo>
                <a:lnTo>
                  <a:pt x="139375" y="460516"/>
                </a:lnTo>
                <a:lnTo>
                  <a:pt x="0" y="46051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822904" y="6176082"/>
            <a:ext cx="139375" cy="460516"/>
          </a:xfrm>
          <a:custGeom>
            <a:avLst/>
            <a:gdLst/>
            <a:ahLst/>
            <a:cxnLst/>
            <a:rect l="l" t="t" r="r" b="b"/>
            <a:pathLst>
              <a:path w="139375" h="460516">
                <a:moveTo>
                  <a:pt x="0" y="0"/>
                </a:moveTo>
                <a:lnTo>
                  <a:pt x="139375" y="0"/>
                </a:lnTo>
                <a:lnTo>
                  <a:pt x="139375" y="460516"/>
                </a:lnTo>
                <a:lnTo>
                  <a:pt x="0" y="460516"/>
                </a:lnTo>
                <a:lnTo>
                  <a:pt x="0" y="0"/>
                </a:lnTo>
                <a:close/>
              </a:path>
            </a:pathLst>
          </a:custGeom>
          <a:ln w="98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718890" y="6166863"/>
            <a:ext cx="139375" cy="469726"/>
          </a:xfrm>
          <a:custGeom>
            <a:avLst/>
            <a:gdLst/>
            <a:ahLst/>
            <a:cxnLst/>
            <a:rect l="l" t="t" r="r" b="b"/>
            <a:pathLst>
              <a:path w="139375" h="469726">
                <a:moveTo>
                  <a:pt x="0" y="0"/>
                </a:moveTo>
                <a:lnTo>
                  <a:pt x="139375" y="0"/>
                </a:lnTo>
                <a:lnTo>
                  <a:pt x="139375" y="469726"/>
                </a:lnTo>
                <a:lnTo>
                  <a:pt x="0" y="46972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718890" y="6166873"/>
            <a:ext cx="139375" cy="469726"/>
          </a:xfrm>
          <a:custGeom>
            <a:avLst/>
            <a:gdLst/>
            <a:ahLst/>
            <a:cxnLst/>
            <a:rect l="l" t="t" r="r" b="b"/>
            <a:pathLst>
              <a:path w="139375" h="469726">
                <a:moveTo>
                  <a:pt x="0" y="0"/>
                </a:moveTo>
                <a:lnTo>
                  <a:pt x="139375" y="0"/>
                </a:lnTo>
                <a:lnTo>
                  <a:pt x="139375" y="469726"/>
                </a:lnTo>
                <a:lnTo>
                  <a:pt x="0" y="469726"/>
                </a:lnTo>
                <a:lnTo>
                  <a:pt x="0" y="0"/>
                </a:lnTo>
                <a:close/>
              </a:path>
            </a:pathLst>
          </a:custGeom>
          <a:ln w="98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614877" y="6185285"/>
            <a:ext cx="139375" cy="451315"/>
          </a:xfrm>
          <a:custGeom>
            <a:avLst/>
            <a:gdLst/>
            <a:ahLst/>
            <a:cxnLst/>
            <a:rect l="l" t="t" r="r" b="b"/>
            <a:pathLst>
              <a:path w="139375" h="451315">
                <a:moveTo>
                  <a:pt x="0" y="0"/>
                </a:moveTo>
                <a:lnTo>
                  <a:pt x="139375" y="0"/>
                </a:lnTo>
                <a:lnTo>
                  <a:pt x="139375" y="451315"/>
                </a:lnTo>
                <a:lnTo>
                  <a:pt x="0" y="45131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614877" y="6185295"/>
            <a:ext cx="139375" cy="451306"/>
          </a:xfrm>
          <a:custGeom>
            <a:avLst/>
            <a:gdLst/>
            <a:ahLst/>
            <a:cxnLst/>
            <a:rect l="l" t="t" r="r" b="b"/>
            <a:pathLst>
              <a:path w="139375" h="451306">
                <a:moveTo>
                  <a:pt x="0" y="0"/>
                </a:moveTo>
                <a:lnTo>
                  <a:pt x="139375" y="0"/>
                </a:lnTo>
                <a:lnTo>
                  <a:pt x="139375" y="451306"/>
                </a:lnTo>
                <a:lnTo>
                  <a:pt x="0" y="451306"/>
                </a:lnTo>
                <a:lnTo>
                  <a:pt x="0" y="0"/>
                </a:lnTo>
                <a:close/>
              </a:path>
            </a:pathLst>
          </a:custGeom>
          <a:ln w="98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10863" y="6157665"/>
            <a:ext cx="139375" cy="478936"/>
          </a:xfrm>
          <a:custGeom>
            <a:avLst/>
            <a:gdLst/>
            <a:ahLst/>
            <a:cxnLst/>
            <a:rect l="l" t="t" r="r" b="b"/>
            <a:pathLst>
              <a:path w="139375" h="478936">
                <a:moveTo>
                  <a:pt x="0" y="0"/>
                </a:moveTo>
                <a:lnTo>
                  <a:pt x="139375" y="0"/>
                </a:lnTo>
                <a:lnTo>
                  <a:pt x="139375" y="478936"/>
                </a:lnTo>
                <a:lnTo>
                  <a:pt x="0" y="47893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510863" y="6157666"/>
            <a:ext cx="139375" cy="478936"/>
          </a:xfrm>
          <a:custGeom>
            <a:avLst/>
            <a:gdLst/>
            <a:ahLst/>
            <a:cxnLst/>
            <a:rect l="l" t="t" r="r" b="b"/>
            <a:pathLst>
              <a:path w="139375" h="478936">
                <a:moveTo>
                  <a:pt x="0" y="0"/>
                </a:moveTo>
                <a:lnTo>
                  <a:pt x="139375" y="0"/>
                </a:lnTo>
                <a:lnTo>
                  <a:pt x="139375" y="478936"/>
                </a:lnTo>
                <a:lnTo>
                  <a:pt x="0" y="478936"/>
                </a:lnTo>
                <a:lnTo>
                  <a:pt x="0" y="0"/>
                </a:lnTo>
                <a:close/>
              </a:path>
            </a:pathLst>
          </a:custGeom>
          <a:ln w="98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406849" y="6148456"/>
            <a:ext cx="129420" cy="488147"/>
          </a:xfrm>
          <a:custGeom>
            <a:avLst/>
            <a:gdLst/>
            <a:ahLst/>
            <a:cxnLst/>
            <a:rect l="l" t="t" r="r" b="b"/>
            <a:pathLst>
              <a:path w="129420" h="488147">
                <a:moveTo>
                  <a:pt x="0" y="0"/>
                </a:moveTo>
                <a:lnTo>
                  <a:pt x="129420" y="0"/>
                </a:lnTo>
                <a:lnTo>
                  <a:pt x="129420" y="488147"/>
                </a:lnTo>
                <a:lnTo>
                  <a:pt x="0" y="48814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406849" y="6148457"/>
            <a:ext cx="129420" cy="488147"/>
          </a:xfrm>
          <a:custGeom>
            <a:avLst/>
            <a:gdLst/>
            <a:ahLst/>
            <a:cxnLst/>
            <a:rect l="l" t="t" r="r" b="b"/>
            <a:pathLst>
              <a:path w="129420" h="488147">
                <a:moveTo>
                  <a:pt x="0" y="0"/>
                </a:moveTo>
                <a:lnTo>
                  <a:pt x="129420" y="0"/>
                </a:lnTo>
                <a:lnTo>
                  <a:pt x="129420" y="488147"/>
                </a:lnTo>
                <a:lnTo>
                  <a:pt x="0" y="488147"/>
                </a:lnTo>
                <a:lnTo>
                  <a:pt x="0" y="0"/>
                </a:lnTo>
                <a:close/>
              </a:path>
            </a:pathLst>
          </a:custGeom>
          <a:ln w="99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75804" y="5162941"/>
            <a:ext cx="0" cy="1473652"/>
          </a:xfrm>
          <a:custGeom>
            <a:avLst/>
            <a:gdLst/>
            <a:ahLst/>
            <a:cxnLst/>
            <a:rect l="l" t="t" r="r" b="b"/>
            <a:pathLst>
              <a:path h="1473652">
                <a:moveTo>
                  <a:pt x="0" y="1473652"/>
                </a:moveTo>
                <a:lnTo>
                  <a:pt x="0" y="0"/>
                </a:lnTo>
              </a:path>
            </a:pathLst>
          </a:custGeom>
          <a:ln w="995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26027" y="6636594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126027" y="6424756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126027" y="6212919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26027" y="6001081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26027" y="5789244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126027" y="5577406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126027" y="5374779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126027" y="5162941"/>
            <a:ext cx="49777" cy="0"/>
          </a:xfrm>
          <a:custGeom>
            <a:avLst/>
            <a:gdLst/>
            <a:ahLst/>
            <a:cxnLst/>
            <a:rect l="l" t="t" r="r" b="b"/>
            <a:pathLst>
              <a:path w="49777">
                <a:moveTo>
                  <a:pt x="0" y="0"/>
                </a:moveTo>
                <a:lnTo>
                  <a:pt x="49777" y="0"/>
                </a:lnTo>
              </a:path>
            </a:pathLst>
          </a:custGeom>
          <a:ln w="921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175804" y="6636594"/>
            <a:ext cx="4469976" cy="0"/>
          </a:xfrm>
          <a:custGeom>
            <a:avLst/>
            <a:gdLst/>
            <a:ahLst/>
            <a:cxnLst/>
            <a:rect l="l" t="t" r="r" b="b"/>
            <a:pathLst>
              <a:path w="4469976">
                <a:moveTo>
                  <a:pt x="0" y="0"/>
                </a:moveTo>
                <a:lnTo>
                  <a:pt x="4469976" y="0"/>
                </a:lnTo>
              </a:path>
            </a:pathLst>
          </a:custGeom>
          <a:ln w="921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175804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061835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957822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3853808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749795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645781" y="6636594"/>
            <a:ext cx="0" cy="36841"/>
          </a:xfrm>
          <a:custGeom>
            <a:avLst/>
            <a:gdLst/>
            <a:ahLst/>
            <a:cxnLst/>
            <a:rect l="l" t="t" r="r" b="b"/>
            <a:pathLst>
              <a:path h="36841">
                <a:moveTo>
                  <a:pt x="0" y="0"/>
                </a:moveTo>
                <a:lnTo>
                  <a:pt x="0" y="36841"/>
                </a:lnTo>
              </a:path>
            </a:pathLst>
          </a:custGeom>
          <a:ln w="99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718819" y="3232112"/>
            <a:ext cx="4420870" cy="3482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6944">
              <a:lnSpc>
                <a:spcPct val="100000"/>
              </a:lnSpc>
            </a:pPr>
            <a:r>
              <a:rPr sz="950" spc="-1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tt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nd</a:t>
            </a:r>
            <a:r>
              <a:rPr sz="950" spc="85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75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c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50" dirty="0">
                <a:latin typeface="Calibri"/>
                <a:cs typeface="Calibri"/>
              </a:rPr>
              <a:t>m</a:t>
            </a:r>
            <a:r>
              <a:rPr sz="950" spc="-9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105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100</a:t>
            </a:r>
            <a:r>
              <a:rPr sz="950" spc="45" dirty="0">
                <a:latin typeface="Calibri"/>
                <a:cs typeface="Calibri"/>
              </a:rPr>
              <a:t>%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h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35" dirty="0">
                <a:latin typeface="Calibri"/>
                <a:cs typeface="Calibri"/>
              </a:rPr>
              <a:t>n</a:t>
            </a:r>
            <a:r>
              <a:rPr sz="950" spc="-45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65" dirty="0">
                <a:latin typeface="Calibri"/>
                <a:cs typeface="Calibri"/>
              </a:rPr>
              <a:t>c</a:t>
            </a:r>
            <a:r>
              <a:rPr sz="950" spc="35" dirty="0">
                <a:latin typeface="Calibri"/>
                <a:cs typeface="Calibri"/>
              </a:rPr>
              <a:t>h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ud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t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c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t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g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60" dirty="0">
                <a:latin typeface="Calibri"/>
                <a:cs typeface="Calibri"/>
              </a:rPr>
              <a:t>r</a:t>
            </a:r>
            <a:r>
              <a:rPr sz="950" spc="30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79"/>
              </a:spcBef>
            </a:pPr>
            <a:endParaRPr sz="1400"/>
          </a:p>
          <a:p>
            <a:pPr marL="746125" algn="ctr">
              <a:lnSpc>
                <a:spcPct val="100000"/>
              </a:lnSpc>
              <a:tabLst>
                <a:tab pos="1616075" algn="l"/>
                <a:tab pos="2486025" algn="l"/>
              </a:tabLst>
            </a:pPr>
            <a:r>
              <a:rPr sz="950" spc="65" dirty="0">
                <a:latin typeface="Calibri"/>
                <a:cs typeface="Calibri"/>
              </a:rPr>
              <a:t>10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2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30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7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80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-15" dirty="0">
                <a:latin typeface="Calibri"/>
                <a:cs typeface="Calibri"/>
              </a:rPr>
              <a:t>1</a:t>
            </a:r>
            <a:r>
              <a:rPr sz="950" spc="65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8"/>
              </a:spcBef>
            </a:pPr>
            <a:endParaRPr sz="600"/>
          </a:p>
          <a:p>
            <a:pPr marL="635635" algn="ctr">
              <a:lnSpc>
                <a:spcPct val="100000"/>
              </a:lnSpc>
              <a:tabLst>
                <a:tab pos="1505585" algn="l"/>
                <a:tab pos="2376170" algn="l"/>
              </a:tabLst>
            </a:pPr>
            <a:r>
              <a:rPr sz="950" spc="65" dirty="0">
                <a:latin typeface="Calibri"/>
                <a:cs typeface="Calibri"/>
              </a:rPr>
              <a:t>12</a:t>
            </a:r>
            <a:r>
              <a:rPr sz="950" spc="-15" dirty="0">
                <a:latin typeface="Calibri"/>
                <a:cs typeface="Calibri"/>
              </a:rPr>
              <a:t>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65" dirty="0">
                <a:latin typeface="Calibri"/>
                <a:cs typeface="Calibri"/>
              </a:rPr>
              <a:t>14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15</a:t>
            </a:r>
            <a:r>
              <a:rPr sz="950" spc="-15" dirty="0">
                <a:latin typeface="Calibri"/>
                <a:cs typeface="Calibri"/>
              </a:rPr>
              <a:t>0</a:t>
            </a:r>
            <a:r>
              <a:rPr sz="950" spc="20" dirty="0">
                <a:latin typeface="Calibri"/>
                <a:cs typeface="Calibri"/>
              </a:rPr>
              <a:t>-</a:t>
            </a:r>
            <a:r>
              <a:rPr sz="950" spc="65" dirty="0">
                <a:latin typeface="Calibri"/>
                <a:cs typeface="Calibri"/>
              </a:rPr>
              <a:t>16</a:t>
            </a:r>
            <a:r>
              <a:rPr sz="950" spc="35" dirty="0">
                <a:latin typeface="Calibri"/>
                <a:cs typeface="Calibri"/>
              </a:rPr>
              <a:t>9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65" dirty="0">
                <a:latin typeface="Calibri"/>
                <a:cs typeface="Calibri"/>
              </a:rPr>
              <a:t>17</a:t>
            </a:r>
            <a:r>
              <a:rPr sz="950" spc="-15" dirty="0">
                <a:latin typeface="Calibri"/>
                <a:cs typeface="Calibri"/>
              </a:rPr>
              <a:t>0</a:t>
            </a:r>
            <a:r>
              <a:rPr sz="950" spc="30" dirty="0">
                <a:latin typeface="Calibri"/>
                <a:cs typeface="Calibri"/>
              </a:rPr>
              <a:t>+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42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13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2"/>
              </a:spcBef>
            </a:pPr>
            <a:endParaRPr sz="1000"/>
          </a:p>
          <a:p>
            <a:pPr marL="1176655" marR="518159" indent="0" algn="ctr">
              <a:lnSpc>
                <a:spcPct val="105100"/>
              </a:lnSpc>
            </a:pPr>
            <a:r>
              <a:rPr sz="1150" spc="30" dirty="0">
                <a:latin typeface="Calibri"/>
                <a:cs typeface="Calibri"/>
              </a:rPr>
              <a:t>A</a:t>
            </a:r>
            <a:r>
              <a:rPr sz="1150" spc="25" dirty="0">
                <a:latin typeface="Calibri"/>
                <a:cs typeface="Calibri"/>
              </a:rPr>
              <a:t>v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75" dirty="0">
                <a:latin typeface="Calibri"/>
                <a:cs typeface="Calibri"/>
              </a:rPr>
              <a:t>g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-25" dirty="0">
                <a:latin typeface="Calibri"/>
                <a:cs typeface="Calibri"/>
              </a:rPr>
              <a:t> </a:t>
            </a:r>
            <a:r>
              <a:rPr sz="1150" spc="-10" dirty="0">
                <a:latin typeface="Calibri"/>
                <a:cs typeface="Calibri"/>
              </a:rPr>
              <a:t>W</a:t>
            </a:r>
            <a:r>
              <a:rPr sz="1150" spc="50" dirty="0">
                <a:latin typeface="Calibri"/>
                <a:cs typeface="Calibri"/>
              </a:rPr>
              <a:t>ee</a:t>
            </a:r>
            <a:r>
              <a:rPr sz="1150" spc="20" dirty="0">
                <a:latin typeface="Calibri"/>
                <a:cs typeface="Calibri"/>
              </a:rPr>
              <a:t>k</a:t>
            </a:r>
            <a:r>
              <a:rPr sz="1150" spc="45" dirty="0">
                <a:latin typeface="Calibri"/>
                <a:cs typeface="Calibri"/>
              </a:rPr>
              <a:t>ly</a:t>
            </a:r>
            <a:r>
              <a:rPr sz="1150" spc="30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spc="-10" dirty="0">
                <a:latin typeface="Calibri"/>
                <a:cs typeface="Calibri"/>
              </a:rPr>
              <a:t>r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5" dirty="0">
                <a:latin typeface="Calibri"/>
                <a:cs typeface="Calibri"/>
              </a:rPr>
              <a:t>p</a:t>
            </a:r>
            <a:r>
              <a:rPr sz="1150" spc="70" dirty="0">
                <a:latin typeface="Calibri"/>
                <a:cs typeface="Calibri"/>
              </a:rPr>
              <a:t>a</a:t>
            </a:r>
            <a:r>
              <a:rPr sz="1150" dirty="0">
                <a:latin typeface="Calibri"/>
                <a:cs typeface="Calibri"/>
              </a:rPr>
              <a:t>t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15" dirty="0">
                <a:latin typeface="Calibri"/>
                <a:cs typeface="Calibri"/>
              </a:rPr>
              <a:t>b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110" dirty="0">
                <a:latin typeface="Calibri"/>
                <a:cs typeface="Calibri"/>
              </a:rPr>
              <a:t> </a:t>
            </a:r>
            <a:r>
              <a:rPr sz="1150" spc="25" dirty="0">
                <a:latin typeface="Calibri"/>
                <a:cs typeface="Calibri"/>
              </a:rPr>
              <a:t>P</a:t>
            </a:r>
            <a:r>
              <a:rPr sz="1150" spc="-15" dirty="0">
                <a:latin typeface="Calibri"/>
                <a:cs typeface="Calibri"/>
              </a:rPr>
              <a:t>r</a:t>
            </a:r>
            <a:r>
              <a:rPr sz="1150" spc="15" dirty="0">
                <a:latin typeface="Calibri"/>
                <a:cs typeface="Calibri"/>
              </a:rPr>
              <a:t>o</a:t>
            </a:r>
            <a:r>
              <a:rPr sz="1150" spc="35" dirty="0">
                <a:latin typeface="Calibri"/>
                <a:cs typeface="Calibri"/>
              </a:rPr>
              <a:t>f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e</a:t>
            </a:r>
            <a:r>
              <a:rPr sz="1150" spc="15" dirty="0">
                <a:latin typeface="Calibri"/>
                <a:cs typeface="Calibri"/>
              </a:rPr>
              <a:t>n</a:t>
            </a:r>
            <a:r>
              <a:rPr sz="1150" spc="50" dirty="0">
                <a:latin typeface="Calibri"/>
                <a:cs typeface="Calibri"/>
              </a:rPr>
              <a:t>c</a:t>
            </a:r>
            <a:r>
              <a:rPr sz="1150" spc="45" dirty="0">
                <a:latin typeface="Calibri"/>
                <a:cs typeface="Calibri"/>
              </a:rPr>
              <a:t>y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spc="45" dirty="0">
                <a:latin typeface="Calibri"/>
                <a:cs typeface="Calibri"/>
              </a:rPr>
              <a:t>i</a:t>
            </a:r>
            <a:r>
              <a:rPr sz="1150" spc="50" dirty="0">
                <a:latin typeface="Calibri"/>
                <a:cs typeface="Calibri"/>
              </a:rPr>
              <a:t>n</a:t>
            </a:r>
            <a:r>
              <a:rPr sz="1150" spc="20" dirty="0">
                <a:latin typeface="Calibri"/>
                <a:cs typeface="Calibri"/>
              </a:rPr>
              <a:t> </a:t>
            </a:r>
            <a:r>
              <a:rPr sz="1150" i="1" spc="60" dirty="0">
                <a:latin typeface="Calibri"/>
                <a:cs typeface="Calibri"/>
              </a:rPr>
              <a:t>E</a:t>
            </a:r>
            <a:r>
              <a:rPr sz="1150" i="1" spc="30" dirty="0">
                <a:latin typeface="Calibri"/>
                <a:cs typeface="Calibri"/>
              </a:rPr>
              <a:t>ng</a:t>
            </a:r>
            <a:r>
              <a:rPr sz="1150" i="1" spc="45" dirty="0">
                <a:latin typeface="Calibri"/>
                <a:cs typeface="Calibri"/>
              </a:rPr>
              <a:t>li</a:t>
            </a:r>
            <a:r>
              <a:rPr sz="1150" i="1" spc="20" dirty="0">
                <a:latin typeface="Calibri"/>
                <a:cs typeface="Calibri"/>
              </a:rPr>
              <a:t>s</a:t>
            </a:r>
            <a:r>
              <a:rPr sz="1150" i="1" spc="50" dirty="0">
                <a:latin typeface="Calibri"/>
                <a:cs typeface="Calibri"/>
              </a:rPr>
              <a:t>h</a:t>
            </a:r>
            <a:r>
              <a:rPr sz="1150" i="1" spc="-45" dirty="0">
                <a:latin typeface="Calibri"/>
                <a:cs typeface="Calibri"/>
              </a:rPr>
              <a:t> </a:t>
            </a:r>
            <a:r>
              <a:rPr sz="1150" i="1" spc="55" dirty="0">
                <a:latin typeface="Calibri"/>
                <a:cs typeface="Calibri"/>
              </a:rPr>
              <a:t>L</a:t>
            </a:r>
            <a:r>
              <a:rPr sz="1150" i="1" spc="30" dirty="0">
                <a:latin typeface="Calibri"/>
                <a:cs typeface="Calibri"/>
              </a:rPr>
              <a:t>anguag</a:t>
            </a:r>
            <a:r>
              <a:rPr sz="1150" i="1" spc="45" dirty="0">
                <a:latin typeface="Calibri"/>
                <a:cs typeface="Calibri"/>
              </a:rPr>
              <a:t>e</a:t>
            </a:r>
            <a:r>
              <a:rPr sz="1150" i="1" dirty="0">
                <a:latin typeface="Calibri"/>
                <a:cs typeface="Calibri"/>
              </a:rPr>
              <a:t> </a:t>
            </a:r>
            <a:r>
              <a:rPr sz="1150" i="1" spc="-105" dirty="0">
                <a:latin typeface="Calibri"/>
                <a:cs typeface="Calibri"/>
              </a:rPr>
              <a:t> </a:t>
            </a:r>
            <a:r>
              <a:rPr sz="1150" i="1" spc="30" dirty="0">
                <a:latin typeface="Calibri"/>
                <a:cs typeface="Calibri"/>
              </a:rPr>
              <a:t>A</a:t>
            </a:r>
            <a:r>
              <a:rPr sz="1150" i="1" spc="-5" dirty="0">
                <a:latin typeface="Calibri"/>
                <a:cs typeface="Calibri"/>
              </a:rPr>
              <a:t>r</a:t>
            </a:r>
            <a:r>
              <a:rPr sz="1150" i="1" dirty="0">
                <a:latin typeface="Calibri"/>
                <a:cs typeface="Calibri"/>
              </a:rPr>
              <a:t>t</a:t>
            </a:r>
            <a:r>
              <a:rPr sz="1150" i="1" spc="40" dirty="0"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  <a:p>
            <a:pPr marL="650240" algn="ctr">
              <a:lnSpc>
                <a:spcPct val="100000"/>
              </a:lnSpc>
              <a:spcBef>
                <a:spcPts val="50"/>
              </a:spcBef>
            </a:pPr>
            <a:r>
              <a:rPr sz="950" spc="20" dirty="0">
                <a:latin typeface="Calibri"/>
                <a:cs typeface="Calibri"/>
              </a:rPr>
              <a:t>(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li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/</a:t>
            </a:r>
            <a:r>
              <a:rPr sz="950" spc="50" dirty="0">
                <a:latin typeface="Calibri"/>
                <a:cs typeface="Calibri"/>
              </a:rPr>
              <a:t>Pr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Y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spc="30" dirty="0">
                <a:latin typeface="Calibri"/>
                <a:cs typeface="Calibri"/>
              </a:rPr>
              <a:t>CST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Pr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f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y</a:t>
            </a:r>
            <a:r>
              <a:rPr sz="950" spc="-50" dirty="0">
                <a:latin typeface="Calibri"/>
                <a:cs typeface="Calibri"/>
              </a:rPr>
              <a:t> </a:t>
            </a:r>
            <a:r>
              <a:rPr sz="950" spc="-15" dirty="0">
                <a:latin typeface="Calibri"/>
                <a:cs typeface="Calibri"/>
              </a:rPr>
              <a:t>L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35" dirty="0">
                <a:latin typeface="Calibri"/>
                <a:cs typeface="Calibri"/>
              </a:rPr>
              <a:t>v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82085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R="3916679" algn="ctr">
              <a:lnSpc>
                <a:spcPct val="100000"/>
              </a:lnSpc>
            </a:pPr>
            <a:r>
              <a:rPr sz="950" spc="6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1186854" y="6710982"/>
            <a:ext cx="33883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7110" algn="l"/>
                <a:tab pos="2083435" algn="l"/>
                <a:tab pos="2853690" algn="l"/>
              </a:tabLst>
            </a:pPr>
            <a:r>
              <a:rPr sz="950" spc="30" dirty="0">
                <a:latin typeface="Calibri"/>
                <a:cs typeface="Calibri"/>
              </a:rPr>
              <a:t>F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ow</a:t>
            </a:r>
            <a:r>
              <a:rPr sz="950" spc="7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B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Pr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15" dirty="0">
                <a:latin typeface="Calibri"/>
                <a:cs typeface="Calibri"/>
              </a:rPr>
              <a:t>fi</a:t>
            </a:r>
            <a:r>
              <a:rPr sz="950" spc="-15" dirty="0">
                <a:latin typeface="Calibri"/>
                <a:cs typeface="Calibri"/>
              </a:rPr>
              <a:t>c</a:t>
            </a:r>
            <a:r>
              <a:rPr sz="950" spc="15" dirty="0">
                <a:latin typeface="Calibri"/>
                <a:cs typeface="Calibri"/>
              </a:rPr>
              <a:t>i</a:t>
            </a:r>
            <a:r>
              <a:rPr sz="950" spc="7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4918304" y="6710982"/>
            <a:ext cx="55118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7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35" dirty="0">
                <a:latin typeface="Calibri"/>
                <a:cs typeface="Calibri"/>
              </a:rPr>
              <a:t>v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35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1364955" y="7281320"/>
            <a:ext cx="79643" cy="64463"/>
          </a:xfrm>
          <a:custGeom>
            <a:avLst/>
            <a:gdLst/>
            <a:ahLst/>
            <a:cxnLst/>
            <a:rect l="l" t="t" r="r" b="b"/>
            <a:pathLst>
              <a:path w="79643" h="64463">
                <a:moveTo>
                  <a:pt x="0" y="0"/>
                </a:moveTo>
                <a:lnTo>
                  <a:pt x="79643" y="0"/>
                </a:lnTo>
                <a:lnTo>
                  <a:pt x="79643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364955" y="7281321"/>
            <a:ext cx="79643" cy="64472"/>
          </a:xfrm>
          <a:custGeom>
            <a:avLst/>
            <a:gdLst/>
            <a:ahLst/>
            <a:cxnLst/>
            <a:rect l="l" t="t" r="r" b="b"/>
            <a:pathLst>
              <a:path w="79643" h="64472">
                <a:moveTo>
                  <a:pt x="0" y="0"/>
                </a:moveTo>
                <a:lnTo>
                  <a:pt x="79643" y="0"/>
                </a:lnTo>
                <a:lnTo>
                  <a:pt x="79643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121566" y="7281320"/>
            <a:ext cx="79643" cy="64463"/>
          </a:xfrm>
          <a:custGeom>
            <a:avLst/>
            <a:gdLst/>
            <a:ahLst/>
            <a:cxnLst/>
            <a:rect l="l" t="t" r="r" b="b"/>
            <a:pathLst>
              <a:path w="79643" h="64463">
                <a:moveTo>
                  <a:pt x="0" y="0"/>
                </a:moveTo>
                <a:lnTo>
                  <a:pt x="79643" y="0"/>
                </a:lnTo>
                <a:lnTo>
                  <a:pt x="79643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121566" y="7281321"/>
            <a:ext cx="79643" cy="64472"/>
          </a:xfrm>
          <a:custGeom>
            <a:avLst/>
            <a:gdLst/>
            <a:ahLst/>
            <a:cxnLst/>
            <a:rect l="l" t="t" r="r" b="b"/>
            <a:pathLst>
              <a:path w="79643" h="64472">
                <a:moveTo>
                  <a:pt x="0" y="0"/>
                </a:moveTo>
                <a:lnTo>
                  <a:pt x="79643" y="0"/>
                </a:lnTo>
                <a:lnTo>
                  <a:pt x="79643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937909" y="7281320"/>
            <a:ext cx="69687" cy="64463"/>
          </a:xfrm>
          <a:custGeom>
            <a:avLst/>
            <a:gdLst/>
            <a:ahLst/>
            <a:cxnLst/>
            <a:rect l="l" t="t" r="r" b="b"/>
            <a:pathLst>
              <a:path w="69687" h="64463">
                <a:moveTo>
                  <a:pt x="0" y="0"/>
                </a:moveTo>
                <a:lnTo>
                  <a:pt x="69687" y="0"/>
                </a:lnTo>
                <a:lnTo>
                  <a:pt x="69687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937909" y="7281321"/>
            <a:ext cx="69687" cy="64472"/>
          </a:xfrm>
          <a:custGeom>
            <a:avLst/>
            <a:gdLst/>
            <a:ahLst/>
            <a:cxnLst/>
            <a:rect l="l" t="t" r="r" b="b"/>
            <a:pathLst>
              <a:path w="69687" h="64472">
                <a:moveTo>
                  <a:pt x="0" y="0"/>
                </a:moveTo>
                <a:lnTo>
                  <a:pt x="69687" y="0"/>
                </a:lnTo>
                <a:lnTo>
                  <a:pt x="69687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744297" y="7281320"/>
            <a:ext cx="69687" cy="64463"/>
          </a:xfrm>
          <a:custGeom>
            <a:avLst/>
            <a:gdLst/>
            <a:ahLst/>
            <a:cxnLst/>
            <a:rect l="l" t="t" r="r" b="b"/>
            <a:pathLst>
              <a:path w="69687" h="64463">
                <a:moveTo>
                  <a:pt x="0" y="0"/>
                </a:moveTo>
                <a:lnTo>
                  <a:pt x="69687" y="0"/>
                </a:lnTo>
                <a:lnTo>
                  <a:pt x="69687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744297" y="7281321"/>
            <a:ext cx="69687" cy="64472"/>
          </a:xfrm>
          <a:custGeom>
            <a:avLst/>
            <a:gdLst/>
            <a:ahLst/>
            <a:cxnLst/>
            <a:rect l="l" t="t" r="r" b="b"/>
            <a:pathLst>
              <a:path w="69687" h="64472">
                <a:moveTo>
                  <a:pt x="0" y="0"/>
                </a:moveTo>
                <a:lnTo>
                  <a:pt x="69687" y="0"/>
                </a:lnTo>
                <a:lnTo>
                  <a:pt x="69687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4550685" y="7281320"/>
            <a:ext cx="69687" cy="64463"/>
          </a:xfrm>
          <a:custGeom>
            <a:avLst/>
            <a:gdLst/>
            <a:ahLst/>
            <a:cxnLst/>
            <a:rect l="l" t="t" r="r" b="b"/>
            <a:pathLst>
              <a:path w="69687" h="64463">
                <a:moveTo>
                  <a:pt x="0" y="0"/>
                </a:moveTo>
                <a:lnTo>
                  <a:pt x="69687" y="0"/>
                </a:lnTo>
                <a:lnTo>
                  <a:pt x="69687" y="64463"/>
                </a:lnTo>
                <a:lnTo>
                  <a:pt x="0" y="6446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550685" y="7281321"/>
            <a:ext cx="69687" cy="64472"/>
          </a:xfrm>
          <a:custGeom>
            <a:avLst/>
            <a:gdLst/>
            <a:ahLst/>
            <a:cxnLst/>
            <a:rect l="l" t="t" r="r" b="b"/>
            <a:pathLst>
              <a:path w="69687" h="64472">
                <a:moveTo>
                  <a:pt x="0" y="0"/>
                </a:moveTo>
                <a:lnTo>
                  <a:pt x="69687" y="0"/>
                </a:lnTo>
                <a:lnTo>
                  <a:pt x="69687" y="64472"/>
                </a:lnTo>
                <a:lnTo>
                  <a:pt x="0" y="64472"/>
                </a:lnTo>
                <a:lnTo>
                  <a:pt x="0" y="0"/>
                </a:lnTo>
                <a:close/>
              </a:path>
            </a:pathLst>
          </a:custGeom>
          <a:ln w="95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37768" y="4407695"/>
            <a:ext cx="5057353" cy="3094666"/>
          </a:xfrm>
          <a:custGeom>
            <a:avLst/>
            <a:gdLst/>
            <a:ahLst/>
            <a:cxnLst/>
            <a:rect l="l" t="t" r="r" b="b"/>
            <a:pathLst>
              <a:path w="5057353" h="3094666">
                <a:moveTo>
                  <a:pt x="0" y="0"/>
                </a:moveTo>
                <a:lnTo>
                  <a:pt x="5057353" y="0"/>
                </a:lnTo>
                <a:lnTo>
                  <a:pt x="5057353" y="3094666"/>
                </a:lnTo>
                <a:lnTo>
                  <a:pt x="0" y="3094666"/>
                </a:lnTo>
                <a:lnTo>
                  <a:pt x="0" y="0"/>
                </a:lnTo>
                <a:close/>
              </a:path>
            </a:pathLst>
          </a:custGeom>
          <a:ln w="942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18819" y="6897707"/>
            <a:ext cx="4497705" cy="79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4869" algn="ctr">
              <a:lnSpc>
                <a:spcPct val="100000"/>
              </a:lnSpc>
            </a:pPr>
            <a:r>
              <a:rPr sz="950" spc="-10" dirty="0">
                <a:latin typeface="Calibri"/>
                <a:cs typeface="Calibri"/>
              </a:rPr>
              <a:t>Atte</a:t>
            </a:r>
            <a:r>
              <a:rPr sz="950" spc="45" dirty="0">
                <a:latin typeface="Calibri"/>
                <a:cs typeface="Calibri"/>
              </a:rPr>
              <a:t>nd</a:t>
            </a:r>
            <a:r>
              <a:rPr sz="950" spc="85" dirty="0">
                <a:latin typeface="Calibri"/>
                <a:cs typeface="Calibri"/>
              </a:rPr>
              <a:t>a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7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l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45" dirty="0">
                <a:latin typeface="Calibri"/>
                <a:cs typeface="Calibri"/>
              </a:rPr>
              <a:t>u</a:t>
            </a:r>
            <a:r>
              <a:rPr sz="950" spc="50" dirty="0">
                <a:latin typeface="Calibri"/>
                <a:cs typeface="Calibri"/>
              </a:rPr>
              <a:t>m</a:t>
            </a:r>
            <a:r>
              <a:rPr sz="950" spc="-90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t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10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100</a:t>
            </a:r>
            <a:r>
              <a:rPr sz="950" spc="45" dirty="0">
                <a:latin typeface="Calibri"/>
                <a:cs typeface="Calibri"/>
              </a:rPr>
              <a:t>%</a:t>
            </a:r>
            <a:r>
              <a:rPr sz="950" spc="-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95" dirty="0">
                <a:latin typeface="Calibri"/>
                <a:cs typeface="Calibri"/>
              </a:rPr>
              <a:t>i</a:t>
            </a:r>
            <a:r>
              <a:rPr sz="950" spc="-10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h</a:t>
            </a:r>
            <a:r>
              <a:rPr sz="950" spc="90" dirty="0">
                <a:latin typeface="Calibri"/>
                <a:cs typeface="Calibri"/>
              </a:rPr>
              <a:t>i</a:t>
            </a:r>
            <a:r>
              <a:rPr sz="950" spc="35" dirty="0">
                <a:latin typeface="Calibri"/>
                <a:cs typeface="Calibri"/>
              </a:rPr>
              <a:t>n</a:t>
            </a:r>
            <a:r>
              <a:rPr sz="950" spc="-45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35" dirty="0">
                <a:latin typeface="Calibri"/>
                <a:cs typeface="Calibri"/>
              </a:rPr>
              <a:t>h</a:t>
            </a:r>
            <a:r>
              <a:rPr sz="950" spc="30" dirty="0">
                <a:latin typeface="Calibri"/>
                <a:cs typeface="Calibri"/>
              </a:rPr>
              <a:t> </a:t>
            </a:r>
            <a:r>
              <a:rPr sz="950" spc="95" dirty="0">
                <a:latin typeface="Calibri"/>
                <a:cs typeface="Calibri"/>
              </a:rPr>
              <a:t>s</a:t>
            </a:r>
            <a:r>
              <a:rPr sz="950" spc="-10" dirty="0">
                <a:latin typeface="Calibri"/>
                <a:cs typeface="Calibri"/>
              </a:rPr>
              <a:t>t</a:t>
            </a:r>
            <a:r>
              <a:rPr sz="950" spc="45" dirty="0">
                <a:latin typeface="Calibri"/>
                <a:cs typeface="Calibri"/>
              </a:rPr>
              <a:t>ud</a:t>
            </a:r>
            <a:r>
              <a:rPr sz="950" spc="-10" dirty="0">
                <a:latin typeface="Calibri"/>
                <a:cs typeface="Calibri"/>
              </a:rPr>
              <a:t>e</a:t>
            </a:r>
            <a:r>
              <a:rPr sz="950" spc="45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t</a:t>
            </a:r>
            <a:r>
              <a:rPr sz="950" spc="-10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c</a:t>
            </a:r>
            <a:r>
              <a:rPr sz="950" spc="90" dirty="0">
                <a:latin typeface="Calibri"/>
                <a:cs typeface="Calibri"/>
              </a:rPr>
              <a:t>a</a:t>
            </a:r>
            <a:r>
              <a:rPr sz="950" spc="-10" dirty="0">
                <a:latin typeface="Calibri"/>
                <a:cs typeface="Calibri"/>
              </a:rPr>
              <a:t>te</a:t>
            </a:r>
            <a:r>
              <a:rPr sz="950" spc="20" dirty="0">
                <a:latin typeface="Calibri"/>
                <a:cs typeface="Calibri"/>
              </a:rPr>
              <a:t>g</a:t>
            </a:r>
            <a:r>
              <a:rPr sz="950" spc="45" dirty="0">
                <a:latin typeface="Calibri"/>
                <a:cs typeface="Calibri"/>
              </a:rPr>
              <a:t>o</a:t>
            </a:r>
            <a:r>
              <a:rPr sz="950" spc="50" dirty="0">
                <a:latin typeface="Calibri"/>
                <a:cs typeface="Calibri"/>
              </a:rPr>
              <a:t>r</a:t>
            </a:r>
            <a:r>
              <a:rPr sz="950" spc="30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79"/>
              </a:spcBef>
            </a:pPr>
            <a:endParaRPr sz="1400"/>
          </a:p>
          <a:p>
            <a:pPr marL="741045" algn="ctr">
              <a:lnSpc>
                <a:spcPct val="100000"/>
              </a:lnSpc>
              <a:tabLst>
                <a:tab pos="1497965" algn="l"/>
                <a:tab pos="2306955" algn="l"/>
                <a:tab pos="3115945" algn="l"/>
                <a:tab pos="3924935" algn="l"/>
              </a:tabLst>
            </a:pPr>
            <a:r>
              <a:rPr sz="950" spc="30" dirty="0">
                <a:latin typeface="Calibri"/>
                <a:cs typeface="Calibri"/>
              </a:rPr>
              <a:t>1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20" dirty="0">
                <a:latin typeface="Calibri"/>
                <a:cs typeface="Calibri"/>
              </a:rPr>
              <a:t>/</a:t>
            </a:r>
            <a:r>
              <a:rPr sz="950" spc="10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2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3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4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0" dirty="0">
                <a:latin typeface="Calibri"/>
                <a:cs typeface="Calibri"/>
              </a:rPr>
              <a:t>5</a:t>
            </a:r>
            <a:r>
              <a:rPr sz="950" spc="50" dirty="0">
                <a:latin typeface="Calibri"/>
                <a:cs typeface="Calibri"/>
              </a:rPr>
              <a:t> </a:t>
            </a:r>
            <a:r>
              <a:rPr sz="950" spc="45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a</a:t>
            </a:r>
            <a:r>
              <a:rPr sz="950" spc="35" dirty="0">
                <a:latin typeface="Calibri"/>
                <a:cs typeface="Calibri"/>
              </a:rPr>
              <a:t>y</a:t>
            </a:r>
            <a:r>
              <a:rPr sz="950" spc="15" dirty="0">
                <a:latin typeface="Calibri"/>
                <a:cs typeface="Calibri"/>
              </a:rPr>
              <a:t>s</a:t>
            </a:r>
            <a:r>
              <a:rPr sz="950" spc="100" dirty="0">
                <a:latin typeface="Calibri"/>
                <a:cs typeface="Calibri"/>
              </a:rPr>
              <a:t>/</a:t>
            </a:r>
            <a:r>
              <a:rPr sz="950" spc="20" dirty="0">
                <a:latin typeface="Calibri"/>
                <a:cs typeface="Calibri"/>
              </a:rPr>
              <a:t>w</a:t>
            </a:r>
            <a:r>
              <a:rPr sz="950" spc="30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14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40" name="object 240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41" name="object 2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42" name="object 2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0" y="1131575"/>
            <a:ext cx="5057793" cy="3104546"/>
          </a:xfrm>
          <a:custGeom>
            <a:avLst/>
            <a:gdLst/>
            <a:ahLst/>
            <a:cxnLst/>
            <a:rect l="l" t="t" r="r" b="b"/>
            <a:pathLst>
              <a:path w="5057793" h="3104546">
                <a:moveTo>
                  <a:pt x="0" y="0"/>
                </a:moveTo>
                <a:lnTo>
                  <a:pt x="5057793" y="0"/>
                </a:lnTo>
                <a:lnTo>
                  <a:pt x="5057793" y="3104546"/>
                </a:lnTo>
                <a:lnTo>
                  <a:pt x="0" y="3104546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7658" y="3073095"/>
            <a:ext cx="95068" cy="0"/>
          </a:xfrm>
          <a:custGeom>
            <a:avLst/>
            <a:gdLst/>
            <a:ahLst/>
            <a:cxnLst/>
            <a:rect l="l" t="t" r="r" b="b"/>
            <a:pathLst>
              <a:path w="95068">
                <a:moveTo>
                  <a:pt x="0" y="0"/>
                </a:moveTo>
                <a:lnTo>
                  <a:pt x="9506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63997" y="3073095"/>
            <a:ext cx="180624" cy="0"/>
          </a:xfrm>
          <a:custGeom>
            <a:avLst/>
            <a:gdLst/>
            <a:ahLst/>
            <a:cxnLst/>
            <a:rect l="l" t="t" r="r" b="b"/>
            <a:pathLst>
              <a:path w="180624">
                <a:moveTo>
                  <a:pt x="0" y="0"/>
                </a:moveTo>
                <a:lnTo>
                  <a:pt x="18062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60811" y="3073095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57633" y="3073096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3964" y="3073096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856" y="3073098"/>
            <a:ext cx="85565" cy="0"/>
          </a:xfrm>
          <a:custGeom>
            <a:avLst/>
            <a:gdLst/>
            <a:ahLst/>
            <a:cxnLst/>
            <a:rect l="l" t="t" r="r" b="b"/>
            <a:pathLst>
              <a:path w="85565">
                <a:moveTo>
                  <a:pt x="0" y="0"/>
                </a:moveTo>
                <a:lnTo>
                  <a:pt x="8556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57658" y="2807262"/>
            <a:ext cx="95068" cy="0"/>
          </a:xfrm>
          <a:custGeom>
            <a:avLst/>
            <a:gdLst/>
            <a:ahLst/>
            <a:cxnLst/>
            <a:rect l="l" t="t" r="r" b="b"/>
            <a:pathLst>
              <a:path w="95068">
                <a:moveTo>
                  <a:pt x="0" y="0"/>
                </a:moveTo>
                <a:lnTo>
                  <a:pt x="9506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63997" y="2807262"/>
            <a:ext cx="180624" cy="0"/>
          </a:xfrm>
          <a:custGeom>
            <a:avLst/>
            <a:gdLst/>
            <a:ahLst/>
            <a:cxnLst/>
            <a:rect l="l" t="t" r="r" b="b"/>
            <a:pathLst>
              <a:path w="180624">
                <a:moveTo>
                  <a:pt x="0" y="0"/>
                </a:moveTo>
                <a:lnTo>
                  <a:pt x="18062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0811" y="2807263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57633" y="2807263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3964" y="2807263"/>
            <a:ext cx="180634" cy="0"/>
          </a:xfrm>
          <a:custGeom>
            <a:avLst/>
            <a:gdLst/>
            <a:ahLst/>
            <a:cxnLst/>
            <a:rect l="l" t="t" r="r" b="b"/>
            <a:pathLst>
              <a:path w="180634">
                <a:moveTo>
                  <a:pt x="0" y="0"/>
                </a:moveTo>
                <a:lnTo>
                  <a:pt x="18063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5856" y="2807265"/>
            <a:ext cx="85565" cy="0"/>
          </a:xfrm>
          <a:custGeom>
            <a:avLst/>
            <a:gdLst/>
            <a:ahLst/>
            <a:cxnLst/>
            <a:rect l="l" t="t" r="r" b="b"/>
            <a:pathLst>
              <a:path w="85565">
                <a:moveTo>
                  <a:pt x="0" y="0"/>
                </a:moveTo>
                <a:lnTo>
                  <a:pt x="8556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57658" y="2531937"/>
            <a:ext cx="95069" cy="0"/>
          </a:xfrm>
          <a:custGeom>
            <a:avLst/>
            <a:gdLst/>
            <a:ahLst/>
            <a:cxnLst/>
            <a:rect l="l" t="t" r="r" b="b"/>
            <a:pathLst>
              <a:path w="95069">
                <a:moveTo>
                  <a:pt x="0" y="0"/>
                </a:moveTo>
                <a:lnTo>
                  <a:pt x="9506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82301" y="2531937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63997" y="2531937"/>
            <a:ext cx="294710" cy="0"/>
          </a:xfrm>
          <a:custGeom>
            <a:avLst/>
            <a:gdLst/>
            <a:ahLst/>
            <a:cxnLst/>
            <a:rect l="l" t="t" r="r" b="b"/>
            <a:pathLst>
              <a:path w="294710">
                <a:moveTo>
                  <a:pt x="0" y="0"/>
                </a:moveTo>
                <a:lnTo>
                  <a:pt x="294710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79124" y="2531937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60811" y="2531937"/>
            <a:ext cx="304227" cy="0"/>
          </a:xfrm>
          <a:custGeom>
            <a:avLst/>
            <a:gdLst/>
            <a:ahLst/>
            <a:cxnLst/>
            <a:rect l="l" t="t" r="r" b="b"/>
            <a:pathLst>
              <a:path w="304227">
                <a:moveTo>
                  <a:pt x="0" y="0"/>
                </a:moveTo>
                <a:lnTo>
                  <a:pt x="3042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85454" y="2531937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7633" y="2531937"/>
            <a:ext cx="304227" cy="0"/>
          </a:xfrm>
          <a:custGeom>
            <a:avLst/>
            <a:gdLst/>
            <a:ahLst/>
            <a:cxnLst/>
            <a:rect l="l" t="t" r="r" b="b"/>
            <a:pathLst>
              <a:path w="304227">
                <a:moveTo>
                  <a:pt x="0" y="0"/>
                </a:moveTo>
                <a:lnTo>
                  <a:pt x="30422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82277" y="2531937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63964" y="2531937"/>
            <a:ext cx="294711" cy="0"/>
          </a:xfrm>
          <a:custGeom>
            <a:avLst/>
            <a:gdLst/>
            <a:ahLst/>
            <a:cxnLst/>
            <a:rect l="l" t="t" r="r" b="b"/>
            <a:pathLst>
              <a:path w="294711">
                <a:moveTo>
                  <a:pt x="0" y="0"/>
                </a:moveTo>
                <a:lnTo>
                  <a:pt x="294711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79100" y="2531938"/>
            <a:ext cx="247185" cy="0"/>
          </a:xfrm>
          <a:custGeom>
            <a:avLst/>
            <a:gdLst/>
            <a:ahLst/>
            <a:cxnLst/>
            <a:rect l="l" t="t" r="r" b="b"/>
            <a:pathLst>
              <a:path w="247185">
                <a:moveTo>
                  <a:pt x="0" y="0"/>
                </a:moveTo>
                <a:lnTo>
                  <a:pt x="24718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5856" y="2531938"/>
            <a:ext cx="209157" cy="0"/>
          </a:xfrm>
          <a:custGeom>
            <a:avLst/>
            <a:gdLst/>
            <a:ahLst/>
            <a:cxnLst/>
            <a:rect l="l" t="t" r="r" b="b"/>
            <a:pathLst>
              <a:path w="209157">
                <a:moveTo>
                  <a:pt x="0" y="0"/>
                </a:moveTo>
                <a:lnTo>
                  <a:pt x="20915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43572" y="2266104"/>
            <a:ext cx="209155" cy="0"/>
          </a:xfrm>
          <a:custGeom>
            <a:avLst/>
            <a:gdLst/>
            <a:ahLst/>
            <a:cxnLst/>
            <a:rect l="l" t="t" r="r" b="b"/>
            <a:pathLst>
              <a:path w="209155">
                <a:moveTo>
                  <a:pt x="0" y="0"/>
                </a:moveTo>
                <a:lnTo>
                  <a:pt x="20915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40395" y="2266104"/>
            <a:ext cx="779584" cy="0"/>
          </a:xfrm>
          <a:custGeom>
            <a:avLst/>
            <a:gdLst/>
            <a:ahLst/>
            <a:cxnLst/>
            <a:rect l="l" t="t" r="r" b="b"/>
            <a:pathLst>
              <a:path w="779584">
                <a:moveTo>
                  <a:pt x="0" y="0"/>
                </a:moveTo>
                <a:lnTo>
                  <a:pt x="77958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37227" y="2266104"/>
            <a:ext cx="779575" cy="0"/>
          </a:xfrm>
          <a:custGeom>
            <a:avLst/>
            <a:gdLst/>
            <a:ahLst/>
            <a:cxnLst/>
            <a:rect l="l" t="t" r="r" b="b"/>
            <a:pathLst>
              <a:path w="779575">
                <a:moveTo>
                  <a:pt x="0" y="0"/>
                </a:moveTo>
                <a:lnTo>
                  <a:pt x="77957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85454" y="2266105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3548" y="2266105"/>
            <a:ext cx="418313" cy="0"/>
          </a:xfrm>
          <a:custGeom>
            <a:avLst/>
            <a:gdLst/>
            <a:ahLst/>
            <a:cxnLst/>
            <a:rect l="l" t="t" r="r" b="b"/>
            <a:pathLst>
              <a:path w="418313">
                <a:moveTo>
                  <a:pt x="0" y="0"/>
                </a:moveTo>
                <a:lnTo>
                  <a:pt x="418313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82277" y="2266105"/>
            <a:ext cx="237678" cy="0"/>
          </a:xfrm>
          <a:custGeom>
            <a:avLst/>
            <a:gdLst/>
            <a:ahLst/>
            <a:cxnLst/>
            <a:rect l="l" t="t" r="r" b="b"/>
            <a:pathLst>
              <a:path w="237678">
                <a:moveTo>
                  <a:pt x="0" y="0"/>
                </a:moveTo>
                <a:lnTo>
                  <a:pt x="23767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0380" y="2266105"/>
            <a:ext cx="418294" cy="0"/>
          </a:xfrm>
          <a:custGeom>
            <a:avLst/>
            <a:gdLst/>
            <a:ahLst/>
            <a:cxnLst/>
            <a:rect l="l" t="t" r="r" b="b"/>
            <a:pathLst>
              <a:path w="418294">
                <a:moveTo>
                  <a:pt x="0" y="0"/>
                </a:moveTo>
                <a:lnTo>
                  <a:pt x="41829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79100" y="2266105"/>
            <a:ext cx="247185" cy="0"/>
          </a:xfrm>
          <a:custGeom>
            <a:avLst/>
            <a:gdLst/>
            <a:ahLst/>
            <a:cxnLst/>
            <a:rect l="l" t="t" r="r" b="b"/>
            <a:pathLst>
              <a:path w="247185">
                <a:moveTo>
                  <a:pt x="0" y="0"/>
                </a:moveTo>
                <a:lnTo>
                  <a:pt x="247185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5856" y="2266105"/>
            <a:ext cx="209157" cy="0"/>
          </a:xfrm>
          <a:custGeom>
            <a:avLst/>
            <a:gdLst/>
            <a:ahLst/>
            <a:cxnLst/>
            <a:rect l="l" t="t" r="r" b="b"/>
            <a:pathLst>
              <a:path w="209157">
                <a:moveTo>
                  <a:pt x="0" y="0"/>
                </a:moveTo>
                <a:lnTo>
                  <a:pt x="20915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43572" y="2000273"/>
            <a:ext cx="209156" cy="0"/>
          </a:xfrm>
          <a:custGeom>
            <a:avLst/>
            <a:gdLst/>
            <a:ahLst/>
            <a:cxnLst/>
            <a:rect l="l" t="t" r="r" b="b"/>
            <a:pathLst>
              <a:path w="209156">
                <a:moveTo>
                  <a:pt x="0" y="0"/>
                </a:moveTo>
                <a:lnTo>
                  <a:pt x="20915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40395" y="2000273"/>
            <a:ext cx="779584" cy="0"/>
          </a:xfrm>
          <a:custGeom>
            <a:avLst/>
            <a:gdLst/>
            <a:ahLst/>
            <a:cxnLst/>
            <a:rect l="l" t="t" r="r" b="b"/>
            <a:pathLst>
              <a:path w="779584">
                <a:moveTo>
                  <a:pt x="0" y="0"/>
                </a:moveTo>
                <a:lnTo>
                  <a:pt x="77958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55856" y="2000273"/>
            <a:ext cx="3260946" cy="0"/>
          </a:xfrm>
          <a:custGeom>
            <a:avLst/>
            <a:gdLst/>
            <a:ahLst/>
            <a:cxnLst/>
            <a:rect l="l" t="t" r="r" b="b"/>
            <a:pathLst>
              <a:path w="3260946">
                <a:moveTo>
                  <a:pt x="0" y="0"/>
                </a:moveTo>
                <a:lnTo>
                  <a:pt x="326094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5857" y="1724946"/>
            <a:ext cx="4496872" cy="0"/>
          </a:xfrm>
          <a:custGeom>
            <a:avLst/>
            <a:gdLst/>
            <a:ahLst/>
            <a:cxnLst/>
            <a:rect l="l" t="t" r="r" b="b"/>
            <a:pathLst>
              <a:path w="4496872">
                <a:moveTo>
                  <a:pt x="0" y="0"/>
                </a:moveTo>
                <a:lnTo>
                  <a:pt x="4496872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41422" y="2626875"/>
            <a:ext cx="123592" cy="721545"/>
          </a:xfrm>
          <a:custGeom>
            <a:avLst/>
            <a:gdLst/>
            <a:ahLst/>
            <a:cxnLst/>
            <a:rect l="l" t="t" r="r" b="b"/>
            <a:pathLst>
              <a:path w="123592" h="721545">
                <a:moveTo>
                  <a:pt x="0" y="0"/>
                </a:moveTo>
                <a:lnTo>
                  <a:pt x="123592" y="0"/>
                </a:lnTo>
                <a:lnTo>
                  <a:pt x="123592" y="721545"/>
                </a:lnTo>
                <a:lnTo>
                  <a:pt x="0" y="72154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41421" y="2626876"/>
            <a:ext cx="123592" cy="721545"/>
          </a:xfrm>
          <a:custGeom>
            <a:avLst/>
            <a:gdLst/>
            <a:ahLst/>
            <a:cxnLst/>
            <a:rect l="l" t="t" r="r" b="b"/>
            <a:pathLst>
              <a:path w="123592" h="721545">
                <a:moveTo>
                  <a:pt x="0" y="0"/>
                </a:moveTo>
                <a:lnTo>
                  <a:pt x="123592" y="0"/>
                </a:lnTo>
                <a:lnTo>
                  <a:pt x="123592" y="721545"/>
                </a:lnTo>
                <a:lnTo>
                  <a:pt x="0" y="72154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144599" y="2636380"/>
            <a:ext cx="114085" cy="712051"/>
          </a:xfrm>
          <a:custGeom>
            <a:avLst/>
            <a:gdLst/>
            <a:ahLst/>
            <a:cxnLst/>
            <a:rect l="l" t="t" r="r" b="b"/>
            <a:pathLst>
              <a:path w="114085" h="712051">
                <a:moveTo>
                  <a:pt x="0" y="0"/>
                </a:moveTo>
                <a:lnTo>
                  <a:pt x="114085" y="0"/>
                </a:lnTo>
                <a:lnTo>
                  <a:pt x="114085" y="712051"/>
                </a:lnTo>
                <a:lnTo>
                  <a:pt x="0" y="71205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144599" y="2636371"/>
            <a:ext cx="114085" cy="712051"/>
          </a:xfrm>
          <a:custGeom>
            <a:avLst/>
            <a:gdLst/>
            <a:ahLst/>
            <a:cxnLst/>
            <a:rect l="l" t="t" r="r" b="b"/>
            <a:pathLst>
              <a:path w="114085" h="712051">
                <a:moveTo>
                  <a:pt x="0" y="0"/>
                </a:moveTo>
                <a:lnTo>
                  <a:pt x="114085" y="0"/>
                </a:lnTo>
                <a:lnTo>
                  <a:pt x="114085" y="712051"/>
                </a:lnTo>
                <a:lnTo>
                  <a:pt x="0" y="71205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38269" y="2721828"/>
            <a:ext cx="123592" cy="626605"/>
          </a:xfrm>
          <a:custGeom>
            <a:avLst/>
            <a:gdLst/>
            <a:ahLst/>
            <a:cxnLst/>
            <a:rect l="l" t="t" r="r" b="b"/>
            <a:pathLst>
              <a:path w="123592" h="626605">
                <a:moveTo>
                  <a:pt x="0" y="0"/>
                </a:moveTo>
                <a:lnTo>
                  <a:pt x="123592" y="0"/>
                </a:lnTo>
                <a:lnTo>
                  <a:pt x="123592" y="626605"/>
                </a:lnTo>
                <a:lnTo>
                  <a:pt x="0" y="62660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8269" y="2721819"/>
            <a:ext cx="123592" cy="626605"/>
          </a:xfrm>
          <a:custGeom>
            <a:avLst/>
            <a:gdLst/>
            <a:ahLst/>
            <a:cxnLst/>
            <a:rect l="l" t="t" r="r" b="b"/>
            <a:pathLst>
              <a:path w="123592" h="626605">
                <a:moveTo>
                  <a:pt x="0" y="0"/>
                </a:moveTo>
                <a:lnTo>
                  <a:pt x="123592" y="0"/>
                </a:lnTo>
                <a:lnTo>
                  <a:pt x="123592" y="626605"/>
                </a:lnTo>
                <a:lnTo>
                  <a:pt x="0" y="62660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41446" y="2759796"/>
            <a:ext cx="123602" cy="588629"/>
          </a:xfrm>
          <a:custGeom>
            <a:avLst/>
            <a:gdLst/>
            <a:ahLst/>
            <a:cxnLst/>
            <a:rect l="l" t="t" r="r" b="b"/>
            <a:pathLst>
              <a:path w="123602" h="588629">
                <a:moveTo>
                  <a:pt x="0" y="0"/>
                </a:moveTo>
                <a:lnTo>
                  <a:pt x="123602" y="0"/>
                </a:lnTo>
                <a:lnTo>
                  <a:pt x="123602" y="588629"/>
                </a:lnTo>
                <a:lnTo>
                  <a:pt x="0" y="58862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41446" y="2759797"/>
            <a:ext cx="123592" cy="588629"/>
          </a:xfrm>
          <a:custGeom>
            <a:avLst/>
            <a:gdLst/>
            <a:ahLst/>
            <a:cxnLst/>
            <a:rect l="l" t="t" r="r" b="b"/>
            <a:pathLst>
              <a:path w="123592" h="588629">
                <a:moveTo>
                  <a:pt x="0" y="0"/>
                </a:moveTo>
                <a:lnTo>
                  <a:pt x="123592" y="0"/>
                </a:lnTo>
                <a:lnTo>
                  <a:pt x="123592" y="588629"/>
                </a:lnTo>
                <a:lnTo>
                  <a:pt x="0" y="588629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4624" y="2788279"/>
            <a:ext cx="114085" cy="560147"/>
          </a:xfrm>
          <a:custGeom>
            <a:avLst/>
            <a:gdLst/>
            <a:ahLst/>
            <a:cxnLst/>
            <a:rect l="l" t="t" r="r" b="b"/>
            <a:pathLst>
              <a:path w="114085" h="560147">
                <a:moveTo>
                  <a:pt x="0" y="0"/>
                </a:moveTo>
                <a:lnTo>
                  <a:pt x="114085" y="0"/>
                </a:lnTo>
                <a:lnTo>
                  <a:pt x="114085" y="560147"/>
                </a:lnTo>
                <a:lnTo>
                  <a:pt x="0" y="56014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44623" y="2788280"/>
            <a:ext cx="114085" cy="560147"/>
          </a:xfrm>
          <a:custGeom>
            <a:avLst/>
            <a:gdLst/>
            <a:ahLst/>
            <a:cxnLst/>
            <a:rect l="l" t="t" r="r" b="b"/>
            <a:pathLst>
              <a:path w="114085" h="560147">
                <a:moveTo>
                  <a:pt x="0" y="0"/>
                </a:moveTo>
                <a:lnTo>
                  <a:pt x="114085" y="0"/>
                </a:lnTo>
                <a:lnTo>
                  <a:pt x="114085" y="560147"/>
                </a:lnTo>
                <a:lnTo>
                  <a:pt x="0" y="56014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365014" y="2142689"/>
            <a:ext cx="114085" cy="1205741"/>
          </a:xfrm>
          <a:custGeom>
            <a:avLst/>
            <a:gdLst/>
            <a:ahLst/>
            <a:cxnLst/>
            <a:rect l="l" t="t" r="r" b="b"/>
            <a:pathLst>
              <a:path w="114085" h="1205741">
                <a:moveTo>
                  <a:pt x="0" y="0"/>
                </a:moveTo>
                <a:lnTo>
                  <a:pt x="114085" y="0"/>
                </a:lnTo>
                <a:lnTo>
                  <a:pt x="114085" y="1205741"/>
                </a:lnTo>
                <a:lnTo>
                  <a:pt x="0" y="120574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65014" y="2142680"/>
            <a:ext cx="114085" cy="1205741"/>
          </a:xfrm>
          <a:custGeom>
            <a:avLst/>
            <a:gdLst/>
            <a:ahLst/>
            <a:cxnLst/>
            <a:rect l="l" t="t" r="r" b="b"/>
            <a:pathLst>
              <a:path w="114085" h="1205741">
                <a:moveTo>
                  <a:pt x="0" y="0"/>
                </a:moveTo>
                <a:lnTo>
                  <a:pt x="114085" y="0"/>
                </a:lnTo>
                <a:lnTo>
                  <a:pt x="114085" y="1205741"/>
                </a:lnTo>
                <a:lnTo>
                  <a:pt x="0" y="120574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58675" y="2199645"/>
            <a:ext cx="123602" cy="1148777"/>
          </a:xfrm>
          <a:custGeom>
            <a:avLst/>
            <a:gdLst/>
            <a:ahLst/>
            <a:cxnLst/>
            <a:rect l="l" t="t" r="r" b="b"/>
            <a:pathLst>
              <a:path w="123602" h="1148777">
                <a:moveTo>
                  <a:pt x="0" y="0"/>
                </a:moveTo>
                <a:lnTo>
                  <a:pt x="123602" y="0"/>
                </a:lnTo>
                <a:lnTo>
                  <a:pt x="123602" y="1148777"/>
                </a:lnTo>
                <a:lnTo>
                  <a:pt x="0" y="1148777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58684" y="2199646"/>
            <a:ext cx="123592" cy="1148777"/>
          </a:xfrm>
          <a:custGeom>
            <a:avLst/>
            <a:gdLst/>
            <a:ahLst/>
            <a:cxnLst/>
            <a:rect l="l" t="t" r="r" b="b"/>
            <a:pathLst>
              <a:path w="123592" h="1148777">
                <a:moveTo>
                  <a:pt x="0" y="0"/>
                </a:moveTo>
                <a:lnTo>
                  <a:pt x="123592" y="0"/>
                </a:lnTo>
                <a:lnTo>
                  <a:pt x="123592" y="1148777"/>
                </a:lnTo>
                <a:lnTo>
                  <a:pt x="0" y="114877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61862" y="2237632"/>
            <a:ext cx="123592" cy="1110801"/>
          </a:xfrm>
          <a:custGeom>
            <a:avLst/>
            <a:gdLst/>
            <a:ahLst/>
            <a:cxnLst/>
            <a:rect l="l" t="t" r="r" b="b"/>
            <a:pathLst>
              <a:path w="123592" h="1110801">
                <a:moveTo>
                  <a:pt x="0" y="0"/>
                </a:moveTo>
                <a:lnTo>
                  <a:pt x="123592" y="0"/>
                </a:lnTo>
                <a:lnTo>
                  <a:pt x="123592" y="1110801"/>
                </a:lnTo>
                <a:lnTo>
                  <a:pt x="0" y="111080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61862" y="2237624"/>
            <a:ext cx="123592" cy="1110801"/>
          </a:xfrm>
          <a:custGeom>
            <a:avLst/>
            <a:gdLst/>
            <a:ahLst/>
            <a:cxnLst/>
            <a:rect l="l" t="t" r="r" b="b"/>
            <a:pathLst>
              <a:path w="123592" h="1110801">
                <a:moveTo>
                  <a:pt x="0" y="0"/>
                </a:moveTo>
                <a:lnTo>
                  <a:pt x="123592" y="0"/>
                </a:lnTo>
                <a:lnTo>
                  <a:pt x="123592" y="1110801"/>
                </a:lnTo>
                <a:lnTo>
                  <a:pt x="0" y="111080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65039" y="2285095"/>
            <a:ext cx="114085" cy="1063330"/>
          </a:xfrm>
          <a:custGeom>
            <a:avLst/>
            <a:gdLst/>
            <a:ahLst/>
            <a:cxnLst/>
            <a:rect l="l" t="t" r="r" b="b"/>
            <a:pathLst>
              <a:path w="114085" h="1063330">
                <a:moveTo>
                  <a:pt x="0" y="0"/>
                </a:moveTo>
                <a:lnTo>
                  <a:pt x="114085" y="0"/>
                </a:lnTo>
                <a:lnTo>
                  <a:pt x="114085" y="1063330"/>
                </a:lnTo>
                <a:lnTo>
                  <a:pt x="0" y="106333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065039" y="2285095"/>
            <a:ext cx="114085" cy="1063330"/>
          </a:xfrm>
          <a:custGeom>
            <a:avLst/>
            <a:gdLst/>
            <a:ahLst/>
            <a:cxnLst/>
            <a:rect l="l" t="t" r="r" b="b"/>
            <a:pathLst>
              <a:path w="114085" h="1063330">
                <a:moveTo>
                  <a:pt x="0" y="0"/>
                </a:moveTo>
                <a:lnTo>
                  <a:pt x="114085" y="0"/>
                </a:lnTo>
                <a:lnTo>
                  <a:pt x="114085" y="1063330"/>
                </a:lnTo>
                <a:lnTo>
                  <a:pt x="0" y="106333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58709" y="2361048"/>
            <a:ext cx="123592" cy="987378"/>
          </a:xfrm>
          <a:custGeom>
            <a:avLst/>
            <a:gdLst/>
            <a:ahLst/>
            <a:cxnLst/>
            <a:rect l="l" t="t" r="r" b="b"/>
            <a:pathLst>
              <a:path w="123592" h="987378">
                <a:moveTo>
                  <a:pt x="0" y="0"/>
                </a:moveTo>
                <a:lnTo>
                  <a:pt x="123592" y="0"/>
                </a:lnTo>
                <a:lnTo>
                  <a:pt x="123592" y="987378"/>
                </a:lnTo>
                <a:lnTo>
                  <a:pt x="0" y="98737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58709" y="2361049"/>
            <a:ext cx="123592" cy="987378"/>
          </a:xfrm>
          <a:custGeom>
            <a:avLst/>
            <a:gdLst/>
            <a:ahLst/>
            <a:cxnLst/>
            <a:rect l="l" t="t" r="r" b="b"/>
            <a:pathLst>
              <a:path w="123592" h="987378">
                <a:moveTo>
                  <a:pt x="0" y="0"/>
                </a:moveTo>
                <a:lnTo>
                  <a:pt x="123592" y="0"/>
                </a:lnTo>
                <a:lnTo>
                  <a:pt x="123592" y="987378"/>
                </a:lnTo>
                <a:lnTo>
                  <a:pt x="0" y="98737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79100" y="2759791"/>
            <a:ext cx="123602" cy="588629"/>
          </a:xfrm>
          <a:custGeom>
            <a:avLst/>
            <a:gdLst/>
            <a:ahLst/>
            <a:cxnLst/>
            <a:rect l="l" t="t" r="r" b="b"/>
            <a:pathLst>
              <a:path w="123602" h="588629">
                <a:moveTo>
                  <a:pt x="0" y="0"/>
                </a:moveTo>
                <a:lnTo>
                  <a:pt x="123602" y="0"/>
                </a:lnTo>
                <a:lnTo>
                  <a:pt x="123602" y="588629"/>
                </a:lnTo>
                <a:lnTo>
                  <a:pt x="0" y="588629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79100" y="2759792"/>
            <a:ext cx="123592" cy="588629"/>
          </a:xfrm>
          <a:custGeom>
            <a:avLst/>
            <a:gdLst/>
            <a:ahLst/>
            <a:cxnLst/>
            <a:rect l="l" t="t" r="r" b="b"/>
            <a:pathLst>
              <a:path w="123592" h="588629">
                <a:moveTo>
                  <a:pt x="0" y="0"/>
                </a:moveTo>
                <a:lnTo>
                  <a:pt x="123592" y="0"/>
                </a:lnTo>
                <a:lnTo>
                  <a:pt x="123592" y="588629"/>
                </a:lnTo>
                <a:lnTo>
                  <a:pt x="0" y="588629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82277" y="2569922"/>
            <a:ext cx="123592" cy="778510"/>
          </a:xfrm>
          <a:custGeom>
            <a:avLst/>
            <a:gdLst/>
            <a:ahLst/>
            <a:cxnLst/>
            <a:rect l="l" t="t" r="r" b="b"/>
            <a:pathLst>
              <a:path w="123592" h="778510">
                <a:moveTo>
                  <a:pt x="0" y="0"/>
                </a:moveTo>
                <a:lnTo>
                  <a:pt x="123592" y="0"/>
                </a:lnTo>
                <a:lnTo>
                  <a:pt x="123592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82277" y="2569913"/>
            <a:ext cx="123592" cy="778510"/>
          </a:xfrm>
          <a:custGeom>
            <a:avLst/>
            <a:gdLst/>
            <a:ahLst/>
            <a:cxnLst/>
            <a:rect l="l" t="t" r="r" b="b"/>
            <a:pathLst>
              <a:path w="123592" h="778510">
                <a:moveTo>
                  <a:pt x="0" y="0"/>
                </a:moveTo>
                <a:lnTo>
                  <a:pt x="123592" y="0"/>
                </a:lnTo>
                <a:lnTo>
                  <a:pt x="123592" y="778510"/>
                </a:lnTo>
                <a:lnTo>
                  <a:pt x="0" y="77851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285445" y="2598396"/>
            <a:ext cx="114095" cy="750028"/>
          </a:xfrm>
          <a:custGeom>
            <a:avLst/>
            <a:gdLst/>
            <a:ahLst/>
            <a:cxnLst/>
            <a:rect l="l" t="t" r="r" b="b"/>
            <a:pathLst>
              <a:path w="114095" h="750028">
                <a:moveTo>
                  <a:pt x="0" y="0"/>
                </a:moveTo>
                <a:lnTo>
                  <a:pt x="114095" y="0"/>
                </a:lnTo>
                <a:lnTo>
                  <a:pt x="11409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285454" y="2598397"/>
            <a:ext cx="114085" cy="750028"/>
          </a:xfrm>
          <a:custGeom>
            <a:avLst/>
            <a:gdLst/>
            <a:ahLst/>
            <a:cxnLst/>
            <a:rect l="l" t="t" r="r" b="b"/>
            <a:pathLst>
              <a:path w="114085" h="750028">
                <a:moveTo>
                  <a:pt x="0" y="0"/>
                </a:moveTo>
                <a:lnTo>
                  <a:pt x="114085" y="0"/>
                </a:lnTo>
                <a:lnTo>
                  <a:pt x="11408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179124" y="2645877"/>
            <a:ext cx="123592" cy="702557"/>
          </a:xfrm>
          <a:custGeom>
            <a:avLst/>
            <a:gdLst/>
            <a:ahLst/>
            <a:cxnLst/>
            <a:rect l="l" t="t" r="r" b="b"/>
            <a:pathLst>
              <a:path w="123592" h="702557">
                <a:moveTo>
                  <a:pt x="0" y="0"/>
                </a:moveTo>
                <a:lnTo>
                  <a:pt x="123592" y="0"/>
                </a:lnTo>
                <a:lnTo>
                  <a:pt x="123592" y="702557"/>
                </a:lnTo>
                <a:lnTo>
                  <a:pt x="0" y="702557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179124" y="2645868"/>
            <a:ext cx="123592" cy="702557"/>
          </a:xfrm>
          <a:custGeom>
            <a:avLst/>
            <a:gdLst/>
            <a:ahLst/>
            <a:cxnLst/>
            <a:rect l="l" t="t" r="r" b="b"/>
            <a:pathLst>
              <a:path w="123592" h="702557">
                <a:moveTo>
                  <a:pt x="0" y="0"/>
                </a:moveTo>
                <a:lnTo>
                  <a:pt x="123592" y="0"/>
                </a:lnTo>
                <a:lnTo>
                  <a:pt x="123592" y="702557"/>
                </a:lnTo>
                <a:lnTo>
                  <a:pt x="0" y="702557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02693" y="2550932"/>
            <a:ext cx="123592" cy="797498"/>
          </a:xfrm>
          <a:custGeom>
            <a:avLst/>
            <a:gdLst/>
            <a:ahLst/>
            <a:cxnLst/>
            <a:rect l="l" t="t" r="r" b="b"/>
            <a:pathLst>
              <a:path w="123592" h="797498">
                <a:moveTo>
                  <a:pt x="0" y="0"/>
                </a:moveTo>
                <a:lnTo>
                  <a:pt x="123592" y="0"/>
                </a:lnTo>
                <a:lnTo>
                  <a:pt x="123592" y="797498"/>
                </a:lnTo>
                <a:lnTo>
                  <a:pt x="0" y="79749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602692" y="2550923"/>
            <a:ext cx="123592" cy="797498"/>
          </a:xfrm>
          <a:custGeom>
            <a:avLst/>
            <a:gdLst/>
            <a:ahLst/>
            <a:cxnLst/>
            <a:rect l="l" t="t" r="r" b="b"/>
            <a:pathLst>
              <a:path w="123592" h="797498">
                <a:moveTo>
                  <a:pt x="0" y="0"/>
                </a:moveTo>
                <a:lnTo>
                  <a:pt x="123592" y="0"/>
                </a:lnTo>
                <a:lnTo>
                  <a:pt x="123592" y="797498"/>
                </a:lnTo>
                <a:lnTo>
                  <a:pt x="0" y="79749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05870" y="2598394"/>
            <a:ext cx="114095" cy="750028"/>
          </a:xfrm>
          <a:custGeom>
            <a:avLst/>
            <a:gdLst/>
            <a:ahLst/>
            <a:cxnLst/>
            <a:rect l="l" t="t" r="r" b="b"/>
            <a:pathLst>
              <a:path w="114095" h="750028">
                <a:moveTo>
                  <a:pt x="0" y="0"/>
                </a:moveTo>
                <a:lnTo>
                  <a:pt x="114095" y="0"/>
                </a:lnTo>
                <a:lnTo>
                  <a:pt x="11409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05870" y="2598395"/>
            <a:ext cx="114085" cy="750028"/>
          </a:xfrm>
          <a:custGeom>
            <a:avLst/>
            <a:gdLst/>
            <a:ahLst/>
            <a:cxnLst/>
            <a:rect l="l" t="t" r="r" b="b"/>
            <a:pathLst>
              <a:path w="114085" h="750028">
                <a:moveTo>
                  <a:pt x="0" y="0"/>
                </a:moveTo>
                <a:lnTo>
                  <a:pt x="114085" y="0"/>
                </a:lnTo>
                <a:lnTo>
                  <a:pt x="11408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99540" y="2607890"/>
            <a:ext cx="123592" cy="740534"/>
          </a:xfrm>
          <a:custGeom>
            <a:avLst/>
            <a:gdLst/>
            <a:ahLst/>
            <a:cxnLst/>
            <a:rect l="l" t="t" r="r" b="b"/>
            <a:pathLst>
              <a:path w="123592" h="740534">
                <a:moveTo>
                  <a:pt x="0" y="0"/>
                </a:moveTo>
                <a:lnTo>
                  <a:pt x="123592" y="0"/>
                </a:lnTo>
                <a:lnTo>
                  <a:pt x="123592" y="740534"/>
                </a:lnTo>
                <a:lnTo>
                  <a:pt x="0" y="74053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99540" y="2607891"/>
            <a:ext cx="123592" cy="740534"/>
          </a:xfrm>
          <a:custGeom>
            <a:avLst/>
            <a:gdLst/>
            <a:ahLst/>
            <a:cxnLst/>
            <a:rect l="l" t="t" r="r" b="b"/>
            <a:pathLst>
              <a:path w="123592" h="740534">
                <a:moveTo>
                  <a:pt x="0" y="0"/>
                </a:moveTo>
                <a:lnTo>
                  <a:pt x="123592" y="0"/>
                </a:lnTo>
                <a:lnTo>
                  <a:pt x="123592" y="740534"/>
                </a:lnTo>
                <a:lnTo>
                  <a:pt x="0" y="74053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02717" y="2598397"/>
            <a:ext cx="114095" cy="750028"/>
          </a:xfrm>
          <a:custGeom>
            <a:avLst/>
            <a:gdLst/>
            <a:ahLst/>
            <a:cxnLst/>
            <a:rect l="l" t="t" r="r" b="b"/>
            <a:pathLst>
              <a:path w="114095" h="750028">
                <a:moveTo>
                  <a:pt x="0" y="0"/>
                </a:moveTo>
                <a:lnTo>
                  <a:pt x="114095" y="0"/>
                </a:lnTo>
                <a:lnTo>
                  <a:pt x="11409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02717" y="2598398"/>
            <a:ext cx="114085" cy="750028"/>
          </a:xfrm>
          <a:custGeom>
            <a:avLst/>
            <a:gdLst/>
            <a:ahLst/>
            <a:cxnLst/>
            <a:rect l="l" t="t" r="r" b="b"/>
            <a:pathLst>
              <a:path w="114085" h="750028">
                <a:moveTo>
                  <a:pt x="0" y="0"/>
                </a:moveTo>
                <a:lnTo>
                  <a:pt x="114085" y="0"/>
                </a:lnTo>
                <a:lnTo>
                  <a:pt x="11408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05895" y="2598399"/>
            <a:ext cx="114085" cy="750028"/>
          </a:xfrm>
          <a:custGeom>
            <a:avLst/>
            <a:gdLst/>
            <a:ahLst/>
            <a:cxnLst/>
            <a:rect l="l" t="t" r="r" b="b"/>
            <a:pathLst>
              <a:path w="114085" h="750028">
                <a:moveTo>
                  <a:pt x="0" y="0"/>
                </a:moveTo>
                <a:lnTo>
                  <a:pt x="114085" y="0"/>
                </a:lnTo>
                <a:lnTo>
                  <a:pt x="11408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05894" y="2598400"/>
            <a:ext cx="114085" cy="750028"/>
          </a:xfrm>
          <a:custGeom>
            <a:avLst/>
            <a:gdLst/>
            <a:ahLst/>
            <a:cxnLst/>
            <a:rect l="l" t="t" r="r" b="b"/>
            <a:pathLst>
              <a:path w="114085" h="750028">
                <a:moveTo>
                  <a:pt x="0" y="0"/>
                </a:moveTo>
                <a:lnTo>
                  <a:pt x="114085" y="0"/>
                </a:lnTo>
                <a:lnTo>
                  <a:pt x="114085" y="750028"/>
                </a:lnTo>
                <a:lnTo>
                  <a:pt x="0" y="75002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726285" y="2142689"/>
            <a:ext cx="114095" cy="1205741"/>
          </a:xfrm>
          <a:custGeom>
            <a:avLst/>
            <a:gdLst/>
            <a:ahLst/>
            <a:cxnLst/>
            <a:rect l="l" t="t" r="r" b="b"/>
            <a:pathLst>
              <a:path w="114095" h="1205741">
                <a:moveTo>
                  <a:pt x="0" y="0"/>
                </a:moveTo>
                <a:lnTo>
                  <a:pt x="114095" y="0"/>
                </a:lnTo>
                <a:lnTo>
                  <a:pt x="114095" y="1205741"/>
                </a:lnTo>
                <a:lnTo>
                  <a:pt x="0" y="120574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726285" y="2142680"/>
            <a:ext cx="114085" cy="1205741"/>
          </a:xfrm>
          <a:custGeom>
            <a:avLst/>
            <a:gdLst/>
            <a:ahLst/>
            <a:cxnLst/>
            <a:rect l="l" t="t" r="r" b="b"/>
            <a:pathLst>
              <a:path w="114085" h="1205741">
                <a:moveTo>
                  <a:pt x="0" y="0"/>
                </a:moveTo>
                <a:lnTo>
                  <a:pt x="114085" y="0"/>
                </a:lnTo>
                <a:lnTo>
                  <a:pt x="114085" y="1205741"/>
                </a:lnTo>
                <a:lnTo>
                  <a:pt x="0" y="120574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619955" y="2161669"/>
            <a:ext cx="123592" cy="1186753"/>
          </a:xfrm>
          <a:custGeom>
            <a:avLst/>
            <a:gdLst/>
            <a:ahLst/>
            <a:cxnLst/>
            <a:rect l="l" t="t" r="r" b="b"/>
            <a:pathLst>
              <a:path w="123592" h="1186753">
                <a:moveTo>
                  <a:pt x="0" y="0"/>
                </a:moveTo>
                <a:lnTo>
                  <a:pt x="123592" y="0"/>
                </a:lnTo>
                <a:lnTo>
                  <a:pt x="123592" y="1186753"/>
                </a:lnTo>
                <a:lnTo>
                  <a:pt x="0" y="118675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19955" y="2161670"/>
            <a:ext cx="123592" cy="1186753"/>
          </a:xfrm>
          <a:custGeom>
            <a:avLst/>
            <a:gdLst/>
            <a:ahLst/>
            <a:cxnLst/>
            <a:rect l="l" t="t" r="r" b="b"/>
            <a:pathLst>
              <a:path w="123592" h="1186753">
                <a:moveTo>
                  <a:pt x="0" y="0"/>
                </a:moveTo>
                <a:lnTo>
                  <a:pt x="123592" y="0"/>
                </a:lnTo>
                <a:lnTo>
                  <a:pt x="123592" y="1186753"/>
                </a:lnTo>
                <a:lnTo>
                  <a:pt x="0" y="118675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523133" y="1990778"/>
            <a:ext cx="114095" cy="1357645"/>
          </a:xfrm>
          <a:custGeom>
            <a:avLst/>
            <a:gdLst/>
            <a:ahLst/>
            <a:cxnLst/>
            <a:rect l="l" t="t" r="r" b="b"/>
            <a:pathLst>
              <a:path w="114095" h="1357645">
                <a:moveTo>
                  <a:pt x="0" y="0"/>
                </a:moveTo>
                <a:lnTo>
                  <a:pt x="114095" y="0"/>
                </a:lnTo>
                <a:lnTo>
                  <a:pt x="114095" y="1357645"/>
                </a:lnTo>
                <a:lnTo>
                  <a:pt x="0" y="135764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523133" y="1990779"/>
            <a:ext cx="114085" cy="1357645"/>
          </a:xfrm>
          <a:custGeom>
            <a:avLst/>
            <a:gdLst/>
            <a:ahLst/>
            <a:cxnLst/>
            <a:rect l="l" t="t" r="r" b="b"/>
            <a:pathLst>
              <a:path w="114085" h="1357645">
                <a:moveTo>
                  <a:pt x="0" y="0"/>
                </a:moveTo>
                <a:lnTo>
                  <a:pt x="114085" y="0"/>
                </a:lnTo>
                <a:lnTo>
                  <a:pt x="114085" y="1357645"/>
                </a:lnTo>
                <a:lnTo>
                  <a:pt x="0" y="135764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416803" y="1962307"/>
            <a:ext cx="123592" cy="1386127"/>
          </a:xfrm>
          <a:custGeom>
            <a:avLst/>
            <a:gdLst/>
            <a:ahLst/>
            <a:cxnLst/>
            <a:rect l="l" t="t" r="r" b="b"/>
            <a:pathLst>
              <a:path w="123592" h="1386127">
                <a:moveTo>
                  <a:pt x="0" y="0"/>
                </a:moveTo>
                <a:lnTo>
                  <a:pt x="123592" y="0"/>
                </a:lnTo>
                <a:lnTo>
                  <a:pt x="123592" y="1386127"/>
                </a:lnTo>
                <a:lnTo>
                  <a:pt x="0" y="138612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416803" y="1962298"/>
            <a:ext cx="123592" cy="1386127"/>
          </a:xfrm>
          <a:custGeom>
            <a:avLst/>
            <a:gdLst/>
            <a:ahLst/>
            <a:cxnLst/>
            <a:rect l="l" t="t" r="r" b="b"/>
            <a:pathLst>
              <a:path w="123592" h="1386127">
                <a:moveTo>
                  <a:pt x="0" y="0"/>
                </a:moveTo>
                <a:lnTo>
                  <a:pt x="123592" y="0"/>
                </a:lnTo>
                <a:lnTo>
                  <a:pt x="123592" y="1386127"/>
                </a:lnTo>
                <a:lnTo>
                  <a:pt x="0" y="138612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319980" y="1895850"/>
            <a:ext cx="123592" cy="1452585"/>
          </a:xfrm>
          <a:custGeom>
            <a:avLst/>
            <a:gdLst/>
            <a:ahLst/>
            <a:cxnLst/>
            <a:rect l="l" t="t" r="r" b="b"/>
            <a:pathLst>
              <a:path w="123592" h="1452585">
                <a:moveTo>
                  <a:pt x="0" y="0"/>
                </a:moveTo>
                <a:lnTo>
                  <a:pt x="123592" y="0"/>
                </a:lnTo>
                <a:lnTo>
                  <a:pt x="123592" y="1452585"/>
                </a:lnTo>
                <a:lnTo>
                  <a:pt x="0" y="145258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319980" y="1895842"/>
            <a:ext cx="123592" cy="1452585"/>
          </a:xfrm>
          <a:custGeom>
            <a:avLst/>
            <a:gdLst/>
            <a:ahLst/>
            <a:cxnLst/>
            <a:rect l="l" t="t" r="r" b="b"/>
            <a:pathLst>
              <a:path w="123592" h="1452585">
                <a:moveTo>
                  <a:pt x="0" y="0"/>
                </a:moveTo>
                <a:lnTo>
                  <a:pt x="123592" y="0"/>
                </a:lnTo>
                <a:lnTo>
                  <a:pt x="123592" y="1452585"/>
                </a:lnTo>
                <a:lnTo>
                  <a:pt x="0" y="145258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840371" y="2436994"/>
            <a:ext cx="123592" cy="911426"/>
          </a:xfrm>
          <a:custGeom>
            <a:avLst/>
            <a:gdLst/>
            <a:ahLst/>
            <a:cxnLst/>
            <a:rect l="l" t="t" r="r" b="b"/>
            <a:pathLst>
              <a:path w="123592" h="911426">
                <a:moveTo>
                  <a:pt x="0" y="0"/>
                </a:moveTo>
                <a:lnTo>
                  <a:pt x="123592" y="0"/>
                </a:lnTo>
                <a:lnTo>
                  <a:pt x="123592" y="911426"/>
                </a:lnTo>
                <a:lnTo>
                  <a:pt x="0" y="91142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40371" y="2436995"/>
            <a:ext cx="123592" cy="911426"/>
          </a:xfrm>
          <a:custGeom>
            <a:avLst/>
            <a:gdLst/>
            <a:ahLst/>
            <a:cxnLst/>
            <a:rect l="l" t="t" r="r" b="b"/>
            <a:pathLst>
              <a:path w="123592" h="911426">
                <a:moveTo>
                  <a:pt x="0" y="0"/>
                </a:moveTo>
                <a:lnTo>
                  <a:pt x="123592" y="0"/>
                </a:lnTo>
                <a:lnTo>
                  <a:pt x="123592" y="911426"/>
                </a:lnTo>
                <a:lnTo>
                  <a:pt x="0" y="911426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43548" y="2512948"/>
            <a:ext cx="114085" cy="835474"/>
          </a:xfrm>
          <a:custGeom>
            <a:avLst/>
            <a:gdLst/>
            <a:ahLst/>
            <a:cxnLst/>
            <a:rect l="l" t="t" r="r" b="b"/>
            <a:pathLst>
              <a:path w="114085" h="835474">
                <a:moveTo>
                  <a:pt x="0" y="0"/>
                </a:moveTo>
                <a:lnTo>
                  <a:pt x="114085" y="0"/>
                </a:lnTo>
                <a:lnTo>
                  <a:pt x="114085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43548" y="2512949"/>
            <a:ext cx="114085" cy="835474"/>
          </a:xfrm>
          <a:custGeom>
            <a:avLst/>
            <a:gdLst/>
            <a:ahLst/>
            <a:cxnLst/>
            <a:rect l="l" t="t" r="r" b="b"/>
            <a:pathLst>
              <a:path w="114085" h="835474">
                <a:moveTo>
                  <a:pt x="0" y="0"/>
                </a:moveTo>
                <a:lnTo>
                  <a:pt x="114085" y="0"/>
                </a:lnTo>
                <a:lnTo>
                  <a:pt x="114085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637218" y="2512950"/>
            <a:ext cx="123592" cy="835474"/>
          </a:xfrm>
          <a:custGeom>
            <a:avLst/>
            <a:gdLst/>
            <a:ahLst/>
            <a:cxnLst/>
            <a:rect l="l" t="t" r="r" b="b"/>
            <a:pathLst>
              <a:path w="123592" h="835474">
                <a:moveTo>
                  <a:pt x="0" y="0"/>
                </a:moveTo>
                <a:lnTo>
                  <a:pt x="123592" y="0"/>
                </a:lnTo>
                <a:lnTo>
                  <a:pt x="123592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637218" y="2512950"/>
            <a:ext cx="123592" cy="835474"/>
          </a:xfrm>
          <a:custGeom>
            <a:avLst/>
            <a:gdLst/>
            <a:ahLst/>
            <a:cxnLst/>
            <a:rect l="l" t="t" r="r" b="b"/>
            <a:pathLst>
              <a:path w="123592" h="835474">
                <a:moveTo>
                  <a:pt x="0" y="0"/>
                </a:moveTo>
                <a:lnTo>
                  <a:pt x="123592" y="0"/>
                </a:lnTo>
                <a:lnTo>
                  <a:pt x="123592" y="835474"/>
                </a:lnTo>
                <a:lnTo>
                  <a:pt x="0" y="8354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40395" y="2418011"/>
            <a:ext cx="123602" cy="930414"/>
          </a:xfrm>
          <a:custGeom>
            <a:avLst/>
            <a:gdLst/>
            <a:ahLst/>
            <a:cxnLst/>
            <a:rect l="l" t="t" r="r" b="b"/>
            <a:pathLst>
              <a:path w="123602" h="930414">
                <a:moveTo>
                  <a:pt x="0" y="0"/>
                </a:moveTo>
                <a:lnTo>
                  <a:pt x="123602" y="0"/>
                </a:lnTo>
                <a:lnTo>
                  <a:pt x="123602" y="930414"/>
                </a:lnTo>
                <a:lnTo>
                  <a:pt x="0" y="93041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40395" y="2418012"/>
            <a:ext cx="123592" cy="930414"/>
          </a:xfrm>
          <a:custGeom>
            <a:avLst/>
            <a:gdLst/>
            <a:ahLst/>
            <a:cxnLst/>
            <a:rect l="l" t="t" r="r" b="b"/>
            <a:pathLst>
              <a:path w="123592" h="930414">
                <a:moveTo>
                  <a:pt x="0" y="0"/>
                </a:moveTo>
                <a:lnTo>
                  <a:pt x="123592" y="0"/>
                </a:lnTo>
                <a:lnTo>
                  <a:pt x="123592" y="930414"/>
                </a:lnTo>
                <a:lnTo>
                  <a:pt x="0" y="93041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55857" y="1724946"/>
            <a:ext cx="0" cy="1623478"/>
          </a:xfrm>
          <a:custGeom>
            <a:avLst/>
            <a:gdLst/>
            <a:ahLst/>
            <a:cxnLst/>
            <a:rect l="l" t="t" r="r" b="b"/>
            <a:pathLst>
              <a:path h="1623478">
                <a:moveTo>
                  <a:pt x="0" y="1623478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08321" y="3348425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08321" y="3073098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108321" y="2807265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08321" y="2531938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08321" y="2266106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08321" y="2000273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08321" y="1724946"/>
            <a:ext cx="47535" cy="0"/>
          </a:xfrm>
          <a:custGeom>
            <a:avLst/>
            <a:gdLst/>
            <a:ahLst/>
            <a:cxnLst/>
            <a:rect l="l" t="t" r="r" b="b"/>
            <a:pathLst>
              <a:path w="47535">
                <a:moveTo>
                  <a:pt x="0" y="0"/>
                </a:moveTo>
                <a:lnTo>
                  <a:pt x="47535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55857" y="3348425"/>
            <a:ext cx="4496872" cy="0"/>
          </a:xfrm>
          <a:custGeom>
            <a:avLst/>
            <a:gdLst/>
            <a:ahLst/>
            <a:cxnLst/>
            <a:rect l="l" t="t" r="r" b="b"/>
            <a:pathLst>
              <a:path w="4496872">
                <a:moveTo>
                  <a:pt x="0" y="0"/>
                </a:moveTo>
                <a:lnTo>
                  <a:pt x="4496872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55857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049527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952704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55882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49552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652729" y="3348425"/>
            <a:ext cx="0" cy="37976"/>
          </a:xfrm>
          <a:custGeom>
            <a:avLst/>
            <a:gdLst/>
            <a:ahLst/>
            <a:cxnLst/>
            <a:rect l="l" t="t" r="r" b="b"/>
            <a:pathLst>
              <a:path h="37976">
                <a:moveTo>
                  <a:pt x="0" y="0"/>
                </a:moveTo>
                <a:lnTo>
                  <a:pt x="0" y="37976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718959" y="449580"/>
            <a:ext cx="6314440" cy="297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100" i="1" spc="5" dirty="0">
                <a:latin typeface="Arial"/>
                <a:cs typeface="Arial"/>
              </a:rPr>
              <a:t>F</a:t>
            </a:r>
            <a:r>
              <a:rPr sz="1100" i="1" spc="-25" dirty="0">
                <a:latin typeface="Arial"/>
                <a:cs typeface="Arial"/>
              </a:rPr>
              <a:t>i</a:t>
            </a:r>
            <a:r>
              <a:rPr sz="1100" i="1" spc="5" dirty="0">
                <a:latin typeface="Arial"/>
                <a:cs typeface="Arial"/>
              </a:rPr>
              <a:t>gu</a:t>
            </a:r>
            <a:r>
              <a:rPr sz="1100" i="1" spc="-10" dirty="0">
                <a:latin typeface="Arial"/>
                <a:cs typeface="Arial"/>
              </a:rPr>
              <a:t>r</a:t>
            </a:r>
            <a:r>
              <a:rPr sz="1100" i="1" dirty="0">
                <a:latin typeface="Arial"/>
                <a:cs typeface="Arial"/>
              </a:rPr>
              <a:t>e </a:t>
            </a:r>
            <a:r>
              <a:rPr sz="1100" i="1" spc="5" dirty="0">
                <a:latin typeface="Arial"/>
                <a:cs typeface="Arial"/>
              </a:rPr>
              <a:t>2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5" dirty="0">
                <a:latin typeface="Arial"/>
                <a:cs typeface="Arial"/>
              </a:rPr>
              <a:t>15</a:t>
            </a:r>
            <a:r>
              <a:rPr sz="1100" i="1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1216025" algn="ctr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i="1" spc="0" dirty="0">
                <a:latin typeface="Calibri"/>
                <a:cs typeface="Calibri"/>
              </a:rPr>
              <a:t>M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-30" dirty="0">
                <a:latin typeface="Calibri"/>
                <a:cs typeface="Calibri"/>
              </a:rPr>
              <a:t>h</a:t>
            </a:r>
            <a:r>
              <a:rPr sz="1200" i="1" spc="15" dirty="0">
                <a:latin typeface="Calibri"/>
                <a:cs typeface="Calibri"/>
              </a:rPr>
              <a:t>em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20" dirty="0">
                <a:latin typeface="Calibri"/>
                <a:cs typeface="Calibri"/>
              </a:rPr>
              <a:t>ic</a:t>
            </a:r>
            <a:r>
              <a:rPr sz="1200" i="1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R="122809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Y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CST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y</a:t>
            </a:r>
            <a:r>
              <a:rPr sz="950" spc="-60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L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5" dirty="0">
                <a:latin typeface="Calibri"/>
                <a:cs typeface="Calibri"/>
              </a:rPr>
              <a:t>v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188653" y="3428822"/>
            <a:ext cx="3373754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8380" algn="l"/>
                <a:tab pos="2081530" algn="l"/>
                <a:tab pos="2862580" algn="l"/>
              </a:tabLst>
            </a:pP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w</a:t>
            </a:r>
            <a:r>
              <a:rPr sz="950" spc="60" dirty="0">
                <a:latin typeface="Calibri"/>
                <a:cs typeface="Calibri"/>
              </a:rPr>
              <a:t> </a:t>
            </a:r>
            <a:r>
              <a:rPr sz="950" dirty="0">
                <a:latin typeface="Calibri"/>
                <a:cs typeface="Calibri"/>
              </a:rPr>
              <a:t>B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934620" y="3428822"/>
            <a:ext cx="52768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746041" y="3621298"/>
            <a:ext cx="330327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041772" y="4013012"/>
            <a:ext cx="66549" cy="66448"/>
          </a:xfrm>
          <a:custGeom>
            <a:avLst/>
            <a:gdLst/>
            <a:ahLst/>
            <a:cxnLst/>
            <a:rect l="l" t="t" r="r" b="b"/>
            <a:pathLst>
              <a:path w="66549" h="66448">
                <a:moveTo>
                  <a:pt x="0" y="0"/>
                </a:moveTo>
                <a:lnTo>
                  <a:pt x="66549" y="0"/>
                </a:lnTo>
                <a:lnTo>
                  <a:pt x="66549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041772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754807" y="4013012"/>
            <a:ext cx="66540" cy="66448"/>
          </a:xfrm>
          <a:custGeom>
            <a:avLst/>
            <a:gdLst/>
            <a:ahLst/>
            <a:cxnLst/>
            <a:rect l="l" t="t" r="r" b="b"/>
            <a:pathLst>
              <a:path w="66540" h="66448">
                <a:moveTo>
                  <a:pt x="0" y="0"/>
                </a:moveTo>
                <a:lnTo>
                  <a:pt x="66540" y="0"/>
                </a:lnTo>
                <a:lnTo>
                  <a:pt x="66540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754807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458334" y="4013012"/>
            <a:ext cx="76057" cy="66448"/>
          </a:xfrm>
          <a:custGeom>
            <a:avLst/>
            <a:gdLst/>
            <a:ahLst/>
            <a:cxnLst/>
            <a:rect l="l" t="t" r="r" b="b"/>
            <a:pathLst>
              <a:path w="76057" h="66448">
                <a:moveTo>
                  <a:pt x="0" y="0"/>
                </a:moveTo>
                <a:lnTo>
                  <a:pt x="76057" y="0"/>
                </a:lnTo>
                <a:lnTo>
                  <a:pt x="76057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458334" y="4013003"/>
            <a:ext cx="76057" cy="66458"/>
          </a:xfrm>
          <a:custGeom>
            <a:avLst/>
            <a:gdLst/>
            <a:ahLst/>
            <a:cxnLst/>
            <a:rect l="l" t="t" r="r" b="b"/>
            <a:pathLst>
              <a:path w="76057" h="66458">
                <a:moveTo>
                  <a:pt x="0" y="0"/>
                </a:moveTo>
                <a:lnTo>
                  <a:pt x="76057" y="0"/>
                </a:lnTo>
                <a:lnTo>
                  <a:pt x="76057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237919" y="4013012"/>
            <a:ext cx="66549" cy="66448"/>
          </a:xfrm>
          <a:custGeom>
            <a:avLst/>
            <a:gdLst/>
            <a:ahLst/>
            <a:cxnLst/>
            <a:rect l="l" t="t" r="r" b="b"/>
            <a:pathLst>
              <a:path w="66549" h="66448">
                <a:moveTo>
                  <a:pt x="0" y="0"/>
                </a:moveTo>
                <a:lnTo>
                  <a:pt x="66549" y="0"/>
                </a:lnTo>
                <a:lnTo>
                  <a:pt x="66549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237919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074547" y="4013012"/>
            <a:ext cx="66540" cy="66448"/>
          </a:xfrm>
          <a:custGeom>
            <a:avLst/>
            <a:gdLst/>
            <a:ahLst/>
            <a:cxnLst/>
            <a:rect l="l" t="t" r="r" b="b"/>
            <a:pathLst>
              <a:path w="66540" h="66448">
                <a:moveTo>
                  <a:pt x="0" y="0"/>
                </a:moveTo>
                <a:lnTo>
                  <a:pt x="66540" y="0"/>
                </a:lnTo>
                <a:lnTo>
                  <a:pt x="66540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74547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1128767" y="3964255"/>
            <a:ext cx="374269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21995" algn="l"/>
                <a:tab pos="1431925" algn="l"/>
                <a:tab pos="2205990" algn="l"/>
                <a:tab pos="3044190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15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16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911164" y="4013012"/>
            <a:ext cx="66549" cy="66448"/>
          </a:xfrm>
          <a:custGeom>
            <a:avLst/>
            <a:gdLst/>
            <a:ahLst/>
            <a:cxnLst/>
            <a:rect l="l" t="t" r="r" b="b"/>
            <a:pathLst>
              <a:path w="66549" h="66448">
                <a:moveTo>
                  <a:pt x="0" y="0"/>
                </a:moveTo>
                <a:lnTo>
                  <a:pt x="66549" y="0"/>
                </a:lnTo>
                <a:lnTo>
                  <a:pt x="66549" y="66448"/>
                </a:lnTo>
                <a:lnTo>
                  <a:pt x="0" y="6644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11174" y="4013003"/>
            <a:ext cx="66549" cy="66458"/>
          </a:xfrm>
          <a:custGeom>
            <a:avLst/>
            <a:gdLst/>
            <a:ahLst/>
            <a:cxnLst/>
            <a:rect l="l" t="t" r="r" b="b"/>
            <a:pathLst>
              <a:path w="66549" h="66458">
                <a:moveTo>
                  <a:pt x="0" y="0"/>
                </a:moveTo>
                <a:lnTo>
                  <a:pt x="66549" y="0"/>
                </a:lnTo>
                <a:lnTo>
                  <a:pt x="66549" y="66458"/>
                </a:lnTo>
                <a:lnTo>
                  <a:pt x="0" y="66458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999107" y="3964255"/>
            <a:ext cx="53975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17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37543" y="1136317"/>
            <a:ext cx="5057785" cy="3104545"/>
          </a:xfrm>
          <a:custGeom>
            <a:avLst/>
            <a:gdLst/>
            <a:ahLst/>
            <a:cxnLst/>
            <a:rect l="l" t="t" r="r" b="b"/>
            <a:pathLst>
              <a:path w="5057785" h="3104545">
                <a:moveTo>
                  <a:pt x="0" y="0"/>
                </a:moveTo>
                <a:lnTo>
                  <a:pt x="5057785" y="0"/>
                </a:lnTo>
                <a:lnTo>
                  <a:pt x="5057785" y="3104545"/>
                </a:lnTo>
                <a:lnTo>
                  <a:pt x="0" y="310454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2792" y="4652014"/>
            <a:ext cx="5055199" cy="3286835"/>
          </a:xfrm>
          <a:custGeom>
            <a:avLst/>
            <a:gdLst/>
            <a:ahLst/>
            <a:cxnLst/>
            <a:rect l="l" t="t" r="r" b="b"/>
            <a:pathLst>
              <a:path w="5055199" h="3286835">
                <a:moveTo>
                  <a:pt x="0" y="0"/>
                </a:moveTo>
                <a:lnTo>
                  <a:pt x="5055199" y="0"/>
                </a:lnTo>
                <a:lnTo>
                  <a:pt x="5055199" y="3286835"/>
                </a:lnTo>
                <a:lnTo>
                  <a:pt x="0" y="328683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42453" y="6754983"/>
            <a:ext cx="105916" cy="0"/>
          </a:xfrm>
          <a:custGeom>
            <a:avLst/>
            <a:gdLst/>
            <a:ahLst/>
            <a:cxnLst/>
            <a:rect l="l" t="t" r="r" b="b"/>
            <a:pathLst>
              <a:path w="105916">
                <a:moveTo>
                  <a:pt x="0" y="0"/>
                </a:moveTo>
                <a:lnTo>
                  <a:pt x="10591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646951" y="6754983"/>
            <a:ext cx="481456" cy="0"/>
          </a:xfrm>
          <a:custGeom>
            <a:avLst/>
            <a:gdLst/>
            <a:ahLst/>
            <a:cxnLst/>
            <a:rect l="l" t="t" r="r" b="b"/>
            <a:pathLst>
              <a:path w="481456">
                <a:moveTo>
                  <a:pt x="0" y="0"/>
                </a:moveTo>
                <a:lnTo>
                  <a:pt x="48145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51468" y="6754983"/>
            <a:ext cx="481437" cy="0"/>
          </a:xfrm>
          <a:custGeom>
            <a:avLst/>
            <a:gdLst/>
            <a:ahLst/>
            <a:cxnLst/>
            <a:rect l="l" t="t" r="r" b="b"/>
            <a:pathLst>
              <a:path w="481437">
                <a:moveTo>
                  <a:pt x="0" y="0"/>
                </a:moveTo>
                <a:lnTo>
                  <a:pt x="48143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846346" y="6754983"/>
            <a:ext cx="491076" cy="0"/>
          </a:xfrm>
          <a:custGeom>
            <a:avLst/>
            <a:gdLst/>
            <a:ahLst/>
            <a:cxnLst/>
            <a:rect l="l" t="t" r="r" b="b"/>
            <a:pathLst>
              <a:path w="491076">
                <a:moveTo>
                  <a:pt x="0" y="0"/>
                </a:moveTo>
                <a:lnTo>
                  <a:pt x="49107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950844" y="6754984"/>
            <a:ext cx="481457" cy="0"/>
          </a:xfrm>
          <a:custGeom>
            <a:avLst/>
            <a:gdLst/>
            <a:ahLst/>
            <a:cxnLst/>
            <a:rect l="l" t="t" r="r" b="b"/>
            <a:pathLst>
              <a:path w="481457">
                <a:moveTo>
                  <a:pt x="0" y="0"/>
                </a:moveTo>
                <a:lnTo>
                  <a:pt x="48145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161278" y="6754985"/>
            <a:ext cx="375521" cy="0"/>
          </a:xfrm>
          <a:custGeom>
            <a:avLst/>
            <a:gdLst/>
            <a:ahLst/>
            <a:cxnLst/>
            <a:rect l="l" t="t" r="r" b="b"/>
            <a:pathLst>
              <a:path w="375521">
                <a:moveTo>
                  <a:pt x="0" y="0"/>
                </a:moveTo>
                <a:lnTo>
                  <a:pt x="37552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42453" y="6505224"/>
            <a:ext cx="105916" cy="0"/>
          </a:xfrm>
          <a:custGeom>
            <a:avLst/>
            <a:gdLst/>
            <a:ahLst/>
            <a:cxnLst/>
            <a:rect l="l" t="t" r="r" b="b"/>
            <a:pathLst>
              <a:path w="105916">
                <a:moveTo>
                  <a:pt x="0" y="0"/>
                </a:moveTo>
                <a:lnTo>
                  <a:pt x="10591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646951" y="6505224"/>
            <a:ext cx="616252" cy="0"/>
          </a:xfrm>
          <a:custGeom>
            <a:avLst/>
            <a:gdLst/>
            <a:ahLst/>
            <a:cxnLst/>
            <a:rect l="l" t="t" r="r" b="b"/>
            <a:pathLst>
              <a:path w="616252">
                <a:moveTo>
                  <a:pt x="0" y="0"/>
                </a:moveTo>
                <a:lnTo>
                  <a:pt x="616252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607034" y="6505224"/>
            <a:ext cx="760687" cy="0"/>
          </a:xfrm>
          <a:custGeom>
            <a:avLst/>
            <a:gdLst/>
            <a:ahLst/>
            <a:cxnLst/>
            <a:rect l="l" t="t" r="r" b="b"/>
            <a:pathLst>
              <a:path w="760687">
                <a:moveTo>
                  <a:pt x="0" y="0"/>
                </a:moveTo>
                <a:lnTo>
                  <a:pt x="76068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711531" y="6505224"/>
            <a:ext cx="760696" cy="0"/>
          </a:xfrm>
          <a:custGeom>
            <a:avLst/>
            <a:gdLst/>
            <a:ahLst/>
            <a:cxnLst/>
            <a:rect l="l" t="t" r="r" b="b"/>
            <a:pathLst>
              <a:path w="760696">
                <a:moveTo>
                  <a:pt x="0" y="0"/>
                </a:moveTo>
                <a:lnTo>
                  <a:pt x="76069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1950844" y="6505224"/>
            <a:ext cx="625881" cy="0"/>
          </a:xfrm>
          <a:custGeom>
            <a:avLst/>
            <a:gdLst/>
            <a:ahLst/>
            <a:cxnLst/>
            <a:rect l="l" t="t" r="r" b="b"/>
            <a:pathLst>
              <a:path w="625881">
                <a:moveTo>
                  <a:pt x="0" y="0"/>
                </a:moveTo>
                <a:lnTo>
                  <a:pt x="62588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161278" y="6505225"/>
            <a:ext cx="510336" cy="0"/>
          </a:xfrm>
          <a:custGeom>
            <a:avLst/>
            <a:gdLst/>
            <a:ahLst/>
            <a:cxnLst/>
            <a:rect l="l" t="t" r="r" b="b"/>
            <a:pathLst>
              <a:path w="510336">
                <a:moveTo>
                  <a:pt x="0" y="0"/>
                </a:moveTo>
                <a:lnTo>
                  <a:pt x="51033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407638" y="6265455"/>
            <a:ext cx="240731" cy="0"/>
          </a:xfrm>
          <a:custGeom>
            <a:avLst/>
            <a:gdLst/>
            <a:ahLst/>
            <a:cxnLst/>
            <a:rect l="l" t="t" r="r" b="b"/>
            <a:pathLst>
              <a:path w="240731">
                <a:moveTo>
                  <a:pt x="0" y="0"/>
                </a:moveTo>
                <a:lnTo>
                  <a:pt x="24073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02526" y="6265455"/>
            <a:ext cx="760677" cy="0"/>
          </a:xfrm>
          <a:custGeom>
            <a:avLst/>
            <a:gdLst/>
            <a:ahLst/>
            <a:cxnLst/>
            <a:rect l="l" t="t" r="r" b="b"/>
            <a:pathLst>
              <a:path w="760677">
                <a:moveTo>
                  <a:pt x="0" y="0"/>
                </a:moveTo>
                <a:lnTo>
                  <a:pt x="76067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607034" y="6265455"/>
            <a:ext cx="760687" cy="0"/>
          </a:xfrm>
          <a:custGeom>
            <a:avLst/>
            <a:gdLst/>
            <a:ahLst/>
            <a:cxnLst/>
            <a:rect l="l" t="t" r="r" b="b"/>
            <a:pathLst>
              <a:path w="760687">
                <a:moveTo>
                  <a:pt x="0" y="0"/>
                </a:moveTo>
                <a:lnTo>
                  <a:pt x="76068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11531" y="6265455"/>
            <a:ext cx="760696" cy="0"/>
          </a:xfrm>
          <a:custGeom>
            <a:avLst/>
            <a:gdLst/>
            <a:ahLst/>
            <a:cxnLst/>
            <a:rect l="l" t="t" r="r" b="b"/>
            <a:pathLst>
              <a:path w="760696">
                <a:moveTo>
                  <a:pt x="0" y="0"/>
                </a:moveTo>
                <a:lnTo>
                  <a:pt x="76069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816049" y="6265455"/>
            <a:ext cx="760677" cy="0"/>
          </a:xfrm>
          <a:custGeom>
            <a:avLst/>
            <a:gdLst/>
            <a:ahLst/>
            <a:cxnLst/>
            <a:rect l="l" t="t" r="r" b="b"/>
            <a:pathLst>
              <a:path w="760677">
                <a:moveTo>
                  <a:pt x="0" y="0"/>
                </a:moveTo>
                <a:lnTo>
                  <a:pt x="76067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161278" y="6265456"/>
            <a:ext cx="510336" cy="0"/>
          </a:xfrm>
          <a:custGeom>
            <a:avLst/>
            <a:gdLst/>
            <a:ahLst/>
            <a:cxnLst/>
            <a:rect l="l" t="t" r="r" b="b"/>
            <a:pathLst>
              <a:path w="510336">
                <a:moveTo>
                  <a:pt x="0" y="0"/>
                </a:moveTo>
                <a:lnTo>
                  <a:pt x="51033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07638" y="6015695"/>
            <a:ext cx="240731" cy="0"/>
          </a:xfrm>
          <a:custGeom>
            <a:avLst/>
            <a:gdLst/>
            <a:ahLst/>
            <a:cxnLst/>
            <a:rect l="l" t="t" r="r" b="b"/>
            <a:pathLst>
              <a:path w="240731">
                <a:moveTo>
                  <a:pt x="0" y="0"/>
                </a:moveTo>
                <a:lnTo>
                  <a:pt x="24073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502526" y="6015695"/>
            <a:ext cx="760677" cy="0"/>
          </a:xfrm>
          <a:custGeom>
            <a:avLst/>
            <a:gdLst/>
            <a:ahLst/>
            <a:cxnLst/>
            <a:rect l="l" t="t" r="r" b="b"/>
            <a:pathLst>
              <a:path w="760677">
                <a:moveTo>
                  <a:pt x="0" y="0"/>
                </a:moveTo>
                <a:lnTo>
                  <a:pt x="76067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607034" y="6015695"/>
            <a:ext cx="760687" cy="0"/>
          </a:xfrm>
          <a:custGeom>
            <a:avLst/>
            <a:gdLst/>
            <a:ahLst/>
            <a:cxnLst/>
            <a:rect l="l" t="t" r="r" b="b"/>
            <a:pathLst>
              <a:path w="760687">
                <a:moveTo>
                  <a:pt x="0" y="0"/>
                </a:moveTo>
                <a:lnTo>
                  <a:pt x="76068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711531" y="6015696"/>
            <a:ext cx="760696" cy="0"/>
          </a:xfrm>
          <a:custGeom>
            <a:avLst/>
            <a:gdLst/>
            <a:ahLst/>
            <a:cxnLst/>
            <a:rect l="l" t="t" r="r" b="b"/>
            <a:pathLst>
              <a:path w="760696">
                <a:moveTo>
                  <a:pt x="0" y="0"/>
                </a:moveTo>
                <a:lnTo>
                  <a:pt x="76069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816049" y="6015696"/>
            <a:ext cx="760677" cy="0"/>
          </a:xfrm>
          <a:custGeom>
            <a:avLst/>
            <a:gdLst/>
            <a:ahLst/>
            <a:cxnLst/>
            <a:rect l="l" t="t" r="r" b="b"/>
            <a:pathLst>
              <a:path w="760677">
                <a:moveTo>
                  <a:pt x="0" y="0"/>
                </a:moveTo>
                <a:lnTo>
                  <a:pt x="76067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61278" y="6015696"/>
            <a:ext cx="510336" cy="0"/>
          </a:xfrm>
          <a:custGeom>
            <a:avLst/>
            <a:gdLst/>
            <a:ahLst/>
            <a:cxnLst/>
            <a:rect l="l" t="t" r="r" b="b"/>
            <a:pathLst>
              <a:path w="510336">
                <a:moveTo>
                  <a:pt x="0" y="0"/>
                </a:moveTo>
                <a:lnTo>
                  <a:pt x="51033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07638" y="5765936"/>
            <a:ext cx="240731" cy="0"/>
          </a:xfrm>
          <a:custGeom>
            <a:avLst/>
            <a:gdLst/>
            <a:ahLst/>
            <a:cxnLst/>
            <a:rect l="l" t="t" r="r" b="b"/>
            <a:pathLst>
              <a:path w="240731">
                <a:moveTo>
                  <a:pt x="0" y="0"/>
                </a:moveTo>
                <a:lnTo>
                  <a:pt x="24073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502526" y="5765936"/>
            <a:ext cx="760677" cy="0"/>
          </a:xfrm>
          <a:custGeom>
            <a:avLst/>
            <a:gdLst/>
            <a:ahLst/>
            <a:cxnLst/>
            <a:rect l="l" t="t" r="r" b="b"/>
            <a:pathLst>
              <a:path w="760677">
                <a:moveTo>
                  <a:pt x="0" y="0"/>
                </a:moveTo>
                <a:lnTo>
                  <a:pt x="76067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07034" y="5765936"/>
            <a:ext cx="760687" cy="0"/>
          </a:xfrm>
          <a:custGeom>
            <a:avLst/>
            <a:gdLst/>
            <a:ahLst/>
            <a:cxnLst/>
            <a:rect l="l" t="t" r="r" b="b"/>
            <a:pathLst>
              <a:path w="760687">
                <a:moveTo>
                  <a:pt x="0" y="0"/>
                </a:moveTo>
                <a:lnTo>
                  <a:pt x="76068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11531" y="5765936"/>
            <a:ext cx="760696" cy="0"/>
          </a:xfrm>
          <a:custGeom>
            <a:avLst/>
            <a:gdLst/>
            <a:ahLst/>
            <a:cxnLst/>
            <a:rect l="l" t="t" r="r" b="b"/>
            <a:pathLst>
              <a:path w="760696">
                <a:moveTo>
                  <a:pt x="0" y="0"/>
                </a:moveTo>
                <a:lnTo>
                  <a:pt x="76069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816049" y="5765936"/>
            <a:ext cx="760677" cy="0"/>
          </a:xfrm>
          <a:custGeom>
            <a:avLst/>
            <a:gdLst/>
            <a:ahLst/>
            <a:cxnLst/>
            <a:rect l="l" t="t" r="r" b="b"/>
            <a:pathLst>
              <a:path w="760677">
                <a:moveTo>
                  <a:pt x="0" y="0"/>
                </a:moveTo>
                <a:lnTo>
                  <a:pt x="760677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61278" y="5765937"/>
            <a:ext cx="510336" cy="0"/>
          </a:xfrm>
          <a:custGeom>
            <a:avLst/>
            <a:gdLst/>
            <a:ahLst/>
            <a:cxnLst/>
            <a:rect l="l" t="t" r="r" b="b"/>
            <a:pathLst>
              <a:path w="510336">
                <a:moveTo>
                  <a:pt x="0" y="0"/>
                </a:moveTo>
                <a:lnTo>
                  <a:pt x="510336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61278" y="5526168"/>
            <a:ext cx="4487091" cy="0"/>
          </a:xfrm>
          <a:custGeom>
            <a:avLst/>
            <a:gdLst/>
            <a:ahLst/>
            <a:cxnLst/>
            <a:rect l="l" t="t" r="r" b="b"/>
            <a:pathLst>
              <a:path w="4487091">
                <a:moveTo>
                  <a:pt x="0" y="0"/>
                </a:moveTo>
                <a:lnTo>
                  <a:pt x="44870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61278" y="5276408"/>
            <a:ext cx="4487091" cy="0"/>
          </a:xfrm>
          <a:custGeom>
            <a:avLst/>
            <a:gdLst/>
            <a:ahLst/>
            <a:cxnLst/>
            <a:rect l="l" t="t" r="r" b="b"/>
            <a:pathLst>
              <a:path w="4487091">
                <a:moveTo>
                  <a:pt x="0" y="0"/>
                </a:moveTo>
                <a:lnTo>
                  <a:pt x="4487091" y="0"/>
                </a:lnTo>
              </a:path>
            </a:pathLst>
          </a:custGeom>
          <a:ln w="9990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257570" y="6924816"/>
            <a:ext cx="144434" cy="79923"/>
          </a:xfrm>
          <a:custGeom>
            <a:avLst/>
            <a:gdLst/>
            <a:ahLst/>
            <a:cxnLst/>
            <a:rect l="l" t="t" r="r" b="b"/>
            <a:pathLst>
              <a:path w="144434" h="79923">
                <a:moveTo>
                  <a:pt x="0" y="0"/>
                </a:moveTo>
                <a:lnTo>
                  <a:pt x="144434" y="0"/>
                </a:lnTo>
                <a:lnTo>
                  <a:pt x="144434" y="79923"/>
                </a:lnTo>
                <a:lnTo>
                  <a:pt x="0" y="7992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257569" y="6924826"/>
            <a:ext cx="144434" cy="79923"/>
          </a:xfrm>
          <a:custGeom>
            <a:avLst/>
            <a:gdLst/>
            <a:ahLst/>
            <a:cxnLst/>
            <a:rect l="l" t="t" r="r" b="b"/>
            <a:pathLst>
              <a:path w="144434" h="79923">
                <a:moveTo>
                  <a:pt x="0" y="0"/>
                </a:moveTo>
                <a:lnTo>
                  <a:pt x="144434" y="0"/>
                </a:lnTo>
                <a:lnTo>
                  <a:pt x="144434" y="79923"/>
                </a:lnTo>
                <a:lnTo>
                  <a:pt x="0" y="79923"/>
                </a:lnTo>
                <a:lnTo>
                  <a:pt x="0" y="0"/>
                </a:lnTo>
                <a:close/>
              </a:path>
            </a:pathLst>
          </a:custGeom>
          <a:ln w="99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62691" y="6934816"/>
            <a:ext cx="134795" cy="69922"/>
          </a:xfrm>
          <a:custGeom>
            <a:avLst/>
            <a:gdLst/>
            <a:ahLst/>
            <a:cxnLst/>
            <a:rect l="l" t="t" r="r" b="b"/>
            <a:pathLst>
              <a:path w="134795" h="69922">
                <a:moveTo>
                  <a:pt x="0" y="0"/>
                </a:moveTo>
                <a:lnTo>
                  <a:pt x="134795" y="0"/>
                </a:lnTo>
                <a:lnTo>
                  <a:pt x="134795" y="69922"/>
                </a:lnTo>
                <a:lnTo>
                  <a:pt x="0" y="6992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62691" y="6934816"/>
            <a:ext cx="134805" cy="69932"/>
          </a:xfrm>
          <a:custGeom>
            <a:avLst/>
            <a:gdLst/>
            <a:ahLst/>
            <a:cxnLst/>
            <a:rect l="l" t="t" r="r" b="b"/>
            <a:pathLst>
              <a:path w="134805" h="69932">
                <a:moveTo>
                  <a:pt x="0" y="0"/>
                </a:moveTo>
                <a:lnTo>
                  <a:pt x="134805" y="0"/>
                </a:lnTo>
                <a:lnTo>
                  <a:pt x="134805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91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058183" y="6904834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058183" y="6904843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ln w="98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953676" y="6904833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953676" y="6904842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ln w="98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402004" y="6904835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402004" y="6904845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ln w="98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297496" y="6904835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297496" y="6904844"/>
            <a:ext cx="134805" cy="99903"/>
          </a:xfrm>
          <a:custGeom>
            <a:avLst/>
            <a:gdLst/>
            <a:ahLst/>
            <a:cxnLst/>
            <a:rect l="l" t="t" r="r" b="b"/>
            <a:pathLst>
              <a:path w="134805" h="99903">
                <a:moveTo>
                  <a:pt x="0" y="0"/>
                </a:moveTo>
                <a:lnTo>
                  <a:pt x="134805" y="0"/>
                </a:lnTo>
                <a:lnTo>
                  <a:pt x="134805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ln w="986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192979" y="6904834"/>
            <a:ext cx="144434" cy="99903"/>
          </a:xfrm>
          <a:custGeom>
            <a:avLst/>
            <a:gdLst/>
            <a:ahLst/>
            <a:cxnLst/>
            <a:rect l="l" t="t" r="r" b="b"/>
            <a:pathLst>
              <a:path w="144434" h="99903">
                <a:moveTo>
                  <a:pt x="0" y="0"/>
                </a:moveTo>
                <a:lnTo>
                  <a:pt x="144434" y="0"/>
                </a:lnTo>
                <a:lnTo>
                  <a:pt x="144434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192989" y="6904843"/>
            <a:ext cx="144434" cy="99903"/>
          </a:xfrm>
          <a:custGeom>
            <a:avLst/>
            <a:gdLst/>
            <a:ahLst/>
            <a:cxnLst/>
            <a:rect l="l" t="t" r="r" b="b"/>
            <a:pathLst>
              <a:path w="144434" h="99903">
                <a:moveTo>
                  <a:pt x="0" y="0"/>
                </a:moveTo>
                <a:lnTo>
                  <a:pt x="144434" y="0"/>
                </a:lnTo>
                <a:lnTo>
                  <a:pt x="144434" y="99903"/>
                </a:lnTo>
                <a:lnTo>
                  <a:pt x="0" y="99903"/>
                </a:lnTo>
                <a:lnTo>
                  <a:pt x="0" y="0"/>
                </a:lnTo>
                <a:close/>
              </a:path>
            </a:pathLst>
          </a:custGeom>
          <a:ln w="987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88481" y="6894843"/>
            <a:ext cx="144424" cy="109894"/>
          </a:xfrm>
          <a:custGeom>
            <a:avLst/>
            <a:gdLst/>
            <a:ahLst/>
            <a:cxnLst/>
            <a:rect l="l" t="t" r="r" b="b"/>
            <a:pathLst>
              <a:path w="144424" h="109894">
                <a:moveTo>
                  <a:pt x="0" y="0"/>
                </a:moveTo>
                <a:lnTo>
                  <a:pt x="144424" y="0"/>
                </a:lnTo>
                <a:lnTo>
                  <a:pt x="144424" y="109894"/>
                </a:lnTo>
                <a:lnTo>
                  <a:pt x="0" y="10989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088481" y="6894852"/>
            <a:ext cx="144434" cy="109894"/>
          </a:xfrm>
          <a:custGeom>
            <a:avLst/>
            <a:gdLst/>
            <a:ahLst/>
            <a:cxnLst/>
            <a:rect l="l" t="t" r="r" b="b"/>
            <a:pathLst>
              <a:path w="144434" h="109894">
                <a:moveTo>
                  <a:pt x="0" y="0"/>
                </a:moveTo>
                <a:lnTo>
                  <a:pt x="144434" y="0"/>
                </a:lnTo>
                <a:lnTo>
                  <a:pt x="144434" y="109894"/>
                </a:lnTo>
                <a:lnTo>
                  <a:pt x="0" y="109894"/>
                </a:lnTo>
                <a:lnTo>
                  <a:pt x="0" y="0"/>
                </a:lnTo>
                <a:close/>
              </a:path>
            </a:pathLst>
          </a:custGeom>
          <a:ln w="985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536799" y="6675066"/>
            <a:ext cx="134805" cy="329672"/>
          </a:xfrm>
          <a:custGeom>
            <a:avLst/>
            <a:gdLst/>
            <a:ahLst/>
            <a:cxnLst/>
            <a:rect l="l" t="t" r="r" b="b"/>
            <a:pathLst>
              <a:path w="134805" h="329672">
                <a:moveTo>
                  <a:pt x="0" y="0"/>
                </a:moveTo>
                <a:lnTo>
                  <a:pt x="134805" y="0"/>
                </a:lnTo>
                <a:lnTo>
                  <a:pt x="134805" y="329672"/>
                </a:lnTo>
                <a:lnTo>
                  <a:pt x="0" y="32967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536809" y="6675066"/>
            <a:ext cx="134805" cy="329682"/>
          </a:xfrm>
          <a:custGeom>
            <a:avLst/>
            <a:gdLst/>
            <a:ahLst/>
            <a:cxnLst/>
            <a:rect l="l" t="t" r="r" b="b"/>
            <a:pathLst>
              <a:path w="134805" h="329682">
                <a:moveTo>
                  <a:pt x="0" y="0"/>
                </a:moveTo>
                <a:lnTo>
                  <a:pt x="134805" y="0"/>
                </a:lnTo>
                <a:lnTo>
                  <a:pt x="134805" y="329682"/>
                </a:lnTo>
                <a:lnTo>
                  <a:pt x="0" y="329682"/>
                </a:lnTo>
                <a:lnTo>
                  <a:pt x="0" y="0"/>
                </a:lnTo>
                <a:close/>
              </a:path>
            </a:pathLst>
          </a:custGeom>
          <a:ln w="968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432302" y="6655075"/>
            <a:ext cx="144424" cy="349663"/>
          </a:xfrm>
          <a:custGeom>
            <a:avLst/>
            <a:gdLst/>
            <a:ahLst/>
            <a:cxnLst/>
            <a:rect l="l" t="t" r="r" b="b"/>
            <a:pathLst>
              <a:path w="144424" h="349663">
                <a:moveTo>
                  <a:pt x="0" y="0"/>
                </a:moveTo>
                <a:lnTo>
                  <a:pt x="144424" y="0"/>
                </a:lnTo>
                <a:lnTo>
                  <a:pt x="144424" y="349663"/>
                </a:lnTo>
                <a:lnTo>
                  <a:pt x="0" y="349663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432302" y="6655085"/>
            <a:ext cx="144434" cy="349663"/>
          </a:xfrm>
          <a:custGeom>
            <a:avLst/>
            <a:gdLst/>
            <a:ahLst/>
            <a:cxnLst/>
            <a:rect l="l" t="t" r="r" b="b"/>
            <a:pathLst>
              <a:path w="144434" h="349663">
                <a:moveTo>
                  <a:pt x="0" y="0"/>
                </a:moveTo>
                <a:lnTo>
                  <a:pt x="144434" y="0"/>
                </a:lnTo>
                <a:lnTo>
                  <a:pt x="144434" y="349663"/>
                </a:lnTo>
                <a:lnTo>
                  <a:pt x="0" y="349663"/>
                </a:lnTo>
                <a:lnTo>
                  <a:pt x="0" y="0"/>
                </a:lnTo>
                <a:close/>
              </a:path>
            </a:pathLst>
          </a:custGeom>
          <a:ln w="968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37423" y="6675065"/>
            <a:ext cx="134805" cy="329672"/>
          </a:xfrm>
          <a:custGeom>
            <a:avLst/>
            <a:gdLst/>
            <a:ahLst/>
            <a:cxnLst/>
            <a:rect l="l" t="t" r="r" b="b"/>
            <a:pathLst>
              <a:path w="134805" h="329672">
                <a:moveTo>
                  <a:pt x="0" y="0"/>
                </a:moveTo>
                <a:lnTo>
                  <a:pt x="134805" y="0"/>
                </a:lnTo>
                <a:lnTo>
                  <a:pt x="134805" y="329672"/>
                </a:lnTo>
                <a:lnTo>
                  <a:pt x="0" y="32967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337423" y="6675065"/>
            <a:ext cx="134805" cy="329682"/>
          </a:xfrm>
          <a:custGeom>
            <a:avLst/>
            <a:gdLst/>
            <a:ahLst/>
            <a:cxnLst/>
            <a:rect l="l" t="t" r="r" b="b"/>
            <a:pathLst>
              <a:path w="134805" h="329682">
                <a:moveTo>
                  <a:pt x="0" y="0"/>
                </a:moveTo>
                <a:lnTo>
                  <a:pt x="134805" y="0"/>
                </a:lnTo>
                <a:lnTo>
                  <a:pt x="134805" y="329682"/>
                </a:lnTo>
                <a:lnTo>
                  <a:pt x="0" y="329682"/>
                </a:lnTo>
                <a:lnTo>
                  <a:pt x="0" y="0"/>
                </a:lnTo>
                <a:close/>
              </a:path>
            </a:pathLst>
          </a:custGeom>
          <a:ln w="968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232906" y="6685055"/>
            <a:ext cx="134805" cy="319692"/>
          </a:xfrm>
          <a:custGeom>
            <a:avLst/>
            <a:gdLst/>
            <a:ahLst/>
            <a:cxnLst/>
            <a:rect l="l" t="t" r="r" b="b"/>
            <a:pathLst>
              <a:path w="134805" h="319692">
                <a:moveTo>
                  <a:pt x="0" y="0"/>
                </a:moveTo>
                <a:lnTo>
                  <a:pt x="134805" y="0"/>
                </a:lnTo>
                <a:lnTo>
                  <a:pt x="134805" y="319692"/>
                </a:lnTo>
                <a:lnTo>
                  <a:pt x="0" y="31969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232916" y="6685054"/>
            <a:ext cx="134805" cy="319692"/>
          </a:xfrm>
          <a:custGeom>
            <a:avLst/>
            <a:gdLst/>
            <a:ahLst/>
            <a:cxnLst/>
            <a:rect l="l" t="t" r="r" b="b"/>
            <a:pathLst>
              <a:path w="134805" h="319692">
                <a:moveTo>
                  <a:pt x="0" y="0"/>
                </a:moveTo>
                <a:lnTo>
                  <a:pt x="134805" y="0"/>
                </a:lnTo>
                <a:lnTo>
                  <a:pt x="134805" y="319692"/>
                </a:lnTo>
                <a:lnTo>
                  <a:pt x="0" y="319692"/>
                </a:lnTo>
                <a:lnTo>
                  <a:pt x="0" y="0"/>
                </a:lnTo>
                <a:close/>
              </a:path>
            </a:pathLst>
          </a:custGeom>
          <a:ln w="968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671615" y="5586115"/>
            <a:ext cx="144434" cy="1418624"/>
          </a:xfrm>
          <a:custGeom>
            <a:avLst/>
            <a:gdLst/>
            <a:ahLst/>
            <a:cxnLst/>
            <a:rect l="l" t="t" r="r" b="b"/>
            <a:pathLst>
              <a:path w="144434" h="1418624">
                <a:moveTo>
                  <a:pt x="0" y="0"/>
                </a:moveTo>
                <a:lnTo>
                  <a:pt x="144434" y="0"/>
                </a:lnTo>
                <a:lnTo>
                  <a:pt x="144434" y="1418624"/>
                </a:lnTo>
                <a:lnTo>
                  <a:pt x="0" y="141862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671615" y="5586115"/>
            <a:ext cx="144434" cy="1418634"/>
          </a:xfrm>
          <a:custGeom>
            <a:avLst/>
            <a:gdLst/>
            <a:ahLst/>
            <a:cxnLst/>
            <a:rect l="l" t="t" r="r" b="b"/>
            <a:pathLst>
              <a:path w="144434" h="1418634">
                <a:moveTo>
                  <a:pt x="0" y="0"/>
                </a:moveTo>
                <a:lnTo>
                  <a:pt x="144434" y="0"/>
                </a:lnTo>
                <a:lnTo>
                  <a:pt x="144434" y="1418634"/>
                </a:lnTo>
                <a:lnTo>
                  <a:pt x="0" y="1418634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576726" y="5536152"/>
            <a:ext cx="134805" cy="1468586"/>
          </a:xfrm>
          <a:custGeom>
            <a:avLst/>
            <a:gdLst/>
            <a:ahLst/>
            <a:cxnLst/>
            <a:rect l="l" t="t" r="r" b="b"/>
            <a:pathLst>
              <a:path w="134805" h="1468586">
                <a:moveTo>
                  <a:pt x="0" y="0"/>
                </a:moveTo>
                <a:lnTo>
                  <a:pt x="134805" y="0"/>
                </a:lnTo>
                <a:lnTo>
                  <a:pt x="134805" y="1468586"/>
                </a:lnTo>
                <a:lnTo>
                  <a:pt x="0" y="146858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576736" y="5536162"/>
            <a:ext cx="134805" cy="1468586"/>
          </a:xfrm>
          <a:custGeom>
            <a:avLst/>
            <a:gdLst/>
            <a:ahLst/>
            <a:cxnLst/>
            <a:rect l="l" t="t" r="r" b="b"/>
            <a:pathLst>
              <a:path w="134805" h="1468586">
                <a:moveTo>
                  <a:pt x="0" y="0"/>
                </a:moveTo>
                <a:lnTo>
                  <a:pt x="134805" y="0"/>
                </a:lnTo>
                <a:lnTo>
                  <a:pt x="134805" y="1468586"/>
                </a:lnTo>
                <a:lnTo>
                  <a:pt x="0" y="1468586"/>
                </a:lnTo>
                <a:lnTo>
                  <a:pt x="0" y="0"/>
                </a:lnTo>
                <a:close/>
              </a:path>
            </a:pathLst>
          </a:custGeom>
          <a:ln w="963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472228" y="5566123"/>
            <a:ext cx="134805" cy="1438615"/>
          </a:xfrm>
          <a:custGeom>
            <a:avLst/>
            <a:gdLst/>
            <a:ahLst/>
            <a:cxnLst/>
            <a:rect l="l" t="t" r="r" b="b"/>
            <a:pathLst>
              <a:path w="134805" h="1438615">
                <a:moveTo>
                  <a:pt x="0" y="0"/>
                </a:moveTo>
                <a:lnTo>
                  <a:pt x="134805" y="0"/>
                </a:lnTo>
                <a:lnTo>
                  <a:pt x="134805" y="1438615"/>
                </a:lnTo>
                <a:lnTo>
                  <a:pt x="0" y="143861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472228" y="5566132"/>
            <a:ext cx="134805" cy="1438615"/>
          </a:xfrm>
          <a:custGeom>
            <a:avLst/>
            <a:gdLst/>
            <a:ahLst/>
            <a:cxnLst/>
            <a:rect l="l" t="t" r="r" b="b"/>
            <a:pathLst>
              <a:path w="134805" h="1438615">
                <a:moveTo>
                  <a:pt x="0" y="0"/>
                </a:moveTo>
                <a:lnTo>
                  <a:pt x="134805" y="0"/>
                </a:lnTo>
                <a:lnTo>
                  <a:pt x="134805" y="1438615"/>
                </a:lnTo>
                <a:lnTo>
                  <a:pt x="0" y="1438615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367721" y="5596103"/>
            <a:ext cx="134805" cy="1408633"/>
          </a:xfrm>
          <a:custGeom>
            <a:avLst/>
            <a:gdLst/>
            <a:ahLst/>
            <a:cxnLst/>
            <a:rect l="l" t="t" r="r" b="b"/>
            <a:pathLst>
              <a:path w="134805" h="1408633">
                <a:moveTo>
                  <a:pt x="0" y="0"/>
                </a:moveTo>
                <a:lnTo>
                  <a:pt x="134805" y="0"/>
                </a:lnTo>
                <a:lnTo>
                  <a:pt x="134805" y="1408633"/>
                </a:lnTo>
                <a:lnTo>
                  <a:pt x="0" y="140863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367721" y="5596102"/>
            <a:ext cx="134805" cy="1408643"/>
          </a:xfrm>
          <a:custGeom>
            <a:avLst/>
            <a:gdLst/>
            <a:ahLst/>
            <a:cxnLst/>
            <a:rect l="l" t="t" r="r" b="b"/>
            <a:pathLst>
              <a:path w="134805" h="1408643">
                <a:moveTo>
                  <a:pt x="0" y="0"/>
                </a:moveTo>
                <a:lnTo>
                  <a:pt x="134805" y="0"/>
                </a:lnTo>
                <a:lnTo>
                  <a:pt x="134805" y="1408643"/>
                </a:lnTo>
                <a:lnTo>
                  <a:pt x="0" y="1408643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263203" y="5606093"/>
            <a:ext cx="144434" cy="1398653"/>
          </a:xfrm>
          <a:custGeom>
            <a:avLst/>
            <a:gdLst/>
            <a:ahLst/>
            <a:cxnLst/>
            <a:rect l="l" t="t" r="r" b="b"/>
            <a:pathLst>
              <a:path w="144434" h="1398653">
                <a:moveTo>
                  <a:pt x="0" y="0"/>
                </a:moveTo>
                <a:lnTo>
                  <a:pt x="144434" y="0"/>
                </a:lnTo>
                <a:lnTo>
                  <a:pt x="144434" y="1398653"/>
                </a:lnTo>
                <a:lnTo>
                  <a:pt x="0" y="139865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263213" y="5606092"/>
            <a:ext cx="144434" cy="1398653"/>
          </a:xfrm>
          <a:custGeom>
            <a:avLst/>
            <a:gdLst/>
            <a:ahLst/>
            <a:cxnLst/>
            <a:rect l="l" t="t" r="r" b="b"/>
            <a:pathLst>
              <a:path w="144434" h="1398653">
                <a:moveTo>
                  <a:pt x="0" y="0"/>
                </a:moveTo>
                <a:lnTo>
                  <a:pt x="144434" y="0"/>
                </a:lnTo>
                <a:lnTo>
                  <a:pt x="144434" y="1398653"/>
                </a:lnTo>
                <a:lnTo>
                  <a:pt x="0" y="1398653"/>
                </a:lnTo>
                <a:lnTo>
                  <a:pt x="0" y="0"/>
                </a:lnTo>
                <a:close/>
              </a:path>
            </a:pathLst>
          </a:custGeom>
          <a:ln w="963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816049" y="6455268"/>
            <a:ext cx="134795" cy="549471"/>
          </a:xfrm>
          <a:custGeom>
            <a:avLst/>
            <a:gdLst/>
            <a:ahLst/>
            <a:cxnLst/>
            <a:rect l="l" t="t" r="r" b="b"/>
            <a:pathLst>
              <a:path w="134795" h="549471">
                <a:moveTo>
                  <a:pt x="0" y="0"/>
                </a:moveTo>
                <a:lnTo>
                  <a:pt x="134795" y="0"/>
                </a:lnTo>
                <a:lnTo>
                  <a:pt x="134795" y="549471"/>
                </a:lnTo>
                <a:lnTo>
                  <a:pt x="0" y="54947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816049" y="6455278"/>
            <a:ext cx="134805" cy="549471"/>
          </a:xfrm>
          <a:custGeom>
            <a:avLst/>
            <a:gdLst/>
            <a:ahLst/>
            <a:cxnLst/>
            <a:rect l="l" t="t" r="r" b="b"/>
            <a:pathLst>
              <a:path w="134805" h="549471">
                <a:moveTo>
                  <a:pt x="0" y="0"/>
                </a:moveTo>
                <a:lnTo>
                  <a:pt x="134805" y="0"/>
                </a:lnTo>
                <a:lnTo>
                  <a:pt x="134805" y="549471"/>
                </a:lnTo>
                <a:lnTo>
                  <a:pt x="0" y="549471"/>
                </a:lnTo>
                <a:lnTo>
                  <a:pt x="0" y="0"/>
                </a:lnTo>
                <a:close/>
              </a:path>
            </a:pathLst>
          </a:custGeom>
          <a:ln w="964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711541" y="6505230"/>
            <a:ext cx="134805" cy="499519"/>
          </a:xfrm>
          <a:custGeom>
            <a:avLst/>
            <a:gdLst/>
            <a:ahLst/>
            <a:cxnLst/>
            <a:rect l="l" t="t" r="r" b="b"/>
            <a:pathLst>
              <a:path w="134805" h="499519">
                <a:moveTo>
                  <a:pt x="0" y="0"/>
                </a:moveTo>
                <a:lnTo>
                  <a:pt x="134805" y="0"/>
                </a:lnTo>
                <a:lnTo>
                  <a:pt x="134805" y="499519"/>
                </a:lnTo>
                <a:lnTo>
                  <a:pt x="0" y="49951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711541" y="6505229"/>
            <a:ext cx="134805" cy="499519"/>
          </a:xfrm>
          <a:custGeom>
            <a:avLst/>
            <a:gdLst/>
            <a:ahLst/>
            <a:cxnLst/>
            <a:rect l="l" t="t" r="r" b="b"/>
            <a:pathLst>
              <a:path w="134805" h="499519">
                <a:moveTo>
                  <a:pt x="0" y="0"/>
                </a:moveTo>
                <a:lnTo>
                  <a:pt x="134805" y="0"/>
                </a:lnTo>
                <a:lnTo>
                  <a:pt x="134805" y="499519"/>
                </a:lnTo>
                <a:lnTo>
                  <a:pt x="0" y="499519"/>
                </a:lnTo>
                <a:lnTo>
                  <a:pt x="0" y="0"/>
                </a:lnTo>
                <a:close/>
              </a:path>
            </a:pathLst>
          </a:custGeom>
          <a:ln w="96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607034" y="6495238"/>
            <a:ext cx="144434" cy="509499"/>
          </a:xfrm>
          <a:custGeom>
            <a:avLst/>
            <a:gdLst/>
            <a:ahLst/>
            <a:cxnLst/>
            <a:rect l="l" t="t" r="r" b="b"/>
            <a:pathLst>
              <a:path w="144434" h="509499">
                <a:moveTo>
                  <a:pt x="0" y="0"/>
                </a:moveTo>
                <a:lnTo>
                  <a:pt x="144434" y="0"/>
                </a:lnTo>
                <a:lnTo>
                  <a:pt x="144434" y="509499"/>
                </a:lnTo>
                <a:lnTo>
                  <a:pt x="0" y="50949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607034" y="6495238"/>
            <a:ext cx="144434" cy="509509"/>
          </a:xfrm>
          <a:custGeom>
            <a:avLst/>
            <a:gdLst/>
            <a:ahLst/>
            <a:cxnLst/>
            <a:rect l="l" t="t" r="r" b="b"/>
            <a:pathLst>
              <a:path w="144434" h="509509">
                <a:moveTo>
                  <a:pt x="0" y="0"/>
                </a:moveTo>
                <a:lnTo>
                  <a:pt x="144434" y="0"/>
                </a:lnTo>
                <a:lnTo>
                  <a:pt x="144434" y="509509"/>
                </a:lnTo>
                <a:lnTo>
                  <a:pt x="0" y="509509"/>
                </a:lnTo>
                <a:lnTo>
                  <a:pt x="0" y="0"/>
                </a:lnTo>
                <a:close/>
              </a:path>
            </a:pathLst>
          </a:custGeom>
          <a:ln w="965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502526" y="6465256"/>
            <a:ext cx="144424" cy="539480"/>
          </a:xfrm>
          <a:custGeom>
            <a:avLst/>
            <a:gdLst/>
            <a:ahLst/>
            <a:cxnLst/>
            <a:rect l="l" t="t" r="r" b="b"/>
            <a:pathLst>
              <a:path w="144424" h="539480">
                <a:moveTo>
                  <a:pt x="0" y="0"/>
                </a:moveTo>
                <a:lnTo>
                  <a:pt x="144424" y="0"/>
                </a:lnTo>
                <a:lnTo>
                  <a:pt x="144424" y="539480"/>
                </a:lnTo>
                <a:lnTo>
                  <a:pt x="0" y="53948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502526" y="6465266"/>
            <a:ext cx="144434" cy="539480"/>
          </a:xfrm>
          <a:custGeom>
            <a:avLst/>
            <a:gdLst/>
            <a:ahLst/>
            <a:cxnLst/>
            <a:rect l="l" t="t" r="r" b="b"/>
            <a:pathLst>
              <a:path w="144434" h="539480">
                <a:moveTo>
                  <a:pt x="0" y="0"/>
                </a:moveTo>
                <a:lnTo>
                  <a:pt x="144434" y="0"/>
                </a:lnTo>
                <a:lnTo>
                  <a:pt x="144434" y="539480"/>
                </a:lnTo>
                <a:lnTo>
                  <a:pt x="0" y="539480"/>
                </a:lnTo>
                <a:lnTo>
                  <a:pt x="0" y="0"/>
                </a:lnTo>
                <a:close/>
              </a:path>
            </a:pathLst>
          </a:custGeom>
          <a:ln w="965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161278" y="5276408"/>
            <a:ext cx="0" cy="1728336"/>
          </a:xfrm>
          <a:custGeom>
            <a:avLst/>
            <a:gdLst/>
            <a:ahLst/>
            <a:cxnLst/>
            <a:rect l="l" t="t" r="r" b="b"/>
            <a:pathLst>
              <a:path h="1728336">
                <a:moveTo>
                  <a:pt x="0" y="1728336"/>
                </a:moveTo>
                <a:lnTo>
                  <a:pt x="0" y="0"/>
                </a:lnTo>
              </a:path>
            </a:pathLst>
          </a:custGeom>
          <a:ln w="962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113133" y="7004744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113133" y="6754985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113133" y="6505225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113133" y="6265456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13133" y="6015696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13133" y="5765937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113133" y="5526168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113133" y="5276408"/>
            <a:ext cx="48144" cy="0"/>
          </a:xfrm>
          <a:custGeom>
            <a:avLst/>
            <a:gdLst/>
            <a:ahLst/>
            <a:cxnLst/>
            <a:rect l="l" t="t" r="r" b="b"/>
            <a:pathLst>
              <a:path w="48144">
                <a:moveTo>
                  <a:pt x="0" y="0"/>
                </a:moveTo>
                <a:lnTo>
                  <a:pt x="48144" y="0"/>
                </a:lnTo>
              </a:path>
            </a:pathLst>
          </a:custGeom>
          <a:ln w="9990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61278" y="7004744"/>
            <a:ext cx="4487091" cy="0"/>
          </a:xfrm>
          <a:custGeom>
            <a:avLst/>
            <a:gdLst/>
            <a:ahLst/>
            <a:cxnLst/>
            <a:rect l="l" t="t" r="r" b="b"/>
            <a:pathLst>
              <a:path w="4487091">
                <a:moveTo>
                  <a:pt x="0" y="0"/>
                </a:moveTo>
                <a:lnTo>
                  <a:pt x="4487091" y="0"/>
                </a:lnTo>
              </a:path>
            </a:pathLst>
          </a:custGeom>
          <a:ln w="99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161278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056771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952263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3847756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752877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648370" y="7004744"/>
            <a:ext cx="0" cy="39961"/>
          </a:xfrm>
          <a:custGeom>
            <a:avLst/>
            <a:gdLst/>
            <a:ahLst/>
            <a:cxnLst/>
            <a:rect l="l" t="t" r="r" b="b"/>
            <a:pathLst>
              <a:path h="39961">
                <a:moveTo>
                  <a:pt x="0" y="0"/>
                </a:moveTo>
                <a:lnTo>
                  <a:pt x="0" y="39961"/>
                </a:lnTo>
              </a:path>
            </a:pathLst>
          </a:custGeom>
          <a:ln w="962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718781" y="4477918"/>
            <a:ext cx="4377055" cy="2610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5" dirty="0">
                <a:latin typeface="Arial"/>
                <a:cs typeface="Arial"/>
              </a:rPr>
              <a:t>F</a:t>
            </a:r>
            <a:r>
              <a:rPr sz="1100" i="1" spc="-25" dirty="0">
                <a:latin typeface="Arial"/>
                <a:cs typeface="Arial"/>
              </a:rPr>
              <a:t>i</a:t>
            </a:r>
            <a:r>
              <a:rPr sz="1100" i="1" spc="5" dirty="0">
                <a:latin typeface="Arial"/>
                <a:cs typeface="Arial"/>
              </a:rPr>
              <a:t>gu</a:t>
            </a:r>
            <a:r>
              <a:rPr sz="1100" i="1" spc="-10" dirty="0">
                <a:latin typeface="Arial"/>
                <a:cs typeface="Arial"/>
              </a:rPr>
              <a:t>r</a:t>
            </a:r>
            <a:r>
              <a:rPr sz="1100" i="1" dirty="0">
                <a:latin typeface="Arial"/>
                <a:cs typeface="Arial"/>
              </a:rPr>
              <a:t>e </a:t>
            </a:r>
            <a:r>
              <a:rPr sz="1100" i="1" spc="5" dirty="0">
                <a:latin typeface="Arial"/>
                <a:cs typeface="Arial"/>
              </a:rPr>
              <a:t>2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5" dirty="0">
                <a:latin typeface="Arial"/>
                <a:cs typeface="Arial"/>
              </a:rPr>
              <a:t>16</a:t>
            </a:r>
            <a:r>
              <a:rPr sz="1100" i="1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699135" algn="ctr">
              <a:lnSpc>
                <a:spcPct val="100000"/>
              </a:lnSpc>
            </a:pPr>
            <a:r>
              <a:rPr sz="1250" spc="-50" dirty="0">
                <a:latin typeface="Calibri"/>
                <a:cs typeface="Calibri"/>
              </a:rPr>
              <a:t>A</a:t>
            </a:r>
            <a:r>
              <a:rPr sz="1250" spc="-40" dirty="0">
                <a:latin typeface="Calibri"/>
                <a:cs typeface="Calibri"/>
              </a:rPr>
              <a:t>v</a:t>
            </a:r>
            <a:r>
              <a:rPr sz="1250" spc="-20" dirty="0">
                <a:latin typeface="Calibri"/>
                <a:cs typeface="Calibri"/>
              </a:rPr>
              <a:t>e</a:t>
            </a:r>
            <a:r>
              <a:rPr sz="1250" spc="-60" dirty="0">
                <a:latin typeface="Calibri"/>
                <a:cs typeface="Calibri"/>
              </a:rPr>
              <a:t>r</a:t>
            </a:r>
            <a:r>
              <a:rPr sz="1250" spc="5" dirty="0">
                <a:latin typeface="Calibri"/>
                <a:cs typeface="Calibri"/>
              </a:rPr>
              <a:t>a</a:t>
            </a:r>
            <a:r>
              <a:rPr sz="1250" spc="15" dirty="0">
                <a:latin typeface="Calibri"/>
                <a:cs typeface="Calibri"/>
              </a:rPr>
              <a:t>g</a:t>
            </a:r>
            <a:r>
              <a:rPr sz="1250" spc="-20" dirty="0">
                <a:latin typeface="Calibri"/>
                <a:cs typeface="Calibri"/>
              </a:rPr>
              <a:t>e</a:t>
            </a:r>
            <a:r>
              <a:rPr sz="1250" spc="-55" dirty="0">
                <a:latin typeface="Calibri"/>
                <a:cs typeface="Calibri"/>
              </a:rPr>
              <a:t> </a:t>
            </a:r>
            <a:r>
              <a:rPr sz="1250" spc="-130" dirty="0">
                <a:latin typeface="Calibri"/>
                <a:cs typeface="Calibri"/>
              </a:rPr>
              <a:t>W</a:t>
            </a:r>
            <a:r>
              <a:rPr sz="1250" spc="-20" dirty="0">
                <a:latin typeface="Calibri"/>
                <a:cs typeface="Calibri"/>
              </a:rPr>
              <a:t>ee</a:t>
            </a:r>
            <a:r>
              <a:rPr sz="1250" spc="-45" dirty="0">
                <a:latin typeface="Calibri"/>
                <a:cs typeface="Calibri"/>
              </a:rPr>
              <a:t>k</a:t>
            </a:r>
            <a:r>
              <a:rPr sz="1250" spc="15" dirty="0">
                <a:latin typeface="Calibri"/>
                <a:cs typeface="Calibri"/>
              </a:rPr>
              <a:t>l</a:t>
            </a:r>
            <a:r>
              <a:rPr sz="1250" spc="-20" dirty="0">
                <a:latin typeface="Calibri"/>
                <a:cs typeface="Calibri"/>
              </a:rPr>
              <a:t>y</a:t>
            </a:r>
            <a:r>
              <a:rPr sz="1250" dirty="0">
                <a:latin typeface="Calibri"/>
                <a:cs typeface="Calibri"/>
              </a:rPr>
              <a:t> </a:t>
            </a:r>
            <a:r>
              <a:rPr sz="1250" spc="-45" dirty="0">
                <a:latin typeface="Calibri"/>
                <a:cs typeface="Calibri"/>
              </a:rPr>
              <a:t>P</a:t>
            </a:r>
            <a:r>
              <a:rPr sz="1250" spc="5" dirty="0">
                <a:latin typeface="Calibri"/>
                <a:cs typeface="Calibri"/>
              </a:rPr>
              <a:t>a</a:t>
            </a:r>
            <a:r>
              <a:rPr sz="1250" spc="-60" dirty="0">
                <a:latin typeface="Calibri"/>
                <a:cs typeface="Calibri"/>
              </a:rPr>
              <a:t>r</a:t>
            </a:r>
            <a:r>
              <a:rPr sz="1250" spc="-45" dirty="0">
                <a:latin typeface="Calibri"/>
                <a:cs typeface="Calibri"/>
              </a:rPr>
              <a:t>t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5" dirty="0">
                <a:latin typeface="Calibri"/>
                <a:cs typeface="Calibri"/>
              </a:rPr>
              <a:t>c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55" dirty="0">
                <a:latin typeface="Calibri"/>
                <a:cs typeface="Calibri"/>
              </a:rPr>
              <a:t>p</a:t>
            </a:r>
            <a:r>
              <a:rPr sz="1250" spc="5" dirty="0">
                <a:latin typeface="Calibri"/>
                <a:cs typeface="Calibri"/>
              </a:rPr>
              <a:t>a</a:t>
            </a:r>
            <a:r>
              <a:rPr sz="1250" spc="-45" dirty="0">
                <a:latin typeface="Calibri"/>
                <a:cs typeface="Calibri"/>
              </a:rPr>
              <a:t>t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55" dirty="0">
                <a:latin typeface="Calibri"/>
                <a:cs typeface="Calibri"/>
              </a:rPr>
              <a:t>o</a:t>
            </a:r>
            <a:r>
              <a:rPr sz="1250" spc="-20" dirty="0">
                <a:latin typeface="Calibri"/>
                <a:cs typeface="Calibri"/>
              </a:rPr>
              <a:t>n</a:t>
            </a:r>
            <a:r>
              <a:rPr sz="1250" spc="-10" dirty="0">
                <a:latin typeface="Calibri"/>
                <a:cs typeface="Calibri"/>
              </a:rPr>
              <a:t> </a:t>
            </a:r>
            <a:r>
              <a:rPr sz="1250" spc="-55" dirty="0">
                <a:latin typeface="Calibri"/>
                <a:cs typeface="Calibri"/>
              </a:rPr>
              <a:t>b</a:t>
            </a:r>
            <a:r>
              <a:rPr sz="1250" spc="-20" dirty="0">
                <a:latin typeface="Calibri"/>
                <a:cs typeface="Calibri"/>
              </a:rPr>
              <a:t>y</a:t>
            </a:r>
            <a:r>
              <a:rPr sz="1250" spc="75" dirty="0">
                <a:latin typeface="Calibri"/>
                <a:cs typeface="Calibri"/>
              </a:rPr>
              <a:t> </a:t>
            </a:r>
            <a:r>
              <a:rPr sz="1250" spc="-45" dirty="0">
                <a:latin typeface="Calibri"/>
                <a:cs typeface="Calibri"/>
              </a:rPr>
              <a:t>P</a:t>
            </a:r>
            <a:r>
              <a:rPr sz="1250" spc="-60" dirty="0">
                <a:latin typeface="Calibri"/>
                <a:cs typeface="Calibri"/>
              </a:rPr>
              <a:t>r</a:t>
            </a:r>
            <a:r>
              <a:rPr sz="1250" spc="-55" dirty="0">
                <a:latin typeface="Calibri"/>
                <a:cs typeface="Calibri"/>
              </a:rPr>
              <a:t>o</a:t>
            </a:r>
            <a:r>
              <a:rPr sz="1250" spc="-10" dirty="0">
                <a:latin typeface="Calibri"/>
                <a:cs typeface="Calibri"/>
              </a:rPr>
              <a:t>f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20" dirty="0">
                <a:latin typeface="Calibri"/>
                <a:cs typeface="Calibri"/>
              </a:rPr>
              <a:t>e</a:t>
            </a:r>
            <a:r>
              <a:rPr sz="1250" spc="-55" dirty="0">
                <a:latin typeface="Calibri"/>
                <a:cs typeface="Calibri"/>
              </a:rPr>
              <a:t>n</a:t>
            </a:r>
            <a:r>
              <a:rPr sz="1250" spc="-5" dirty="0">
                <a:latin typeface="Calibri"/>
                <a:cs typeface="Calibri"/>
              </a:rPr>
              <a:t>c</a:t>
            </a:r>
            <a:r>
              <a:rPr sz="1250" spc="-20" dirty="0">
                <a:latin typeface="Calibri"/>
                <a:cs typeface="Calibri"/>
              </a:rPr>
              <a:t>y</a:t>
            </a:r>
            <a:r>
              <a:rPr sz="1250" dirty="0">
                <a:latin typeface="Calibri"/>
                <a:cs typeface="Calibri"/>
              </a:rPr>
              <a:t> </a:t>
            </a:r>
            <a:r>
              <a:rPr sz="1250" spc="15" dirty="0">
                <a:latin typeface="Calibri"/>
                <a:cs typeface="Calibri"/>
              </a:rPr>
              <a:t>i</a:t>
            </a:r>
            <a:r>
              <a:rPr sz="1250" spc="-20" dirty="0">
                <a:latin typeface="Calibri"/>
                <a:cs typeface="Calibri"/>
              </a:rPr>
              <a:t>n</a:t>
            </a:r>
            <a:r>
              <a:rPr sz="1250" spc="-5" dirty="0">
                <a:latin typeface="Calibri"/>
                <a:cs typeface="Calibri"/>
              </a:rPr>
              <a:t> </a:t>
            </a:r>
            <a:r>
              <a:rPr sz="1250" i="1" spc="-15" dirty="0">
                <a:latin typeface="Calibri"/>
                <a:cs typeface="Calibri"/>
              </a:rPr>
              <a:t>M</a:t>
            </a:r>
            <a:r>
              <a:rPr sz="1250" i="1" spc="-40" dirty="0">
                <a:latin typeface="Calibri"/>
                <a:cs typeface="Calibri"/>
              </a:rPr>
              <a:t>a</a:t>
            </a:r>
            <a:r>
              <a:rPr sz="1250" i="1" spc="-45" dirty="0">
                <a:latin typeface="Calibri"/>
                <a:cs typeface="Calibri"/>
              </a:rPr>
              <a:t>t</a:t>
            </a:r>
            <a:r>
              <a:rPr sz="1250" i="1" spc="-40" dirty="0">
                <a:latin typeface="Calibri"/>
                <a:cs typeface="Calibri"/>
              </a:rPr>
              <a:t>h</a:t>
            </a:r>
            <a:r>
              <a:rPr sz="1250" i="1" spc="5" dirty="0">
                <a:latin typeface="Calibri"/>
                <a:cs typeface="Calibri"/>
              </a:rPr>
              <a:t>e</a:t>
            </a:r>
            <a:r>
              <a:rPr sz="1250" i="1" spc="-5" dirty="0">
                <a:latin typeface="Calibri"/>
                <a:cs typeface="Calibri"/>
              </a:rPr>
              <a:t>m</a:t>
            </a:r>
            <a:r>
              <a:rPr sz="1250" i="1" spc="-40" dirty="0">
                <a:latin typeface="Calibri"/>
                <a:cs typeface="Calibri"/>
              </a:rPr>
              <a:t>a</a:t>
            </a:r>
            <a:r>
              <a:rPr sz="1250" i="1" spc="-45" dirty="0">
                <a:latin typeface="Calibri"/>
                <a:cs typeface="Calibri"/>
              </a:rPr>
              <a:t>t</a:t>
            </a:r>
            <a:r>
              <a:rPr sz="1250" i="1" spc="5" dirty="0">
                <a:latin typeface="Calibri"/>
                <a:cs typeface="Calibri"/>
              </a:rPr>
              <a:t>ic</a:t>
            </a:r>
            <a:r>
              <a:rPr sz="1250" i="1" spc="-15" dirty="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  <a:p>
            <a:pPr marL="706120" algn="ctr">
              <a:lnSpc>
                <a:spcPct val="100000"/>
              </a:lnSpc>
              <a:spcBef>
                <a:spcPts val="85"/>
              </a:spcBef>
            </a:pPr>
            <a:r>
              <a:rPr sz="1000" spc="-10" dirty="0">
                <a:latin typeface="Calibri"/>
                <a:cs typeface="Calibri"/>
              </a:rPr>
              <a:t>(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70" dirty="0">
                <a:latin typeface="Calibri"/>
                <a:cs typeface="Calibri"/>
              </a:rPr>
              <a:t>li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15" dirty="0">
                <a:latin typeface="Calibri"/>
                <a:cs typeface="Calibri"/>
              </a:rPr>
              <a:t>/</a:t>
            </a:r>
            <a:r>
              <a:rPr sz="1000" spc="0" dirty="0">
                <a:latin typeface="Calibri"/>
                <a:cs typeface="Calibri"/>
              </a:rPr>
              <a:t>P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io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spc="-40" dirty="0">
                <a:latin typeface="Calibri"/>
                <a:cs typeface="Calibri"/>
              </a:rPr>
              <a:t> Y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CST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P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70" dirty="0">
                <a:latin typeface="Calibri"/>
                <a:cs typeface="Calibri"/>
              </a:rPr>
              <a:t>i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y</a:t>
            </a:r>
            <a:r>
              <a:rPr sz="1000" spc="-65" dirty="0">
                <a:latin typeface="Calibri"/>
                <a:cs typeface="Calibri"/>
              </a:rPr>
              <a:t> </a:t>
            </a:r>
            <a:r>
              <a:rPr sz="1000" spc="-45" dirty="0">
                <a:latin typeface="Calibri"/>
                <a:cs typeface="Calibri"/>
              </a:rPr>
              <a:t>L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v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70" dirty="0">
                <a:latin typeface="Calibri"/>
                <a:cs typeface="Calibri"/>
              </a:rPr>
              <a:t>l</a:t>
            </a:r>
            <a:r>
              <a:rPr sz="1000" spc="-10" dirty="0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950970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39"/>
              </a:spcBef>
            </a:pPr>
            <a:endParaRPr sz="700"/>
          </a:p>
          <a:p>
            <a:pPr marR="3888104" algn="ctr">
              <a:lnSpc>
                <a:spcPct val="100000"/>
              </a:lnSpc>
            </a:pPr>
            <a:r>
              <a:rPr sz="1000" spc="1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1000" spc="-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187917" y="7089301"/>
            <a:ext cx="3376295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7110" algn="l"/>
                <a:tab pos="2080895" algn="l"/>
                <a:tab pos="2858770" algn="l"/>
              </a:tabLst>
            </a:pP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10" dirty="0">
                <a:latin typeface="Calibri"/>
                <a:cs typeface="Calibri"/>
              </a:rPr>
              <a:t>r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lo</a:t>
            </a:r>
            <a:r>
              <a:rPr sz="1000" spc="-15" dirty="0">
                <a:latin typeface="Calibri"/>
                <a:cs typeface="Calibri"/>
              </a:rPr>
              <a:t>w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lo</a:t>
            </a:r>
            <a:r>
              <a:rPr sz="1000" spc="-15" dirty="0">
                <a:latin typeface="Calibri"/>
                <a:cs typeface="Calibri"/>
              </a:rPr>
              <a:t>w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25" dirty="0">
                <a:latin typeface="Calibri"/>
                <a:cs typeface="Calibri"/>
              </a:rPr>
              <a:t>B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ic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0" dirty="0">
                <a:latin typeface="Calibri"/>
                <a:cs typeface="Calibri"/>
              </a:rPr>
              <a:t>P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-10" dirty="0">
                <a:latin typeface="Calibri"/>
                <a:cs typeface="Calibri"/>
              </a:rPr>
              <a:t>fi</a:t>
            </a:r>
            <a:r>
              <a:rPr sz="1000" spc="-5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i</a:t>
            </a:r>
            <a:r>
              <a:rPr sz="1000" spc="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4927960" y="7089301"/>
            <a:ext cx="534035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2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dv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45" dirty="0">
                <a:latin typeface="Calibri"/>
                <a:cs typeface="Calibri"/>
              </a:rPr>
              <a:t>e</a:t>
            </a:r>
            <a:r>
              <a:rPr sz="1000" spc="-15" dirty="0">
                <a:latin typeface="Calibri"/>
                <a:cs typeface="Calibri"/>
              </a:rPr>
              <a:t>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1430891" y="770406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430891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162691" y="7704066"/>
            <a:ext cx="67393" cy="69932"/>
          </a:xfrm>
          <a:custGeom>
            <a:avLst/>
            <a:gdLst/>
            <a:ahLst/>
            <a:cxnLst/>
            <a:rect l="l" t="t" r="r" b="b"/>
            <a:pathLst>
              <a:path w="67393" h="69932">
                <a:moveTo>
                  <a:pt x="0" y="0"/>
                </a:moveTo>
                <a:lnTo>
                  <a:pt x="67393" y="0"/>
                </a:lnTo>
                <a:lnTo>
                  <a:pt x="67393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162691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942636" y="7704066"/>
            <a:ext cx="67393" cy="69932"/>
          </a:xfrm>
          <a:custGeom>
            <a:avLst/>
            <a:gdLst/>
            <a:ahLst/>
            <a:cxnLst/>
            <a:rect l="l" t="t" r="r" b="b"/>
            <a:pathLst>
              <a:path w="67393" h="69932">
                <a:moveTo>
                  <a:pt x="0" y="0"/>
                </a:moveTo>
                <a:lnTo>
                  <a:pt x="67393" y="0"/>
                </a:lnTo>
                <a:lnTo>
                  <a:pt x="67393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942636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722581" y="7704066"/>
            <a:ext cx="77021" cy="69932"/>
          </a:xfrm>
          <a:custGeom>
            <a:avLst/>
            <a:gdLst/>
            <a:ahLst/>
            <a:cxnLst/>
            <a:rect l="l" t="t" r="r" b="b"/>
            <a:pathLst>
              <a:path w="77021" h="69932">
                <a:moveTo>
                  <a:pt x="0" y="0"/>
                </a:moveTo>
                <a:lnTo>
                  <a:pt x="77021" y="0"/>
                </a:lnTo>
                <a:lnTo>
                  <a:pt x="77021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722581" y="7704076"/>
            <a:ext cx="77031" cy="69932"/>
          </a:xfrm>
          <a:custGeom>
            <a:avLst/>
            <a:gdLst/>
            <a:ahLst/>
            <a:cxnLst/>
            <a:rect l="l" t="t" r="r" b="b"/>
            <a:pathLst>
              <a:path w="77031" h="69932">
                <a:moveTo>
                  <a:pt x="0" y="0"/>
                </a:moveTo>
                <a:lnTo>
                  <a:pt x="77031" y="0"/>
                </a:lnTo>
                <a:lnTo>
                  <a:pt x="77031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2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512155" y="7704066"/>
            <a:ext cx="67393" cy="69932"/>
          </a:xfrm>
          <a:custGeom>
            <a:avLst/>
            <a:gdLst/>
            <a:ahLst/>
            <a:cxnLst/>
            <a:rect l="l" t="t" r="r" b="b"/>
            <a:pathLst>
              <a:path w="67393" h="69932">
                <a:moveTo>
                  <a:pt x="0" y="0"/>
                </a:moveTo>
                <a:lnTo>
                  <a:pt x="67393" y="0"/>
                </a:lnTo>
                <a:lnTo>
                  <a:pt x="67393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512155" y="7704076"/>
            <a:ext cx="67402" cy="69932"/>
          </a:xfrm>
          <a:custGeom>
            <a:avLst/>
            <a:gdLst/>
            <a:ahLst/>
            <a:cxnLst/>
            <a:rect l="l" t="t" r="r" b="b"/>
            <a:pathLst>
              <a:path w="67402" h="69932">
                <a:moveTo>
                  <a:pt x="0" y="0"/>
                </a:moveTo>
                <a:lnTo>
                  <a:pt x="67402" y="0"/>
                </a:lnTo>
                <a:lnTo>
                  <a:pt x="67402" y="69932"/>
                </a:lnTo>
                <a:lnTo>
                  <a:pt x="0" y="69932"/>
                </a:lnTo>
                <a:lnTo>
                  <a:pt x="0" y="0"/>
                </a:lnTo>
                <a:close/>
              </a:path>
            </a:pathLst>
          </a:custGeom>
          <a:ln w="98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1517703" y="7291840"/>
            <a:ext cx="3634104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189" algn="ctr">
              <a:lnSpc>
                <a:spcPct val="100000"/>
              </a:lnSpc>
            </a:pPr>
            <a:r>
              <a:rPr sz="1000" spc="-55" dirty="0">
                <a:latin typeface="Calibri"/>
                <a:cs typeface="Calibri"/>
              </a:rPr>
              <a:t>A</a:t>
            </a:r>
            <a:r>
              <a:rPr sz="1000" spc="-40" dirty="0">
                <a:latin typeface="Calibri"/>
                <a:cs typeface="Calibri"/>
              </a:rPr>
              <a:t>tt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nd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10" dirty="0">
                <a:latin typeface="Calibri"/>
                <a:cs typeface="Calibri"/>
              </a:rPr>
              <a:t> 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7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u</a:t>
            </a:r>
            <a:r>
              <a:rPr sz="1000" spc="-50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s 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u</a:t>
            </a:r>
            <a:r>
              <a:rPr sz="1000" spc="-20" dirty="0">
                <a:latin typeface="Calibri"/>
                <a:cs typeface="Calibri"/>
              </a:rPr>
              <a:t>m</a:t>
            </a:r>
            <a:r>
              <a:rPr sz="1000" spc="-105" dirty="0">
                <a:latin typeface="Calibri"/>
                <a:cs typeface="Calibri"/>
              </a:rPr>
              <a:t> 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15" dirty="0">
                <a:latin typeface="Calibri"/>
                <a:cs typeface="Calibri"/>
              </a:rPr>
              <a:t>o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15" dirty="0">
                <a:latin typeface="Calibri"/>
                <a:cs typeface="Calibri"/>
              </a:rPr>
              <a:t>100</a:t>
            </a:r>
            <a:r>
              <a:rPr sz="1000" spc="-15" dirty="0">
                <a:latin typeface="Calibri"/>
                <a:cs typeface="Calibri"/>
              </a:rPr>
              <a:t>%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70" dirty="0">
                <a:latin typeface="Calibri"/>
                <a:cs typeface="Calibri"/>
              </a:rPr>
              <a:t>i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h</a:t>
            </a:r>
            <a:r>
              <a:rPr sz="1000" spc="70" dirty="0">
                <a:latin typeface="Calibri"/>
                <a:cs typeface="Calibri"/>
              </a:rPr>
              <a:t>i</a:t>
            </a:r>
            <a:r>
              <a:rPr sz="1000" spc="-15" dirty="0">
                <a:latin typeface="Calibri"/>
                <a:cs typeface="Calibri"/>
              </a:rPr>
              <a:t>n</a:t>
            </a:r>
            <a:r>
              <a:rPr sz="1000" spc="-65" dirty="0">
                <a:latin typeface="Calibri"/>
                <a:cs typeface="Calibri"/>
              </a:rPr>
              <a:t> 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-15" dirty="0">
                <a:latin typeface="Calibri"/>
                <a:cs typeface="Calibri"/>
              </a:rPr>
              <a:t>h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50" dirty="0">
                <a:latin typeface="Calibri"/>
                <a:cs typeface="Calibri"/>
              </a:rPr>
              <a:t>s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ud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t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25" dirty="0">
                <a:latin typeface="Calibri"/>
                <a:cs typeface="Calibri"/>
              </a:rPr>
              <a:t>c</a:t>
            </a:r>
            <a:r>
              <a:rPr sz="1000" spc="45" dirty="0">
                <a:latin typeface="Calibri"/>
                <a:cs typeface="Calibri"/>
              </a:rPr>
              <a:t>a</a:t>
            </a:r>
            <a:r>
              <a:rPr sz="1000" spc="-40" dirty="0">
                <a:latin typeface="Calibri"/>
                <a:cs typeface="Calibri"/>
              </a:rPr>
              <a:t>t</a:t>
            </a:r>
            <a:r>
              <a:rPr sz="1000" spc="-50" dirty="0">
                <a:latin typeface="Calibri"/>
                <a:cs typeface="Calibri"/>
              </a:rPr>
              <a:t>e</a:t>
            </a:r>
            <a:r>
              <a:rPr sz="1000" spc="-20" dirty="0">
                <a:latin typeface="Calibri"/>
                <a:cs typeface="Calibri"/>
              </a:rPr>
              <a:t>g</a:t>
            </a:r>
            <a:r>
              <a:rPr sz="1000" spc="-5" dirty="0">
                <a:latin typeface="Calibri"/>
                <a:cs typeface="Calibri"/>
              </a:rPr>
              <a:t>o</a:t>
            </a:r>
            <a:r>
              <a:rPr sz="1000" spc="25" dirty="0">
                <a:latin typeface="Calibri"/>
                <a:cs typeface="Calibri"/>
              </a:rPr>
              <a:t>r</a:t>
            </a:r>
            <a:r>
              <a:rPr sz="1000" spc="-10" dirty="0">
                <a:latin typeface="Calibri"/>
                <a:cs typeface="Calibri"/>
              </a:rPr>
              <a:t>y</a:t>
            </a:r>
            <a:endParaRPr sz="100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4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  <a:tabLst>
                <a:tab pos="732155" algn="l"/>
                <a:tab pos="1514475" algn="l"/>
                <a:tab pos="2296795" algn="l"/>
                <a:tab pos="3079115" algn="l"/>
              </a:tabLst>
            </a:pPr>
            <a:r>
              <a:rPr sz="1000" spc="-15" dirty="0">
                <a:latin typeface="Calibri"/>
                <a:cs typeface="Calibri"/>
              </a:rPr>
              <a:t>1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15" dirty="0">
                <a:latin typeface="Calibri"/>
                <a:cs typeface="Calibri"/>
              </a:rPr>
              <a:t>/</a:t>
            </a:r>
            <a:r>
              <a:rPr sz="1000" spc="35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2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3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4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15" dirty="0">
                <a:latin typeface="Calibri"/>
                <a:cs typeface="Calibri"/>
              </a:rPr>
              <a:t>5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</a:t>
            </a:r>
            <a:r>
              <a:rPr sz="1000" spc="-3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y</a:t>
            </a:r>
            <a:r>
              <a:rPr sz="1000" spc="-20" dirty="0">
                <a:latin typeface="Calibri"/>
                <a:cs typeface="Calibri"/>
              </a:rPr>
              <a:t>s</a:t>
            </a:r>
            <a:r>
              <a:rPr sz="1000" spc="55" dirty="0">
                <a:latin typeface="Calibri"/>
                <a:cs typeface="Calibri"/>
              </a:rPr>
              <a:t>/</a:t>
            </a:r>
            <a:r>
              <a:rPr sz="1000" spc="-40" dirty="0">
                <a:latin typeface="Calibri"/>
                <a:cs typeface="Calibri"/>
              </a:rPr>
              <a:t>w</a:t>
            </a:r>
            <a:r>
              <a:rPr sz="1000" spc="-10" dirty="0">
                <a:latin typeface="Calibri"/>
                <a:cs typeface="Calibri"/>
              </a:rPr>
              <a:t>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737604" y="4657005"/>
            <a:ext cx="5055196" cy="3286834"/>
          </a:xfrm>
          <a:custGeom>
            <a:avLst/>
            <a:gdLst/>
            <a:ahLst/>
            <a:cxnLst/>
            <a:rect l="l" t="t" r="r" b="b"/>
            <a:pathLst>
              <a:path w="5055196" h="3286834">
                <a:moveTo>
                  <a:pt x="0" y="0"/>
                </a:moveTo>
                <a:lnTo>
                  <a:pt x="5055196" y="0"/>
                </a:lnTo>
                <a:lnTo>
                  <a:pt x="5055196" y="3286834"/>
                </a:lnTo>
                <a:lnTo>
                  <a:pt x="0" y="3286834"/>
                </a:lnTo>
                <a:lnTo>
                  <a:pt x="0" y="0"/>
                </a:lnTo>
                <a:close/>
              </a:path>
            </a:pathLst>
          </a:custGeom>
          <a:ln w="98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36" name="object 23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37" name="object 2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12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92888" y="449580"/>
            <a:ext cx="1140460" cy="341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</a:p>
          <a:p>
            <a:pPr marL="515620">
              <a:lnSpc>
                <a:spcPct val="100000"/>
              </a:lnSpc>
              <a:spcBef>
                <a:spcPts val="20"/>
              </a:spcBef>
            </a:pPr>
            <a:r>
              <a:rPr sz="1100" dirty="0" smtClean="0">
                <a:latin typeface="Calibri"/>
                <a:cs typeface="Calibri"/>
              </a:rPr>
              <a:t>201</a:t>
            </a:r>
            <a:r>
              <a:rPr lang="en-US" sz="1100" dirty="0" smtClean="0">
                <a:latin typeface="Calibri"/>
                <a:cs typeface="Calibri"/>
              </a:rPr>
              <a:t>0</a:t>
            </a:r>
            <a:r>
              <a:rPr sz="1100" dirty="0" smtClean="0">
                <a:latin typeface="Calibri"/>
                <a:cs typeface="Calibri"/>
              </a:rPr>
              <a:t>-</a:t>
            </a:r>
            <a:r>
              <a:rPr sz="1100" dirty="0">
                <a:latin typeface="Calibri"/>
                <a:cs typeface="Calibri"/>
              </a:rPr>
              <a:t>2012</a:t>
            </a:r>
          </a:p>
        </p:txBody>
      </p:sp>
      <p:sp>
        <p:nvSpPr>
          <p:cNvPr id="3" name="object 3"/>
          <p:cNvSpPr/>
          <p:nvPr/>
        </p:nvSpPr>
        <p:spPr>
          <a:xfrm>
            <a:off x="732790" y="1319533"/>
            <a:ext cx="4392187" cy="2571915"/>
          </a:xfrm>
          <a:custGeom>
            <a:avLst/>
            <a:gdLst/>
            <a:ahLst/>
            <a:cxnLst/>
            <a:rect l="l" t="t" r="r" b="b"/>
            <a:pathLst>
              <a:path w="4392187" h="2571915">
                <a:moveTo>
                  <a:pt x="0" y="0"/>
                </a:moveTo>
                <a:lnTo>
                  <a:pt x="4392187" y="0"/>
                </a:lnTo>
                <a:lnTo>
                  <a:pt x="4392187" y="2571915"/>
                </a:lnTo>
                <a:lnTo>
                  <a:pt x="0" y="257191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78369" y="3288102"/>
            <a:ext cx="3108749" cy="0"/>
          </a:xfrm>
          <a:custGeom>
            <a:avLst/>
            <a:gdLst/>
            <a:ahLst/>
            <a:cxnLst/>
            <a:rect l="l" t="t" r="r" b="b"/>
            <a:pathLst>
              <a:path w="3108749">
                <a:moveTo>
                  <a:pt x="0" y="0"/>
                </a:moveTo>
                <a:lnTo>
                  <a:pt x="310874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9309" y="3050289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78369" y="3050288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9309" y="2812475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8369" y="2812474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9309" y="2574661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78369" y="2574660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9309" y="2345655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78369" y="2345653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9" y="2107840"/>
            <a:ext cx="427809" cy="0"/>
          </a:xfrm>
          <a:custGeom>
            <a:avLst/>
            <a:gdLst/>
            <a:ahLst/>
            <a:cxnLst/>
            <a:rect l="l" t="t" r="r" b="b"/>
            <a:pathLst>
              <a:path w="427809">
                <a:moveTo>
                  <a:pt x="0" y="0"/>
                </a:moveTo>
                <a:lnTo>
                  <a:pt x="42780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78369" y="2107839"/>
            <a:ext cx="1549621" cy="0"/>
          </a:xfrm>
          <a:custGeom>
            <a:avLst/>
            <a:gdLst/>
            <a:ahLst/>
            <a:cxnLst/>
            <a:rect l="l" t="t" r="r" b="b"/>
            <a:pathLst>
              <a:path w="1549621">
                <a:moveTo>
                  <a:pt x="0" y="0"/>
                </a:moveTo>
                <a:lnTo>
                  <a:pt x="1549621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78369" y="1870025"/>
            <a:ext cx="3108749" cy="0"/>
          </a:xfrm>
          <a:custGeom>
            <a:avLst/>
            <a:gdLst/>
            <a:ahLst/>
            <a:cxnLst/>
            <a:rect l="l" t="t" r="r" b="b"/>
            <a:pathLst>
              <a:path w="3108749">
                <a:moveTo>
                  <a:pt x="0" y="0"/>
                </a:moveTo>
                <a:lnTo>
                  <a:pt x="3108749" y="0"/>
                </a:lnTo>
              </a:path>
            </a:pathLst>
          </a:custGeom>
          <a:ln w="8807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78369" y="1870029"/>
            <a:ext cx="3108749" cy="1418076"/>
          </a:xfrm>
          <a:custGeom>
            <a:avLst/>
            <a:gdLst/>
            <a:ahLst/>
            <a:cxnLst/>
            <a:rect l="l" t="t" r="r" b="b"/>
            <a:pathLst>
              <a:path w="3108749" h="1418076">
                <a:moveTo>
                  <a:pt x="0" y="0"/>
                </a:moveTo>
                <a:lnTo>
                  <a:pt x="3108749" y="0"/>
                </a:lnTo>
                <a:lnTo>
                  <a:pt x="3108749" y="1418076"/>
                </a:lnTo>
                <a:lnTo>
                  <a:pt x="0" y="1418076"/>
                </a:lnTo>
                <a:lnTo>
                  <a:pt x="0" y="0"/>
                </a:lnTo>
                <a:close/>
              </a:path>
            </a:pathLst>
          </a:custGeom>
          <a:ln w="8928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06178" y="2283992"/>
            <a:ext cx="560905" cy="1004103"/>
          </a:xfrm>
          <a:custGeom>
            <a:avLst/>
            <a:gdLst/>
            <a:ahLst/>
            <a:cxnLst/>
            <a:rect l="l" t="t" r="r" b="b"/>
            <a:pathLst>
              <a:path w="560905" h="1004103">
                <a:moveTo>
                  <a:pt x="0" y="0"/>
                </a:moveTo>
                <a:lnTo>
                  <a:pt x="560905" y="0"/>
                </a:lnTo>
                <a:lnTo>
                  <a:pt x="560905" y="1004103"/>
                </a:lnTo>
                <a:lnTo>
                  <a:pt x="0" y="1004103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06178" y="2284002"/>
            <a:ext cx="560905" cy="1004103"/>
          </a:xfrm>
          <a:custGeom>
            <a:avLst/>
            <a:gdLst/>
            <a:ahLst/>
            <a:cxnLst/>
            <a:rect l="l" t="t" r="r" b="b"/>
            <a:pathLst>
              <a:path w="560905" h="1004103">
                <a:moveTo>
                  <a:pt x="0" y="0"/>
                </a:moveTo>
                <a:lnTo>
                  <a:pt x="560905" y="0"/>
                </a:lnTo>
                <a:lnTo>
                  <a:pt x="560905" y="1004103"/>
                </a:lnTo>
                <a:lnTo>
                  <a:pt x="0" y="1004103"/>
                </a:lnTo>
                <a:lnTo>
                  <a:pt x="0" y="0"/>
                </a:lnTo>
                <a:close/>
              </a:path>
            </a:pathLst>
          </a:custGeom>
          <a:ln w="934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67084" y="2151882"/>
            <a:ext cx="560905" cy="1136222"/>
          </a:xfrm>
          <a:custGeom>
            <a:avLst/>
            <a:gdLst/>
            <a:ahLst/>
            <a:cxnLst/>
            <a:rect l="l" t="t" r="r" b="b"/>
            <a:pathLst>
              <a:path w="560905" h="1136222">
                <a:moveTo>
                  <a:pt x="0" y="0"/>
                </a:moveTo>
                <a:lnTo>
                  <a:pt x="560905" y="0"/>
                </a:lnTo>
                <a:lnTo>
                  <a:pt x="560905" y="1136222"/>
                </a:lnTo>
                <a:lnTo>
                  <a:pt x="0" y="113622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67084" y="2151883"/>
            <a:ext cx="560905" cy="1136222"/>
          </a:xfrm>
          <a:custGeom>
            <a:avLst/>
            <a:gdLst/>
            <a:ahLst/>
            <a:cxnLst/>
            <a:rect l="l" t="t" r="r" b="b"/>
            <a:pathLst>
              <a:path w="560905" h="1136222">
                <a:moveTo>
                  <a:pt x="0" y="0"/>
                </a:moveTo>
                <a:lnTo>
                  <a:pt x="560905" y="0"/>
                </a:lnTo>
                <a:lnTo>
                  <a:pt x="560905" y="1136222"/>
                </a:lnTo>
                <a:lnTo>
                  <a:pt x="0" y="1136222"/>
                </a:lnTo>
                <a:lnTo>
                  <a:pt x="0" y="0"/>
                </a:lnTo>
                <a:close/>
              </a:path>
            </a:pathLst>
          </a:custGeom>
          <a:ln w="936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27990" y="2010955"/>
            <a:ext cx="570412" cy="1277149"/>
          </a:xfrm>
          <a:custGeom>
            <a:avLst/>
            <a:gdLst/>
            <a:ahLst/>
            <a:cxnLst/>
            <a:rect l="l" t="t" r="r" b="b"/>
            <a:pathLst>
              <a:path w="570412" h="1277149">
                <a:moveTo>
                  <a:pt x="0" y="0"/>
                </a:moveTo>
                <a:lnTo>
                  <a:pt x="570412" y="0"/>
                </a:lnTo>
                <a:lnTo>
                  <a:pt x="570412" y="1277149"/>
                </a:lnTo>
                <a:lnTo>
                  <a:pt x="0" y="1277149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27990" y="2010956"/>
            <a:ext cx="570412" cy="1277149"/>
          </a:xfrm>
          <a:custGeom>
            <a:avLst/>
            <a:gdLst/>
            <a:ahLst/>
            <a:cxnLst/>
            <a:rect l="l" t="t" r="r" b="b"/>
            <a:pathLst>
              <a:path w="570412" h="1277149">
                <a:moveTo>
                  <a:pt x="0" y="0"/>
                </a:moveTo>
                <a:lnTo>
                  <a:pt x="570412" y="0"/>
                </a:lnTo>
                <a:lnTo>
                  <a:pt x="570412" y="1277149"/>
                </a:lnTo>
                <a:lnTo>
                  <a:pt x="0" y="1277149"/>
                </a:lnTo>
                <a:lnTo>
                  <a:pt x="0" y="0"/>
                </a:lnTo>
                <a:close/>
              </a:path>
            </a:pathLst>
          </a:custGeom>
          <a:ln w="93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98403" y="2019763"/>
            <a:ext cx="560905" cy="1268341"/>
          </a:xfrm>
          <a:custGeom>
            <a:avLst/>
            <a:gdLst/>
            <a:ahLst/>
            <a:cxnLst/>
            <a:rect l="l" t="t" r="r" b="b"/>
            <a:pathLst>
              <a:path w="560905" h="1268341">
                <a:moveTo>
                  <a:pt x="0" y="0"/>
                </a:moveTo>
                <a:lnTo>
                  <a:pt x="560905" y="0"/>
                </a:lnTo>
                <a:lnTo>
                  <a:pt x="560905" y="1268341"/>
                </a:lnTo>
                <a:lnTo>
                  <a:pt x="0" y="12683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98403" y="2019764"/>
            <a:ext cx="560905" cy="1268341"/>
          </a:xfrm>
          <a:custGeom>
            <a:avLst/>
            <a:gdLst/>
            <a:ahLst/>
            <a:cxnLst/>
            <a:rect l="l" t="t" r="r" b="b"/>
            <a:pathLst>
              <a:path w="560905" h="1268341">
                <a:moveTo>
                  <a:pt x="0" y="0"/>
                </a:moveTo>
                <a:lnTo>
                  <a:pt x="560905" y="0"/>
                </a:lnTo>
                <a:lnTo>
                  <a:pt x="560905" y="1268341"/>
                </a:lnTo>
                <a:lnTo>
                  <a:pt x="0" y="1268341"/>
                </a:lnTo>
                <a:lnTo>
                  <a:pt x="0" y="0"/>
                </a:lnTo>
                <a:close/>
              </a:path>
            </a:pathLst>
          </a:custGeom>
          <a:ln w="93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78369" y="1870025"/>
            <a:ext cx="0" cy="1418076"/>
          </a:xfrm>
          <a:custGeom>
            <a:avLst/>
            <a:gdLst/>
            <a:ahLst/>
            <a:cxnLst/>
            <a:rect l="l" t="t" r="r" b="b"/>
            <a:pathLst>
              <a:path h="1418076">
                <a:moveTo>
                  <a:pt x="0" y="1418076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49848" y="3288102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49848" y="3050287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9848" y="2812473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49848" y="2574659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49848" y="2345653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49848" y="2107839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49848" y="1870025"/>
            <a:ext cx="28520" cy="0"/>
          </a:xfrm>
          <a:custGeom>
            <a:avLst/>
            <a:gdLst/>
            <a:ahLst/>
            <a:cxnLst/>
            <a:rect l="l" t="t" r="r" b="b"/>
            <a:pathLst>
              <a:path w="28520">
                <a:moveTo>
                  <a:pt x="0" y="0"/>
                </a:moveTo>
                <a:lnTo>
                  <a:pt x="28520" y="0"/>
                </a:lnTo>
              </a:path>
            </a:pathLst>
          </a:custGeom>
          <a:ln w="88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28627" y="2112739"/>
            <a:ext cx="299720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60" dirty="0">
                <a:latin typeface="Calibri"/>
                <a:cs typeface="Calibri"/>
              </a:rPr>
              <a:t>21</a:t>
            </a:r>
            <a:r>
              <a:rPr sz="750" spc="25" dirty="0">
                <a:latin typeface="Calibri"/>
                <a:cs typeface="Calibri"/>
              </a:rPr>
              <a:t>.</a:t>
            </a:r>
            <a:r>
              <a:rPr sz="750" spc="60" dirty="0">
                <a:latin typeface="Calibri"/>
                <a:cs typeface="Calibri"/>
              </a:rPr>
              <a:t>1</a:t>
            </a:r>
            <a:r>
              <a:rPr sz="750" spc="45" dirty="0"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74332" y="1955211"/>
            <a:ext cx="34226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65" dirty="0">
                <a:latin typeface="Calibri"/>
                <a:cs typeface="Calibri"/>
              </a:rPr>
              <a:t>24</a:t>
            </a:r>
            <a:r>
              <a:rPr sz="900" spc="-10" dirty="0">
                <a:latin typeface="Calibri"/>
                <a:cs typeface="Calibri"/>
              </a:rPr>
              <a:t>.</a:t>
            </a:r>
            <a:r>
              <a:rPr sz="900" spc="65" dirty="0">
                <a:latin typeface="Calibri"/>
                <a:cs typeface="Calibri"/>
              </a:rPr>
              <a:t>0</a:t>
            </a:r>
            <a:r>
              <a:rPr sz="900" spc="50" dirty="0"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39049" y="1815617"/>
            <a:ext cx="34226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65" dirty="0">
                <a:latin typeface="Calibri"/>
                <a:cs typeface="Calibri"/>
              </a:rPr>
              <a:t>27</a:t>
            </a:r>
            <a:r>
              <a:rPr sz="900" spc="-10" dirty="0">
                <a:latin typeface="Calibri"/>
                <a:cs typeface="Calibri"/>
              </a:rPr>
              <a:t>.</a:t>
            </a:r>
            <a:r>
              <a:rPr sz="900" spc="65" dirty="0">
                <a:latin typeface="Calibri"/>
                <a:cs typeface="Calibri"/>
              </a:rPr>
              <a:t>0</a:t>
            </a:r>
            <a:r>
              <a:rPr sz="900" spc="50" dirty="0"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03767" y="1824088"/>
            <a:ext cx="342265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65" dirty="0">
                <a:latin typeface="Calibri"/>
                <a:cs typeface="Calibri"/>
              </a:rPr>
              <a:t>26</a:t>
            </a:r>
            <a:r>
              <a:rPr sz="900" spc="-10" dirty="0">
                <a:latin typeface="Calibri"/>
                <a:cs typeface="Calibri"/>
              </a:rPr>
              <a:t>.</a:t>
            </a:r>
            <a:r>
              <a:rPr sz="900" spc="65" dirty="0">
                <a:latin typeface="Calibri"/>
                <a:cs typeface="Calibri"/>
              </a:rPr>
              <a:t>8</a:t>
            </a:r>
            <a:r>
              <a:rPr sz="900" spc="50" dirty="0">
                <a:latin typeface="Calibri"/>
                <a:cs typeface="Calibri"/>
              </a:rPr>
              <a:t>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48913" y="2979178"/>
            <a:ext cx="14795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  <a:p>
            <a:pPr>
              <a:lnSpc>
                <a:spcPts val="950"/>
              </a:lnSpc>
              <a:spcBef>
                <a:spcPts val="6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97512" y="2743362"/>
            <a:ext cx="205104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94192" y="2503369"/>
            <a:ext cx="908050" cy="29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30" dirty="0">
                <a:latin typeface="Calibri"/>
                <a:cs typeface="Calibri"/>
              </a:rPr>
              <a:t>g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</a:t>
            </a:r>
            <a:r>
              <a:rPr sz="900" spc="5" dirty="0">
                <a:latin typeface="Calibri"/>
                <a:cs typeface="Calibri"/>
              </a:rPr>
              <a:t>E</a:t>
            </a:r>
            <a:r>
              <a:rPr sz="900" spc="35" dirty="0">
                <a:latin typeface="Calibri"/>
                <a:cs typeface="Calibri"/>
              </a:rPr>
              <a:t>P</a:t>
            </a:r>
            <a:r>
              <a:rPr sz="900" dirty="0">
                <a:latin typeface="Calibri"/>
                <a:cs typeface="Calibri"/>
              </a:rPr>
              <a:t>  </a:t>
            </a:r>
            <a:r>
              <a:rPr sz="900" spc="-70" dirty="0">
                <a:latin typeface="Calibri"/>
                <a:cs typeface="Calibri"/>
              </a:rPr>
              <a:t> </a:t>
            </a:r>
            <a:r>
              <a:rPr sz="1125" spc="-22" baseline="7407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1125" spc="89" baseline="7407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1125" spc="67" baseline="7407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1125" baseline="7407">
              <a:latin typeface="Calibri"/>
              <a:cs typeface="Calibri"/>
            </a:endParaRPr>
          </a:p>
          <a:p>
            <a:pPr marL="107314">
              <a:lnSpc>
                <a:spcPct val="100000"/>
              </a:lnSpc>
              <a:spcBef>
                <a:spcPts val="30"/>
              </a:spcBef>
            </a:pPr>
            <a:r>
              <a:rPr sz="900" spc="30" dirty="0">
                <a:latin typeface="Calibri"/>
                <a:cs typeface="Calibri"/>
              </a:rPr>
              <a:t>S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45" dirty="0">
                <a:latin typeface="Calibri"/>
                <a:cs typeface="Calibri"/>
              </a:rPr>
              <a:t>ud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25" dirty="0">
                <a:latin typeface="Calibri"/>
                <a:cs typeface="Calibri"/>
              </a:rPr>
              <a:t>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97512" y="2271731"/>
            <a:ext cx="205104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97512" y="2035915"/>
            <a:ext cx="205104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97512" y="1800099"/>
            <a:ext cx="205104" cy="13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15" dirty="0">
                <a:solidFill>
                  <a:srgbClr val="808080"/>
                </a:solidFill>
                <a:latin typeface="Calibri"/>
                <a:cs typeface="Calibri"/>
              </a:rPr>
              <a:t>3</a:t>
            </a:r>
            <a:r>
              <a:rPr sz="750" spc="6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750" spc="4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51235" y="2362441"/>
            <a:ext cx="557530" cy="15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20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20" dirty="0">
                <a:latin typeface="Calibri"/>
                <a:cs typeface="Calibri"/>
              </a:rPr>
              <a:t>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25105" y="1400029"/>
            <a:ext cx="220154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100" spc="50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75" dirty="0">
                <a:latin typeface="Calibri"/>
                <a:cs typeface="Calibri"/>
              </a:rPr>
              <a:t>g</a:t>
            </a:r>
            <a:r>
              <a:rPr sz="1100" spc="45" dirty="0">
                <a:latin typeface="Calibri"/>
                <a:cs typeface="Calibri"/>
              </a:rPr>
              <a:t>li</a:t>
            </a:r>
            <a:r>
              <a:rPr sz="1100" spc="85" dirty="0">
                <a:latin typeface="Calibri"/>
                <a:cs typeface="Calibri"/>
              </a:rPr>
              <a:t>s</a:t>
            </a:r>
            <a:r>
              <a:rPr sz="1100" spc="45" dirty="0">
                <a:latin typeface="Calibri"/>
                <a:cs typeface="Calibri"/>
              </a:rPr>
              <a:t>h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50" dirty="0">
                <a:latin typeface="Calibri"/>
                <a:cs typeface="Calibri"/>
              </a:rPr>
              <a:t>L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6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40" dirty="0">
                <a:latin typeface="Calibri"/>
                <a:cs typeface="Calibri"/>
              </a:rPr>
              <a:t>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85" dirty="0">
                <a:latin typeface="Calibri"/>
                <a:cs typeface="Calibri"/>
              </a:rPr>
              <a:t>s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75" dirty="0">
                <a:latin typeface="Calibri"/>
                <a:cs typeface="Calibri"/>
              </a:rPr>
              <a:t>g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7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45" dirty="0">
                <a:latin typeface="Calibri"/>
                <a:cs typeface="Calibri"/>
              </a:rPr>
              <a:t>n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spc="70" dirty="0">
                <a:latin typeface="Calibri"/>
                <a:cs typeface="Calibri"/>
              </a:rPr>
              <a:t>Ra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R="2540" algn="ctr">
              <a:lnSpc>
                <a:spcPct val="100000"/>
              </a:lnSpc>
              <a:spcBef>
                <a:spcPts val="60"/>
              </a:spcBef>
            </a:pPr>
            <a:r>
              <a:rPr sz="900" spc="45" dirty="0">
                <a:latin typeface="Calibri"/>
                <a:cs typeface="Calibri"/>
              </a:rPr>
              <a:t>b</a:t>
            </a:r>
            <a:r>
              <a:rPr sz="900" spc="30" dirty="0">
                <a:latin typeface="Calibri"/>
                <a:cs typeface="Calibri"/>
              </a:rPr>
              <a:t>y</a:t>
            </a:r>
            <a:r>
              <a:rPr sz="900" spc="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</a:t>
            </a:r>
            <a:r>
              <a:rPr sz="900" spc="20" dirty="0">
                <a:latin typeface="Calibri"/>
                <a:cs typeface="Calibri"/>
              </a:rPr>
              <a:t>f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25" dirty="0">
                <a:latin typeface="Calibri"/>
                <a:cs typeface="Calibri"/>
              </a:rPr>
              <a:t>r</a:t>
            </a:r>
            <a:r>
              <a:rPr sz="900" dirty="0">
                <a:latin typeface="Calibri"/>
                <a:cs typeface="Calibri"/>
              </a:rPr>
              <a:t>  </a:t>
            </a:r>
            <a:r>
              <a:rPr sz="900" spc="30" dirty="0">
                <a:latin typeface="Calibri"/>
                <a:cs typeface="Calibri"/>
              </a:rPr>
              <a:t>S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hoo</a:t>
            </a:r>
            <a:r>
              <a:rPr sz="900" spc="15" dirty="0">
                <a:latin typeface="Calibri"/>
                <a:cs typeface="Calibri"/>
              </a:rPr>
              <a:t>l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85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90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Le</a:t>
            </a:r>
            <a:r>
              <a:rPr sz="900" spc="35" dirty="0">
                <a:latin typeface="Calibri"/>
                <a:cs typeface="Calibri"/>
              </a:rPr>
              <a:t>v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spc="15" dirty="0">
                <a:latin typeface="Calibri"/>
                <a:cs typeface="Calibri"/>
              </a:rPr>
              <a:t>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16752" y="3490688"/>
            <a:ext cx="66548" cy="61646"/>
          </a:xfrm>
          <a:custGeom>
            <a:avLst/>
            <a:gdLst/>
            <a:ahLst/>
            <a:cxnLst/>
            <a:rect l="l" t="t" r="r" b="b"/>
            <a:pathLst>
              <a:path w="66548" h="61646">
                <a:moveTo>
                  <a:pt x="0" y="0"/>
                </a:moveTo>
                <a:lnTo>
                  <a:pt x="66548" y="0"/>
                </a:lnTo>
                <a:lnTo>
                  <a:pt x="66548" y="61646"/>
                </a:lnTo>
                <a:lnTo>
                  <a:pt x="0" y="61646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16752" y="3490688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71660" y="3490688"/>
            <a:ext cx="66548" cy="61646"/>
          </a:xfrm>
          <a:custGeom>
            <a:avLst/>
            <a:gdLst/>
            <a:ahLst/>
            <a:cxnLst/>
            <a:rect l="l" t="t" r="r" b="b"/>
            <a:pathLst>
              <a:path w="66548" h="61646">
                <a:moveTo>
                  <a:pt x="0" y="0"/>
                </a:moveTo>
                <a:lnTo>
                  <a:pt x="66548" y="0"/>
                </a:lnTo>
                <a:lnTo>
                  <a:pt x="66548" y="61646"/>
                </a:lnTo>
                <a:lnTo>
                  <a:pt x="0" y="61646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71660" y="3490688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16752" y="370206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16752" y="370207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800255" y="3366950"/>
            <a:ext cx="94615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54800"/>
              </a:lnSpc>
            </a:pPr>
            <a:r>
              <a:rPr sz="900" spc="65" dirty="0">
                <a:latin typeface="Calibri"/>
                <a:cs typeface="Calibri"/>
              </a:rPr>
              <a:t>L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50" dirty="0">
                <a:latin typeface="Calibri"/>
                <a:cs typeface="Calibri"/>
              </a:rPr>
              <a:t>w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8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30" dirty="0">
                <a:latin typeface="Calibri"/>
                <a:cs typeface="Calibri"/>
              </a:rPr>
              <a:t>H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95" dirty="0">
                <a:latin typeface="Calibri"/>
                <a:cs typeface="Calibri"/>
              </a:rPr>
              <a:t>g</a:t>
            </a:r>
            <a:r>
              <a:rPr sz="900" spc="35" dirty="0">
                <a:latin typeface="Calibri"/>
                <a:cs typeface="Calibri"/>
              </a:rPr>
              <a:t>h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971660" y="370206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71660" y="3702079"/>
            <a:ext cx="66548" cy="61655"/>
          </a:xfrm>
          <a:custGeom>
            <a:avLst/>
            <a:gdLst/>
            <a:ahLst/>
            <a:cxnLst/>
            <a:rect l="l" t="t" r="r" b="b"/>
            <a:pathLst>
              <a:path w="66548" h="61655">
                <a:moveTo>
                  <a:pt x="0" y="0"/>
                </a:moveTo>
                <a:lnTo>
                  <a:pt x="66548" y="0"/>
                </a:lnTo>
                <a:lnTo>
                  <a:pt x="66548" y="61655"/>
                </a:lnTo>
                <a:lnTo>
                  <a:pt x="0" y="61655"/>
                </a:lnTo>
                <a:lnTo>
                  <a:pt x="0" y="0"/>
                </a:lnTo>
                <a:close/>
              </a:path>
            </a:pathLst>
          </a:custGeom>
          <a:ln w="913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060169" y="3366949"/>
            <a:ext cx="114554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54800"/>
              </a:lnSpc>
            </a:pPr>
            <a:r>
              <a:rPr sz="900" spc="50" dirty="0">
                <a:latin typeface="Calibri"/>
                <a:cs typeface="Calibri"/>
              </a:rPr>
              <a:t>M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45" dirty="0">
                <a:latin typeface="Calibri"/>
                <a:cs typeface="Calibri"/>
              </a:rPr>
              <a:t>d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u</a:t>
            </a:r>
            <a:r>
              <a:rPr sz="900" spc="55" dirty="0">
                <a:latin typeface="Calibri"/>
                <a:cs typeface="Calibri"/>
              </a:rPr>
              <a:t>m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10" dirty="0">
                <a:latin typeface="Calibri"/>
                <a:cs typeface="Calibri"/>
              </a:rPr>
              <a:t>a</a:t>
            </a:r>
            <a:r>
              <a:rPr sz="900" spc="6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35" dirty="0">
                <a:latin typeface="Calibri"/>
                <a:cs typeface="Calibri"/>
              </a:rPr>
              <a:t>n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50" dirty="0">
                <a:latin typeface="Calibri"/>
                <a:cs typeface="Calibri"/>
              </a:rPr>
              <a:t>M</a:t>
            </a:r>
            <a:r>
              <a:rPr sz="900" spc="8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6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h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35" dirty="0">
                <a:latin typeface="Calibri"/>
                <a:cs typeface="Calibri"/>
              </a:rPr>
              <a:t>d</a:t>
            </a:r>
            <a:r>
              <a:rPr sz="900" spc="30" dirty="0">
                <a:latin typeface="Calibri"/>
                <a:cs typeface="Calibri"/>
              </a:rPr>
              <a:t> </a:t>
            </a:r>
            <a:r>
              <a:rPr sz="900" spc="3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on</a:t>
            </a:r>
            <a:r>
              <a:rPr sz="900" spc="-10" dirty="0">
                <a:latin typeface="Calibri"/>
                <a:cs typeface="Calibri"/>
              </a:rPr>
              <a:t>t</a:t>
            </a:r>
            <a:r>
              <a:rPr sz="900" spc="60" dirty="0">
                <a:latin typeface="Calibri"/>
                <a:cs typeface="Calibri"/>
              </a:rPr>
              <a:t>r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20" dirty="0">
                <a:latin typeface="Calibri"/>
                <a:cs typeface="Calibri"/>
              </a:rPr>
              <a:t>ls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32784" y="1319524"/>
            <a:ext cx="4401711" cy="2580738"/>
          </a:xfrm>
          <a:custGeom>
            <a:avLst/>
            <a:gdLst/>
            <a:ahLst/>
            <a:cxnLst/>
            <a:rect l="l" t="t" r="r" b="b"/>
            <a:pathLst>
              <a:path w="4401711" h="2580738">
                <a:moveTo>
                  <a:pt x="4398261" y="2580738"/>
                </a:moveTo>
                <a:lnTo>
                  <a:pt x="3450" y="2580738"/>
                </a:lnTo>
                <a:lnTo>
                  <a:pt x="2250" y="2580241"/>
                </a:lnTo>
                <a:lnTo>
                  <a:pt x="535" y="2578653"/>
                </a:lnTo>
                <a:lnTo>
                  <a:pt x="0" y="2577541"/>
                </a:lnTo>
                <a:lnTo>
                  <a:pt x="0" y="3196"/>
                </a:lnTo>
                <a:lnTo>
                  <a:pt x="535" y="2085"/>
                </a:lnTo>
                <a:lnTo>
                  <a:pt x="2250" y="496"/>
                </a:lnTo>
                <a:lnTo>
                  <a:pt x="3450" y="0"/>
                </a:lnTo>
                <a:lnTo>
                  <a:pt x="4759" y="0"/>
                </a:lnTo>
                <a:lnTo>
                  <a:pt x="4759" y="2939"/>
                </a:lnTo>
                <a:lnTo>
                  <a:pt x="4316" y="2940"/>
                </a:lnTo>
                <a:lnTo>
                  <a:pt x="3929" y="3101"/>
                </a:lnTo>
                <a:lnTo>
                  <a:pt x="3637" y="3370"/>
                </a:lnTo>
                <a:lnTo>
                  <a:pt x="3347" y="3640"/>
                </a:lnTo>
                <a:lnTo>
                  <a:pt x="3173" y="3998"/>
                </a:lnTo>
                <a:lnTo>
                  <a:pt x="3173" y="2576739"/>
                </a:lnTo>
                <a:lnTo>
                  <a:pt x="3347" y="2577097"/>
                </a:lnTo>
                <a:lnTo>
                  <a:pt x="3637" y="2577368"/>
                </a:lnTo>
                <a:lnTo>
                  <a:pt x="3929" y="2577636"/>
                </a:lnTo>
                <a:lnTo>
                  <a:pt x="4316" y="2577798"/>
                </a:lnTo>
                <a:lnTo>
                  <a:pt x="4401588" y="2577798"/>
                </a:lnTo>
                <a:lnTo>
                  <a:pt x="4401175" y="2578653"/>
                </a:lnTo>
                <a:lnTo>
                  <a:pt x="4399461" y="2580241"/>
                </a:lnTo>
                <a:lnTo>
                  <a:pt x="4398261" y="2580738"/>
                </a:lnTo>
                <a:close/>
              </a:path>
              <a:path w="4401711" h="2580738">
                <a:moveTo>
                  <a:pt x="4401588" y="2577798"/>
                </a:moveTo>
                <a:lnTo>
                  <a:pt x="4397396" y="2577798"/>
                </a:lnTo>
                <a:lnTo>
                  <a:pt x="4397782" y="2577636"/>
                </a:lnTo>
                <a:lnTo>
                  <a:pt x="4398074" y="2577368"/>
                </a:lnTo>
                <a:lnTo>
                  <a:pt x="4398364" y="2577097"/>
                </a:lnTo>
                <a:lnTo>
                  <a:pt x="4398538" y="2576739"/>
                </a:lnTo>
                <a:lnTo>
                  <a:pt x="4398538" y="3998"/>
                </a:lnTo>
                <a:lnTo>
                  <a:pt x="4759" y="2939"/>
                </a:lnTo>
                <a:lnTo>
                  <a:pt x="4759" y="0"/>
                </a:lnTo>
                <a:lnTo>
                  <a:pt x="4398261" y="0"/>
                </a:lnTo>
                <a:lnTo>
                  <a:pt x="4399461" y="496"/>
                </a:lnTo>
                <a:lnTo>
                  <a:pt x="4401175" y="2085"/>
                </a:lnTo>
                <a:lnTo>
                  <a:pt x="4401711" y="3196"/>
                </a:lnTo>
                <a:lnTo>
                  <a:pt x="4401711" y="2577541"/>
                </a:lnTo>
                <a:lnTo>
                  <a:pt x="4401588" y="2577798"/>
                </a:lnTo>
                <a:close/>
              </a:path>
              <a:path w="4401711" h="2580738">
                <a:moveTo>
                  <a:pt x="4394197" y="2574859"/>
                </a:moveTo>
                <a:lnTo>
                  <a:pt x="7513" y="2574859"/>
                </a:lnTo>
                <a:lnTo>
                  <a:pt x="7105" y="2574702"/>
                </a:lnTo>
                <a:lnTo>
                  <a:pt x="6810" y="2574428"/>
                </a:lnTo>
                <a:lnTo>
                  <a:pt x="6514" y="2574154"/>
                </a:lnTo>
                <a:lnTo>
                  <a:pt x="6345" y="2573777"/>
                </a:lnTo>
                <a:lnTo>
                  <a:pt x="6345" y="6961"/>
                </a:lnTo>
                <a:lnTo>
                  <a:pt x="6514" y="6583"/>
                </a:lnTo>
                <a:lnTo>
                  <a:pt x="7104" y="6035"/>
                </a:lnTo>
                <a:lnTo>
                  <a:pt x="7513" y="5878"/>
                </a:lnTo>
                <a:lnTo>
                  <a:pt x="4394203" y="5878"/>
                </a:lnTo>
                <a:lnTo>
                  <a:pt x="4394602" y="6031"/>
                </a:lnTo>
                <a:lnTo>
                  <a:pt x="4395201" y="6586"/>
                </a:lnTo>
                <a:lnTo>
                  <a:pt x="4395366" y="6955"/>
                </a:lnTo>
                <a:lnTo>
                  <a:pt x="4395366" y="7348"/>
                </a:lnTo>
                <a:lnTo>
                  <a:pt x="7931" y="7348"/>
                </a:lnTo>
                <a:lnTo>
                  <a:pt x="7931" y="8817"/>
                </a:lnTo>
                <a:lnTo>
                  <a:pt x="9517" y="8817"/>
                </a:lnTo>
                <a:lnTo>
                  <a:pt x="9517" y="2571920"/>
                </a:lnTo>
                <a:lnTo>
                  <a:pt x="7930" y="2571920"/>
                </a:lnTo>
                <a:lnTo>
                  <a:pt x="7930" y="2573390"/>
                </a:lnTo>
                <a:lnTo>
                  <a:pt x="4395366" y="2573390"/>
                </a:lnTo>
                <a:lnTo>
                  <a:pt x="4395366" y="2573777"/>
                </a:lnTo>
                <a:lnTo>
                  <a:pt x="4395196" y="2574155"/>
                </a:lnTo>
                <a:lnTo>
                  <a:pt x="4394900" y="2574429"/>
                </a:lnTo>
                <a:lnTo>
                  <a:pt x="4394605" y="2574702"/>
                </a:lnTo>
                <a:lnTo>
                  <a:pt x="4394197" y="2574859"/>
                </a:lnTo>
                <a:close/>
              </a:path>
              <a:path w="4401711" h="2580738">
                <a:moveTo>
                  <a:pt x="9517" y="8817"/>
                </a:moveTo>
                <a:lnTo>
                  <a:pt x="7931" y="8817"/>
                </a:lnTo>
                <a:lnTo>
                  <a:pt x="7931" y="7348"/>
                </a:lnTo>
                <a:lnTo>
                  <a:pt x="9517" y="7348"/>
                </a:lnTo>
                <a:lnTo>
                  <a:pt x="9517" y="8817"/>
                </a:lnTo>
                <a:close/>
              </a:path>
              <a:path w="4401711" h="2580738">
                <a:moveTo>
                  <a:pt x="4392194" y="8817"/>
                </a:moveTo>
                <a:lnTo>
                  <a:pt x="9517" y="8817"/>
                </a:lnTo>
                <a:lnTo>
                  <a:pt x="9517" y="7348"/>
                </a:lnTo>
                <a:lnTo>
                  <a:pt x="4395366" y="7348"/>
                </a:lnTo>
                <a:lnTo>
                  <a:pt x="4392194" y="7348"/>
                </a:lnTo>
                <a:lnTo>
                  <a:pt x="4392194" y="8817"/>
                </a:lnTo>
                <a:close/>
              </a:path>
              <a:path w="4401711" h="2580738">
                <a:moveTo>
                  <a:pt x="4393780" y="2573389"/>
                </a:moveTo>
                <a:lnTo>
                  <a:pt x="4392194" y="2573389"/>
                </a:lnTo>
                <a:lnTo>
                  <a:pt x="4392194" y="7348"/>
                </a:lnTo>
                <a:lnTo>
                  <a:pt x="4393779" y="7348"/>
                </a:lnTo>
                <a:lnTo>
                  <a:pt x="4393779" y="8817"/>
                </a:lnTo>
                <a:lnTo>
                  <a:pt x="4395366" y="8817"/>
                </a:lnTo>
                <a:lnTo>
                  <a:pt x="4395366" y="2571920"/>
                </a:lnTo>
                <a:lnTo>
                  <a:pt x="4393780" y="2571920"/>
                </a:lnTo>
                <a:lnTo>
                  <a:pt x="4393780" y="2573389"/>
                </a:lnTo>
                <a:close/>
              </a:path>
              <a:path w="4401711" h="2580738">
                <a:moveTo>
                  <a:pt x="4395366" y="8817"/>
                </a:moveTo>
                <a:lnTo>
                  <a:pt x="4393779" y="8817"/>
                </a:lnTo>
                <a:lnTo>
                  <a:pt x="4393779" y="7348"/>
                </a:lnTo>
                <a:lnTo>
                  <a:pt x="4395366" y="7348"/>
                </a:lnTo>
                <a:lnTo>
                  <a:pt x="4395366" y="8817"/>
                </a:lnTo>
                <a:close/>
              </a:path>
              <a:path w="4401711" h="2580738">
                <a:moveTo>
                  <a:pt x="9517" y="2573390"/>
                </a:moveTo>
                <a:lnTo>
                  <a:pt x="7930" y="2573390"/>
                </a:lnTo>
                <a:lnTo>
                  <a:pt x="7930" y="2571920"/>
                </a:lnTo>
                <a:lnTo>
                  <a:pt x="9517" y="2571920"/>
                </a:lnTo>
                <a:lnTo>
                  <a:pt x="9517" y="2573390"/>
                </a:lnTo>
                <a:close/>
              </a:path>
              <a:path w="4401711" h="2580738">
                <a:moveTo>
                  <a:pt x="4395366" y="2573390"/>
                </a:moveTo>
                <a:lnTo>
                  <a:pt x="9517" y="2573390"/>
                </a:lnTo>
                <a:lnTo>
                  <a:pt x="9517" y="2571920"/>
                </a:lnTo>
                <a:lnTo>
                  <a:pt x="4392194" y="2571920"/>
                </a:lnTo>
                <a:lnTo>
                  <a:pt x="4392194" y="2573389"/>
                </a:lnTo>
                <a:lnTo>
                  <a:pt x="4395366" y="2573389"/>
                </a:lnTo>
                <a:close/>
              </a:path>
              <a:path w="4401711" h="2580738">
                <a:moveTo>
                  <a:pt x="4395366" y="2573389"/>
                </a:moveTo>
                <a:lnTo>
                  <a:pt x="4393780" y="2573389"/>
                </a:lnTo>
                <a:lnTo>
                  <a:pt x="4393780" y="2571920"/>
                </a:lnTo>
                <a:lnTo>
                  <a:pt x="4395366" y="2571920"/>
                </a:lnTo>
                <a:lnTo>
                  <a:pt x="4395366" y="2573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718819" y="3891279"/>
            <a:ext cx="6934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 smtClean="0">
                <a:latin typeface="Cambria"/>
                <a:cs typeface="Cambria"/>
              </a:rPr>
              <a:t>3</a:t>
            </a:r>
            <a:r>
              <a:rPr sz="1200" i="1" dirty="0" smtClean="0">
                <a:latin typeface="Cambria"/>
                <a:cs typeface="Cambria"/>
              </a:rPr>
              <a:t>.</a:t>
            </a:r>
            <a:r>
              <a:rPr lang="en-US" sz="1200" i="1" spc="5" dirty="0">
                <a:latin typeface="Cambria"/>
                <a:cs typeface="Cambria"/>
              </a:rPr>
              <a:t>1</a:t>
            </a:r>
            <a:r>
              <a:rPr sz="1200" i="1" dirty="0" smtClean="0"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58" name="object 5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13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90600" y="4419600"/>
            <a:ext cx="323660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0665" lvl="1">
              <a:lnSpc>
                <a:spcPct val="100000"/>
              </a:lnSpc>
              <a:tabLst>
                <a:tab pos="469900" algn="l"/>
              </a:tabLst>
            </a:pPr>
            <a:r>
              <a:rPr lang="en-US" sz="1400" spc="-10" dirty="0" smtClean="0">
                <a:cs typeface="Calibri"/>
              </a:rPr>
              <a:t>Participation Groups</a:t>
            </a:r>
          </a:p>
          <a:p>
            <a:pPr marL="469900" lvl="1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lang="en-US" sz="1400" spc="-10" dirty="0" smtClean="0">
                <a:cs typeface="Calibri"/>
              </a:rPr>
              <a:t>H</a:t>
            </a:r>
            <a:r>
              <a:rPr lang="en-US" sz="1400" spc="5" dirty="0" smtClean="0">
                <a:cs typeface="Calibri"/>
              </a:rPr>
              <a:t>i</a:t>
            </a:r>
            <a:r>
              <a:rPr lang="en-US" sz="1400" dirty="0" smtClean="0">
                <a:cs typeface="Calibri"/>
              </a:rPr>
              <a:t>gh</a:t>
            </a:r>
            <a:r>
              <a:rPr lang="en-US" sz="1400" spc="-10" dirty="0" smtClean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10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on: </a:t>
            </a:r>
            <a:r>
              <a:rPr lang="en-US" sz="1400" spc="-1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150+ 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dirty="0">
                <a:cs typeface="Calibri"/>
              </a:rPr>
              <a:t>M</a:t>
            </a:r>
            <a:r>
              <a:rPr lang="en-US" sz="1400" spc="-10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d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um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8</a:t>
            </a:r>
            <a:r>
              <a:rPr lang="en-US" sz="1400" spc="5" dirty="0">
                <a:cs typeface="Calibri"/>
              </a:rPr>
              <a:t>0</a:t>
            </a:r>
            <a:r>
              <a:rPr lang="en-US" sz="1400" dirty="0">
                <a:cs typeface="Calibri"/>
              </a:rPr>
              <a:t>-149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8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spc="-5" dirty="0">
                <a:cs typeface="Calibri"/>
              </a:rPr>
              <a:t>Lo</a:t>
            </a:r>
            <a:r>
              <a:rPr lang="en-US" sz="1400" dirty="0">
                <a:cs typeface="Calibri"/>
              </a:rPr>
              <a:t>w</a:t>
            </a:r>
            <a:r>
              <a:rPr lang="en-US" sz="1400" spc="-2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1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10</a:t>
            </a:r>
            <a:r>
              <a:rPr lang="en-US" sz="1400" spc="5" dirty="0">
                <a:cs typeface="Calibri"/>
              </a:rPr>
              <a:t>-</a:t>
            </a:r>
            <a:r>
              <a:rPr lang="en-US" sz="1400" dirty="0">
                <a:cs typeface="Calibri"/>
              </a:rPr>
              <a:t>79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 smtClean="0">
                <a:cs typeface="Calibri"/>
              </a:rPr>
              <a:t>d</a:t>
            </a:r>
            <a:r>
              <a:rPr lang="en-US" sz="1400" spc="-10" dirty="0" smtClean="0">
                <a:cs typeface="Calibri"/>
              </a:rPr>
              <a:t>a</a:t>
            </a:r>
            <a:r>
              <a:rPr lang="en-US" sz="1400" dirty="0" smtClean="0">
                <a:cs typeface="Calibri"/>
              </a:rPr>
              <a:t>ys</a:t>
            </a:r>
            <a:endParaRPr lang="en-US" sz="1400" dirty="0"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3157" y="572535"/>
            <a:ext cx="1307738" cy="433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dirty="0">
                <a:cs typeface="Calibri"/>
              </a:rPr>
              <a:t>E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spc="-10" dirty="0">
                <a:cs typeface="Calibri"/>
              </a:rPr>
              <a:t>e</a:t>
            </a:r>
            <a:r>
              <a:rPr lang="en-US" sz="1100" dirty="0">
                <a:cs typeface="Calibri"/>
              </a:rPr>
              <a:t>m</a:t>
            </a:r>
            <a:r>
              <a:rPr lang="en-US" sz="1100" spc="-10" dirty="0">
                <a:cs typeface="Calibri"/>
              </a:rPr>
              <a:t>e</a:t>
            </a:r>
            <a:r>
              <a:rPr lang="en-US" sz="1100" dirty="0">
                <a:cs typeface="Calibri"/>
              </a:rPr>
              <a:t>n</a:t>
            </a:r>
            <a:r>
              <a:rPr lang="en-US" sz="1100" spc="-10" dirty="0">
                <a:cs typeface="Calibri"/>
              </a:rPr>
              <a:t>ta</a:t>
            </a:r>
            <a:r>
              <a:rPr lang="en-US" sz="1100" spc="-5" dirty="0">
                <a:cs typeface="Calibri"/>
              </a:rPr>
              <a:t>r</a:t>
            </a:r>
            <a:r>
              <a:rPr lang="en-US" sz="1100" dirty="0">
                <a:cs typeface="Calibri"/>
              </a:rPr>
              <a:t>y</a:t>
            </a:r>
            <a:r>
              <a:rPr lang="en-US" sz="1100" spc="10" dirty="0">
                <a:cs typeface="Calibri"/>
              </a:rPr>
              <a:t> </a:t>
            </a:r>
            <a:r>
              <a:rPr lang="en-US" sz="1100" spc="-10" dirty="0">
                <a:cs typeface="Calibri"/>
              </a:rPr>
              <a:t>Sc</a:t>
            </a:r>
            <a:r>
              <a:rPr lang="en-US" sz="1100" dirty="0">
                <a:cs typeface="Calibri"/>
              </a:rPr>
              <a:t>h</a:t>
            </a:r>
            <a:r>
              <a:rPr lang="en-US" sz="1100" spc="-5" dirty="0">
                <a:cs typeface="Calibri"/>
              </a:rPr>
              <a:t>oo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dirty="0">
                <a:cs typeface="Calibri"/>
              </a:rPr>
              <a:t>s</a:t>
            </a:r>
          </a:p>
          <a:p>
            <a:pPr marL="515620">
              <a:lnSpc>
                <a:spcPct val="100000"/>
              </a:lnSpc>
              <a:spcBef>
                <a:spcPts val="20"/>
              </a:spcBef>
            </a:pPr>
            <a:r>
              <a:rPr lang="en-US" sz="1100" dirty="0" smtClean="0">
                <a:cs typeface="Calibri"/>
              </a:rPr>
              <a:t>2010-2012</a:t>
            </a:r>
            <a:endParaRPr lang="en-US" sz="1100" dirty="0"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649" y="6672636"/>
            <a:ext cx="2954655" cy="977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0665" lvl="1">
              <a:lnSpc>
                <a:spcPct val="100000"/>
              </a:lnSpc>
              <a:tabLst>
                <a:tab pos="469900" algn="l"/>
              </a:tabLst>
            </a:pPr>
            <a:r>
              <a:rPr lang="en-US" sz="1400" spc="-10" dirty="0">
                <a:cs typeface="Calibri"/>
              </a:rPr>
              <a:t>Participation Groups</a:t>
            </a:r>
          </a:p>
          <a:p>
            <a:pPr marL="469900" lvl="1" indent="-229235">
              <a:lnSpc>
                <a:spcPct val="100000"/>
              </a:lnSpc>
              <a:buFont typeface="Times New Roman"/>
              <a:buChar char="•"/>
              <a:tabLst>
                <a:tab pos="469900" algn="l"/>
              </a:tabLst>
            </a:pPr>
            <a:r>
              <a:rPr lang="en-US" sz="1400" spc="-10" dirty="0">
                <a:cs typeface="Calibri"/>
              </a:rPr>
              <a:t>H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gh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10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on: </a:t>
            </a:r>
            <a:r>
              <a:rPr lang="en-US" sz="1400" spc="-1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150+ 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dirty="0">
                <a:cs typeface="Calibri"/>
              </a:rPr>
              <a:t>M</a:t>
            </a:r>
            <a:r>
              <a:rPr lang="en-US" sz="1400" spc="-10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d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um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8</a:t>
            </a:r>
            <a:r>
              <a:rPr lang="en-US" sz="1400" spc="5" dirty="0">
                <a:cs typeface="Calibri"/>
              </a:rPr>
              <a:t>0</a:t>
            </a:r>
            <a:r>
              <a:rPr lang="en-US" sz="1400" dirty="0">
                <a:cs typeface="Calibri"/>
              </a:rPr>
              <a:t>-149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dirty="0">
                <a:cs typeface="Calibri"/>
              </a:rPr>
              <a:t>ys</a:t>
            </a:r>
          </a:p>
          <a:p>
            <a:pPr marL="469900" lvl="1" indent="-229235">
              <a:lnSpc>
                <a:spcPct val="100000"/>
              </a:lnSpc>
              <a:spcBef>
                <a:spcPts val="80"/>
              </a:spcBef>
              <a:buFont typeface="Times New Roman"/>
              <a:buChar char="•"/>
              <a:tabLst>
                <a:tab pos="469900" algn="l"/>
              </a:tabLst>
            </a:pPr>
            <a:r>
              <a:rPr lang="en-US" sz="1400" spc="-5" dirty="0">
                <a:cs typeface="Calibri"/>
              </a:rPr>
              <a:t>Lo</a:t>
            </a:r>
            <a:r>
              <a:rPr lang="en-US" sz="1400" dirty="0">
                <a:cs typeface="Calibri"/>
              </a:rPr>
              <a:t>w</a:t>
            </a:r>
            <a:r>
              <a:rPr lang="en-US" sz="1400" spc="-2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</a:t>
            </a:r>
            <a:r>
              <a:rPr lang="en-US" sz="1400" spc="15" dirty="0">
                <a:cs typeface="Calibri"/>
              </a:rPr>
              <a:t>r</a:t>
            </a:r>
            <a:r>
              <a:rPr lang="en-US" sz="1400" spc="-10" dirty="0">
                <a:cs typeface="Calibri"/>
              </a:rPr>
              <a:t>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10" dirty="0">
                <a:cs typeface="Calibri"/>
              </a:rPr>
              <a:t>c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p</a:t>
            </a:r>
            <a:r>
              <a:rPr lang="en-US" sz="1400" spc="-10" dirty="0">
                <a:cs typeface="Calibri"/>
              </a:rPr>
              <a:t>at</a:t>
            </a:r>
            <a:r>
              <a:rPr lang="en-US" sz="1400" spc="5" dirty="0">
                <a:cs typeface="Calibri"/>
              </a:rPr>
              <a:t>i</a:t>
            </a:r>
            <a:r>
              <a:rPr lang="en-US" sz="1400" spc="-5" dirty="0">
                <a:cs typeface="Calibri"/>
              </a:rPr>
              <a:t>o</a:t>
            </a:r>
            <a:r>
              <a:rPr lang="en-US" sz="1400" dirty="0">
                <a:cs typeface="Calibri"/>
              </a:rPr>
              <a:t>n: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10</a:t>
            </a:r>
            <a:r>
              <a:rPr lang="en-US" sz="1400" spc="5" dirty="0">
                <a:cs typeface="Calibri"/>
              </a:rPr>
              <a:t>-</a:t>
            </a:r>
            <a:r>
              <a:rPr lang="en-US" sz="1400" dirty="0">
                <a:cs typeface="Calibri"/>
              </a:rPr>
              <a:t>79</a:t>
            </a:r>
            <a:r>
              <a:rPr lang="en-US" sz="1400" spc="-10" dirty="0">
                <a:cs typeface="Calibri"/>
              </a:rPr>
              <a:t> </a:t>
            </a:r>
            <a:r>
              <a:rPr lang="en-US" sz="1400" dirty="0" smtClean="0">
                <a:cs typeface="Calibri"/>
              </a:rPr>
              <a:t>d</a:t>
            </a:r>
            <a:r>
              <a:rPr lang="en-US" sz="1400" spc="-10" dirty="0" smtClean="0">
                <a:cs typeface="Calibri"/>
              </a:rPr>
              <a:t>a</a:t>
            </a:r>
            <a:r>
              <a:rPr lang="en-US" sz="1400" dirty="0" smtClean="0">
                <a:cs typeface="Calibri"/>
              </a:rPr>
              <a:t>ys</a:t>
            </a:r>
            <a:endParaRPr lang="en-US" sz="1400" dirty="0">
              <a:cs typeface="Calibri"/>
            </a:endParaRPr>
          </a:p>
        </p:txBody>
      </p:sp>
      <p:sp>
        <p:nvSpPr>
          <p:cNvPr id="6" name="object 61"/>
          <p:cNvSpPr txBox="1">
            <a:spLocks noGrp="1"/>
          </p:cNvSpPr>
          <p:nvPr>
            <p:ph type="ftr" sz="quarter" idx="5"/>
          </p:nvPr>
        </p:nvSpPr>
        <p:spPr>
          <a:xfrm>
            <a:off x="533400" y="9423348"/>
            <a:ext cx="10285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7" name="object 62"/>
          <p:cNvSpPr txBox="1">
            <a:spLocks noGrp="1"/>
          </p:cNvSpPr>
          <p:nvPr>
            <p:ph type="dt" sz="half" idx="6"/>
          </p:nvPr>
        </p:nvSpPr>
        <p:spPr>
          <a:xfrm>
            <a:off x="1864499" y="9423348"/>
            <a:ext cx="3674117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8" name="object 63"/>
          <p:cNvSpPr txBox="1">
            <a:spLocks noGrp="1"/>
          </p:cNvSpPr>
          <p:nvPr>
            <p:ph type="sldNum" sz="quarter" idx="7"/>
          </p:nvPr>
        </p:nvSpPr>
        <p:spPr>
          <a:xfrm>
            <a:off x="6873316" y="9423348"/>
            <a:ext cx="193014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14</a:t>
            </a:fld>
            <a:endParaRPr sz="1100">
              <a:latin typeface="Calibri"/>
              <a:cs typeface="Calibri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228548"/>
              </p:ext>
            </p:extLst>
          </p:nvPr>
        </p:nvGraphicFramePr>
        <p:xfrm>
          <a:off x="838200" y="2743200"/>
          <a:ext cx="62484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227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7976" y="463672"/>
            <a:ext cx="1307738" cy="433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dirty="0">
                <a:cs typeface="Calibri"/>
              </a:rPr>
              <a:t>E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spc="-10" dirty="0">
                <a:cs typeface="Calibri"/>
              </a:rPr>
              <a:t>e</a:t>
            </a:r>
            <a:r>
              <a:rPr lang="en-US" sz="1100" dirty="0">
                <a:cs typeface="Calibri"/>
              </a:rPr>
              <a:t>m</a:t>
            </a:r>
            <a:r>
              <a:rPr lang="en-US" sz="1100" spc="-10" dirty="0">
                <a:cs typeface="Calibri"/>
              </a:rPr>
              <a:t>e</a:t>
            </a:r>
            <a:r>
              <a:rPr lang="en-US" sz="1100" dirty="0">
                <a:cs typeface="Calibri"/>
              </a:rPr>
              <a:t>n</a:t>
            </a:r>
            <a:r>
              <a:rPr lang="en-US" sz="1100" spc="-10" dirty="0">
                <a:cs typeface="Calibri"/>
              </a:rPr>
              <a:t>ta</a:t>
            </a:r>
            <a:r>
              <a:rPr lang="en-US" sz="1100" spc="-5" dirty="0">
                <a:cs typeface="Calibri"/>
              </a:rPr>
              <a:t>r</a:t>
            </a:r>
            <a:r>
              <a:rPr lang="en-US" sz="1100" dirty="0">
                <a:cs typeface="Calibri"/>
              </a:rPr>
              <a:t>y</a:t>
            </a:r>
            <a:r>
              <a:rPr lang="en-US" sz="1100" spc="10" dirty="0">
                <a:cs typeface="Calibri"/>
              </a:rPr>
              <a:t> </a:t>
            </a:r>
            <a:r>
              <a:rPr lang="en-US" sz="1100" spc="-10" dirty="0">
                <a:cs typeface="Calibri"/>
              </a:rPr>
              <a:t>Sc</a:t>
            </a:r>
            <a:r>
              <a:rPr lang="en-US" sz="1100" dirty="0">
                <a:cs typeface="Calibri"/>
              </a:rPr>
              <a:t>h</a:t>
            </a:r>
            <a:r>
              <a:rPr lang="en-US" sz="1100" spc="-5" dirty="0">
                <a:cs typeface="Calibri"/>
              </a:rPr>
              <a:t>oo</a:t>
            </a:r>
            <a:r>
              <a:rPr lang="en-US" sz="1100" spc="5" dirty="0">
                <a:cs typeface="Calibri"/>
              </a:rPr>
              <a:t>l</a:t>
            </a:r>
            <a:r>
              <a:rPr lang="en-US" sz="1100" dirty="0">
                <a:cs typeface="Calibri"/>
              </a:rPr>
              <a:t>s</a:t>
            </a:r>
          </a:p>
          <a:p>
            <a:pPr marL="515620">
              <a:lnSpc>
                <a:spcPct val="100000"/>
              </a:lnSpc>
              <a:spcBef>
                <a:spcPts val="20"/>
              </a:spcBef>
            </a:pPr>
            <a:r>
              <a:rPr lang="en-US" sz="1100" dirty="0">
                <a:cs typeface="Calibri"/>
              </a:rPr>
              <a:t>2011-</a:t>
            </a:r>
            <a:r>
              <a:rPr lang="en-US" sz="1100" dirty="0" smtClean="0">
                <a:cs typeface="Calibri"/>
              </a:rPr>
              <a:t>2012</a:t>
            </a:r>
            <a:endParaRPr lang="en-US" sz="1100" dirty="0">
              <a:cs typeface="Calibri"/>
            </a:endParaRPr>
          </a:p>
        </p:txBody>
      </p:sp>
      <p:sp>
        <p:nvSpPr>
          <p:cNvPr id="4" name="object 6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5" name="object 62"/>
          <p:cNvSpPr txBox="1">
            <a:spLocks noGrp="1"/>
          </p:cNvSpPr>
          <p:nvPr>
            <p:ph type="dt" sz="half" idx="6"/>
          </p:nvPr>
        </p:nvSpPr>
        <p:spPr>
          <a:xfrm>
            <a:off x="1864499" y="9423348"/>
            <a:ext cx="3674117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6" name="object 63"/>
          <p:cNvSpPr txBox="1">
            <a:spLocks noGrp="1"/>
          </p:cNvSpPr>
          <p:nvPr>
            <p:ph type="sldNum" sz="quarter" idx="7"/>
          </p:nvPr>
        </p:nvSpPr>
        <p:spPr>
          <a:xfrm>
            <a:off x="6873316" y="9423348"/>
            <a:ext cx="193014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15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6653" y="25401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691312"/>
            <a:ext cx="4953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further information, or copies of publications, please contact:</a:t>
            </a:r>
          </a:p>
          <a:p>
            <a:endParaRPr lang="en-US" dirty="0"/>
          </a:p>
          <a:p>
            <a:r>
              <a:rPr lang="en-US" dirty="0" smtClean="0"/>
              <a:t>Harry Talbot, </a:t>
            </a:r>
            <a:r>
              <a:rPr lang="en-US" dirty="0" smtClean="0"/>
              <a:t>Administrative Coordinator</a:t>
            </a:r>
            <a:endParaRPr lang="en-US" dirty="0" smtClean="0"/>
          </a:p>
          <a:p>
            <a:r>
              <a:rPr lang="en-US" dirty="0" smtClean="0"/>
              <a:t>Beyond the Bell Branch</a:t>
            </a:r>
          </a:p>
          <a:p>
            <a:r>
              <a:rPr lang="en-US" dirty="0" smtClean="0"/>
              <a:t>Los Angeles Unified School District</a:t>
            </a:r>
          </a:p>
          <a:p>
            <a:r>
              <a:rPr lang="en-US" dirty="0" smtClean="0"/>
              <a:t>213-241-1391</a:t>
            </a:r>
          </a:p>
          <a:p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arry.talbot@lausd.net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Glenn Daley, President</a:t>
            </a:r>
          </a:p>
          <a:p>
            <a:r>
              <a:rPr lang="en-US" dirty="0" smtClean="0"/>
              <a:t>Daley Research</a:t>
            </a:r>
          </a:p>
          <a:p>
            <a:r>
              <a:rPr lang="en-US" dirty="0" smtClean="0"/>
              <a:t>310-863-1519</a:t>
            </a:r>
          </a:p>
          <a:p>
            <a:r>
              <a:rPr lang="en-US" dirty="0" smtClean="0">
                <a:hlinkClick r:id="rId3"/>
              </a:rPr>
              <a:t>glenn@daleyresearch.com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Steven Frankel, President</a:t>
            </a:r>
          </a:p>
          <a:p>
            <a:r>
              <a:rPr lang="en-US" dirty="0" smtClean="0"/>
              <a:t>Research Support Services</a:t>
            </a:r>
          </a:p>
          <a:p>
            <a:r>
              <a:rPr lang="en-US" dirty="0" smtClean="0"/>
              <a:t>310-827-9665</a:t>
            </a:r>
          </a:p>
          <a:p>
            <a:r>
              <a:rPr lang="en-US" dirty="0">
                <a:hlinkClick r:id="rId4"/>
              </a:rPr>
              <a:t>s</a:t>
            </a:r>
            <a:r>
              <a:rPr lang="en-US" dirty="0" smtClean="0">
                <a:hlinkClick r:id="rId4"/>
              </a:rPr>
              <a:t>teve_rss@me.com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7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 txBox="1"/>
          <p:nvPr/>
        </p:nvSpPr>
        <p:spPr>
          <a:xfrm>
            <a:off x="5791200" y="457200"/>
            <a:ext cx="1371600" cy="341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ct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</a:p>
          <a:p>
            <a:pPr marR="6350" algn="ct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</a:t>
            </a:r>
            <a:r>
              <a:rPr sz="1100" dirty="0" smtClean="0">
                <a:latin typeface="Calibri"/>
                <a:cs typeface="Calibri"/>
              </a:rPr>
              <a:t>2012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32789" y="4994914"/>
            <a:ext cx="5029920" cy="2456934"/>
          </a:xfrm>
          <a:custGeom>
            <a:avLst/>
            <a:gdLst/>
            <a:ahLst/>
            <a:cxnLst/>
            <a:rect l="l" t="t" r="r" b="b"/>
            <a:pathLst>
              <a:path w="5029920" h="2456934">
                <a:moveTo>
                  <a:pt x="0" y="0"/>
                </a:moveTo>
                <a:lnTo>
                  <a:pt x="5029920" y="0"/>
                </a:lnTo>
                <a:lnTo>
                  <a:pt x="5029920" y="2456934"/>
                </a:lnTo>
                <a:lnTo>
                  <a:pt x="0" y="2456934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63197" y="5995709"/>
            <a:ext cx="161642" cy="0"/>
          </a:xfrm>
          <a:custGeom>
            <a:avLst/>
            <a:gdLst/>
            <a:ahLst/>
            <a:cxnLst/>
            <a:rect l="l" t="t" r="r" b="b"/>
            <a:pathLst>
              <a:path w="161642">
                <a:moveTo>
                  <a:pt x="0" y="0"/>
                </a:moveTo>
                <a:lnTo>
                  <a:pt x="161642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02528" y="5995709"/>
            <a:ext cx="323284" cy="0"/>
          </a:xfrm>
          <a:custGeom>
            <a:avLst/>
            <a:gdLst/>
            <a:ahLst/>
            <a:cxnLst/>
            <a:rect l="l" t="t" r="r" b="b"/>
            <a:pathLst>
              <a:path w="323284">
                <a:moveTo>
                  <a:pt x="0" y="0"/>
                </a:moveTo>
                <a:lnTo>
                  <a:pt x="323284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51368" y="5995709"/>
            <a:ext cx="323284" cy="0"/>
          </a:xfrm>
          <a:custGeom>
            <a:avLst/>
            <a:gdLst/>
            <a:ahLst/>
            <a:cxnLst/>
            <a:rect l="l" t="t" r="r" b="b"/>
            <a:pathLst>
              <a:path w="323284">
                <a:moveTo>
                  <a:pt x="0" y="0"/>
                </a:moveTo>
                <a:lnTo>
                  <a:pt x="323284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90690" y="5995709"/>
            <a:ext cx="323293" cy="0"/>
          </a:xfrm>
          <a:custGeom>
            <a:avLst/>
            <a:gdLst/>
            <a:ahLst/>
            <a:cxnLst/>
            <a:rect l="l" t="t" r="r" b="b"/>
            <a:pathLst>
              <a:path w="323293">
                <a:moveTo>
                  <a:pt x="0" y="0"/>
                </a:moveTo>
                <a:lnTo>
                  <a:pt x="3232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39539" y="5995710"/>
            <a:ext cx="323284" cy="0"/>
          </a:xfrm>
          <a:custGeom>
            <a:avLst/>
            <a:gdLst/>
            <a:ahLst/>
            <a:cxnLst/>
            <a:rect l="l" t="t" r="r" b="b"/>
            <a:pathLst>
              <a:path w="323284">
                <a:moveTo>
                  <a:pt x="0" y="0"/>
                </a:moveTo>
                <a:lnTo>
                  <a:pt x="323284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78871" y="5995710"/>
            <a:ext cx="323284" cy="0"/>
          </a:xfrm>
          <a:custGeom>
            <a:avLst/>
            <a:gdLst/>
            <a:ahLst/>
            <a:cxnLst/>
            <a:rect l="l" t="t" r="r" b="b"/>
            <a:pathLst>
              <a:path w="323284">
                <a:moveTo>
                  <a:pt x="0" y="0"/>
                </a:moveTo>
                <a:lnTo>
                  <a:pt x="323284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89353" y="5995710"/>
            <a:ext cx="161642" cy="0"/>
          </a:xfrm>
          <a:custGeom>
            <a:avLst/>
            <a:gdLst/>
            <a:ahLst/>
            <a:cxnLst/>
            <a:rect l="l" t="t" r="r" b="b"/>
            <a:pathLst>
              <a:path w="161642">
                <a:moveTo>
                  <a:pt x="0" y="0"/>
                </a:moveTo>
                <a:lnTo>
                  <a:pt x="161642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89353" y="5436021"/>
            <a:ext cx="4535485" cy="0"/>
          </a:xfrm>
          <a:custGeom>
            <a:avLst/>
            <a:gdLst/>
            <a:ahLst/>
            <a:cxnLst/>
            <a:rect l="l" t="t" r="r" b="b"/>
            <a:pathLst>
              <a:path w="4535485">
                <a:moveTo>
                  <a:pt x="0" y="0"/>
                </a:moveTo>
                <a:lnTo>
                  <a:pt x="4535485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89353" y="5436016"/>
            <a:ext cx="4535485" cy="1128866"/>
          </a:xfrm>
          <a:custGeom>
            <a:avLst/>
            <a:gdLst/>
            <a:ahLst/>
            <a:cxnLst/>
            <a:rect l="l" t="t" r="r" b="b"/>
            <a:pathLst>
              <a:path w="4535485" h="1128866">
                <a:moveTo>
                  <a:pt x="0" y="0"/>
                </a:moveTo>
                <a:lnTo>
                  <a:pt x="4535485" y="0"/>
                </a:lnTo>
                <a:lnTo>
                  <a:pt x="4535485" y="1128866"/>
                </a:lnTo>
                <a:lnTo>
                  <a:pt x="0" y="1128866"/>
                </a:lnTo>
                <a:lnTo>
                  <a:pt x="0" y="0"/>
                </a:lnTo>
                <a:close/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250995" y="5967256"/>
            <a:ext cx="209183" cy="597634"/>
          </a:xfrm>
          <a:custGeom>
            <a:avLst/>
            <a:gdLst/>
            <a:ahLst/>
            <a:cxnLst/>
            <a:rect l="l" t="t" r="r" b="b"/>
            <a:pathLst>
              <a:path w="209183" h="597634">
                <a:moveTo>
                  <a:pt x="0" y="0"/>
                </a:moveTo>
                <a:lnTo>
                  <a:pt x="209183" y="0"/>
                </a:lnTo>
                <a:lnTo>
                  <a:pt x="209183" y="597634"/>
                </a:lnTo>
                <a:lnTo>
                  <a:pt x="0" y="597634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250995" y="5967247"/>
            <a:ext cx="209183" cy="597634"/>
          </a:xfrm>
          <a:custGeom>
            <a:avLst/>
            <a:gdLst/>
            <a:ahLst/>
            <a:cxnLst/>
            <a:rect l="l" t="t" r="r" b="b"/>
            <a:pathLst>
              <a:path w="209183" h="597634">
                <a:moveTo>
                  <a:pt x="0" y="0"/>
                </a:moveTo>
                <a:lnTo>
                  <a:pt x="209183" y="0"/>
                </a:lnTo>
                <a:lnTo>
                  <a:pt x="209183" y="597634"/>
                </a:lnTo>
                <a:lnTo>
                  <a:pt x="0" y="59763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02155" y="5502420"/>
            <a:ext cx="218692" cy="1062471"/>
          </a:xfrm>
          <a:custGeom>
            <a:avLst/>
            <a:gdLst/>
            <a:ahLst/>
            <a:cxnLst/>
            <a:rect l="l" t="t" r="r" b="b"/>
            <a:pathLst>
              <a:path w="218692" h="1062471">
                <a:moveTo>
                  <a:pt x="0" y="0"/>
                </a:moveTo>
                <a:lnTo>
                  <a:pt x="218692" y="0"/>
                </a:lnTo>
                <a:lnTo>
                  <a:pt x="218692" y="1062471"/>
                </a:lnTo>
                <a:lnTo>
                  <a:pt x="0" y="106247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02155" y="5502421"/>
            <a:ext cx="218692" cy="1062462"/>
          </a:xfrm>
          <a:custGeom>
            <a:avLst/>
            <a:gdLst/>
            <a:ahLst/>
            <a:cxnLst/>
            <a:rect l="l" t="t" r="r" b="b"/>
            <a:pathLst>
              <a:path w="218692" h="1062462">
                <a:moveTo>
                  <a:pt x="0" y="0"/>
                </a:moveTo>
                <a:lnTo>
                  <a:pt x="218692" y="0"/>
                </a:lnTo>
                <a:lnTo>
                  <a:pt x="218692" y="1062462"/>
                </a:lnTo>
                <a:lnTo>
                  <a:pt x="0" y="1062462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62823" y="5502421"/>
            <a:ext cx="209193" cy="1062471"/>
          </a:xfrm>
          <a:custGeom>
            <a:avLst/>
            <a:gdLst/>
            <a:ahLst/>
            <a:cxnLst/>
            <a:rect l="l" t="t" r="r" b="b"/>
            <a:pathLst>
              <a:path w="209193" h="1062471">
                <a:moveTo>
                  <a:pt x="0" y="0"/>
                </a:moveTo>
                <a:lnTo>
                  <a:pt x="209193" y="0"/>
                </a:lnTo>
                <a:lnTo>
                  <a:pt x="209193" y="1062471"/>
                </a:lnTo>
                <a:lnTo>
                  <a:pt x="0" y="106247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62824" y="5502421"/>
            <a:ext cx="209183" cy="1062462"/>
          </a:xfrm>
          <a:custGeom>
            <a:avLst/>
            <a:gdLst/>
            <a:ahLst/>
            <a:cxnLst/>
            <a:rect l="l" t="t" r="r" b="b"/>
            <a:pathLst>
              <a:path w="209183" h="1062462">
                <a:moveTo>
                  <a:pt x="0" y="0"/>
                </a:moveTo>
                <a:lnTo>
                  <a:pt x="209183" y="0"/>
                </a:lnTo>
                <a:lnTo>
                  <a:pt x="209183" y="1062462"/>
                </a:lnTo>
                <a:lnTo>
                  <a:pt x="0" y="1062462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13984" y="5511908"/>
            <a:ext cx="218692" cy="1052985"/>
          </a:xfrm>
          <a:custGeom>
            <a:avLst/>
            <a:gdLst/>
            <a:ahLst/>
            <a:cxnLst/>
            <a:rect l="l" t="t" r="r" b="b"/>
            <a:pathLst>
              <a:path w="218692" h="1052985">
                <a:moveTo>
                  <a:pt x="0" y="0"/>
                </a:moveTo>
                <a:lnTo>
                  <a:pt x="218692" y="0"/>
                </a:lnTo>
                <a:lnTo>
                  <a:pt x="218692" y="1052985"/>
                </a:lnTo>
                <a:lnTo>
                  <a:pt x="0" y="1052985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13984" y="5511908"/>
            <a:ext cx="218692" cy="1052975"/>
          </a:xfrm>
          <a:custGeom>
            <a:avLst/>
            <a:gdLst/>
            <a:ahLst/>
            <a:cxnLst/>
            <a:rect l="l" t="t" r="r" b="b"/>
            <a:pathLst>
              <a:path w="218692" h="1052975">
                <a:moveTo>
                  <a:pt x="0" y="0"/>
                </a:moveTo>
                <a:lnTo>
                  <a:pt x="218692" y="0"/>
                </a:lnTo>
                <a:lnTo>
                  <a:pt x="218692" y="1052975"/>
                </a:lnTo>
                <a:lnTo>
                  <a:pt x="0" y="105297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74652" y="5578313"/>
            <a:ext cx="218692" cy="986571"/>
          </a:xfrm>
          <a:custGeom>
            <a:avLst/>
            <a:gdLst/>
            <a:ahLst/>
            <a:cxnLst/>
            <a:rect l="l" t="t" r="r" b="b"/>
            <a:pathLst>
              <a:path w="218692" h="986571">
                <a:moveTo>
                  <a:pt x="0" y="0"/>
                </a:moveTo>
                <a:lnTo>
                  <a:pt x="218692" y="0"/>
                </a:lnTo>
                <a:lnTo>
                  <a:pt x="218692" y="986571"/>
                </a:lnTo>
                <a:lnTo>
                  <a:pt x="0" y="98657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274652" y="5578313"/>
            <a:ext cx="218692" cy="986571"/>
          </a:xfrm>
          <a:custGeom>
            <a:avLst/>
            <a:gdLst/>
            <a:ahLst/>
            <a:cxnLst/>
            <a:rect l="l" t="t" r="r" b="b"/>
            <a:pathLst>
              <a:path w="218692" h="986571">
                <a:moveTo>
                  <a:pt x="0" y="0"/>
                </a:moveTo>
                <a:lnTo>
                  <a:pt x="218692" y="0"/>
                </a:lnTo>
                <a:lnTo>
                  <a:pt x="218692" y="986571"/>
                </a:lnTo>
                <a:lnTo>
                  <a:pt x="0" y="98657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25812" y="5673176"/>
            <a:ext cx="218692" cy="891718"/>
          </a:xfrm>
          <a:custGeom>
            <a:avLst/>
            <a:gdLst/>
            <a:ahLst/>
            <a:cxnLst/>
            <a:rect l="l" t="t" r="r" b="b"/>
            <a:pathLst>
              <a:path w="218692" h="891718">
                <a:moveTo>
                  <a:pt x="0" y="0"/>
                </a:moveTo>
                <a:lnTo>
                  <a:pt x="218692" y="0"/>
                </a:lnTo>
                <a:lnTo>
                  <a:pt x="218692" y="891718"/>
                </a:lnTo>
                <a:lnTo>
                  <a:pt x="0" y="891718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25812" y="5673176"/>
            <a:ext cx="218692" cy="891709"/>
          </a:xfrm>
          <a:custGeom>
            <a:avLst/>
            <a:gdLst/>
            <a:ahLst/>
            <a:cxnLst/>
            <a:rect l="l" t="t" r="r" b="b"/>
            <a:pathLst>
              <a:path w="218692" h="891709">
                <a:moveTo>
                  <a:pt x="0" y="0"/>
                </a:moveTo>
                <a:lnTo>
                  <a:pt x="218692" y="0"/>
                </a:lnTo>
                <a:lnTo>
                  <a:pt x="218692" y="891709"/>
                </a:lnTo>
                <a:lnTo>
                  <a:pt x="0" y="891709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60179" y="5502420"/>
            <a:ext cx="218692" cy="1062471"/>
          </a:xfrm>
          <a:custGeom>
            <a:avLst/>
            <a:gdLst/>
            <a:ahLst/>
            <a:cxnLst/>
            <a:rect l="l" t="t" r="r" b="b"/>
            <a:pathLst>
              <a:path w="218692" h="1062471">
                <a:moveTo>
                  <a:pt x="0" y="0"/>
                </a:moveTo>
                <a:lnTo>
                  <a:pt x="218692" y="0"/>
                </a:lnTo>
                <a:lnTo>
                  <a:pt x="218692" y="1062471"/>
                </a:lnTo>
                <a:lnTo>
                  <a:pt x="0" y="106247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60179" y="5502420"/>
            <a:ext cx="218692" cy="1062462"/>
          </a:xfrm>
          <a:custGeom>
            <a:avLst/>
            <a:gdLst/>
            <a:ahLst/>
            <a:cxnLst/>
            <a:rect l="l" t="t" r="r" b="b"/>
            <a:pathLst>
              <a:path w="218692" h="1062462">
                <a:moveTo>
                  <a:pt x="0" y="0"/>
                </a:moveTo>
                <a:lnTo>
                  <a:pt x="218692" y="0"/>
                </a:lnTo>
                <a:lnTo>
                  <a:pt x="218692" y="1062462"/>
                </a:lnTo>
                <a:lnTo>
                  <a:pt x="0" y="1062462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20847" y="5616256"/>
            <a:ext cx="218692" cy="948636"/>
          </a:xfrm>
          <a:custGeom>
            <a:avLst/>
            <a:gdLst/>
            <a:ahLst/>
            <a:cxnLst/>
            <a:rect l="l" t="t" r="r" b="b"/>
            <a:pathLst>
              <a:path w="218692" h="948636">
                <a:moveTo>
                  <a:pt x="0" y="0"/>
                </a:moveTo>
                <a:lnTo>
                  <a:pt x="218692" y="0"/>
                </a:lnTo>
                <a:lnTo>
                  <a:pt x="218692" y="948636"/>
                </a:lnTo>
                <a:lnTo>
                  <a:pt x="0" y="9486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20847" y="5616256"/>
            <a:ext cx="218692" cy="948626"/>
          </a:xfrm>
          <a:custGeom>
            <a:avLst/>
            <a:gdLst/>
            <a:ahLst/>
            <a:cxnLst/>
            <a:rect l="l" t="t" r="r" b="b"/>
            <a:pathLst>
              <a:path w="218692" h="948626">
                <a:moveTo>
                  <a:pt x="0" y="0"/>
                </a:moveTo>
                <a:lnTo>
                  <a:pt x="218692" y="0"/>
                </a:lnTo>
                <a:lnTo>
                  <a:pt x="218692" y="948626"/>
                </a:lnTo>
                <a:lnTo>
                  <a:pt x="0" y="94862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72007" y="5644725"/>
            <a:ext cx="218682" cy="920168"/>
          </a:xfrm>
          <a:custGeom>
            <a:avLst/>
            <a:gdLst/>
            <a:ahLst/>
            <a:cxnLst/>
            <a:rect l="l" t="t" r="r" b="b"/>
            <a:pathLst>
              <a:path w="218682" h="920168">
                <a:moveTo>
                  <a:pt x="0" y="0"/>
                </a:moveTo>
                <a:lnTo>
                  <a:pt x="218682" y="0"/>
                </a:lnTo>
                <a:lnTo>
                  <a:pt x="218682" y="920168"/>
                </a:lnTo>
                <a:lnTo>
                  <a:pt x="0" y="9201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72007" y="5644715"/>
            <a:ext cx="218692" cy="920168"/>
          </a:xfrm>
          <a:custGeom>
            <a:avLst/>
            <a:gdLst/>
            <a:ahLst/>
            <a:cxnLst/>
            <a:rect l="l" t="t" r="r" b="b"/>
            <a:pathLst>
              <a:path w="218692" h="920168">
                <a:moveTo>
                  <a:pt x="0" y="0"/>
                </a:moveTo>
                <a:lnTo>
                  <a:pt x="218692" y="0"/>
                </a:lnTo>
                <a:lnTo>
                  <a:pt x="218692" y="920168"/>
                </a:lnTo>
                <a:lnTo>
                  <a:pt x="0" y="92016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32676" y="5654212"/>
            <a:ext cx="218692" cy="910681"/>
          </a:xfrm>
          <a:custGeom>
            <a:avLst/>
            <a:gdLst/>
            <a:ahLst/>
            <a:cxnLst/>
            <a:rect l="l" t="t" r="r" b="b"/>
            <a:pathLst>
              <a:path w="218692" h="910681">
                <a:moveTo>
                  <a:pt x="0" y="0"/>
                </a:moveTo>
                <a:lnTo>
                  <a:pt x="218692" y="0"/>
                </a:lnTo>
                <a:lnTo>
                  <a:pt x="218692" y="910681"/>
                </a:lnTo>
                <a:lnTo>
                  <a:pt x="0" y="9106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732676" y="5654202"/>
            <a:ext cx="218692" cy="910681"/>
          </a:xfrm>
          <a:custGeom>
            <a:avLst/>
            <a:gdLst/>
            <a:ahLst/>
            <a:cxnLst/>
            <a:rect l="l" t="t" r="r" b="b"/>
            <a:pathLst>
              <a:path w="218692" h="910681">
                <a:moveTo>
                  <a:pt x="0" y="0"/>
                </a:moveTo>
                <a:lnTo>
                  <a:pt x="218692" y="0"/>
                </a:lnTo>
                <a:lnTo>
                  <a:pt x="218692" y="910681"/>
                </a:lnTo>
                <a:lnTo>
                  <a:pt x="0" y="91068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93345" y="5663689"/>
            <a:ext cx="209183" cy="901195"/>
          </a:xfrm>
          <a:custGeom>
            <a:avLst/>
            <a:gdLst/>
            <a:ahLst/>
            <a:cxnLst/>
            <a:rect l="l" t="t" r="r" b="b"/>
            <a:pathLst>
              <a:path w="209183" h="901195">
                <a:moveTo>
                  <a:pt x="0" y="0"/>
                </a:moveTo>
                <a:lnTo>
                  <a:pt x="209183" y="0"/>
                </a:lnTo>
                <a:lnTo>
                  <a:pt x="209183" y="901195"/>
                </a:lnTo>
                <a:lnTo>
                  <a:pt x="0" y="9011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493345" y="5663689"/>
            <a:ext cx="209183" cy="901195"/>
          </a:xfrm>
          <a:custGeom>
            <a:avLst/>
            <a:gdLst/>
            <a:ahLst/>
            <a:cxnLst/>
            <a:rect l="l" t="t" r="r" b="b"/>
            <a:pathLst>
              <a:path w="209183" h="901195">
                <a:moveTo>
                  <a:pt x="0" y="0"/>
                </a:moveTo>
                <a:lnTo>
                  <a:pt x="209183" y="0"/>
                </a:lnTo>
                <a:lnTo>
                  <a:pt x="209183" y="901195"/>
                </a:lnTo>
                <a:lnTo>
                  <a:pt x="0" y="90119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44505" y="5644727"/>
            <a:ext cx="218692" cy="920168"/>
          </a:xfrm>
          <a:custGeom>
            <a:avLst/>
            <a:gdLst/>
            <a:ahLst/>
            <a:cxnLst/>
            <a:rect l="l" t="t" r="r" b="b"/>
            <a:pathLst>
              <a:path w="218692" h="920168">
                <a:moveTo>
                  <a:pt x="0" y="0"/>
                </a:moveTo>
                <a:lnTo>
                  <a:pt x="218692" y="0"/>
                </a:lnTo>
                <a:lnTo>
                  <a:pt x="218692" y="920168"/>
                </a:lnTo>
                <a:lnTo>
                  <a:pt x="0" y="9201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44505" y="5644718"/>
            <a:ext cx="218692" cy="920168"/>
          </a:xfrm>
          <a:custGeom>
            <a:avLst/>
            <a:gdLst/>
            <a:ahLst/>
            <a:cxnLst/>
            <a:rect l="l" t="t" r="r" b="b"/>
            <a:pathLst>
              <a:path w="218692" h="920168">
                <a:moveTo>
                  <a:pt x="0" y="0"/>
                </a:moveTo>
                <a:lnTo>
                  <a:pt x="218692" y="0"/>
                </a:lnTo>
                <a:lnTo>
                  <a:pt x="218692" y="920168"/>
                </a:lnTo>
                <a:lnTo>
                  <a:pt x="0" y="92016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089353" y="5436021"/>
            <a:ext cx="0" cy="1128866"/>
          </a:xfrm>
          <a:custGeom>
            <a:avLst/>
            <a:gdLst/>
            <a:ahLst/>
            <a:cxnLst/>
            <a:rect l="l" t="t" r="r" b="b"/>
            <a:pathLst>
              <a:path h="1128866">
                <a:moveTo>
                  <a:pt x="0" y="1128866"/>
                </a:moveTo>
                <a:lnTo>
                  <a:pt x="0" y="0"/>
                </a:lnTo>
              </a:path>
            </a:pathLst>
          </a:custGeom>
          <a:ln w="950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51319" y="6564886"/>
            <a:ext cx="38033" cy="0"/>
          </a:xfrm>
          <a:custGeom>
            <a:avLst/>
            <a:gdLst/>
            <a:ahLst/>
            <a:cxnLst/>
            <a:rect l="l" t="t" r="r" b="b"/>
            <a:pathLst>
              <a:path w="38033">
                <a:moveTo>
                  <a:pt x="0" y="0"/>
                </a:moveTo>
                <a:lnTo>
                  <a:pt x="38033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051319" y="5995711"/>
            <a:ext cx="38033" cy="0"/>
          </a:xfrm>
          <a:custGeom>
            <a:avLst/>
            <a:gdLst/>
            <a:ahLst/>
            <a:cxnLst/>
            <a:rect l="l" t="t" r="r" b="b"/>
            <a:pathLst>
              <a:path w="38033">
                <a:moveTo>
                  <a:pt x="0" y="0"/>
                </a:moveTo>
                <a:lnTo>
                  <a:pt x="38033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051319" y="5436021"/>
            <a:ext cx="38033" cy="0"/>
          </a:xfrm>
          <a:custGeom>
            <a:avLst/>
            <a:gdLst/>
            <a:ahLst/>
            <a:cxnLst/>
            <a:rect l="l" t="t" r="r" b="b"/>
            <a:pathLst>
              <a:path w="38033">
                <a:moveTo>
                  <a:pt x="0" y="0"/>
                </a:moveTo>
                <a:lnTo>
                  <a:pt x="38033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89353" y="6564886"/>
            <a:ext cx="4535485" cy="0"/>
          </a:xfrm>
          <a:custGeom>
            <a:avLst/>
            <a:gdLst/>
            <a:ahLst/>
            <a:cxnLst/>
            <a:rect l="l" t="t" r="r" b="b"/>
            <a:pathLst>
              <a:path w="4535485">
                <a:moveTo>
                  <a:pt x="0" y="0"/>
                </a:moveTo>
                <a:lnTo>
                  <a:pt x="4535485" y="0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89353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840513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601181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352341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13010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64170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24838" y="6564886"/>
            <a:ext cx="0" cy="37945"/>
          </a:xfrm>
          <a:custGeom>
            <a:avLst/>
            <a:gdLst/>
            <a:ahLst/>
            <a:cxnLst/>
            <a:rect l="l" t="t" r="r" b="b"/>
            <a:pathLst>
              <a:path h="37945">
                <a:moveTo>
                  <a:pt x="0" y="0"/>
                </a:moveTo>
                <a:lnTo>
                  <a:pt x="0" y="37945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802495" y="5781194"/>
            <a:ext cx="65976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004374" y="5321069"/>
            <a:ext cx="172720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8985" algn="l"/>
                <a:tab pos="1525270" algn="l"/>
              </a:tabLst>
            </a:pPr>
            <a:r>
              <a:rPr sz="1200" spc="60" baseline="3472" dirty="0">
                <a:latin typeface="Calibri"/>
                <a:cs typeface="Calibri"/>
              </a:rPr>
              <a:t>19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r>
              <a:rPr sz="1200" baseline="3472" dirty="0">
                <a:latin typeface="Calibri"/>
                <a:cs typeface="Calibri"/>
              </a:rPr>
              <a:t>	</a:t>
            </a:r>
            <a:r>
              <a:rPr sz="1200" spc="60" baseline="3472" dirty="0">
                <a:latin typeface="Calibri"/>
                <a:cs typeface="Calibri"/>
              </a:rPr>
              <a:t>19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r>
              <a:rPr sz="1200" baseline="3472" dirty="0">
                <a:latin typeface="Calibri"/>
                <a:cs typeface="Calibri"/>
              </a:rPr>
              <a:t>	</a:t>
            </a:r>
            <a:r>
              <a:rPr sz="800" spc="40" dirty="0">
                <a:latin typeface="Calibri"/>
                <a:cs typeface="Calibri"/>
              </a:rPr>
              <a:t>19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73696" y="538673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030137" y="5459948"/>
            <a:ext cx="430530" cy="16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0" baseline="-10416" dirty="0">
                <a:latin typeface="Calibri"/>
                <a:cs typeface="Calibri"/>
              </a:rPr>
              <a:t>16</a:t>
            </a:r>
            <a:r>
              <a:rPr sz="1200" spc="22" baseline="-10416" dirty="0">
                <a:latin typeface="Calibri"/>
                <a:cs typeface="Calibri"/>
              </a:rPr>
              <a:t>%</a:t>
            </a:r>
            <a:r>
              <a:rPr sz="1200" spc="44" baseline="-10416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16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464061" y="531534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220499" y="542484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17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976940" y="5467057"/>
            <a:ext cx="97091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8985" algn="l"/>
              </a:tabLst>
            </a:pPr>
            <a:r>
              <a:rPr sz="1200" spc="60" baseline="3472" dirty="0">
                <a:latin typeface="Calibri"/>
                <a:cs typeface="Calibri"/>
              </a:rPr>
              <a:t>16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r>
              <a:rPr sz="1200" baseline="3472" dirty="0">
                <a:latin typeface="Calibri"/>
                <a:cs typeface="Calibri"/>
              </a:rPr>
              <a:t>	</a:t>
            </a:r>
            <a:r>
              <a:rPr sz="800" spc="40" dirty="0">
                <a:latin typeface="Calibri"/>
                <a:cs typeface="Calibri"/>
              </a:rPr>
              <a:t>16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489822" y="547708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53903" y="6488098"/>
            <a:ext cx="14795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02495" y="5359101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114038" y="6645118"/>
            <a:ext cx="364871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55344" algn="l"/>
                <a:tab pos="1590675" algn="l"/>
                <a:tab pos="2358390" algn="l"/>
                <a:tab pos="3115945" algn="l"/>
              </a:tabLst>
            </a:pPr>
            <a:r>
              <a:rPr sz="950" spc="20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2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4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974022" y="6645118"/>
            <a:ext cx="54483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5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040188" y="7219434"/>
            <a:ext cx="76066" cy="66403"/>
          </a:xfrm>
          <a:custGeom>
            <a:avLst/>
            <a:gdLst/>
            <a:ahLst/>
            <a:cxnLst/>
            <a:rect l="l" t="t" r="r" b="b"/>
            <a:pathLst>
              <a:path w="76066" h="66403">
                <a:moveTo>
                  <a:pt x="0" y="0"/>
                </a:moveTo>
                <a:lnTo>
                  <a:pt x="76066" y="0"/>
                </a:lnTo>
                <a:lnTo>
                  <a:pt x="76066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40188" y="7219435"/>
            <a:ext cx="76066" cy="66403"/>
          </a:xfrm>
          <a:custGeom>
            <a:avLst/>
            <a:gdLst/>
            <a:ahLst/>
            <a:cxnLst/>
            <a:rect l="l" t="t" r="r" b="b"/>
            <a:pathLst>
              <a:path w="76066" h="66403">
                <a:moveTo>
                  <a:pt x="0" y="0"/>
                </a:moveTo>
                <a:lnTo>
                  <a:pt x="76066" y="0"/>
                </a:lnTo>
                <a:lnTo>
                  <a:pt x="76066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799234" y="7219434"/>
            <a:ext cx="66558" cy="66403"/>
          </a:xfrm>
          <a:custGeom>
            <a:avLst/>
            <a:gdLst/>
            <a:ahLst/>
            <a:cxnLst/>
            <a:rect l="l" t="t" r="r" b="b"/>
            <a:pathLst>
              <a:path w="66558" h="66403">
                <a:moveTo>
                  <a:pt x="0" y="0"/>
                </a:moveTo>
                <a:lnTo>
                  <a:pt x="66558" y="0"/>
                </a:lnTo>
                <a:lnTo>
                  <a:pt x="66558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799234" y="7219435"/>
            <a:ext cx="66558" cy="66403"/>
          </a:xfrm>
          <a:custGeom>
            <a:avLst/>
            <a:gdLst/>
            <a:ahLst/>
            <a:cxnLst/>
            <a:rect l="l" t="t" r="r" b="b"/>
            <a:pathLst>
              <a:path w="66558" h="66403">
                <a:moveTo>
                  <a:pt x="0" y="0"/>
                </a:moveTo>
                <a:lnTo>
                  <a:pt x="66558" y="0"/>
                </a:lnTo>
                <a:lnTo>
                  <a:pt x="66558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32784" y="4994904"/>
            <a:ext cx="5039424" cy="2466433"/>
          </a:xfrm>
          <a:custGeom>
            <a:avLst/>
            <a:gdLst/>
            <a:ahLst/>
            <a:cxnLst/>
            <a:rect l="l" t="t" r="r" b="b"/>
            <a:pathLst>
              <a:path w="5039424" h="2466433">
                <a:moveTo>
                  <a:pt x="5035973" y="2466433"/>
                </a:moveTo>
                <a:lnTo>
                  <a:pt x="3450" y="2466433"/>
                </a:lnTo>
                <a:lnTo>
                  <a:pt x="2250" y="2465899"/>
                </a:lnTo>
                <a:lnTo>
                  <a:pt x="536" y="2464188"/>
                </a:lnTo>
                <a:lnTo>
                  <a:pt x="0" y="2462991"/>
                </a:lnTo>
                <a:lnTo>
                  <a:pt x="0" y="3442"/>
                </a:lnTo>
                <a:lnTo>
                  <a:pt x="536" y="2245"/>
                </a:lnTo>
                <a:lnTo>
                  <a:pt x="2250" y="534"/>
                </a:lnTo>
                <a:lnTo>
                  <a:pt x="3450" y="0"/>
                </a:lnTo>
                <a:lnTo>
                  <a:pt x="4760" y="0"/>
                </a:lnTo>
                <a:lnTo>
                  <a:pt x="4760" y="3165"/>
                </a:lnTo>
                <a:lnTo>
                  <a:pt x="4316" y="3166"/>
                </a:lnTo>
                <a:lnTo>
                  <a:pt x="3930" y="3340"/>
                </a:lnTo>
                <a:lnTo>
                  <a:pt x="3638" y="3629"/>
                </a:lnTo>
                <a:lnTo>
                  <a:pt x="3348" y="3920"/>
                </a:lnTo>
                <a:lnTo>
                  <a:pt x="3174" y="4306"/>
                </a:lnTo>
                <a:lnTo>
                  <a:pt x="3174" y="2462127"/>
                </a:lnTo>
                <a:lnTo>
                  <a:pt x="3348" y="2462512"/>
                </a:lnTo>
                <a:lnTo>
                  <a:pt x="3638" y="2462804"/>
                </a:lnTo>
                <a:lnTo>
                  <a:pt x="3930" y="2463093"/>
                </a:lnTo>
                <a:lnTo>
                  <a:pt x="4316" y="2463267"/>
                </a:lnTo>
                <a:lnTo>
                  <a:pt x="5039300" y="2463267"/>
                </a:lnTo>
                <a:lnTo>
                  <a:pt x="5038888" y="2464188"/>
                </a:lnTo>
                <a:lnTo>
                  <a:pt x="5037173" y="2465899"/>
                </a:lnTo>
                <a:lnTo>
                  <a:pt x="5035973" y="2466433"/>
                </a:lnTo>
                <a:close/>
              </a:path>
              <a:path w="5039424" h="2466433">
                <a:moveTo>
                  <a:pt x="5039300" y="2463267"/>
                </a:moveTo>
                <a:lnTo>
                  <a:pt x="5035107" y="2463267"/>
                </a:lnTo>
                <a:lnTo>
                  <a:pt x="5035494" y="2463093"/>
                </a:lnTo>
                <a:lnTo>
                  <a:pt x="5035785" y="2462804"/>
                </a:lnTo>
                <a:lnTo>
                  <a:pt x="5036075" y="2462512"/>
                </a:lnTo>
                <a:lnTo>
                  <a:pt x="5036250" y="2462127"/>
                </a:lnTo>
                <a:lnTo>
                  <a:pt x="5036250" y="4306"/>
                </a:lnTo>
                <a:lnTo>
                  <a:pt x="4760" y="3165"/>
                </a:lnTo>
                <a:lnTo>
                  <a:pt x="4760" y="0"/>
                </a:lnTo>
                <a:lnTo>
                  <a:pt x="5035973" y="0"/>
                </a:lnTo>
                <a:lnTo>
                  <a:pt x="5037173" y="534"/>
                </a:lnTo>
                <a:lnTo>
                  <a:pt x="5038888" y="2245"/>
                </a:lnTo>
                <a:lnTo>
                  <a:pt x="5039424" y="3442"/>
                </a:lnTo>
                <a:lnTo>
                  <a:pt x="5039424" y="2462991"/>
                </a:lnTo>
                <a:lnTo>
                  <a:pt x="5039300" y="2463267"/>
                </a:lnTo>
                <a:close/>
              </a:path>
              <a:path w="5039424" h="2466433">
                <a:moveTo>
                  <a:pt x="5031909" y="2460102"/>
                </a:moveTo>
                <a:lnTo>
                  <a:pt x="7514" y="2460102"/>
                </a:lnTo>
                <a:lnTo>
                  <a:pt x="7106" y="2459933"/>
                </a:lnTo>
                <a:lnTo>
                  <a:pt x="6810" y="2459639"/>
                </a:lnTo>
                <a:lnTo>
                  <a:pt x="6515" y="2459344"/>
                </a:lnTo>
                <a:lnTo>
                  <a:pt x="6346" y="2458936"/>
                </a:lnTo>
                <a:lnTo>
                  <a:pt x="6346" y="7490"/>
                </a:lnTo>
                <a:lnTo>
                  <a:pt x="6510" y="7094"/>
                </a:lnTo>
                <a:lnTo>
                  <a:pt x="7109" y="6496"/>
                </a:lnTo>
                <a:lnTo>
                  <a:pt x="7507" y="6331"/>
                </a:lnTo>
                <a:lnTo>
                  <a:pt x="5031915" y="6331"/>
                </a:lnTo>
                <a:lnTo>
                  <a:pt x="5032313" y="6495"/>
                </a:lnTo>
                <a:lnTo>
                  <a:pt x="5032912" y="7093"/>
                </a:lnTo>
                <a:lnTo>
                  <a:pt x="5033077" y="7490"/>
                </a:lnTo>
                <a:lnTo>
                  <a:pt x="5033077" y="7913"/>
                </a:lnTo>
                <a:lnTo>
                  <a:pt x="7932" y="7913"/>
                </a:lnTo>
                <a:lnTo>
                  <a:pt x="7932" y="9496"/>
                </a:lnTo>
                <a:lnTo>
                  <a:pt x="9518" y="9496"/>
                </a:lnTo>
                <a:lnTo>
                  <a:pt x="9518" y="2456937"/>
                </a:lnTo>
                <a:lnTo>
                  <a:pt x="7932" y="2456937"/>
                </a:lnTo>
                <a:lnTo>
                  <a:pt x="7932" y="2458520"/>
                </a:lnTo>
                <a:lnTo>
                  <a:pt x="5033077" y="2458520"/>
                </a:lnTo>
                <a:lnTo>
                  <a:pt x="5033077" y="2458936"/>
                </a:lnTo>
                <a:lnTo>
                  <a:pt x="5032907" y="2459344"/>
                </a:lnTo>
                <a:lnTo>
                  <a:pt x="5032612" y="2459639"/>
                </a:lnTo>
                <a:lnTo>
                  <a:pt x="5032317" y="2459933"/>
                </a:lnTo>
                <a:lnTo>
                  <a:pt x="5031909" y="2460102"/>
                </a:lnTo>
                <a:close/>
              </a:path>
              <a:path w="5039424" h="2466433">
                <a:moveTo>
                  <a:pt x="9518" y="9496"/>
                </a:moveTo>
                <a:lnTo>
                  <a:pt x="7932" y="9496"/>
                </a:lnTo>
                <a:lnTo>
                  <a:pt x="7932" y="7913"/>
                </a:lnTo>
                <a:lnTo>
                  <a:pt x="9518" y="7913"/>
                </a:lnTo>
                <a:lnTo>
                  <a:pt x="9518" y="9496"/>
                </a:lnTo>
                <a:close/>
              </a:path>
              <a:path w="5039424" h="2466433">
                <a:moveTo>
                  <a:pt x="5029905" y="9496"/>
                </a:moveTo>
                <a:lnTo>
                  <a:pt x="9518" y="9496"/>
                </a:lnTo>
                <a:lnTo>
                  <a:pt x="9518" y="7913"/>
                </a:lnTo>
                <a:lnTo>
                  <a:pt x="5033077" y="7913"/>
                </a:lnTo>
                <a:lnTo>
                  <a:pt x="5029905" y="7913"/>
                </a:lnTo>
                <a:lnTo>
                  <a:pt x="5029905" y="9496"/>
                </a:lnTo>
                <a:close/>
              </a:path>
              <a:path w="5039424" h="2466433">
                <a:moveTo>
                  <a:pt x="5031491" y="2458520"/>
                </a:moveTo>
                <a:lnTo>
                  <a:pt x="5029905" y="2458520"/>
                </a:lnTo>
                <a:lnTo>
                  <a:pt x="5029905" y="7913"/>
                </a:lnTo>
                <a:lnTo>
                  <a:pt x="5031491" y="7913"/>
                </a:lnTo>
                <a:lnTo>
                  <a:pt x="5031491" y="9496"/>
                </a:lnTo>
                <a:lnTo>
                  <a:pt x="5033077" y="9496"/>
                </a:lnTo>
                <a:lnTo>
                  <a:pt x="5033077" y="2456937"/>
                </a:lnTo>
                <a:lnTo>
                  <a:pt x="5031491" y="2456937"/>
                </a:lnTo>
                <a:lnTo>
                  <a:pt x="5031491" y="2458520"/>
                </a:lnTo>
                <a:close/>
              </a:path>
              <a:path w="5039424" h="2466433">
                <a:moveTo>
                  <a:pt x="5033077" y="9496"/>
                </a:moveTo>
                <a:lnTo>
                  <a:pt x="5031491" y="9496"/>
                </a:lnTo>
                <a:lnTo>
                  <a:pt x="5031491" y="7913"/>
                </a:lnTo>
                <a:lnTo>
                  <a:pt x="5033077" y="7913"/>
                </a:lnTo>
                <a:lnTo>
                  <a:pt x="5033077" y="9496"/>
                </a:lnTo>
                <a:close/>
              </a:path>
              <a:path w="5039424" h="2466433">
                <a:moveTo>
                  <a:pt x="9518" y="2458520"/>
                </a:moveTo>
                <a:lnTo>
                  <a:pt x="7932" y="2458520"/>
                </a:lnTo>
                <a:lnTo>
                  <a:pt x="7932" y="2456937"/>
                </a:lnTo>
                <a:lnTo>
                  <a:pt x="9518" y="2456937"/>
                </a:lnTo>
                <a:lnTo>
                  <a:pt x="9518" y="2458520"/>
                </a:lnTo>
                <a:close/>
              </a:path>
              <a:path w="5039424" h="2466433">
                <a:moveTo>
                  <a:pt x="5029905" y="2458520"/>
                </a:moveTo>
                <a:lnTo>
                  <a:pt x="9518" y="2458520"/>
                </a:lnTo>
                <a:lnTo>
                  <a:pt x="9518" y="2456937"/>
                </a:lnTo>
                <a:lnTo>
                  <a:pt x="5029905" y="2456937"/>
                </a:lnTo>
                <a:lnTo>
                  <a:pt x="5029905" y="2458520"/>
                </a:lnTo>
                <a:close/>
              </a:path>
              <a:path w="5039424" h="2466433">
                <a:moveTo>
                  <a:pt x="5033077" y="2458520"/>
                </a:moveTo>
                <a:lnTo>
                  <a:pt x="5031491" y="2458520"/>
                </a:lnTo>
                <a:lnTo>
                  <a:pt x="5031491" y="2456937"/>
                </a:lnTo>
                <a:lnTo>
                  <a:pt x="5033077" y="2456937"/>
                </a:lnTo>
                <a:lnTo>
                  <a:pt x="5033077" y="245852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18819" y="6837438"/>
            <a:ext cx="4450080" cy="80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2325">
              <a:lnSpc>
                <a:spcPct val="100000"/>
              </a:lnSpc>
            </a:pPr>
            <a:r>
              <a:rPr sz="950" spc="1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7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no</a:t>
            </a:r>
            <a:r>
              <a:rPr sz="950" spc="25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424940">
              <a:lnSpc>
                <a:spcPct val="100000"/>
              </a:lnSpc>
              <a:tabLst>
                <a:tab pos="3175635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</a:t>
            </a:r>
            <a:r>
              <a:rPr lang="en-US" dirty="0" smtClean="0"/>
              <a:t>19,2013</a:t>
            </a:r>
            <a:endParaRPr dirty="0"/>
          </a:p>
        </p:txBody>
      </p:sp>
      <p:sp>
        <p:nvSpPr>
          <p:cNvPr id="116" name="object 1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17" name="object 1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2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752600" y="44958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Distribution of Students by Grade Level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3" y="969008"/>
            <a:ext cx="4780867" cy="2456934"/>
          </a:xfrm>
          <a:custGeom>
            <a:avLst/>
            <a:gdLst/>
            <a:ahLst/>
            <a:cxnLst/>
            <a:rect l="l" t="t" r="r" b="b"/>
            <a:pathLst>
              <a:path w="4780867" h="2456934">
                <a:moveTo>
                  <a:pt x="0" y="0"/>
                </a:moveTo>
                <a:lnTo>
                  <a:pt x="4780867" y="0"/>
                </a:lnTo>
                <a:lnTo>
                  <a:pt x="4780867" y="2456934"/>
                </a:lnTo>
                <a:lnTo>
                  <a:pt x="0" y="2456934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40082" y="2320803"/>
            <a:ext cx="3535756" cy="0"/>
          </a:xfrm>
          <a:custGeom>
            <a:avLst/>
            <a:gdLst/>
            <a:ahLst/>
            <a:cxnLst/>
            <a:rect l="l" t="t" r="r" b="b"/>
            <a:pathLst>
              <a:path w="3535756">
                <a:moveTo>
                  <a:pt x="0" y="0"/>
                </a:moveTo>
                <a:lnTo>
                  <a:pt x="3535756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4759" y="2320803"/>
            <a:ext cx="180593" cy="0"/>
          </a:xfrm>
          <a:custGeom>
            <a:avLst/>
            <a:gdLst/>
            <a:ahLst/>
            <a:cxnLst/>
            <a:rect l="l" t="t" r="r" b="b"/>
            <a:pathLst>
              <a:path w="180593">
                <a:moveTo>
                  <a:pt x="0" y="0"/>
                </a:moveTo>
                <a:lnTo>
                  <a:pt x="1805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40082" y="2083647"/>
            <a:ext cx="3535756" cy="0"/>
          </a:xfrm>
          <a:custGeom>
            <a:avLst/>
            <a:gdLst/>
            <a:ahLst/>
            <a:cxnLst/>
            <a:rect l="l" t="t" r="r" b="b"/>
            <a:pathLst>
              <a:path w="3535756">
                <a:moveTo>
                  <a:pt x="0" y="0"/>
                </a:moveTo>
                <a:lnTo>
                  <a:pt x="3535756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74759" y="2083647"/>
            <a:ext cx="180593" cy="0"/>
          </a:xfrm>
          <a:custGeom>
            <a:avLst/>
            <a:gdLst/>
            <a:ahLst/>
            <a:cxnLst/>
            <a:rect l="l" t="t" r="r" b="b"/>
            <a:pathLst>
              <a:path w="180593">
                <a:moveTo>
                  <a:pt x="0" y="0"/>
                </a:moveTo>
                <a:lnTo>
                  <a:pt x="1805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40082" y="1855976"/>
            <a:ext cx="3535756" cy="0"/>
          </a:xfrm>
          <a:custGeom>
            <a:avLst/>
            <a:gdLst/>
            <a:ahLst/>
            <a:cxnLst/>
            <a:rect l="l" t="t" r="r" b="b"/>
            <a:pathLst>
              <a:path w="3535756">
                <a:moveTo>
                  <a:pt x="0" y="0"/>
                </a:moveTo>
                <a:lnTo>
                  <a:pt x="3535756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74759" y="1855976"/>
            <a:ext cx="180593" cy="0"/>
          </a:xfrm>
          <a:custGeom>
            <a:avLst/>
            <a:gdLst/>
            <a:ahLst/>
            <a:cxnLst/>
            <a:rect l="l" t="t" r="r" b="b"/>
            <a:pathLst>
              <a:path w="180593">
                <a:moveTo>
                  <a:pt x="0" y="0"/>
                </a:moveTo>
                <a:lnTo>
                  <a:pt x="180593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74759" y="1628305"/>
            <a:ext cx="4201080" cy="0"/>
          </a:xfrm>
          <a:custGeom>
            <a:avLst/>
            <a:gdLst/>
            <a:ahLst/>
            <a:cxnLst/>
            <a:rect l="l" t="t" r="r" b="b"/>
            <a:pathLst>
              <a:path w="4201080">
                <a:moveTo>
                  <a:pt x="0" y="0"/>
                </a:moveTo>
                <a:lnTo>
                  <a:pt x="4201080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74759" y="1391149"/>
            <a:ext cx="4201080" cy="0"/>
          </a:xfrm>
          <a:custGeom>
            <a:avLst/>
            <a:gdLst/>
            <a:ahLst/>
            <a:cxnLst/>
            <a:rect l="l" t="t" r="r" b="b"/>
            <a:pathLst>
              <a:path w="4201080">
                <a:moveTo>
                  <a:pt x="0" y="0"/>
                </a:moveTo>
                <a:lnTo>
                  <a:pt x="4201080" y="0"/>
                </a:lnTo>
              </a:path>
            </a:pathLst>
          </a:custGeom>
          <a:ln w="948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74762" y="1391146"/>
            <a:ext cx="4201080" cy="1157324"/>
          </a:xfrm>
          <a:custGeom>
            <a:avLst/>
            <a:gdLst/>
            <a:ahLst/>
            <a:cxnLst/>
            <a:rect l="l" t="t" r="r" b="b"/>
            <a:pathLst>
              <a:path w="4201080" h="1157324">
                <a:moveTo>
                  <a:pt x="0" y="0"/>
                </a:moveTo>
                <a:lnTo>
                  <a:pt x="4201080" y="0"/>
                </a:lnTo>
                <a:lnTo>
                  <a:pt x="4201080" y="1157324"/>
                </a:lnTo>
                <a:lnTo>
                  <a:pt x="0" y="1157324"/>
                </a:lnTo>
                <a:lnTo>
                  <a:pt x="0" y="0"/>
                </a:lnTo>
                <a:close/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55352" y="1704193"/>
            <a:ext cx="237617" cy="844277"/>
          </a:xfrm>
          <a:custGeom>
            <a:avLst/>
            <a:gdLst/>
            <a:ahLst/>
            <a:cxnLst/>
            <a:rect l="l" t="t" r="r" b="b"/>
            <a:pathLst>
              <a:path w="237617" h="844277">
                <a:moveTo>
                  <a:pt x="0" y="0"/>
                </a:moveTo>
                <a:lnTo>
                  <a:pt x="237617" y="0"/>
                </a:lnTo>
                <a:lnTo>
                  <a:pt x="237617" y="844277"/>
                </a:lnTo>
                <a:lnTo>
                  <a:pt x="0" y="844277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5352" y="1704194"/>
            <a:ext cx="237617" cy="844277"/>
          </a:xfrm>
          <a:custGeom>
            <a:avLst/>
            <a:gdLst/>
            <a:ahLst/>
            <a:cxnLst/>
            <a:rect l="l" t="t" r="r" b="b"/>
            <a:pathLst>
              <a:path w="237617" h="844277">
                <a:moveTo>
                  <a:pt x="0" y="0"/>
                </a:moveTo>
                <a:lnTo>
                  <a:pt x="237617" y="0"/>
                </a:lnTo>
                <a:lnTo>
                  <a:pt x="237617" y="844277"/>
                </a:lnTo>
                <a:lnTo>
                  <a:pt x="0" y="844277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91766" y="2415664"/>
            <a:ext cx="247112" cy="132807"/>
          </a:xfrm>
          <a:custGeom>
            <a:avLst/>
            <a:gdLst/>
            <a:ahLst/>
            <a:cxnLst/>
            <a:rect l="l" t="t" r="r" b="b"/>
            <a:pathLst>
              <a:path w="247112" h="132807">
                <a:moveTo>
                  <a:pt x="0" y="0"/>
                </a:moveTo>
                <a:lnTo>
                  <a:pt x="247112" y="0"/>
                </a:lnTo>
                <a:lnTo>
                  <a:pt x="247112" y="132807"/>
                </a:lnTo>
                <a:lnTo>
                  <a:pt x="0" y="132807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1766" y="2415664"/>
            <a:ext cx="247122" cy="132807"/>
          </a:xfrm>
          <a:custGeom>
            <a:avLst/>
            <a:gdLst/>
            <a:ahLst/>
            <a:cxnLst/>
            <a:rect l="l" t="t" r="r" b="b"/>
            <a:pathLst>
              <a:path w="247122" h="132807">
                <a:moveTo>
                  <a:pt x="0" y="0"/>
                </a:moveTo>
                <a:lnTo>
                  <a:pt x="247122" y="0"/>
                </a:lnTo>
                <a:lnTo>
                  <a:pt x="247122" y="132807"/>
                </a:lnTo>
                <a:lnTo>
                  <a:pt x="0" y="132807"/>
                </a:lnTo>
                <a:lnTo>
                  <a:pt x="0" y="0"/>
                </a:lnTo>
                <a:close/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37676" y="2528864"/>
            <a:ext cx="237617" cy="20252"/>
          </a:xfrm>
          <a:custGeom>
            <a:avLst/>
            <a:gdLst/>
            <a:ahLst/>
            <a:cxnLst/>
            <a:rect l="l" t="t" r="r" b="b"/>
            <a:pathLst>
              <a:path w="237617" h="20252">
                <a:moveTo>
                  <a:pt x="0" y="0"/>
                </a:moveTo>
                <a:lnTo>
                  <a:pt x="237617" y="0"/>
                </a:lnTo>
                <a:lnTo>
                  <a:pt x="237617" y="20251"/>
                </a:lnTo>
                <a:lnTo>
                  <a:pt x="0" y="2025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2933" y="2524121"/>
            <a:ext cx="247122" cy="29098"/>
          </a:xfrm>
          <a:custGeom>
            <a:avLst/>
            <a:gdLst/>
            <a:ahLst/>
            <a:cxnLst/>
            <a:rect l="l" t="t" r="r" b="b"/>
            <a:pathLst>
              <a:path w="247122" h="29098">
                <a:moveTo>
                  <a:pt x="0" y="0"/>
                </a:moveTo>
                <a:lnTo>
                  <a:pt x="247122" y="0"/>
                </a:lnTo>
                <a:lnTo>
                  <a:pt x="247122" y="29098"/>
                </a:lnTo>
                <a:lnTo>
                  <a:pt x="0" y="29098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74090" y="2524756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48701">
            <a:solidFill>
              <a:srgbClr val="6DFF3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74099" y="2501040"/>
            <a:ext cx="237617" cy="47431"/>
          </a:xfrm>
          <a:custGeom>
            <a:avLst/>
            <a:gdLst/>
            <a:ahLst/>
            <a:cxnLst/>
            <a:rect l="l" t="t" r="r" b="b"/>
            <a:pathLst>
              <a:path w="237617" h="47431">
                <a:moveTo>
                  <a:pt x="0" y="0"/>
                </a:moveTo>
                <a:lnTo>
                  <a:pt x="237617" y="0"/>
                </a:lnTo>
                <a:lnTo>
                  <a:pt x="237617" y="47431"/>
                </a:lnTo>
                <a:lnTo>
                  <a:pt x="0" y="47431"/>
                </a:lnTo>
                <a:lnTo>
                  <a:pt x="0" y="0"/>
                </a:lnTo>
                <a:close/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0514" y="2453619"/>
            <a:ext cx="247122" cy="94862"/>
          </a:xfrm>
          <a:custGeom>
            <a:avLst/>
            <a:gdLst/>
            <a:ahLst/>
            <a:cxnLst/>
            <a:rect l="l" t="t" r="r" b="b"/>
            <a:pathLst>
              <a:path w="247122" h="94862">
                <a:moveTo>
                  <a:pt x="0" y="0"/>
                </a:moveTo>
                <a:lnTo>
                  <a:pt x="247122" y="0"/>
                </a:lnTo>
                <a:lnTo>
                  <a:pt x="247122" y="94862"/>
                </a:lnTo>
                <a:lnTo>
                  <a:pt x="0" y="94862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10514" y="2453609"/>
            <a:ext cx="247122" cy="94862"/>
          </a:xfrm>
          <a:custGeom>
            <a:avLst/>
            <a:gdLst/>
            <a:ahLst/>
            <a:cxnLst/>
            <a:rect l="l" t="t" r="r" b="b"/>
            <a:pathLst>
              <a:path w="247122" h="94862">
                <a:moveTo>
                  <a:pt x="0" y="0"/>
                </a:moveTo>
                <a:lnTo>
                  <a:pt x="247122" y="0"/>
                </a:lnTo>
                <a:lnTo>
                  <a:pt x="247122" y="94862"/>
                </a:lnTo>
                <a:lnTo>
                  <a:pt x="0" y="94862"/>
                </a:lnTo>
                <a:lnTo>
                  <a:pt x="0" y="0"/>
                </a:lnTo>
                <a:close/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92970" y="1628303"/>
            <a:ext cx="247112" cy="920168"/>
          </a:xfrm>
          <a:custGeom>
            <a:avLst/>
            <a:gdLst/>
            <a:ahLst/>
            <a:cxnLst/>
            <a:rect l="l" t="t" r="r" b="b"/>
            <a:pathLst>
              <a:path w="247112" h="920168">
                <a:moveTo>
                  <a:pt x="0" y="0"/>
                </a:moveTo>
                <a:lnTo>
                  <a:pt x="247112" y="0"/>
                </a:lnTo>
                <a:lnTo>
                  <a:pt x="247112" y="920168"/>
                </a:lnTo>
                <a:lnTo>
                  <a:pt x="0" y="9201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92970" y="1628303"/>
            <a:ext cx="247122" cy="920168"/>
          </a:xfrm>
          <a:custGeom>
            <a:avLst/>
            <a:gdLst/>
            <a:ahLst/>
            <a:cxnLst/>
            <a:rect l="l" t="t" r="r" b="b"/>
            <a:pathLst>
              <a:path w="247122" h="920168">
                <a:moveTo>
                  <a:pt x="0" y="0"/>
                </a:moveTo>
                <a:lnTo>
                  <a:pt x="247122" y="0"/>
                </a:lnTo>
                <a:lnTo>
                  <a:pt x="247122" y="920168"/>
                </a:lnTo>
                <a:lnTo>
                  <a:pt x="0" y="920168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38879" y="2453619"/>
            <a:ext cx="237617" cy="94862"/>
          </a:xfrm>
          <a:custGeom>
            <a:avLst/>
            <a:gdLst/>
            <a:ahLst/>
            <a:cxnLst/>
            <a:rect l="l" t="t" r="r" b="b"/>
            <a:pathLst>
              <a:path w="237617" h="94862">
                <a:moveTo>
                  <a:pt x="0" y="0"/>
                </a:moveTo>
                <a:lnTo>
                  <a:pt x="237617" y="0"/>
                </a:lnTo>
                <a:lnTo>
                  <a:pt x="237617" y="94862"/>
                </a:lnTo>
                <a:lnTo>
                  <a:pt x="0" y="9486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38888" y="2453609"/>
            <a:ext cx="237617" cy="94862"/>
          </a:xfrm>
          <a:custGeom>
            <a:avLst/>
            <a:gdLst/>
            <a:ahLst/>
            <a:cxnLst/>
            <a:rect l="l" t="t" r="r" b="b"/>
            <a:pathLst>
              <a:path w="237617" h="94862">
                <a:moveTo>
                  <a:pt x="0" y="0"/>
                </a:moveTo>
                <a:lnTo>
                  <a:pt x="237617" y="0"/>
                </a:lnTo>
                <a:lnTo>
                  <a:pt x="237617" y="94862"/>
                </a:lnTo>
                <a:lnTo>
                  <a:pt x="0" y="94862"/>
                </a:lnTo>
                <a:lnTo>
                  <a:pt x="0" y="0"/>
                </a:lnTo>
                <a:close/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275293" y="2534247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29738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75303" y="2520013"/>
            <a:ext cx="237617" cy="28458"/>
          </a:xfrm>
          <a:custGeom>
            <a:avLst/>
            <a:gdLst/>
            <a:ahLst/>
            <a:cxnLst/>
            <a:rect l="l" t="t" r="r" b="b"/>
            <a:pathLst>
              <a:path w="237617" h="28458">
                <a:moveTo>
                  <a:pt x="0" y="0"/>
                </a:moveTo>
                <a:lnTo>
                  <a:pt x="237617" y="0"/>
                </a:lnTo>
                <a:lnTo>
                  <a:pt x="237617" y="28458"/>
                </a:lnTo>
                <a:lnTo>
                  <a:pt x="0" y="28458"/>
                </a:lnTo>
                <a:lnTo>
                  <a:pt x="0" y="0"/>
                </a:lnTo>
                <a:close/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1717" y="2520013"/>
            <a:ext cx="247122" cy="0"/>
          </a:xfrm>
          <a:custGeom>
            <a:avLst/>
            <a:gdLst/>
            <a:ahLst/>
            <a:cxnLst/>
            <a:rect l="l" t="t" r="r" b="b"/>
            <a:pathLst>
              <a:path w="247122">
                <a:moveTo>
                  <a:pt x="0" y="0"/>
                </a:moveTo>
                <a:lnTo>
                  <a:pt x="247122" y="0"/>
                </a:lnTo>
              </a:path>
            </a:pathLst>
          </a:custGeom>
          <a:ln w="581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1717" y="2491554"/>
            <a:ext cx="247122" cy="56917"/>
          </a:xfrm>
          <a:custGeom>
            <a:avLst/>
            <a:gdLst/>
            <a:ahLst/>
            <a:cxnLst/>
            <a:rect l="l" t="t" r="r" b="b"/>
            <a:pathLst>
              <a:path w="247122" h="56917">
                <a:moveTo>
                  <a:pt x="0" y="0"/>
                </a:moveTo>
                <a:lnTo>
                  <a:pt x="247122" y="0"/>
                </a:lnTo>
                <a:lnTo>
                  <a:pt x="247122" y="56917"/>
                </a:lnTo>
                <a:lnTo>
                  <a:pt x="0" y="56917"/>
                </a:lnTo>
                <a:lnTo>
                  <a:pt x="0" y="0"/>
                </a:lnTo>
                <a:close/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7636" y="2529499"/>
            <a:ext cx="237617" cy="0"/>
          </a:xfrm>
          <a:custGeom>
            <a:avLst/>
            <a:gdLst/>
            <a:ahLst/>
            <a:cxnLst/>
            <a:rect l="l" t="t" r="r" b="b"/>
            <a:pathLst>
              <a:path w="237617">
                <a:moveTo>
                  <a:pt x="0" y="0"/>
                </a:moveTo>
                <a:lnTo>
                  <a:pt x="237617" y="0"/>
                </a:lnTo>
              </a:path>
            </a:pathLst>
          </a:custGeom>
          <a:ln w="3921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57636" y="2510526"/>
            <a:ext cx="237617" cy="37945"/>
          </a:xfrm>
          <a:custGeom>
            <a:avLst/>
            <a:gdLst/>
            <a:ahLst/>
            <a:cxnLst/>
            <a:rect l="l" t="t" r="r" b="b"/>
            <a:pathLst>
              <a:path w="237617" h="37945">
                <a:moveTo>
                  <a:pt x="0" y="0"/>
                </a:moveTo>
                <a:lnTo>
                  <a:pt x="237617" y="0"/>
                </a:lnTo>
                <a:lnTo>
                  <a:pt x="237617" y="37945"/>
                </a:lnTo>
                <a:lnTo>
                  <a:pt x="0" y="37945"/>
                </a:lnTo>
                <a:lnTo>
                  <a:pt x="0" y="0"/>
                </a:lnTo>
                <a:close/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4759" y="1391149"/>
            <a:ext cx="0" cy="1157324"/>
          </a:xfrm>
          <a:custGeom>
            <a:avLst/>
            <a:gdLst/>
            <a:ahLst/>
            <a:cxnLst/>
            <a:rect l="l" t="t" r="r" b="b"/>
            <a:pathLst>
              <a:path h="1157324">
                <a:moveTo>
                  <a:pt x="0" y="1157324"/>
                </a:moveTo>
                <a:lnTo>
                  <a:pt x="0" y="0"/>
                </a:lnTo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36740" y="2548474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36740" y="2320803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36740" y="2083646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36740" y="1855976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36740" y="1628305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36740" y="1391149"/>
            <a:ext cx="38018" cy="0"/>
          </a:xfrm>
          <a:custGeom>
            <a:avLst/>
            <a:gdLst/>
            <a:ahLst/>
            <a:cxnLst/>
            <a:rect l="l" t="t" r="r" b="b"/>
            <a:pathLst>
              <a:path w="38018">
                <a:moveTo>
                  <a:pt x="0" y="0"/>
                </a:moveTo>
                <a:lnTo>
                  <a:pt x="38018" y="0"/>
                </a:lnTo>
              </a:path>
            </a:pathLst>
          </a:custGeom>
          <a:ln w="948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74759" y="2548474"/>
            <a:ext cx="4201080" cy="0"/>
          </a:xfrm>
          <a:custGeom>
            <a:avLst/>
            <a:gdLst/>
            <a:ahLst/>
            <a:cxnLst/>
            <a:rect l="l" t="t" r="r" b="b"/>
            <a:pathLst>
              <a:path w="4201080">
                <a:moveTo>
                  <a:pt x="0" y="0"/>
                </a:moveTo>
                <a:lnTo>
                  <a:pt x="4201080" y="0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74759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11173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57092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93506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29920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75839" y="2548474"/>
            <a:ext cx="0" cy="47431"/>
          </a:xfrm>
          <a:custGeom>
            <a:avLst/>
            <a:gdLst/>
            <a:ahLst/>
            <a:cxnLst/>
            <a:rect l="l" t="t" r="r" b="b"/>
            <a:pathLst>
              <a:path h="47431">
                <a:moveTo>
                  <a:pt x="0" y="0"/>
                </a:moveTo>
                <a:lnTo>
                  <a:pt x="0" y="47431"/>
                </a:lnTo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911377" y="449580"/>
            <a:ext cx="5121910" cy="795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bu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f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ud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-75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b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Ra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20" dirty="0">
                <a:latin typeface="Calibri"/>
                <a:cs typeface="Calibri"/>
              </a:rPr>
              <a:t>/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hn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0" dirty="0">
                <a:latin typeface="Calibri"/>
                <a:cs typeface="Calibri"/>
              </a:rPr>
              <a:t>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65172" y="1518318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73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04845" y="222387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73065" y="2339812"/>
            <a:ext cx="39751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    </a:t>
            </a:r>
            <a:r>
              <a:rPr sz="800" spc="-55" dirty="0">
                <a:latin typeface="Calibri"/>
                <a:cs typeface="Calibri"/>
              </a:rPr>
              <a:t> </a:t>
            </a:r>
            <a:r>
              <a:rPr sz="1200" spc="60" baseline="3472" dirty="0">
                <a:latin typeface="Calibri"/>
                <a:cs typeface="Calibri"/>
              </a:rPr>
              <a:t>3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endParaRPr sz="1200" baseline="3472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12740" y="2319563"/>
            <a:ext cx="1236980" cy="47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2200" algn="l"/>
              </a:tabLst>
            </a:pPr>
            <a:r>
              <a:rPr sz="1200" spc="60" baseline="3472" dirty="0">
                <a:latin typeface="Calibri"/>
                <a:cs typeface="Calibri"/>
              </a:rPr>
              <a:t>4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r>
              <a:rPr sz="1200" baseline="3472" dirty="0">
                <a:latin typeface="Calibri"/>
                <a:cs typeface="Calibri"/>
              </a:rPr>
              <a:t>    </a:t>
            </a:r>
            <a:r>
              <a:rPr sz="1200" spc="-82" baseline="3472" dirty="0">
                <a:latin typeface="Calibri"/>
                <a:cs typeface="Calibri"/>
              </a:rPr>
              <a:t> </a:t>
            </a:r>
            <a:r>
              <a:rPr sz="1200" spc="60" baseline="10416" dirty="0">
                <a:latin typeface="Calibri"/>
                <a:cs typeface="Calibri"/>
              </a:rPr>
              <a:t>5</a:t>
            </a:r>
            <a:r>
              <a:rPr sz="1200" spc="22" baseline="10416" dirty="0">
                <a:latin typeface="Calibri"/>
                <a:cs typeface="Calibri"/>
              </a:rPr>
              <a:t>%</a:t>
            </a:r>
            <a:r>
              <a:rPr sz="1200" baseline="10416" dirty="0">
                <a:latin typeface="Calibri"/>
                <a:cs typeface="Calibri"/>
              </a:rPr>
              <a:t>	</a:t>
            </a:r>
            <a:r>
              <a:rPr sz="800" spc="40" dirty="0">
                <a:latin typeface="Calibri"/>
                <a:cs typeface="Calibri"/>
              </a:rPr>
              <a:t>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2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62230">
              <a:lnSpc>
                <a:spcPct val="100000"/>
              </a:lnSpc>
              <a:tabLst>
                <a:tab pos="891540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52412" y="2267866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05079" y="143815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73298" y="2269540"/>
            <a:ext cx="15748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60252" y="1770088"/>
            <a:ext cx="220979" cy="851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60%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70485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2463" y="1306145"/>
            <a:ext cx="27813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808080"/>
                </a:solidFill>
                <a:latin typeface="Calibri"/>
                <a:cs typeface="Calibri"/>
              </a:rPr>
              <a:t>100%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70485">
              <a:lnSpc>
                <a:spcPct val="100000"/>
              </a:lnSpc>
            </a:pPr>
            <a:r>
              <a:rPr sz="900" spc="-20" dirty="0">
                <a:solidFill>
                  <a:srgbClr val="808080"/>
                </a:solidFill>
                <a:latin typeface="Calibri"/>
                <a:cs typeface="Calibri"/>
              </a:rPr>
              <a:t>80%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65935" y="2634650"/>
            <a:ext cx="207073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4085" algn="l"/>
                <a:tab pos="1751964" algn="l"/>
              </a:tabLst>
            </a:pPr>
            <a:r>
              <a:rPr sz="950" dirty="0">
                <a:latin typeface="Calibri"/>
                <a:cs typeface="Calibri"/>
              </a:rPr>
              <a:t>Hi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Bl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W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te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878111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8111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46378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446388" y="3203024"/>
            <a:ext cx="76037" cy="66403"/>
          </a:xfrm>
          <a:custGeom>
            <a:avLst/>
            <a:gdLst/>
            <a:ahLst/>
            <a:cxnLst/>
            <a:rect l="l" t="t" r="r" b="b"/>
            <a:pathLst>
              <a:path w="76037" h="66403">
                <a:moveTo>
                  <a:pt x="0" y="0"/>
                </a:moveTo>
                <a:lnTo>
                  <a:pt x="76037" y="0"/>
                </a:lnTo>
                <a:lnTo>
                  <a:pt x="76037" y="66403"/>
                </a:lnTo>
                <a:lnTo>
                  <a:pt x="0" y="66403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32784" y="969004"/>
            <a:ext cx="4790366" cy="2466441"/>
          </a:xfrm>
          <a:custGeom>
            <a:avLst/>
            <a:gdLst/>
            <a:ahLst/>
            <a:cxnLst/>
            <a:rect l="l" t="t" r="r" b="b"/>
            <a:pathLst>
              <a:path w="4790366" h="2466441">
                <a:moveTo>
                  <a:pt x="4786917" y="2466441"/>
                </a:moveTo>
                <a:lnTo>
                  <a:pt x="3449" y="2466441"/>
                </a:lnTo>
                <a:lnTo>
                  <a:pt x="2250" y="2465907"/>
                </a:lnTo>
                <a:lnTo>
                  <a:pt x="535" y="2464196"/>
                </a:lnTo>
                <a:lnTo>
                  <a:pt x="0" y="2462999"/>
                </a:lnTo>
                <a:lnTo>
                  <a:pt x="0" y="3442"/>
                </a:lnTo>
                <a:lnTo>
                  <a:pt x="535" y="2245"/>
                </a:lnTo>
                <a:lnTo>
                  <a:pt x="2250" y="534"/>
                </a:lnTo>
                <a:lnTo>
                  <a:pt x="3449" y="0"/>
                </a:lnTo>
                <a:lnTo>
                  <a:pt x="4758" y="0"/>
                </a:lnTo>
                <a:lnTo>
                  <a:pt x="4758" y="3165"/>
                </a:lnTo>
                <a:lnTo>
                  <a:pt x="4315" y="3166"/>
                </a:lnTo>
                <a:lnTo>
                  <a:pt x="3928" y="3340"/>
                </a:lnTo>
                <a:lnTo>
                  <a:pt x="3636" y="3629"/>
                </a:lnTo>
                <a:lnTo>
                  <a:pt x="3347" y="3921"/>
                </a:lnTo>
                <a:lnTo>
                  <a:pt x="3173" y="4306"/>
                </a:lnTo>
                <a:lnTo>
                  <a:pt x="3173" y="2462135"/>
                </a:lnTo>
                <a:lnTo>
                  <a:pt x="3347" y="2462520"/>
                </a:lnTo>
                <a:lnTo>
                  <a:pt x="3636" y="2462812"/>
                </a:lnTo>
                <a:lnTo>
                  <a:pt x="3928" y="2463101"/>
                </a:lnTo>
                <a:lnTo>
                  <a:pt x="4315" y="2463275"/>
                </a:lnTo>
                <a:lnTo>
                  <a:pt x="4790243" y="2463275"/>
                </a:lnTo>
                <a:lnTo>
                  <a:pt x="4789831" y="2464196"/>
                </a:lnTo>
                <a:lnTo>
                  <a:pt x="4788116" y="2465907"/>
                </a:lnTo>
                <a:lnTo>
                  <a:pt x="4786917" y="2466441"/>
                </a:lnTo>
                <a:close/>
              </a:path>
              <a:path w="4790366" h="2466441">
                <a:moveTo>
                  <a:pt x="4790243" y="2463275"/>
                </a:moveTo>
                <a:lnTo>
                  <a:pt x="4786052" y="2463275"/>
                </a:lnTo>
                <a:lnTo>
                  <a:pt x="4786438" y="2463101"/>
                </a:lnTo>
                <a:lnTo>
                  <a:pt x="4786730" y="2462812"/>
                </a:lnTo>
                <a:lnTo>
                  <a:pt x="4787020" y="2462520"/>
                </a:lnTo>
                <a:lnTo>
                  <a:pt x="4787193" y="2462135"/>
                </a:lnTo>
                <a:lnTo>
                  <a:pt x="4787193" y="4306"/>
                </a:lnTo>
                <a:lnTo>
                  <a:pt x="4758" y="3165"/>
                </a:lnTo>
                <a:lnTo>
                  <a:pt x="4758" y="0"/>
                </a:lnTo>
                <a:lnTo>
                  <a:pt x="4786917" y="0"/>
                </a:lnTo>
                <a:lnTo>
                  <a:pt x="4788116" y="534"/>
                </a:lnTo>
                <a:lnTo>
                  <a:pt x="4789831" y="2245"/>
                </a:lnTo>
                <a:lnTo>
                  <a:pt x="4790366" y="3442"/>
                </a:lnTo>
                <a:lnTo>
                  <a:pt x="4790366" y="2462999"/>
                </a:lnTo>
                <a:lnTo>
                  <a:pt x="4790243" y="2463275"/>
                </a:lnTo>
                <a:close/>
              </a:path>
              <a:path w="4790366" h="2466441">
                <a:moveTo>
                  <a:pt x="4782854" y="2460110"/>
                </a:moveTo>
                <a:lnTo>
                  <a:pt x="7512" y="2460110"/>
                </a:lnTo>
                <a:lnTo>
                  <a:pt x="7103" y="2459941"/>
                </a:lnTo>
                <a:lnTo>
                  <a:pt x="6513" y="2459352"/>
                </a:lnTo>
                <a:lnTo>
                  <a:pt x="6343" y="2458944"/>
                </a:lnTo>
                <a:lnTo>
                  <a:pt x="6344" y="7491"/>
                </a:lnTo>
                <a:lnTo>
                  <a:pt x="6508" y="7094"/>
                </a:lnTo>
                <a:lnTo>
                  <a:pt x="7107" y="6496"/>
                </a:lnTo>
                <a:lnTo>
                  <a:pt x="7505" y="6331"/>
                </a:lnTo>
                <a:lnTo>
                  <a:pt x="4782860" y="6331"/>
                </a:lnTo>
                <a:lnTo>
                  <a:pt x="4783259" y="6495"/>
                </a:lnTo>
                <a:lnTo>
                  <a:pt x="4783858" y="7094"/>
                </a:lnTo>
                <a:lnTo>
                  <a:pt x="4784023" y="7491"/>
                </a:lnTo>
                <a:lnTo>
                  <a:pt x="4784023" y="7914"/>
                </a:lnTo>
                <a:lnTo>
                  <a:pt x="7929" y="7914"/>
                </a:lnTo>
                <a:lnTo>
                  <a:pt x="7929" y="9496"/>
                </a:lnTo>
                <a:lnTo>
                  <a:pt x="9515" y="9496"/>
                </a:lnTo>
                <a:lnTo>
                  <a:pt x="9515" y="2456945"/>
                </a:lnTo>
                <a:lnTo>
                  <a:pt x="7929" y="2456945"/>
                </a:lnTo>
                <a:lnTo>
                  <a:pt x="7929" y="2458527"/>
                </a:lnTo>
                <a:lnTo>
                  <a:pt x="4784023" y="2458527"/>
                </a:lnTo>
                <a:lnTo>
                  <a:pt x="4784023" y="2458944"/>
                </a:lnTo>
                <a:lnTo>
                  <a:pt x="4783853" y="2459352"/>
                </a:lnTo>
                <a:lnTo>
                  <a:pt x="4783263" y="2459941"/>
                </a:lnTo>
                <a:lnTo>
                  <a:pt x="4782854" y="2460110"/>
                </a:lnTo>
                <a:close/>
              </a:path>
              <a:path w="4790366" h="2466441">
                <a:moveTo>
                  <a:pt x="9515" y="9496"/>
                </a:moveTo>
                <a:lnTo>
                  <a:pt x="7929" y="9496"/>
                </a:lnTo>
                <a:lnTo>
                  <a:pt x="7929" y="7914"/>
                </a:lnTo>
                <a:lnTo>
                  <a:pt x="9515" y="7914"/>
                </a:lnTo>
                <a:lnTo>
                  <a:pt x="9515" y="9496"/>
                </a:lnTo>
                <a:close/>
              </a:path>
              <a:path w="4790366" h="2466441">
                <a:moveTo>
                  <a:pt x="4780851" y="9496"/>
                </a:moveTo>
                <a:lnTo>
                  <a:pt x="9515" y="9496"/>
                </a:lnTo>
                <a:lnTo>
                  <a:pt x="9515" y="7914"/>
                </a:lnTo>
                <a:lnTo>
                  <a:pt x="4780851" y="7914"/>
                </a:lnTo>
                <a:lnTo>
                  <a:pt x="4780851" y="9496"/>
                </a:lnTo>
                <a:close/>
              </a:path>
              <a:path w="4790366" h="2466441">
                <a:moveTo>
                  <a:pt x="4782437" y="2458527"/>
                </a:moveTo>
                <a:lnTo>
                  <a:pt x="4780851" y="2458527"/>
                </a:lnTo>
                <a:lnTo>
                  <a:pt x="4780851" y="7914"/>
                </a:lnTo>
                <a:lnTo>
                  <a:pt x="4782436" y="7914"/>
                </a:lnTo>
                <a:lnTo>
                  <a:pt x="4782436" y="9496"/>
                </a:lnTo>
                <a:lnTo>
                  <a:pt x="4784023" y="9496"/>
                </a:lnTo>
                <a:lnTo>
                  <a:pt x="4784023" y="2456945"/>
                </a:lnTo>
                <a:lnTo>
                  <a:pt x="4782437" y="2456945"/>
                </a:lnTo>
                <a:lnTo>
                  <a:pt x="4782437" y="2458527"/>
                </a:lnTo>
                <a:close/>
              </a:path>
              <a:path w="4790366" h="2466441">
                <a:moveTo>
                  <a:pt x="4784023" y="9496"/>
                </a:moveTo>
                <a:lnTo>
                  <a:pt x="4782436" y="9496"/>
                </a:lnTo>
                <a:lnTo>
                  <a:pt x="4782436" y="7914"/>
                </a:lnTo>
                <a:lnTo>
                  <a:pt x="4784023" y="7914"/>
                </a:lnTo>
                <a:lnTo>
                  <a:pt x="4784023" y="9496"/>
                </a:lnTo>
                <a:close/>
              </a:path>
              <a:path w="4790366" h="2466441">
                <a:moveTo>
                  <a:pt x="9515" y="2458527"/>
                </a:moveTo>
                <a:lnTo>
                  <a:pt x="7929" y="2458527"/>
                </a:lnTo>
                <a:lnTo>
                  <a:pt x="7929" y="2456945"/>
                </a:lnTo>
                <a:lnTo>
                  <a:pt x="9515" y="2456945"/>
                </a:lnTo>
                <a:lnTo>
                  <a:pt x="9515" y="2458527"/>
                </a:lnTo>
                <a:close/>
              </a:path>
              <a:path w="4790366" h="2466441">
                <a:moveTo>
                  <a:pt x="4784023" y="2458527"/>
                </a:moveTo>
                <a:lnTo>
                  <a:pt x="9515" y="2458527"/>
                </a:lnTo>
                <a:lnTo>
                  <a:pt x="9515" y="2456945"/>
                </a:lnTo>
                <a:lnTo>
                  <a:pt x="4780851" y="2456945"/>
                </a:lnTo>
                <a:lnTo>
                  <a:pt x="4780851" y="2458527"/>
                </a:lnTo>
                <a:lnTo>
                  <a:pt x="4784023" y="2458527"/>
                </a:lnTo>
                <a:close/>
              </a:path>
              <a:path w="4790366" h="2466441">
                <a:moveTo>
                  <a:pt x="4784023" y="2458527"/>
                </a:moveTo>
                <a:lnTo>
                  <a:pt x="4782437" y="2458527"/>
                </a:lnTo>
                <a:lnTo>
                  <a:pt x="4782437" y="2456945"/>
                </a:lnTo>
                <a:lnTo>
                  <a:pt x="4784023" y="2456945"/>
                </a:lnTo>
                <a:lnTo>
                  <a:pt x="4784023" y="2458527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32787" y="3790949"/>
            <a:ext cx="4811277" cy="2868233"/>
          </a:xfrm>
          <a:custGeom>
            <a:avLst/>
            <a:gdLst/>
            <a:ahLst/>
            <a:cxnLst/>
            <a:rect l="l" t="t" r="r" b="b"/>
            <a:pathLst>
              <a:path w="4811277" h="2868233">
                <a:moveTo>
                  <a:pt x="0" y="0"/>
                </a:moveTo>
                <a:lnTo>
                  <a:pt x="4811277" y="0"/>
                </a:lnTo>
                <a:lnTo>
                  <a:pt x="4811277" y="2868233"/>
                </a:lnTo>
                <a:lnTo>
                  <a:pt x="0" y="2868233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886452" y="5467251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308051" y="5467251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86452" y="5229814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08051" y="5229814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86452" y="4982881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08051" y="4982880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886452" y="4745444"/>
            <a:ext cx="2424657" cy="0"/>
          </a:xfrm>
          <a:custGeom>
            <a:avLst/>
            <a:gdLst/>
            <a:ahLst/>
            <a:cxnLst/>
            <a:rect l="l" t="t" r="r" b="b"/>
            <a:pathLst>
              <a:path w="2424657">
                <a:moveTo>
                  <a:pt x="0" y="0"/>
                </a:moveTo>
                <a:lnTo>
                  <a:pt x="2424657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08051" y="4745444"/>
            <a:ext cx="437396" cy="0"/>
          </a:xfrm>
          <a:custGeom>
            <a:avLst/>
            <a:gdLst/>
            <a:ahLst/>
            <a:cxnLst/>
            <a:rect l="l" t="t" r="r" b="b"/>
            <a:pathLst>
              <a:path w="437396">
                <a:moveTo>
                  <a:pt x="0" y="0"/>
                </a:moveTo>
                <a:lnTo>
                  <a:pt x="437396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308051" y="4508007"/>
            <a:ext cx="4003058" cy="0"/>
          </a:xfrm>
          <a:custGeom>
            <a:avLst/>
            <a:gdLst/>
            <a:ahLst/>
            <a:cxnLst/>
            <a:rect l="l" t="t" r="r" b="b"/>
            <a:pathLst>
              <a:path w="4003058">
                <a:moveTo>
                  <a:pt x="0" y="0"/>
                </a:moveTo>
                <a:lnTo>
                  <a:pt x="4003058" y="0"/>
                </a:lnTo>
              </a:path>
            </a:pathLst>
          </a:custGeom>
          <a:ln w="949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308049" y="4508007"/>
            <a:ext cx="4003058" cy="1196680"/>
          </a:xfrm>
          <a:custGeom>
            <a:avLst/>
            <a:gdLst/>
            <a:ahLst/>
            <a:cxnLst/>
            <a:rect l="l" t="t" r="r" b="b"/>
            <a:pathLst>
              <a:path w="4003058" h="1196680">
                <a:moveTo>
                  <a:pt x="0" y="0"/>
                </a:moveTo>
                <a:lnTo>
                  <a:pt x="4003058" y="0"/>
                </a:lnTo>
                <a:lnTo>
                  <a:pt x="4003058" y="1196680"/>
                </a:lnTo>
                <a:lnTo>
                  <a:pt x="0" y="1196680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745447" y="4650469"/>
            <a:ext cx="570497" cy="1054218"/>
          </a:xfrm>
          <a:custGeom>
            <a:avLst/>
            <a:gdLst/>
            <a:ahLst/>
            <a:cxnLst/>
            <a:rect l="l" t="t" r="r" b="b"/>
            <a:pathLst>
              <a:path w="570497" h="1054218">
                <a:moveTo>
                  <a:pt x="0" y="0"/>
                </a:moveTo>
                <a:lnTo>
                  <a:pt x="570497" y="0"/>
                </a:lnTo>
                <a:lnTo>
                  <a:pt x="570497" y="1054218"/>
                </a:lnTo>
                <a:lnTo>
                  <a:pt x="0" y="1054218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45438" y="4650469"/>
            <a:ext cx="570507" cy="1054218"/>
          </a:xfrm>
          <a:custGeom>
            <a:avLst/>
            <a:gdLst/>
            <a:ahLst/>
            <a:cxnLst/>
            <a:rect l="l" t="t" r="r" b="b"/>
            <a:pathLst>
              <a:path w="570507" h="1054218">
                <a:moveTo>
                  <a:pt x="0" y="0"/>
                </a:moveTo>
                <a:lnTo>
                  <a:pt x="570507" y="0"/>
                </a:lnTo>
                <a:lnTo>
                  <a:pt x="570507" y="1054218"/>
                </a:lnTo>
                <a:lnTo>
                  <a:pt x="0" y="105421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42213" y="5562225"/>
            <a:ext cx="570507" cy="142461"/>
          </a:xfrm>
          <a:custGeom>
            <a:avLst/>
            <a:gdLst/>
            <a:ahLst/>
            <a:cxnLst/>
            <a:rect l="l" t="t" r="r" b="b"/>
            <a:pathLst>
              <a:path w="570507" h="142461">
                <a:moveTo>
                  <a:pt x="0" y="0"/>
                </a:moveTo>
                <a:lnTo>
                  <a:pt x="570507" y="0"/>
                </a:lnTo>
                <a:lnTo>
                  <a:pt x="570507" y="142461"/>
                </a:lnTo>
                <a:lnTo>
                  <a:pt x="0" y="14246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742213" y="5562225"/>
            <a:ext cx="570507" cy="142461"/>
          </a:xfrm>
          <a:custGeom>
            <a:avLst/>
            <a:gdLst/>
            <a:ahLst/>
            <a:cxnLst/>
            <a:rect l="l" t="t" r="r" b="b"/>
            <a:pathLst>
              <a:path w="570507" h="142461">
                <a:moveTo>
                  <a:pt x="0" y="0"/>
                </a:moveTo>
                <a:lnTo>
                  <a:pt x="570507" y="0"/>
                </a:lnTo>
                <a:lnTo>
                  <a:pt x="570507" y="142461"/>
                </a:lnTo>
                <a:lnTo>
                  <a:pt x="0" y="142461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315945" y="4669464"/>
            <a:ext cx="570507" cy="1035223"/>
          </a:xfrm>
          <a:custGeom>
            <a:avLst/>
            <a:gdLst/>
            <a:ahLst/>
            <a:cxnLst/>
            <a:rect l="l" t="t" r="r" b="b"/>
            <a:pathLst>
              <a:path w="570507" h="1035223">
                <a:moveTo>
                  <a:pt x="0" y="0"/>
                </a:moveTo>
                <a:lnTo>
                  <a:pt x="570507" y="0"/>
                </a:lnTo>
                <a:lnTo>
                  <a:pt x="570507" y="1035223"/>
                </a:lnTo>
                <a:lnTo>
                  <a:pt x="0" y="10352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15945" y="4669464"/>
            <a:ext cx="570507" cy="1035223"/>
          </a:xfrm>
          <a:custGeom>
            <a:avLst/>
            <a:gdLst/>
            <a:ahLst/>
            <a:cxnLst/>
            <a:rect l="l" t="t" r="r" b="b"/>
            <a:pathLst>
              <a:path w="570507" h="1035223">
                <a:moveTo>
                  <a:pt x="0" y="0"/>
                </a:moveTo>
                <a:lnTo>
                  <a:pt x="570507" y="0"/>
                </a:lnTo>
                <a:lnTo>
                  <a:pt x="570507" y="1035223"/>
                </a:lnTo>
                <a:lnTo>
                  <a:pt x="0" y="10352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12730" y="5552728"/>
            <a:ext cx="570497" cy="151959"/>
          </a:xfrm>
          <a:custGeom>
            <a:avLst/>
            <a:gdLst/>
            <a:ahLst/>
            <a:cxnLst/>
            <a:rect l="l" t="t" r="r" b="b"/>
            <a:pathLst>
              <a:path w="570497" h="151959">
                <a:moveTo>
                  <a:pt x="0" y="0"/>
                </a:moveTo>
                <a:lnTo>
                  <a:pt x="570497" y="0"/>
                </a:lnTo>
                <a:lnTo>
                  <a:pt x="570497" y="151959"/>
                </a:lnTo>
                <a:lnTo>
                  <a:pt x="0" y="15195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312720" y="5552728"/>
            <a:ext cx="570507" cy="151959"/>
          </a:xfrm>
          <a:custGeom>
            <a:avLst/>
            <a:gdLst/>
            <a:ahLst/>
            <a:cxnLst/>
            <a:rect l="l" t="t" r="r" b="b"/>
            <a:pathLst>
              <a:path w="570507" h="151959">
                <a:moveTo>
                  <a:pt x="0" y="0"/>
                </a:moveTo>
                <a:lnTo>
                  <a:pt x="570507" y="0"/>
                </a:lnTo>
                <a:lnTo>
                  <a:pt x="570507" y="151959"/>
                </a:lnTo>
                <a:lnTo>
                  <a:pt x="0" y="151959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08051" y="4508007"/>
            <a:ext cx="0" cy="1196680"/>
          </a:xfrm>
          <a:custGeom>
            <a:avLst/>
            <a:gdLst/>
            <a:ahLst/>
            <a:cxnLst/>
            <a:rect l="l" t="t" r="r" b="b"/>
            <a:pathLst>
              <a:path h="1196680">
                <a:moveTo>
                  <a:pt x="0" y="1196680"/>
                </a:moveTo>
                <a:lnTo>
                  <a:pt x="0" y="0"/>
                </a:lnTo>
              </a:path>
            </a:pathLst>
          </a:custGeom>
          <a:ln w="950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79525" y="5704687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79525" y="5467251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79525" y="5229814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279525" y="4982880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79525" y="4745444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79525" y="4508007"/>
            <a:ext cx="28525" cy="0"/>
          </a:xfrm>
          <a:custGeom>
            <a:avLst/>
            <a:gdLst/>
            <a:ahLst/>
            <a:cxnLst/>
            <a:rect l="l" t="t" r="r" b="b"/>
            <a:pathLst>
              <a:path w="28525">
                <a:moveTo>
                  <a:pt x="0" y="0"/>
                </a:moveTo>
                <a:lnTo>
                  <a:pt x="28525" y="0"/>
                </a:lnTo>
              </a:path>
            </a:pathLst>
          </a:custGeom>
          <a:ln w="949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308051" y="5704687"/>
            <a:ext cx="4003058" cy="0"/>
          </a:xfrm>
          <a:custGeom>
            <a:avLst/>
            <a:gdLst/>
            <a:ahLst/>
            <a:cxnLst/>
            <a:rect l="l" t="t" r="r" b="b"/>
            <a:pathLst>
              <a:path w="4003058">
                <a:moveTo>
                  <a:pt x="0" y="0"/>
                </a:moveTo>
                <a:lnTo>
                  <a:pt x="4003058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308051" y="5704687"/>
            <a:ext cx="0" cy="37989"/>
          </a:xfrm>
          <a:custGeom>
            <a:avLst/>
            <a:gdLst/>
            <a:ahLst/>
            <a:cxnLst/>
            <a:rect l="l" t="t" r="r" b="b"/>
            <a:pathLst>
              <a:path h="37989">
                <a:moveTo>
                  <a:pt x="0" y="0"/>
                </a:moveTo>
                <a:lnTo>
                  <a:pt x="0" y="37989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14334" y="5704687"/>
            <a:ext cx="0" cy="37989"/>
          </a:xfrm>
          <a:custGeom>
            <a:avLst/>
            <a:gdLst/>
            <a:ahLst/>
            <a:cxnLst/>
            <a:rect l="l" t="t" r="r" b="b"/>
            <a:pathLst>
              <a:path h="37989">
                <a:moveTo>
                  <a:pt x="0" y="0"/>
                </a:moveTo>
                <a:lnTo>
                  <a:pt x="0" y="37989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11109" y="5704687"/>
            <a:ext cx="0" cy="37989"/>
          </a:xfrm>
          <a:custGeom>
            <a:avLst/>
            <a:gdLst/>
            <a:ahLst/>
            <a:cxnLst/>
            <a:rect l="l" t="t" r="r" b="b"/>
            <a:pathLst>
              <a:path h="37989">
                <a:moveTo>
                  <a:pt x="0" y="0"/>
                </a:moveTo>
                <a:lnTo>
                  <a:pt x="0" y="37989"/>
                </a:lnTo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18819" y="2814346"/>
            <a:ext cx="4408170" cy="144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7230" algn="ctr">
              <a:lnSpc>
                <a:spcPct val="100000"/>
              </a:lnSpc>
            </a:pPr>
            <a:r>
              <a:rPr sz="900" spc="-35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y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l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55" dirty="0">
                <a:latin typeface="Calibri"/>
                <a:cs typeface="Calibri"/>
              </a:rPr>
              <a:t>m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10" dirty="0">
                <a:latin typeface="Calibri"/>
                <a:cs typeface="Calibri"/>
              </a:rPr>
              <a:t>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 </a:t>
            </a:r>
            <a:r>
              <a:rPr sz="900" spc="-15" dirty="0">
                <a:latin typeface="Calibri"/>
                <a:cs typeface="Calibri"/>
              </a:rPr>
              <a:t>100</a:t>
            </a:r>
            <a:r>
              <a:rPr sz="900" spc="-10" dirty="0">
                <a:latin typeface="Calibri"/>
                <a:cs typeface="Calibri"/>
              </a:rPr>
              <a:t>%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90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8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60" dirty="0">
                <a:latin typeface="Calibri"/>
                <a:cs typeface="Calibri"/>
              </a:rPr>
              <a:t>-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15" dirty="0">
                <a:latin typeface="Calibri"/>
                <a:cs typeface="Calibri"/>
              </a:rPr>
              <a:t>c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49910" algn="ctr">
              <a:lnSpc>
                <a:spcPct val="100000"/>
              </a:lnSpc>
              <a:tabLst>
                <a:tab pos="2120900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3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"/>
              </a:spcBef>
            </a:pPr>
            <a:endParaRPr sz="1400"/>
          </a:p>
          <a:p>
            <a:pPr marL="666750" algn="ctr">
              <a:lnSpc>
                <a:spcPct val="100000"/>
              </a:lnSpc>
            </a:pP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ud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b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So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15" dirty="0">
                <a:latin typeface="Calibri"/>
                <a:cs typeface="Calibri"/>
              </a:rPr>
              <a:t>onom</a:t>
            </a:r>
            <a:r>
              <a:rPr sz="1100" spc="-30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c</a:t>
            </a:r>
            <a:r>
              <a:rPr sz="1100" spc="-12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us</a:t>
            </a:r>
            <a:endParaRPr sz="1100">
              <a:latin typeface="Calibri"/>
              <a:cs typeface="Calibri"/>
            </a:endParaRPr>
          </a:p>
          <a:p>
            <a:pPr marL="666750" algn="ctr">
              <a:lnSpc>
                <a:spcPct val="100000"/>
              </a:lnSpc>
              <a:spcBef>
                <a:spcPts val="100"/>
              </a:spcBef>
            </a:pPr>
            <a:r>
              <a:rPr sz="950" spc="5" dirty="0">
                <a:latin typeface="Calibri"/>
                <a:cs typeface="Calibri"/>
              </a:rPr>
              <a:t>(F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du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4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spc="-10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875736" y="4461652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88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876509" y="5378253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11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7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447386" y="4478639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86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448159" y="5361264"/>
            <a:ext cx="29972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20" dirty="0">
                <a:latin typeface="Calibri"/>
                <a:cs typeface="Calibri"/>
              </a:rPr>
              <a:t>.</a:t>
            </a:r>
            <a:r>
              <a:rPr sz="800" spc="40" dirty="0">
                <a:latin typeface="Calibri"/>
                <a:cs typeface="Calibri"/>
              </a:rPr>
              <a:t>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907081" y="6322023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07081" y="6322022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475976" y="6322023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475976" y="6322022"/>
            <a:ext cx="66559" cy="66482"/>
          </a:xfrm>
          <a:custGeom>
            <a:avLst/>
            <a:gdLst/>
            <a:ahLst/>
            <a:cxnLst/>
            <a:rect l="l" t="t" r="r" b="b"/>
            <a:pathLst>
              <a:path w="66559" h="66482">
                <a:moveTo>
                  <a:pt x="0" y="0"/>
                </a:moveTo>
                <a:lnTo>
                  <a:pt x="66559" y="0"/>
                </a:lnTo>
                <a:lnTo>
                  <a:pt x="66559" y="66482"/>
                </a:lnTo>
                <a:lnTo>
                  <a:pt x="0" y="66482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2785" y="3790944"/>
            <a:ext cx="4820803" cy="2877752"/>
          </a:xfrm>
          <a:custGeom>
            <a:avLst/>
            <a:gdLst/>
            <a:ahLst/>
            <a:cxnLst/>
            <a:rect l="l" t="t" r="r" b="b"/>
            <a:pathLst>
              <a:path w="4820803" h="2877752">
                <a:moveTo>
                  <a:pt x="4817352" y="2877752"/>
                </a:moveTo>
                <a:lnTo>
                  <a:pt x="3450" y="2877752"/>
                </a:lnTo>
                <a:lnTo>
                  <a:pt x="2250" y="2877217"/>
                </a:lnTo>
                <a:lnTo>
                  <a:pt x="535" y="2875504"/>
                </a:lnTo>
                <a:lnTo>
                  <a:pt x="0" y="2874305"/>
                </a:lnTo>
                <a:lnTo>
                  <a:pt x="0" y="3446"/>
                </a:lnTo>
                <a:lnTo>
                  <a:pt x="535" y="2248"/>
                </a:lnTo>
                <a:lnTo>
                  <a:pt x="2250" y="535"/>
                </a:lnTo>
                <a:lnTo>
                  <a:pt x="3450" y="0"/>
                </a:lnTo>
                <a:lnTo>
                  <a:pt x="4759" y="0"/>
                </a:lnTo>
                <a:lnTo>
                  <a:pt x="4759" y="3169"/>
                </a:lnTo>
                <a:lnTo>
                  <a:pt x="4315" y="3170"/>
                </a:lnTo>
                <a:lnTo>
                  <a:pt x="3929" y="3344"/>
                </a:lnTo>
                <a:lnTo>
                  <a:pt x="3637" y="3633"/>
                </a:lnTo>
                <a:lnTo>
                  <a:pt x="3348" y="3925"/>
                </a:lnTo>
                <a:lnTo>
                  <a:pt x="3173" y="4311"/>
                </a:lnTo>
                <a:lnTo>
                  <a:pt x="3173" y="2873441"/>
                </a:lnTo>
                <a:lnTo>
                  <a:pt x="3348" y="2873827"/>
                </a:lnTo>
                <a:lnTo>
                  <a:pt x="3637" y="2874118"/>
                </a:lnTo>
                <a:lnTo>
                  <a:pt x="3929" y="2874407"/>
                </a:lnTo>
                <a:lnTo>
                  <a:pt x="4315" y="2874581"/>
                </a:lnTo>
                <a:lnTo>
                  <a:pt x="4820680" y="2874581"/>
                </a:lnTo>
                <a:lnTo>
                  <a:pt x="4820267" y="2875504"/>
                </a:lnTo>
                <a:lnTo>
                  <a:pt x="4818552" y="2877217"/>
                </a:lnTo>
                <a:lnTo>
                  <a:pt x="4817352" y="2877752"/>
                </a:lnTo>
                <a:close/>
              </a:path>
              <a:path w="4820803" h="2877752">
                <a:moveTo>
                  <a:pt x="4820680" y="2874581"/>
                </a:moveTo>
                <a:lnTo>
                  <a:pt x="4816487" y="2874581"/>
                </a:lnTo>
                <a:lnTo>
                  <a:pt x="4816873" y="2874407"/>
                </a:lnTo>
                <a:lnTo>
                  <a:pt x="4817165" y="2874118"/>
                </a:lnTo>
                <a:lnTo>
                  <a:pt x="4817455" y="2873827"/>
                </a:lnTo>
                <a:lnTo>
                  <a:pt x="4817629" y="2873441"/>
                </a:lnTo>
                <a:lnTo>
                  <a:pt x="4817629" y="4311"/>
                </a:lnTo>
                <a:lnTo>
                  <a:pt x="4759" y="3169"/>
                </a:lnTo>
                <a:lnTo>
                  <a:pt x="4759" y="0"/>
                </a:lnTo>
                <a:lnTo>
                  <a:pt x="4817352" y="0"/>
                </a:lnTo>
                <a:lnTo>
                  <a:pt x="4818552" y="535"/>
                </a:lnTo>
                <a:lnTo>
                  <a:pt x="4820267" y="2248"/>
                </a:lnTo>
                <a:lnTo>
                  <a:pt x="4820803" y="3446"/>
                </a:lnTo>
                <a:lnTo>
                  <a:pt x="4820803" y="2874305"/>
                </a:lnTo>
                <a:lnTo>
                  <a:pt x="4820680" y="2874581"/>
                </a:lnTo>
                <a:close/>
              </a:path>
              <a:path w="4820803" h="2877752">
                <a:moveTo>
                  <a:pt x="4813288" y="2871413"/>
                </a:moveTo>
                <a:lnTo>
                  <a:pt x="7513" y="2871413"/>
                </a:lnTo>
                <a:lnTo>
                  <a:pt x="7105" y="2871244"/>
                </a:lnTo>
                <a:lnTo>
                  <a:pt x="6514" y="2870654"/>
                </a:lnTo>
                <a:lnTo>
                  <a:pt x="6345" y="2870246"/>
                </a:lnTo>
                <a:lnTo>
                  <a:pt x="6345" y="7505"/>
                </a:lnTo>
                <a:lnTo>
                  <a:pt x="6514" y="7097"/>
                </a:lnTo>
                <a:lnTo>
                  <a:pt x="7104" y="6507"/>
                </a:lnTo>
                <a:lnTo>
                  <a:pt x="7513" y="6338"/>
                </a:lnTo>
                <a:lnTo>
                  <a:pt x="4813288" y="6338"/>
                </a:lnTo>
                <a:lnTo>
                  <a:pt x="4813698" y="6507"/>
                </a:lnTo>
                <a:lnTo>
                  <a:pt x="4814288" y="7097"/>
                </a:lnTo>
                <a:lnTo>
                  <a:pt x="4814457" y="7505"/>
                </a:lnTo>
                <a:lnTo>
                  <a:pt x="4814457" y="7922"/>
                </a:lnTo>
                <a:lnTo>
                  <a:pt x="7931" y="7922"/>
                </a:lnTo>
                <a:lnTo>
                  <a:pt x="7931" y="9507"/>
                </a:lnTo>
                <a:lnTo>
                  <a:pt x="9518" y="9507"/>
                </a:lnTo>
                <a:lnTo>
                  <a:pt x="9518" y="2868244"/>
                </a:lnTo>
                <a:lnTo>
                  <a:pt x="7930" y="2868244"/>
                </a:lnTo>
                <a:lnTo>
                  <a:pt x="7930" y="2869829"/>
                </a:lnTo>
                <a:lnTo>
                  <a:pt x="4814457" y="2869829"/>
                </a:lnTo>
                <a:lnTo>
                  <a:pt x="4814457" y="2870246"/>
                </a:lnTo>
                <a:lnTo>
                  <a:pt x="4814287" y="2870655"/>
                </a:lnTo>
                <a:lnTo>
                  <a:pt x="4813696" y="2871244"/>
                </a:lnTo>
                <a:lnTo>
                  <a:pt x="4813288" y="2871413"/>
                </a:lnTo>
                <a:close/>
              </a:path>
              <a:path w="4820803" h="2877752">
                <a:moveTo>
                  <a:pt x="9518" y="9507"/>
                </a:moveTo>
                <a:lnTo>
                  <a:pt x="7931" y="9507"/>
                </a:lnTo>
                <a:lnTo>
                  <a:pt x="7931" y="7922"/>
                </a:lnTo>
                <a:lnTo>
                  <a:pt x="9518" y="7922"/>
                </a:lnTo>
                <a:lnTo>
                  <a:pt x="9518" y="9507"/>
                </a:lnTo>
                <a:close/>
              </a:path>
              <a:path w="4820803" h="2877752">
                <a:moveTo>
                  <a:pt x="4811285" y="9507"/>
                </a:moveTo>
                <a:lnTo>
                  <a:pt x="9518" y="9507"/>
                </a:lnTo>
                <a:lnTo>
                  <a:pt x="9518" y="7922"/>
                </a:lnTo>
                <a:lnTo>
                  <a:pt x="4814457" y="7922"/>
                </a:lnTo>
                <a:lnTo>
                  <a:pt x="4811285" y="7922"/>
                </a:lnTo>
                <a:lnTo>
                  <a:pt x="4811285" y="9507"/>
                </a:lnTo>
                <a:close/>
              </a:path>
              <a:path w="4820803" h="2877752">
                <a:moveTo>
                  <a:pt x="4812871" y="2869828"/>
                </a:moveTo>
                <a:lnTo>
                  <a:pt x="4811285" y="2869828"/>
                </a:lnTo>
                <a:lnTo>
                  <a:pt x="4811285" y="7922"/>
                </a:lnTo>
                <a:lnTo>
                  <a:pt x="4812871" y="7922"/>
                </a:lnTo>
                <a:lnTo>
                  <a:pt x="4812871" y="9507"/>
                </a:lnTo>
                <a:lnTo>
                  <a:pt x="4814457" y="9507"/>
                </a:lnTo>
                <a:lnTo>
                  <a:pt x="4814457" y="2868244"/>
                </a:lnTo>
                <a:lnTo>
                  <a:pt x="4812871" y="2868244"/>
                </a:lnTo>
                <a:lnTo>
                  <a:pt x="4812871" y="2869828"/>
                </a:lnTo>
                <a:close/>
              </a:path>
              <a:path w="4820803" h="2877752">
                <a:moveTo>
                  <a:pt x="4814457" y="9507"/>
                </a:moveTo>
                <a:lnTo>
                  <a:pt x="4812871" y="9507"/>
                </a:lnTo>
                <a:lnTo>
                  <a:pt x="4812871" y="7922"/>
                </a:lnTo>
                <a:lnTo>
                  <a:pt x="4814457" y="7922"/>
                </a:lnTo>
                <a:lnTo>
                  <a:pt x="4814457" y="9507"/>
                </a:lnTo>
                <a:close/>
              </a:path>
              <a:path w="4820803" h="2877752">
                <a:moveTo>
                  <a:pt x="9518" y="2869829"/>
                </a:moveTo>
                <a:lnTo>
                  <a:pt x="7930" y="2869829"/>
                </a:lnTo>
                <a:lnTo>
                  <a:pt x="7930" y="2868244"/>
                </a:lnTo>
                <a:lnTo>
                  <a:pt x="9518" y="2868244"/>
                </a:lnTo>
                <a:lnTo>
                  <a:pt x="9518" y="2869829"/>
                </a:lnTo>
                <a:close/>
              </a:path>
              <a:path w="4820803" h="2877752">
                <a:moveTo>
                  <a:pt x="4814457" y="2869829"/>
                </a:moveTo>
                <a:lnTo>
                  <a:pt x="9518" y="2869829"/>
                </a:lnTo>
                <a:lnTo>
                  <a:pt x="9518" y="2868244"/>
                </a:lnTo>
                <a:lnTo>
                  <a:pt x="4811285" y="2868244"/>
                </a:lnTo>
                <a:lnTo>
                  <a:pt x="4811285" y="2869828"/>
                </a:lnTo>
                <a:lnTo>
                  <a:pt x="4814457" y="2869828"/>
                </a:lnTo>
                <a:close/>
              </a:path>
              <a:path w="4820803" h="2877752">
                <a:moveTo>
                  <a:pt x="4814457" y="2869828"/>
                </a:moveTo>
                <a:lnTo>
                  <a:pt x="4812871" y="2869828"/>
                </a:lnTo>
                <a:lnTo>
                  <a:pt x="4812871" y="2868244"/>
                </a:lnTo>
                <a:lnTo>
                  <a:pt x="4814457" y="2868244"/>
                </a:lnTo>
                <a:lnTo>
                  <a:pt x="4814457" y="2869828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18819" y="5631399"/>
            <a:ext cx="4445635" cy="122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5285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 marL="1264920">
              <a:lnSpc>
                <a:spcPct val="100000"/>
              </a:lnSpc>
              <a:spcBef>
                <a:spcPts val="275"/>
              </a:spcBef>
              <a:tabLst>
                <a:tab pos="315595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7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5" dirty="0">
                <a:latin typeface="Calibri"/>
                <a:cs typeface="Calibri"/>
              </a:rPr>
              <a:t>le</a:t>
            </a:r>
            <a:endParaRPr sz="950">
              <a:latin typeface="Calibri"/>
              <a:cs typeface="Calibri"/>
            </a:endParaRPr>
          </a:p>
          <a:p>
            <a:pPr marL="733425" algn="ctr">
              <a:lnSpc>
                <a:spcPct val="100000"/>
              </a:lnSpc>
              <a:spcBef>
                <a:spcPts val="275"/>
              </a:spcBef>
            </a:pPr>
            <a:r>
              <a:rPr sz="900" spc="-35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y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l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55" dirty="0">
                <a:latin typeface="Calibri"/>
                <a:cs typeface="Calibri"/>
              </a:rPr>
              <a:t>m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10" dirty="0">
                <a:latin typeface="Calibri"/>
                <a:cs typeface="Calibri"/>
              </a:rPr>
              <a:t>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 </a:t>
            </a:r>
            <a:r>
              <a:rPr sz="900" spc="-15" dirty="0">
                <a:latin typeface="Calibri"/>
                <a:cs typeface="Calibri"/>
              </a:rPr>
              <a:t>100</a:t>
            </a:r>
            <a:r>
              <a:rPr sz="900" spc="-10" dirty="0">
                <a:latin typeface="Calibri"/>
                <a:cs typeface="Calibri"/>
              </a:rPr>
              <a:t>%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8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8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60" dirty="0">
                <a:latin typeface="Calibri"/>
                <a:cs typeface="Calibri"/>
              </a:rPr>
              <a:t>-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19"/>
              </a:spcBef>
            </a:pPr>
            <a:endParaRPr sz="1300"/>
          </a:p>
          <a:p>
            <a:pPr marL="1285240">
              <a:lnSpc>
                <a:spcPct val="100000"/>
              </a:lnSpc>
              <a:tabLst>
                <a:tab pos="2856230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3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4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06" name="object 106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07" name="object 10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08" name="object 10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3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030549" y="5392111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030549" y="4674243"/>
            <a:ext cx="205104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8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6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979139" y="4434954"/>
            <a:ext cx="24701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1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0%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3" y="966471"/>
            <a:ext cx="5123767" cy="3162952"/>
          </a:xfrm>
          <a:custGeom>
            <a:avLst/>
            <a:gdLst/>
            <a:ahLst/>
            <a:cxnLst/>
            <a:rect l="l" t="t" r="r" b="b"/>
            <a:pathLst>
              <a:path w="5123767" h="3162952">
                <a:moveTo>
                  <a:pt x="0" y="0"/>
                </a:moveTo>
                <a:lnTo>
                  <a:pt x="5123767" y="0"/>
                </a:lnTo>
                <a:lnTo>
                  <a:pt x="5123767" y="3162952"/>
                </a:lnTo>
                <a:lnTo>
                  <a:pt x="0" y="3162952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09962" y="2870897"/>
            <a:ext cx="304190" cy="0"/>
          </a:xfrm>
          <a:custGeom>
            <a:avLst/>
            <a:gdLst/>
            <a:ahLst/>
            <a:cxnLst/>
            <a:rect l="l" t="t" r="r" b="b"/>
            <a:pathLst>
              <a:path w="304190">
                <a:moveTo>
                  <a:pt x="0" y="0"/>
                </a:moveTo>
                <a:lnTo>
                  <a:pt x="30419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84043" y="2870897"/>
            <a:ext cx="608388" cy="0"/>
          </a:xfrm>
          <a:custGeom>
            <a:avLst/>
            <a:gdLst/>
            <a:ahLst/>
            <a:cxnLst/>
            <a:rect l="l" t="t" r="r" b="b"/>
            <a:pathLst>
              <a:path w="608388">
                <a:moveTo>
                  <a:pt x="0" y="0"/>
                </a:moveTo>
                <a:lnTo>
                  <a:pt x="608388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67650" y="2870897"/>
            <a:ext cx="1017138" cy="0"/>
          </a:xfrm>
          <a:custGeom>
            <a:avLst/>
            <a:gdLst/>
            <a:ahLst/>
            <a:cxnLst/>
            <a:rect l="l" t="t" r="r" b="b"/>
            <a:pathLst>
              <a:path w="1017138">
                <a:moveTo>
                  <a:pt x="0" y="0"/>
                </a:moveTo>
                <a:lnTo>
                  <a:pt x="1017138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5930" y="2870896"/>
            <a:ext cx="304197" cy="0"/>
          </a:xfrm>
          <a:custGeom>
            <a:avLst/>
            <a:gdLst/>
            <a:ahLst/>
            <a:cxnLst/>
            <a:rect l="l" t="t" r="r" b="b"/>
            <a:pathLst>
              <a:path w="304197">
                <a:moveTo>
                  <a:pt x="0" y="0"/>
                </a:moveTo>
                <a:lnTo>
                  <a:pt x="30419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09962" y="2595443"/>
            <a:ext cx="304190" cy="0"/>
          </a:xfrm>
          <a:custGeom>
            <a:avLst/>
            <a:gdLst/>
            <a:ahLst/>
            <a:cxnLst/>
            <a:rect l="l" t="t" r="r" b="b"/>
            <a:pathLst>
              <a:path w="304190">
                <a:moveTo>
                  <a:pt x="0" y="0"/>
                </a:moveTo>
                <a:lnTo>
                  <a:pt x="30419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67650" y="2595443"/>
            <a:ext cx="2024781" cy="0"/>
          </a:xfrm>
          <a:custGeom>
            <a:avLst/>
            <a:gdLst/>
            <a:ahLst/>
            <a:cxnLst/>
            <a:rect l="l" t="t" r="r" b="b"/>
            <a:pathLst>
              <a:path w="2024781">
                <a:moveTo>
                  <a:pt x="0" y="0"/>
                </a:moveTo>
                <a:lnTo>
                  <a:pt x="202478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45930" y="2595442"/>
            <a:ext cx="304197" cy="0"/>
          </a:xfrm>
          <a:custGeom>
            <a:avLst/>
            <a:gdLst/>
            <a:ahLst/>
            <a:cxnLst/>
            <a:rect l="l" t="t" r="r" b="b"/>
            <a:pathLst>
              <a:path w="304197">
                <a:moveTo>
                  <a:pt x="0" y="0"/>
                </a:moveTo>
                <a:lnTo>
                  <a:pt x="30419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09962" y="2310492"/>
            <a:ext cx="304190" cy="0"/>
          </a:xfrm>
          <a:custGeom>
            <a:avLst/>
            <a:gdLst/>
            <a:ahLst/>
            <a:cxnLst/>
            <a:rect l="l" t="t" r="r" b="b"/>
            <a:pathLst>
              <a:path w="304190">
                <a:moveTo>
                  <a:pt x="0" y="0"/>
                </a:moveTo>
                <a:lnTo>
                  <a:pt x="30419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67650" y="2310492"/>
            <a:ext cx="2024781" cy="0"/>
          </a:xfrm>
          <a:custGeom>
            <a:avLst/>
            <a:gdLst/>
            <a:ahLst/>
            <a:cxnLst/>
            <a:rect l="l" t="t" r="r" b="b"/>
            <a:pathLst>
              <a:path w="2024781">
                <a:moveTo>
                  <a:pt x="0" y="0"/>
                </a:moveTo>
                <a:lnTo>
                  <a:pt x="202478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45930" y="2310491"/>
            <a:ext cx="304197" cy="0"/>
          </a:xfrm>
          <a:custGeom>
            <a:avLst/>
            <a:gdLst/>
            <a:ahLst/>
            <a:cxnLst/>
            <a:rect l="l" t="t" r="r" b="b"/>
            <a:pathLst>
              <a:path w="304197">
                <a:moveTo>
                  <a:pt x="0" y="0"/>
                </a:moveTo>
                <a:lnTo>
                  <a:pt x="30419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09962" y="2035039"/>
            <a:ext cx="304190" cy="0"/>
          </a:xfrm>
          <a:custGeom>
            <a:avLst/>
            <a:gdLst/>
            <a:ahLst/>
            <a:cxnLst/>
            <a:rect l="l" t="t" r="r" b="b"/>
            <a:pathLst>
              <a:path w="304190">
                <a:moveTo>
                  <a:pt x="0" y="0"/>
                </a:moveTo>
                <a:lnTo>
                  <a:pt x="304190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67650" y="2035039"/>
            <a:ext cx="2024781" cy="0"/>
          </a:xfrm>
          <a:custGeom>
            <a:avLst/>
            <a:gdLst/>
            <a:ahLst/>
            <a:cxnLst/>
            <a:rect l="l" t="t" r="r" b="b"/>
            <a:pathLst>
              <a:path w="2024781">
                <a:moveTo>
                  <a:pt x="0" y="0"/>
                </a:moveTo>
                <a:lnTo>
                  <a:pt x="202478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45930" y="2035038"/>
            <a:ext cx="304197" cy="0"/>
          </a:xfrm>
          <a:custGeom>
            <a:avLst/>
            <a:gdLst/>
            <a:ahLst/>
            <a:cxnLst/>
            <a:rect l="l" t="t" r="r" b="b"/>
            <a:pathLst>
              <a:path w="304197">
                <a:moveTo>
                  <a:pt x="0" y="0"/>
                </a:moveTo>
                <a:lnTo>
                  <a:pt x="304197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45930" y="1750086"/>
            <a:ext cx="4268221" cy="0"/>
          </a:xfrm>
          <a:custGeom>
            <a:avLst/>
            <a:gdLst/>
            <a:ahLst/>
            <a:cxnLst/>
            <a:rect l="l" t="t" r="r" b="b"/>
            <a:pathLst>
              <a:path w="4268221">
                <a:moveTo>
                  <a:pt x="0" y="0"/>
                </a:moveTo>
                <a:lnTo>
                  <a:pt x="426822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45930" y="1474633"/>
            <a:ext cx="4268221" cy="0"/>
          </a:xfrm>
          <a:custGeom>
            <a:avLst/>
            <a:gdLst/>
            <a:ahLst/>
            <a:cxnLst/>
            <a:rect l="l" t="t" r="r" b="b"/>
            <a:pathLst>
              <a:path w="4268221">
                <a:moveTo>
                  <a:pt x="0" y="0"/>
                </a:moveTo>
                <a:lnTo>
                  <a:pt x="4268221" y="0"/>
                </a:lnTo>
              </a:path>
            </a:pathLst>
          </a:custGeom>
          <a:ln w="9498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5934" y="1474635"/>
            <a:ext cx="4268221" cy="1681213"/>
          </a:xfrm>
          <a:custGeom>
            <a:avLst/>
            <a:gdLst/>
            <a:ahLst/>
            <a:cxnLst/>
            <a:rect l="l" t="t" r="r" b="b"/>
            <a:pathLst>
              <a:path w="4268221" h="1681213">
                <a:moveTo>
                  <a:pt x="0" y="0"/>
                </a:moveTo>
                <a:lnTo>
                  <a:pt x="4268221" y="0"/>
                </a:lnTo>
                <a:lnTo>
                  <a:pt x="4268221" y="1681213"/>
                </a:lnTo>
                <a:lnTo>
                  <a:pt x="0" y="168121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50128" y="1987548"/>
            <a:ext cx="408760" cy="1168291"/>
          </a:xfrm>
          <a:custGeom>
            <a:avLst/>
            <a:gdLst/>
            <a:ahLst/>
            <a:cxnLst/>
            <a:rect l="l" t="t" r="r" b="b"/>
            <a:pathLst>
              <a:path w="408760" h="1168291">
                <a:moveTo>
                  <a:pt x="0" y="0"/>
                </a:moveTo>
                <a:lnTo>
                  <a:pt x="408760" y="0"/>
                </a:lnTo>
                <a:lnTo>
                  <a:pt x="408760" y="1168291"/>
                </a:lnTo>
                <a:lnTo>
                  <a:pt x="0" y="1168291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50128" y="1987548"/>
            <a:ext cx="408760" cy="1168301"/>
          </a:xfrm>
          <a:custGeom>
            <a:avLst/>
            <a:gdLst/>
            <a:ahLst/>
            <a:cxnLst/>
            <a:rect l="l" t="t" r="r" b="b"/>
            <a:pathLst>
              <a:path w="408760" h="1168301">
                <a:moveTo>
                  <a:pt x="0" y="0"/>
                </a:moveTo>
                <a:lnTo>
                  <a:pt x="408760" y="0"/>
                </a:lnTo>
                <a:lnTo>
                  <a:pt x="408760" y="1168301"/>
                </a:lnTo>
                <a:lnTo>
                  <a:pt x="0" y="116830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76037" y="2899383"/>
            <a:ext cx="408751" cy="256456"/>
          </a:xfrm>
          <a:custGeom>
            <a:avLst/>
            <a:gdLst/>
            <a:ahLst/>
            <a:cxnLst/>
            <a:rect l="l" t="t" r="r" b="b"/>
            <a:pathLst>
              <a:path w="408751" h="256456">
                <a:moveTo>
                  <a:pt x="0" y="0"/>
                </a:moveTo>
                <a:lnTo>
                  <a:pt x="408751" y="0"/>
                </a:lnTo>
                <a:lnTo>
                  <a:pt x="408751" y="256456"/>
                </a:lnTo>
                <a:lnTo>
                  <a:pt x="0" y="256456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76037" y="2899393"/>
            <a:ext cx="408760" cy="256456"/>
          </a:xfrm>
          <a:custGeom>
            <a:avLst/>
            <a:gdLst/>
            <a:ahLst/>
            <a:cxnLst/>
            <a:rect l="l" t="t" r="r" b="b"/>
            <a:pathLst>
              <a:path w="408760" h="256456">
                <a:moveTo>
                  <a:pt x="0" y="0"/>
                </a:moveTo>
                <a:lnTo>
                  <a:pt x="408760" y="0"/>
                </a:lnTo>
                <a:lnTo>
                  <a:pt x="408760" y="256456"/>
                </a:lnTo>
                <a:lnTo>
                  <a:pt x="0" y="256456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92431" y="1769085"/>
            <a:ext cx="408760" cy="1386763"/>
          </a:xfrm>
          <a:custGeom>
            <a:avLst/>
            <a:gdLst/>
            <a:ahLst/>
            <a:cxnLst/>
            <a:rect l="l" t="t" r="r" b="b"/>
            <a:pathLst>
              <a:path w="408760" h="1386763">
                <a:moveTo>
                  <a:pt x="0" y="0"/>
                </a:moveTo>
                <a:lnTo>
                  <a:pt x="408760" y="0"/>
                </a:lnTo>
                <a:lnTo>
                  <a:pt x="408760" y="1386763"/>
                </a:lnTo>
                <a:lnTo>
                  <a:pt x="0" y="1386763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92440" y="1769085"/>
            <a:ext cx="408760" cy="1386763"/>
          </a:xfrm>
          <a:custGeom>
            <a:avLst/>
            <a:gdLst/>
            <a:ahLst/>
            <a:cxnLst/>
            <a:rect l="l" t="t" r="r" b="b"/>
            <a:pathLst>
              <a:path w="408760" h="1386763">
                <a:moveTo>
                  <a:pt x="0" y="0"/>
                </a:moveTo>
                <a:lnTo>
                  <a:pt x="408760" y="0"/>
                </a:lnTo>
                <a:lnTo>
                  <a:pt x="408760" y="1386763"/>
                </a:lnTo>
                <a:lnTo>
                  <a:pt x="0" y="138676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58889" y="1978049"/>
            <a:ext cx="408760" cy="1177790"/>
          </a:xfrm>
          <a:custGeom>
            <a:avLst/>
            <a:gdLst/>
            <a:ahLst/>
            <a:cxnLst/>
            <a:rect l="l" t="t" r="r" b="b"/>
            <a:pathLst>
              <a:path w="408760" h="1177790">
                <a:moveTo>
                  <a:pt x="0" y="0"/>
                </a:moveTo>
                <a:lnTo>
                  <a:pt x="408760" y="0"/>
                </a:lnTo>
                <a:lnTo>
                  <a:pt x="408760" y="1177790"/>
                </a:lnTo>
                <a:lnTo>
                  <a:pt x="0" y="117779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58889" y="1978049"/>
            <a:ext cx="408760" cy="1177799"/>
          </a:xfrm>
          <a:custGeom>
            <a:avLst/>
            <a:gdLst/>
            <a:ahLst/>
            <a:cxnLst/>
            <a:rect l="l" t="t" r="r" b="b"/>
            <a:pathLst>
              <a:path w="408760" h="1177799">
                <a:moveTo>
                  <a:pt x="0" y="0"/>
                </a:moveTo>
                <a:lnTo>
                  <a:pt x="408760" y="0"/>
                </a:lnTo>
                <a:lnTo>
                  <a:pt x="408760" y="1177799"/>
                </a:lnTo>
                <a:lnTo>
                  <a:pt x="0" y="117779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84788" y="2747418"/>
            <a:ext cx="399254" cy="408420"/>
          </a:xfrm>
          <a:custGeom>
            <a:avLst/>
            <a:gdLst/>
            <a:ahLst/>
            <a:cxnLst/>
            <a:rect l="l" t="t" r="r" b="b"/>
            <a:pathLst>
              <a:path w="399254" h="408420">
                <a:moveTo>
                  <a:pt x="0" y="0"/>
                </a:moveTo>
                <a:lnTo>
                  <a:pt x="399254" y="0"/>
                </a:lnTo>
                <a:lnTo>
                  <a:pt x="399254" y="408420"/>
                </a:lnTo>
                <a:lnTo>
                  <a:pt x="0" y="4084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84798" y="2747418"/>
            <a:ext cx="399254" cy="408430"/>
          </a:xfrm>
          <a:custGeom>
            <a:avLst/>
            <a:gdLst/>
            <a:ahLst/>
            <a:cxnLst/>
            <a:rect l="l" t="t" r="r" b="b"/>
            <a:pathLst>
              <a:path w="399254" h="408430">
                <a:moveTo>
                  <a:pt x="0" y="0"/>
                </a:moveTo>
                <a:lnTo>
                  <a:pt x="399254" y="0"/>
                </a:lnTo>
                <a:lnTo>
                  <a:pt x="399254" y="408430"/>
                </a:lnTo>
                <a:lnTo>
                  <a:pt x="0" y="408430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01201" y="1930558"/>
            <a:ext cx="408760" cy="1225291"/>
          </a:xfrm>
          <a:custGeom>
            <a:avLst/>
            <a:gdLst/>
            <a:ahLst/>
            <a:cxnLst/>
            <a:rect l="l" t="t" r="r" b="b"/>
            <a:pathLst>
              <a:path w="408760" h="1225291">
                <a:moveTo>
                  <a:pt x="0" y="0"/>
                </a:moveTo>
                <a:lnTo>
                  <a:pt x="408760" y="0"/>
                </a:lnTo>
                <a:lnTo>
                  <a:pt x="408760" y="1225291"/>
                </a:lnTo>
                <a:lnTo>
                  <a:pt x="0" y="12252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01201" y="1930558"/>
            <a:ext cx="408760" cy="1225291"/>
          </a:xfrm>
          <a:custGeom>
            <a:avLst/>
            <a:gdLst/>
            <a:ahLst/>
            <a:cxnLst/>
            <a:rect l="l" t="t" r="r" b="b"/>
            <a:pathLst>
              <a:path w="408760" h="1225291">
                <a:moveTo>
                  <a:pt x="0" y="0"/>
                </a:moveTo>
                <a:lnTo>
                  <a:pt x="408760" y="0"/>
                </a:lnTo>
                <a:lnTo>
                  <a:pt x="408760" y="1225291"/>
                </a:lnTo>
                <a:lnTo>
                  <a:pt x="0" y="122529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5930" y="1474633"/>
            <a:ext cx="0" cy="1681213"/>
          </a:xfrm>
          <a:custGeom>
            <a:avLst/>
            <a:gdLst/>
            <a:ahLst/>
            <a:cxnLst/>
            <a:rect l="l" t="t" r="r" b="b"/>
            <a:pathLst>
              <a:path h="1681213">
                <a:moveTo>
                  <a:pt x="0" y="1681213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17412" y="3155847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17412" y="2870895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17412" y="2595442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17412" y="2310490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17412" y="2035037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17412" y="1750086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17412" y="1474633"/>
            <a:ext cx="28518" cy="0"/>
          </a:xfrm>
          <a:custGeom>
            <a:avLst/>
            <a:gdLst/>
            <a:ahLst/>
            <a:cxnLst/>
            <a:rect l="l" t="t" r="r" b="b"/>
            <a:pathLst>
              <a:path w="28518">
                <a:moveTo>
                  <a:pt x="0" y="0"/>
                </a:moveTo>
                <a:lnTo>
                  <a:pt x="28518" y="0"/>
                </a:lnTo>
              </a:path>
            </a:pathLst>
          </a:custGeom>
          <a:ln w="9498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45930" y="3155847"/>
            <a:ext cx="4268221" cy="0"/>
          </a:xfrm>
          <a:custGeom>
            <a:avLst/>
            <a:gdLst/>
            <a:ahLst/>
            <a:cxnLst/>
            <a:rect l="l" t="t" r="r" b="b"/>
            <a:pathLst>
              <a:path w="4268221">
                <a:moveTo>
                  <a:pt x="0" y="0"/>
                </a:moveTo>
                <a:lnTo>
                  <a:pt x="4268221" y="0"/>
                </a:lnTo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45930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71840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88243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14152" y="3155847"/>
            <a:ext cx="0" cy="37993"/>
          </a:xfrm>
          <a:custGeom>
            <a:avLst/>
            <a:gdLst/>
            <a:ahLst/>
            <a:cxnLst/>
            <a:rect l="l" t="t" r="r" b="b"/>
            <a:pathLst>
              <a:path h="37993">
                <a:moveTo>
                  <a:pt x="0" y="0"/>
                </a:moveTo>
                <a:lnTo>
                  <a:pt x="0" y="37993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068283" y="449580"/>
            <a:ext cx="5965190" cy="1275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9"/>
              </a:spcBef>
            </a:pPr>
            <a:endParaRPr sz="1000"/>
          </a:p>
          <a:p>
            <a:pPr marR="1516380" algn="ctr">
              <a:lnSpc>
                <a:spcPct val="100000"/>
              </a:lnSpc>
            </a:pP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0" dirty="0">
                <a:latin typeface="Calibri"/>
                <a:cs typeface="Calibri"/>
              </a:rPr>
              <a:t>ud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0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14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i="1" dirty="0">
                <a:latin typeface="Calibri"/>
                <a:cs typeface="Calibri"/>
              </a:rPr>
              <a:t>E</a:t>
            </a:r>
            <a:r>
              <a:rPr sz="1200" i="1" spc="-30" dirty="0">
                <a:latin typeface="Calibri"/>
                <a:cs typeface="Calibri"/>
              </a:rPr>
              <a:t>ng</a:t>
            </a:r>
            <a:r>
              <a:rPr sz="1200" i="1" spc="10" dirty="0">
                <a:latin typeface="Calibri"/>
                <a:cs typeface="Calibri"/>
              </a:rPr>
              <a:t>l</a:t>
            </a:r>
            <a:r>
              <a:rPr sz="1200" i="1" spc="20" dirty="0">
                <a:latin typeface="Calibri"/>
                <a:cs typeface="Calibri"/>
              </a:rPr>
              <a:t>i</a:t>
            </a:r>
            <a:r>
              <a:rPr sz="1200" i="1" spc="-25" dirty="0">
                <a:latin typeface="Calibri"/>
                <a:cs typeface="Calibri"/>
              </a:rPr>
              <a:t>s</a:t>
            </a:r>
            <a:r>
              <a:rPr sz="1200" i="1" spc="-10" dirty="0">
                <a:latin typeface="Calibri"/>
                <a:cs typeface="Calibri"/>
              </a:rPr>
              <a:t>h</a:t>
            </a:r>
            <a:r>
              <a:rPr sz="1200" i="1" spc="10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L</a:t>
            </a:r>
            <a:r>
              <a:rPr sz="1200" i="1" spc="15" dirty="0">
                <a:latin typeface="Calibri"/>
                <a:cs typeface="Calibri"/>
              </a:rPr>
              <a:t>e</a:t>
            </a:r>
            <a:r>
              <a:rPr sz="1200" i="1" spc="-30" dirty="0">
                <a:latin typeface="Calibri"/>
                <a:cs typeface="Calibri"/>
              </a:rPr>
              <a:t>a</a:t>
            </a:r>
            <a:r>
              <a:rPr sz="1200" i="1" spc="-45" dirty="0">
                <a:latin typeface="Calibri"/>
                <a:cs typeface="Calibri"/>
              </a:rPr>
              <a:t>r</a:t>
            </a:r>
            <a:r>
              <a:rPr sz="1200" i="1" spc="-30" dirty="0">
                <a:latin typeface="Calibri"/>
                <a:cs typeface="Calibri"/>
              </a:rPr>
              <a:t>n</a:t>
            </a:r>
            <a:r>
              <a:rPr sz="1200" i="1" spc="15" dirty="0">
                <a:latin typeface="Calibri"/>
                <a:cs typeface="Calibri"/>
              </a:rPr>
              <a:t>e</a:t>
            </a:r>
            <a:r>
              <a:rPr sz="1200" i="1" dirty="0">
                <a:latin typeface="Calibri"/>
                <a:cs typeface="Calibri"/>
              </a:rPr>
              <a:t>r</a:t>
            </a:r>
            <a:r>
              <a:rPr sz="1200" i="1" spc="-10" dirty="0">
                <a:latin typeface="Calibri"/>
                <a:cs typeface="Calibri"/>
              </a:rPr>
              <a:t> </a:t>
            </a:r>
            <a:r>
              <a:rPr sz="1200" i="1" spc="-30" dirty="0">
                <a:latin typeface="Calibri"/>
                <a:cs typeface="Calibri"/>
              </a:rPr>
              <a:t>Sta</a:t>
            </a:r>
            <a:r>
              <a:rPr sz="1200" i="1" spc="-35" dirty="0">
                <a:latin typeface="Calibri"/>
                <a:cs typeface="Calibri"/>
              </a:rPr>
              <a:t>t</a:t>
            </a:r>
            <a:r>
              <a:rPr sz="1200" i="1" spc="-30" dirty="0">
                <a:latin typeface="Calibri"/>
                <a:cs typeface="Calibri"/>
              </a:rPr>
              <a:t>us</a:t>
            </a:r>
            <a:endParaRPr sz="1200">
              <a:latin typeface="Calibri"/>
              <a:cs typeface="Calibri"/>
            </a:endParaRPr>
          </a:p>
          <a:p>
            <a:pPr marR="1521460" algn="ctr">
              <a:lnSpc>
                <a:spcPct val="100000"/>
              </a:lnSpc>
              <a:spcBef>
                <a:spcPts val="80"/>
              </a:spcBef>
            </a:pPr>
            <a:r>
              <a:rPr sz="950" dirty="0">
                <a:latin typeface="Calibri"/>
                <a:cs typeface="Calibri"/>
              </a:rPr>
              <a:t>B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nn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y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6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1"/>
              </a:spcBef>
            </a:pPr>
            <a:endParaRPr sz="500"/>
          </a:p>
          <a:p>
            <a:pPr marL="1296035" algn="ctr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50837" y="1799817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19680" y="2710436"/>
            <a:ext cx="223774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56688" y="179533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77169" y="255655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97649" y="174237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68283" y="2517768"/>
            <a:ext cx="205104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2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68283" y="1958095"/>
            <a:ext cx="205104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4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43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sz="800" spc="-35" dirty="0">
                <a:solidFill>
                  <a:srgbClr val="808080"/>
                </a:solidFill>
                <a:latin typeface="Calibri"/>
                <a:cs typeface="Calibri"/>
              </a:rPr>
              <a:t>3</a:t>
            </a:r>
            <a:r>
              <a:rPr sz="800" spc="40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800" spc="15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96006" y="3227448"/>
            <a:ext cx="1330960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305" marR="6350" indent="-523240">
              <a:lnSpc>
                <a:spcPct val="105000"/>
              </a:lnSpc>
            </a:pPr>
            <a:r>
              <a:rPr sz="950" spc="40" dirty="0">
                <a:latin typeface="Calibri"/>
                <a:cs typeface="Calibri"/>
              </a:rPr>
              <a:t>L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 (</a:t>
            </a:r>
            <a:r>
              <a:rPr sz="950" spc="40" dirty="0">
                <a:latin typeface="Calibri"/>
                <a:cs typeface="Calibri"/>
              </a:rPr>
              <a:t>L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23146" y="3227448"/>
            <a:ext cx="11169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6350" indent="-114300">
              <a:lnSpc>
                <a:spcPct val="105000"/>
              </a:lnSpc>
            </a:pP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(RF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89563" y="3227448"/>
            <a:ext cx="14217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marR="6350" indent="-95250">
              <a:lnSpc>
                <a:spcPct val="1050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ly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4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)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&amp;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lly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0493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solidFill>
            <a:srgbClr val="6DFF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493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78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7883" y="3906221"/>
            <a:ext cx="76048" cy="66488"/>
          </a:xfrm>
          <a:custGeom>
            <a:avLst/>
            <a:gdLst/>
            <a:ahLst/>
            <a:cxnLst/>
            <a:rect l="l" t="t" r="r" b="b"/>
            <a:pathLst>
              <a:path w="76048" h="66488">
                <a:moveTo>
                  <a:pt x="0" y="0"/>
                </a:moveTo>
                <a:lnTo>
                  <a:pt x="76048" y="0"/>
                </a:lnTo>
                <a:lnTo>
                  <a:pt x="76048" y="66488"/>
                </a:lnTo>
                <a:lnTo>
                  <a:pt x="0" y="6648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32784" y="966464"/>
            <a:ext cx="5133296" cy="3172465"/>
          </a:xfrm>
          <a:custGeom>
            <a:avLst/>
            <a:gdLst/>
            <a:ahLst/>
            <a:cxnLst/>
            <a:rect l="l" t="t" r="r" b="b"/>
            <a:pathLst>
              <a:path w="5133296" h="3172465">
                <a:moveTo>
                  <a:pt x="5129846" y="3172465"/>
                </a:moveTo>
                <a:lnTo>
                  <a:pt x="3449" y="3172465"/>
                </a:lnTo>
                <a:lnTo>
                  <a:pt x="2249" y="3171930"/>
                </a:lnTo>
                <a:lnTo>
                  <a:pt x="535" y="3170216"/>
                </a:lnTo>
                <a:lnTo>
                  <a:pt x="0" y="3169018"/>
                </a:lnTo>
                <a:lnTo>
                  <a:pt x="0" y="3446"/>
                </a:lnTo>
                <a:lnTo>
                  <a:pt x="535" y="2248"/>
                </a:lnTo>
                <a:lnTo>
                  <a:pt x="2249" y="535"/>
                </a:lnTo>
                <a:lnTo>
                  <a:pt x="3449" y="0"/>
                </a:lnTo>
                <a:lnTo>
                  <a:pt x="4758" y="0"/>
                </a:lnTo>
                <a:lnTo>
                  <a:pt x="4758" y="3170"/>
                </a:lnTo>
                <a:lnTo>
                  <a:pt x="4315" y="3170"/>
                </a:lnTo>
                <a:lnTo>
                  <a:pt x="3929" y="3345"/>
                </a:lnTo>
                <a:lnTo>
                  <a:pt x="3637" y="3634"/>
                </a:lnTo>
                <a:lnTo>
                  <a:pt x="3347" y="3925"/>
                </a:lnTo>
                <a:lnTo>
                  <a:pt x="3173" y="4311"/>
                </a:lnTo>
                <a:lnTo>
                  <a:pt x="3173" y="3168153"/>
                </a:lnTo>
                <a:lnTo>
                  <a:pt x="3347" y="3168539"/>
                </a:lnTo>
                <a:lnTo>
                  <a:pt x="3637" y="3168831"/>
                </a:lnTo>
                <a:lnTo>
                  <a:pt x="3928" y="3169120"/>
                </a:lnTo>
                <a:lnTo>
                  <a:pt x="4315" y="3169294"/>
                </a:lnTo>
                <a:lnTo>
                  <a:pt x="5133172" y="3169294"/>
                </a:lnTo>
                <a:lnTo>
                  <a:pt x="5132760" y="3170216"/>
                </a:lnTo>
                <a:lnTo>
                  <a:pt x="5131045" y="3171930"/>
                </a:lnTo>
                <a:lnTo>
                  <a:pt x="5129846" y="3172465"/>
                </a:lnTo>
                <a:close/>
              </a:path>
              <a:path w="5133296" h="3172465">
                <a:moveTo>
                  <a:pt x="5133172" y="3169294"/>
                </a:moveTo>
                <a:lnTo>
                  <a:pt x="5128980" y="3169294"/>
                </a:lnTo>
                <a:lnTo>
                  <a:pt x="5129367" y="3169120"/>
                </a:lnTo>
                <a:lnTo>
                  <a:pt x="5129658" y="3168831"/>
                </a:lnTo>
                <a:lnTo>
                  <a:pt x="5129948" y="3168539"/>
                </a:lnTo>
                <a:lnTo>
                  <a:pt x="5130122" y="3168153"/>
                </a:lnTo>
                <a:lnTo>
                  <a:pt x="5130122" y="4311"/>
                </a:lnTo>
                <a:lnTo>
                  <a:pt x="4758" y="3170"/>
                </a:lnTo>
                <a:lnTo>
                  <a:pt x="4758" y="0"/>
                </a:lnTo>
                <a:lnTo>
                  <a:pt x="5129846" y="0"/>
                </a:lnTo>
                <a:lnTo>
                  <a:pt x="5131045" y="535"/>
                </a:lnTo>
                <a:lnTo>
                  <a:pt x="5132760" y="2248"/>
                </a:lnTo>
                <a:lnTo>
                  <a:pt x="5133296" y="3446"/>
                </a:lnTo>
                <a:lnTo>
                  <a:pt x="5133296" y="3169018"/>
                </a:lnTo>
                <a:lnTo>
                  <a:pt x="5133172" y="3169294"/>
                </a:lnTo>
                <a:close/>
              </a:path>
              <a:path w="5133296" h="3172465">
                <a:moveTo>
                  <a:pt x="5125782" y="3166126"/>
                </a:moveTo>
                <a:lnTo>
                  <a:pt x="7512" y="3166126"/>
                </a:lnTo>
                <a:lnTo>
                  <a:pt x="7103" y="3165956"/>
                </a:lnTo>
                <a:lnTo>
                  <a:pt x="6513" y="3165366"/>
                </a:lnTo>
                <a:lnTo>
                  <a:pt x="6344" y="3164959"/>
                </a:lnTo>
                <a:lnTo>
                  <a:pt x="6343" y="7506"/>
                </a:lnTo>
                <a:lnTo>
                  <a:pt x="6512" y="7098"/>
                </a:lnTo>
                <a:lnTo>
                  <a:pt x="7103" y="6507"/>
                </a:lnTo>
                <a:lnTo>
                  <a:pt x="7511" y="6338"/>
                </a:lnTo>
                <a:lnTo>
                  <a:pt x="5125783" y="6338"/>
                </a:lnTo>
                <a:lnTo>
                  <a:pt x="5126192" y="6507"/>
                </a:lnTo>
                <a:lnTo>
                  <a:pt x="5126782" y="7098"/>
                </a:lnTo>
                <a:lnTo>
                  <a:pt x="5126951" y="7506"/>
                </a:lnTo>
                <a:lnTo>
                  <a:pt x="5126951" y="7923"/>
                </a:lnTo>
                <a:lnTo>
                  <a:pt x="7929" y="7923"/>
                </a:lnTo>
                <a:lnTo>
                  <a:pt x="7929" y="9508"/>
                </a:lnTo>
                <a:lnTo>
                  <a:pt x="9515" y="9508"/>
                </a:lnTo>
                <a:lnTo>
                  <a:pt x="9515" y="3162957"/>
                </a:lnTo>
                <a:lnTo>
                  <a:pt x="7929" y="3162957"/>
                </a:lnTo>
                <a:lnTo>
                  <a:pt x="7929" y="3164542"/>
                </a:lnTo>
                <a:lnTo>
                  <a:pt x="5126951" y="3164542"/>
                </a:lnTo>
                <a:lnTo>
                  <a:pt x="5126951" y="3164959"/>
                </a:lnTo>
                <a:lnTo>
                  <a:pt x="5126781" y="3165367"/>
                </a:lnTo>
                <a:lnTo>
                  <a:pt x="5126190" y="3165958"/>
                </a:lnTo>
                <a:lnTo>
                  <a:pt x="5125782" y="3166126"/>
                </a:lnTo>
                <a:close/>
              </a:path>
              <a:path w="5133296" h="3172465">
                <a:moveTo>
                  <a:pt x="9515" y="9508"/>
                </a:moveTo>
                <a:lnTo>
                  <a:pt x="7929" y="9508"/>
                </a:lnTo>
                <a:lnTo>
                  <a:pt x="7929" y="7923"/>
                </a:lnTo>
                <a:lnTo>
                  <a:pt x="9515" y="7923"/>
                </a:lnTo>
                <a:lnTo>
                  <a:pt x="9515" y="9508"/>
                </a:lnTo>
                <a:close/>
              </a:path>
              <a:path w="5133296" h="3172465">
                <a:moveTo>
                  <a:pt x="5123780" y="9508"/>
                </a:moveTo>
                <a:lnTo>
                  <a:pt x="9515" y="9508"/>
                </a:lnTo>
                <a:lnTo>
                  <a:pt x="9515" y="7923"/>
                </a:lnTo>
                <a:lnTo>
                  <a:pt x="5126951" y="7923"/>
                </a:lnTo>
                <a:lnTo>
                  <a:pt x="5123780" y="7923"/>
                </a:lnTo>
                <a:lnTo>
                  <a:pt x="5123780" y="9508"/>
                </a:lnTo>
                <a:close/>
              </a:path>
              <a:path w="5133296" h="3172465">
                <a:moveTo>
                  <a:pt x="5125365" y="3164542"/>
                </a:moveTo>
                <a:lnTo>
                  <a:pt x="5123780" y="3164542"/>
                </a:lnTo>
                <a:lnTo>
                  <a:pt x="5123780" y="7923"/>
                </a:lnTo>
                <a:lnTo>
                  <a:pt x="5125365" y="7923"/>
                </a:lnTo>
                <a:lnTo>
                  <a:pt x="5125365" y="9508"/>
                </a:lnTo>
                <a:lnTo>
                  <a:pt x="5126951" y="9508"/>
                </a:lnTo>
                <a:lnTo>
                  <a:pt x="5126951" y="3162957"/>
                </a:lnTo>
                <a:lnTo>
                  <a:pt x="5125365" y="3162957"/>
                </a:lnTo>
                <a:lnTo>
                  <a:pt x="5125365" y="3164542"/>
                </a:lnTo>
                <a:close/>
              </a:path>
              <a:path w="5133296" h="3172465">
                <a:moveTo>
                  <a:pt x="5126951" y="9508"/>
                </a:moveTo>
                <a:lnTo>
                  <a:pt x="5125365" y="9508"/>
                </a:lnTo>
                <a:lnTo>
                  <a:pt x="5125365" y="7923"/>
                </a:lnTo>
                <a:lnTo>
                  <a:pt x="5126951" y="7923"/>
                </a:lnTo>
                <a:lnTo>
                  <a:pt x="5126951" y="9508"/>
                </a:lnTo>
                <a:close/>
              </a:path>
              <a:path w="5133296" h="3172465">
                <a:moveTo>
                  <a:pt x="9515" y="3164542"/>
                </a:moveTo>
                <a:lnTo>
                  <a:pt x="7929" y="3164542"/>
                </a:lnTo>
                <a:lnTo>
                  <a:pt x="7929" y="3162957"/>
                </a:lnTo>
                <a:lnTo>
                  <a:pt x="9515" y="3162957"/>
                </a:lnTo>
                <a:lnTo>
                  <a:pt x="9515" y="3164542"/>
                </a:lnTo>
                <a:close/>
              </a:path>
              <a:path w="5133296" h="3172465">
                <a:moveTo>
                  <a:pt x="5123780" y="3164542"/>
                </a:moveTo>
                <a:lnTo>
                  <a:pt x="9515" y="3164542"/>
                </a:lnTo>
                <a:lnTo>
                  <a:pt x="9515" y="3162957"/>
                </a:lnTo>
                <a:lnTo>
                  <a:pt x="5123780" y="3162957"/>
                </a:lnTo>
                <a:lnTo>
                  <a:pt x="5123780" y="3164542"/>
                </a:lnTo>
                <a:close/>
              </a:path>
              <a:path w="5133296" h="3172465">
                <a:moveTo>
                  <a:pt x="5126951" y="3164542"/>
                </a:moveTo>
                <a:lnTo>
                  <a:pt x="5125365" y="3164542"/>
                </a:lnTo>
                <a:lnTo>
                  <a:pt x="5125365" y="3162957"/>
                </a:lnTo>
                <a:lnTo>
                  <a:pt x="5126951" y="3162957"/>
                </a:lnTo>
                <a:lnTo>
                  <a:pt x="5126951" y="3164542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18819" y="3569176"/>
            <a:ext cx="4610735" cy="757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11860">
              <a:lnSpc>
                <a:spcPct val="100000"/>
              </a:lnSpc>
            </a:pPr>
            <a:r>
              <a:rPr sz="900" spc="-35" dirty="0">
                <a:latin typeface="Calibri"/>
                <a:cs typeface="Calibri"/>
              </a:rPr>
              <a:t>C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70" dirty="0">
                <a:latin typeface="Calibri"/>
                <a:cs typeface="Calibri"/>
              </a:rPr>
              <a:t>e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y</a:t>
            </a:r>
            <a:r>
              <a:rPr sz="900" spc="-9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45" dirty="0">
                <a:latin typeface="Calibri"/>
                <a:cs typeface="Calibri"/>
              </a:rPr>
              <a:t>o</a:t>
            </a:r>
            <a:r>
              <a:rPr sz="900" dirty="0">
                <a:latin typeface="Calibri"/>
                <a:cs typeface="Calibri"/>
              </a:rPr>
              <a:t>l</a:t>
            </a:r>
            <a:r>
              <a:rPr sz="900" spc="-114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55" dirty="0">
                <a:latin typeface="Calibri"/>
                <a:cs typeface="Calibri"/>
              </a:rPr>
              <a:t>m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u</a:t>
            </a:r>
            <a:r>
              <a:rPr sz="900" spc="-10" dirty="0">
                <a:latin typeface="Calibri"/>
                <a:cs typeface="Calibri"/>
              </a:rPr>
              <a:t>m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to </a:t>
            </a:r>
            <a:r>
              <a:rPr sz="900" spc="-15" dirty="0">
                <a:latin typeface="Calibri"/>
                <a:cs typeface="Calibri"/>
              </a:rPr>
              <a:t>100</a:t>
            </a:r>
            <a:r>
              <a:rPr sz="900" spc="-10" dirty="0">
                <a:latin typeface="Calibri"/>
                <a:cs typeface="Calibri"/>
              </a:rPr>
              <a:t>%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85" dirty="0">
                <a:latin typeface="Calibri"/>
                <a:cs typeface="Calibri"/>
              </a:rPr>
              <a:t>c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80" dirty="0">
                <a:latin typeface="Calibri"/>
                <a:cs typeface="Calibri"/>
              </a:rPr>
              <a:t>t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a</a:t>
            </a:r>
            <a:r>
              <a:rPr sz="900" spc="-11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spc="-5" dirty="0">
                <a:latin typeface="Calibri"/>
                <a:cs typeface="Calibri"/>
              </a:rPr>
              <a:t>s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30" dirty="0">
                <a:latin typeface="Calibri"/>
                <a:cs typeface="Calibri"/>
              </a:rPr>
              <a:t>o</a:t>
            </a:r>
            <a:r>
              <a:rPr sz="900" spc="45" dirty="0">
                <a:latin typeface="Calibri"/>
                <a:cs typeface="Calibri"/>
              </a:rPr>
              <a:t>n</a:t>
            </a:r>
            <a:r>
              <a:rPr sz="900" spc="-60" dirty="0">
                <a:latin typeface="Calibri"/>
                <a:cs typeface="Calibri"/>
              </a:rPr>
              <a:t>-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20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i</a:t>
            </a:r>
            <a:r>
              <a:rPr sz="900" spc="-10" dirty="0">
                <a:latin typeface="Calibri"/>
                <a:cs typeface="Calibri"/>
              </a:rPr>
              <a:t>c</a:t>
            </a:r>
            <a:r>
              <a:rPr sz="900" spc="5" dirty="0">
                <a:latin typeface="Calibri"/>
                <a:cs typeface="Calibri"/>
              </a:rPr>
              <a:t>i</a:t>
            </a:r>
            <a:r>
              <a:rPr sz="900" spc="-30" dirty="0">
                <a:latin typeface="Calibri"/>
                <a:cs typeface="Calibri"/>
              </a:rPr>
              <a:t>p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ts</a:t>
            </a:r>
            <a:endParaRPr sz="90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1431925">
              <a:lnSpc>
                <a:spcPct val="100000"/>
              </a:lnSpc>
              <a:tabLst>
                <a:tab pos="3002915" algn="l"/>
              </a:tabLst>
            </a:pP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hoo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on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5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36" name="object 136"/>
          <p:cNvSpPr/>
          <p:nvPr/>
        </p:nvSpPr>
        <p:spPr>
          <a:xfrm flipV="1">
            <a:off x="732784" y="4451345"/>
            <a:ext cx="45719" cy="45719"/>
          </a:xfrm>
          <a:custGeom>
            <a:avLst/>
            <a:gdLst/>
            <a:ahLst/>
            <a:cxnLst/>
            <a:rect l="l" t="t" r="r" b="b"/>
            <a:pathLst>
              <a:path w="4848932" h="2677086">
                <a:moveTo>
                  <a:pt x="4845481" y="2677086"/>
                </a:moveTo>
                <a:lnTo>
                  <a:pt x="3450" y="2677086"/>
                </a:lnTo>
                <a:lnTo>
                  <a:pt x="2250" y="2676551"/>
                </a:lnTo>
                <a:lnTo>
                  <a:pt x="536" y="2674839"/>
                </a:lnTo>
                <a:lnTo>
                  <a:pt x="0" y="2673641"/>
                </a:lnTo>
                <a:lnTo>
                  <a:pt x="0" y="3444"/>
                </a:lnTo>
                <a:lnTo>
                  <a:pt x="536" y="2247"/>
                </a:lnTo>
                <a:lnTo>
                  <a:pt x="2250" y="535"/>
                </a:lnTo>
                <a:lnTo>
                  <a:pt x="3450" y="0"/>
                </a:lnTo>
                <a:lnTo>
                  <a:pt x="4759" y="0"/>
                </a:lnTo>
                <a:lnTo>
                  <a:pt x="4759" y="3168"/>
                </a:lnTo>
                <a:lnTo>
                  <a:pt x="4316" y="3169"/>
                </a:lnTo>
                <a:lnTo>
                  <a:pt x="3929" y="3343"/>
                </a:lnTo>
                <a:lnTo>
                  <a:pt x="3637" y="3632"/>
                </a:lnTo>
                <a:lnTo>
                  <a:pt x="3348" y="3923"/>
                </a:lnTo>
                <a:lnTo>
                  <a:pt x="3174" y="4309"/>
                </a:lnTo>
                <a:lnTo>
                  <a:pt x="3174" y="2672776"/>
                </a:lnTo>
                <a:lnTo>
                  <a:pt x="3348" y="2673162"/>
                </a:lnTo>
                <a:lnTo>
                  <a:pt x="3637" y="2673454"/>
                </a:lnTo>
                <a:lnTo>
                  <a:pt x="3929" y="2673743"/>
                </a:lnTo>
                <a:lnTo>
                  <a:pt x="4316" y="2673917"/>
                </a:lnTo>
                <a:lnTo>
                  <a:pt x="4848809" y="2673917"/>
                </a:lnTo>
                <a:lnTo>
                  <a:pt x="4848396" y="2674839"/>
                </a:lnTo>
                <a:lnTo>
                  <a:pt x="4846682" y="2676551"/>
                </a:lnTo>
                <a:lnTo>
                  <a:pt x="4845481" y="2677086"/>
                </a:lnTo>
                <a:close/>
              </a:path>
              <a:path w="4848932" h="2677086">
                <a:moveTo>
                  <a:pt x="4848809" y="2673917"/>
                </a:moveTo>
                <a:lnTo>
                  <a:pt x="4844616" y="2673917"/>
                </a:lnTo>
                <a:lnTo>
                  <a:pt x="4845002" y="2673743"/>
                </a:lnTo>
                <a:lnTo>
                  <a:pt x="4845294" y="2673454"/>
                </a:lnTo>
                <a:lnTo>
                  <a:pt x="4845584" y="2673162"/>
                </a:lnTo>
                <a:lnTo>
                  <a:pt x="4845758" y="2672776"/>
                </a:lnTo>
                <a:lnTo>
                  <a:pt x="4845758" y="4309"/>
                </a:lnTo>
                <a:lnTo>
                  <a:pt x="4759" y="3168"/>
                </a:lnTo>
                <a:lnTo>
                  <a:pt x="4759" y="0"/>
                </a:lnTo>
                <a:lnTo>
                  <a:pt x="4845481" y="0"/>
                </a:lnTo>
                <a:lnTo>
                  <a:pt x="4846682" y="535"/>
                </a:lnTo>
                <a:lnTo>
                  <a:pt x="4848396" y="2247"/>
                </a:lnTo>
                <a:lnTo>
                  <a:pt x="4848932" y="3444"/>
                </a:lnTo>
                <a:lnTo>
                  <a:pt x="4848932" y="2673641"/>
                </a:lnTo>
                <a:lnTo>
                  <a:pt x="4848809" y="2673917"/>
                </a:lnTo>
                <a:close/>
              </a:path>
              <a:path w="4848932" h="2677086">
                <a:moveTo>
                  <a:pt x="4841418" y="2670750"/>
                </a:moveTo>
                <a:lnTo>
                  <a:pt x="7514" y="2670750"/>
                </a:lnTo>
                <a:lnTo>
                  <a:pt x="7105" y="2670581"/>
                </a:lnTo>
                <a:lnTo>
                  <a:pt x="6810" y="2670286"/>
                </a:lnTo>
                <a:lnTo>
                  <a:pt x="6514" y="2669991"/>
                </a:lnTo>
                <a:lnTo>
                  <a:pt x="6345" y="2669584"/>
                </a:lnTo>
                <a:lnTo>
                  <a:pt x="6345" y="7496"/>
                </a:lnTo>
                <a:lnTo>
                  <a:pt x="6509" y="7099"/>
                </a:lnTo>
                <a:lnTo>
                  <a:pt x="7108" y="6500"/>
                </a:lnTo>
                <a:lnTo>
                  <a:pt x="7506" y="6335"/>
                </a:lnTo>
                <a:lnTo>
                  <a:pt x="4841418" y="6335"/>
                </a:lnTo>
                <a:lnTo>
                  <a:pt x="4841827" y="6504"/>
                </a:lnTo>
                <a:lnTo>
                  <a:pt x="4842417" y="7094"/>
                </a:lnTo>
                <a:lnTo>
                  <a:pt x="4842587" y="7502"/>
                </a:lnTo>
                <a:lnTo>
                  <a:pt x="4842587" y="7919"/>
                </a:lnTo>
                <a:lnTo>
                  <a:pt x="7931" y="7919"/>
                </a:lnTo>
                <a:lnTo>
                  <a:pt x="7931" y="9503"/>
                </a:lnTo>
                <a:lnTo>
                  <a:pt x="9517" y="9503"/>
                </a:lnTo>
                <a:lnTo>
                  <a:pt x="9517" y="2667583"/>
                </a:lnTo>
                <a:lnTo>
                  <a:pt x="7931" y="2667583"/>
                </a:lnTo>
                <a:lnTo>
                  <a:pt x="7931" y="2669167"/>
                </a:lnTo>
                <a:lnTo>
                  <a:pt x="4842587" y="2669167"/>
                </a:lnTo>
                <a:lnTo>
                  <a:pt x="4842587" y="2669584"/>
                </a:lnTo>
                <a:lnTo>
                  <a:pt x="4842417" y="2669991"/>
                </a:lnTo>
                <a:lnTo>
                  <a:pt x="4842122" y="2670286"/>
                </a:lnTo>
                <a:lnTo>
                  <a:pt x="4841826" y="2670581"/>
                </a:lnTo>
                <a:lnTo>
                  <a:pt x="4841418" y="2670750"/>
                </a:lnTo>
                <a:close/>
              </a:path>
              <a:path w="4848932" h="2677086">
                <a:moveTo>
                  <a:pt x="9517" y="9503"/>
                </a:moveTo>
                <a:lnTo>
                  <a:pt x="7931" y="9503"/>
                </a:lnTo>
                <a:lnTo>
                  <a:pt x="7931" y="7919"/>
                </a:lnTo>
                <a:lnTo>
                  <a:pt x="9517" y="7919"/>
                </a:lnTo>
                <a:lnTo>
                  <a:pt x="9517" y="9503"/>
                </a:lnTo>
                <a:close/>
              </a:path>
              <a:path w="4848932" h="2677086">
                <a:moveTo>
                  <a:pt x="4839415" y="9503"/>
                </a:moveTo>
                <a:lnTo>
                  <a:pt x="9517" y="9503"/>
                </a:lnTo>
                <a:lnTo>
                  <a:pt x="9517" y="7919"/>
                </a:lnTo>
                <a:lnTo>
                  <a:pt x="4842587" y="7919"/>
                </a:lnTo>
                <a:lnTo>
                  <a:pt x="4839415" y="7919"/>
                </a:lnTo>
                <a:lnTo>
                  <a:pt x="4839415" y="9503"/>
                </a:lnTo>
                <a:close/>
              </a:path>
              <a:path w="4848932" h="2677086">
                <a:moveTo>
                  <a:pt x="4841001" y="2669166"/>
                </a:moveTo>
                <a:lnTo>
                  <a:pt x="4839415" y="2669166"/>
                </a:lnTo>
                <a:lnTo>
                  <a:pt x="4839415" y="7919"/>
                </a:lnTo>
                <a:lnTo>
                  <a:pt x="4841000" y="7919"/>
                </a:lnTo>
                <a:lnTo>
                  <a:pt x="4841000" y="9503"/>
                </a:lnTo>
                <a:lnTo>
                  <a:pt x="4842587" y="9503"/>
                </a:lnTo>
                <a:lnTo>
                  <a:pt x="4842587" y="2667583"/>
                </a:lnTo>
                <a:lnTo>
                  <a:pt x="4841001" y="2667583"/>
                </a:lnTo>
                <a:lnTo>
                  <a:pt x="4841001" y="2669166"/>
                </a:lnTo>
                <a:close/>
              </a:path>
              <a:path w="4848932" h="2677086">
                <a:moveTo>
                  <a:pt x="4842587" y="9503"/>
                </a:moveTo>
                <a:lnTo>
                  <a:pt x="4841000" y="9503"/>
                </a:lnTo>
                <a:lnTo>
                  <a:pt x="4841000" y="7919"/>
                </a:lnTo>
                <a:lnTo>
                  <a:pt x="4842587" y="7919"/>
                </a:lnTo>
                <a:lnTo>
                  <a:pt x="4842587" y="9503"/>
                </a:lnTo>
                <a:close/>
              </a:path>
              <a:path w="4848932" h="2677086">
                <a:moveTo>
                  <a:pt x="9517" y="2669167"/>
                </a:moveTo>
                <a:lnTo>
                  <a:pt x="7931" y="2669167"/>
                </a:lnTo>
                <a:lnTo>
                  <a:pt x="7931" y="2667583"/>
                </a:lnTo>
                <a:lnTo>
                  <a:pt x="9517" y="2667583"/>
                </a:lnTo>
                <a:lnTo>
                  <a:pt x="9517" y="2669167"/>
                </a:lnTo>
                <a:close/>
              </a:path>
              <a:path w="4848932" h="2677086">
                <a:moveTo>
                  <a:pt x="4842587" y="2669167"/>
                </a:moveTo>
                <a:lnTo>
                  <a:pt x="9517" y="2669167"/>
                </a:lnTo>
                <a:lnTo>
                  <a:pt x="9517" y="2667583"/>
                </a:lnTo>
                <a:lnTo>
                  <a:pt x="4839415" y="2667583"/>
                </a:lnTo>
                <a:lnTo>
                  <a:pt x="4839415" y="2669166"/>
                </a:lnTo>
                <a:lnTo>
                  <a:pt x="4842587" y="2669166"/>
                </a:lnTo>
                <a:close/>
              </a:path>
              <a:path w="4848932" h="2677086">
                <a:moveTo>
                  <a:pt x="4842587" y="2669166"/>
                </a:moveTo>
                <a:lnTo>
                  <a:pt x="4841001" y="2669166"/>
                </a:lnTo>
                <a:lnTo>
                  <a:pt x="4841001" y="2667583"/>
                </a:lnTo>
                <a:lnTo>
                  <a:pt x="4842587" y="2667583"/>
                </a:lnTo>
                <a:lnTo>
                  <a:pt x="4842587" y="2669166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39" name="object 1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40" name="object 1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5" y="966466"/>
            <a:ext cx="4572721" cy="2563525"/>
          </a:xfrm>
          <a:custGeom>
            <a:avLst/>
            <a:gdLst/>
            <a:ahLst/>
            <a:cxnLst/>
            <a:rect l="l" t="t" r="r" b="b"/>
            <a:pathLst>
              <a:path w="4572721" h="2563525">
                <a:moveTo>
                  <a:pt x="0" y="0"/>
                </a:moveTo>
                <a:lnTo>
                  <a:pt x="4572721" y="0"/>
                </a:lnTo>
                <a:lnTo>
                  <a:pt x="4572721" y="2563525"/>
                </a:lnTo>
                <a:lnTo>
                  <a:pt x="0" y="2563525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34576" y="2252977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94121" y="2252977"/>
            <a:ext cx="266187" cy="0"/>
          </a:xfrm>
          <a:custGeom>
            <a:avLst/>
            <a:gdLst/>
            <a:ahLst/>
            <a:cxnLst/>
            <a:rect l="l" t="t" r="r" b="b"/>
            <a:pathLst>
              <a:path w="266187">
                <a:moveTo>
                  <a:pt x="0" y="0"/>
                </a:moveTo>
                <a:lnTo>
                  <a:pt x="26618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53677" y="2252977"/>
            <a:ext cx="266197" cy="0"/>
          </a:xfrm>
          <a:custGeom>
            <a:avLst/>
            <a:gdLst/>
            <a:ahLst/>
            <a:cxnLst/>
            <a:rect l="l" t="t" r="r" b="b"/>
            <a:pathLst>
              <a:path w="266197">
                <a:moveTo>
                  <a:pt x="0" y="0"/>
                </a:moveTo>
                <a:lnTo>
                  <a:pt x="26619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5838" y="2252979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34576" y="2082075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94121" y="2082075"/>
            <a:ext cx="266187" cy="0"/>
          </a:xfrm>
          <a:custGeom>
            <a:avLst/>
            <a:gdLst/>
            <a:ahLst/>
            <a:cxnLst/>
            <a:rect l="l" t="t" r="r" b="b"/>
            <a:pathLst>
              <a:path w="266187">
                <a:moveTo>
                  <a:pt x="0" y="0"/>
                </a:moveTo>
                <a:lnTo>
                  <a:pt x="26618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3677" y="2082075"/>
            <a:ext cx="446824" cy="0"/>
          </a:xfrm>
          <a:custGeom>
            <a:avLst/>
            <a:gdLst/>
            <a:ahLst/>
            <a:cxnLst/>
            <a:rect l="l" t="t" r="r" b="b"/>
            <a:pathLst>
              <a:path w="446824">
                <a:moveTo>
                  <a:pt x="0" y="0"/>
                </a:moveTo>
                <a:lnTo>
                  <a:pt x="44682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5838" y="2082077"/>
            <a:ext cx="133089" cy="0"/>
          </a:xfrm>
          <a:custGeom>
            <a:avLst/>
            <a:gdLst/>
            <a:ahLst/>
            <a:cxnLst/>
            <a:rect l="l" t="t" r="r" b="b"/>
            <a:pathLst>
              <a:path w="133089">
                <a:moveTo>
                  <a:pt x="0" y="0"/>
                </a:moveTo>
                <a:lnTo>
                  <a:pt x="13308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53948" y="1911174"/>
            <a:ext cx="313716" cy="0"/>
          </a:xfrm>
          <a:custGeom>
            <a:avLst/>
            <a:gdLst/>
            <a:ahLst/>
            <a:cxnLst/>
            <a:rect l="l" t="t" r="r" b="b"/>
            <a:pathLst>
              <a:path w="313716">
                <a:moveTo>
                  <a:pt x="0" y="0"/>
                </a:moveTo>
                <a:lnTo>
                  <a:pt x="31371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21564" y="1911174"/>
            <a:ext cx="351757" cy="0"/>
          </a:xfrm>
          <a:custGeom>
            <a:avLst/>
            <a:gdLst/>
            <a:ahLst/>
            <a:cxnLst/>
            <a:rect l="l" t="t" r="r" b="b"/>
            <a:pathLst>
              <a:path w="351757">
                <a:moveTo>
                  <a:pt x="0" y="0"/>
                </a:moveTo>
                <a:lnTo>
                  <a:pt x="35175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13494" y="1911174"/>
            <a:ext cx="627442" cy="0"/>
          </a:xfrm>
          <a:custGeom>
            <a:avLst/>
            <a:gdLst/>
            <a:ahLst/>
            <a:cxnLst/>
            <a:rect l="l" t="t" r="r" b="b"/>
            <a:pathLst>
              <a:path w="627442">
                <a:moveTo>
                  <a:pt x="0" y="0"/>
                </a:moveTo>
                <a:lnTo>
                  <a:pt x="627442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81129" y="1911174"/>
            <a:ext cx="351738" cy="0"/>
          </a:xfrm>
          <a:custGeom>
            <a:avLst/>
            <a:gdLst/>
            <a:ahLst/>
            <a:cxnLst/>
            <a:rect l="l" t="t" r="r" b="b"/>
            <a:pathLst>
              <a:path w="351738">
                <a:moveTo>
                  <a:pt x="0" y="0"/>
                </a:moveTo>
                <a:lnTo>
                  <a:pt x="351738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73050" y="1911175"/>
            <a:ext cx="627451" cy="0"/>
          </a:xfrm>
          <a:custGeom>
            <a:avLst/>
            <a:gdLst/>
            <a:ahLst/>
            <a:cxnLst/>
            <a:rect l="l" t="t" r="r" b="b"/>
            <a:pathLst>
              <a:path w="627451">
                <a:moveTo>
                  <a:pt x="0" y="0"/>
                </a:moveTo>
                <a:lnTo>
                  <a:pt x="627451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0675" y="1911175"/>
            <a:ext cx="361254" cy="0"/>
          </a:xfrm>
          <a:custGeom>
            <a:avLst/>
            <a:gdLst/>
            <a:ahLst/>
            <a:cxnLst/>
            <a:rect l="l" t="t" r="r" b="b"/>
            <a:pathLst>
              <a:path w="361254">
                <a:moveTo>
                  <a:pt x="0" y="0"/>
                </a:moveTo>
                <a:lnTo>
                  <a:pt x="36125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5838" y="1911175"/>
            <a:ext cx="304209" cy="0"/>
          </a:xfrm>
          <a:custGeom>
            <a:avLst/>
            <a:gdLst/>
            <a:ahLst/>
            <a:cxnLst/>
            <a:rect l="l" t="t" r="r" b="b"/>
            <a:pathLst>
              <a:path w="304209">
                <a:moveTo>
                  <a:pt x="0" y="0"/>
                </a:moveTo>
                <a:lnTo>
                  <a:pt x="30420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53948" y="1740273"/>
            <a:ext cx="313716" cy="0"/>
          </a:xfrm>
          <a:custGeom>
            <a:avLst/>
            <a:gdLst/>
            <a:ahLst/>
            <a:cxnLst/>
            <a:rect l="l" t="t" r="r" b="b"/>
            <a:pathLst>
              <a:path w="313716">
                <a:moveTo>
                  <a:pt x="0" y="0"/>
                </a:moveTo>
                <a:lnTo>
                  <a:pt x="31371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21564" y="1740273"/>
            <a:ext cx="351757" cy="0"/>
          </a:xfrm>
          <a:custGeom>
            <a:avLst/>
            <a:gdLst/>
            <a:ahLst/>
            <a:cxnLst/>
            <a:rect l="l" t="t" r="r" b="b"/>
            <a:pathLst>
              <a:path w="351757">
                <a:moveTo>
                  <a:pt x="0" y="0"/>
                </a:moveTo>
                <a:lnTo>
                  <a:pt x="35175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13494" y="1740273"/>
            <a:ext cx="627442" cy="0"/>
          </a:xfrm>
          <a:custGeom>
            <a:avLst/>
            <a:gdLst/>
            <a:ahLst/>
            <a:cxnLst/>
            <a:rect l="l" t="t" r="r" b="b"/>
            <a:pathLst>
              <a:path w="627442">
                <a:moveTo>
                  <a:pt x="0" y="0"/>
                </a:moveTo>
                <a:lnTo>
                  <a:pt x="627442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73050" y="1740273"/>
            <a:ext cx="1159817" cy="0"/>
          </a:xfrm>
          <a:custGeom>
            <a:avLst/>
            <a:gdLst/>
            <a:ahLst/>
            <a:cxnLst/>
            <a:rect l="l" t="t" r="r" b="b"/>
            <a:pathLst>
              <a:path w="1159817">
                <a:moveTo>
                  <a:pt x="0" y="0"/>
                </a:moveTo>
                <a:lnTo>
                  <a:pt x="1159817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40675" y="1740273"/>
            <a:ext cx="361254" cy="0"/>
          </a:xfrm>
          <a:custGeom>
            <a:avLst/>
            <a:gdLst/>
            <a:ahLst/>
            <a:cxnLst/>
            <a:rect l="l" t="t" r="r" b="b"/>
            <a:pathLst>
              <a:path w="361254">
                <a:moveTo>
                  <a:pt x="0" y="0"/>
                </a:moveTo>
                <a:lnTo>
                  <a:pt x="361254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5838" y="1740273"/>
            <a:ext cx="304209" cy="0"/>
          </a:xfrm>
          <a:custGeom>
            <a:avLst/>
            <a:gdLst/>
            <a:ahLst/>
            <a:cxnLst/>
            <a:rect l="l" t="t" r="r" b="b"/>
            <a:pathLst>
              <a:path w="304209">
                <a:moveTo>
                  <a:pt x="0" y="0"/>
                </a:moveTo>
                <a:lnTo>
                  <a:pt x="304209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5838" y="1559877"/>
            <a:ext cx="4011826" cy="0"/>
          </a:xfrm>
          <a:custGeom>
            <a:avLst/>
            <a:gdLst/>
            <a:ahLst/>
            <a:cxnLst/>
            <a:rect l="l" t="t" r="r" b="b"/>
            <a:pathLst>
              <a:path w="4011826">
                <a:moveTo>
                  <a:pt x="0" y="0"/>
                </a:moveTo>
                <a:lnTo>
                  <a:pt x="401182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5838" y="1388976"/>
            <a:ext cx="4011826" cy="0"/>
          </a:xfrm>
          <a:custGeom>
            <a:avLst/>
            <a:gdLst/>
            <a:ahLst/>
            <a:cxnLst/>
            <a:rect l="l" t="t" r="r" b="b"/>
            <a:pathLst>
              <a:path w="4011826">
                <a:moveTo>
                  <a:pt x="0" y="0"/>
                </a:moveTo>
                <a:lnTo>
                  <a:pt x="4011826" y="0"/>
                </a:lnTo>
              </a:path>
            </a:pathLst>
          </a:custGeom>
          <a:ln w="9494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88927" y="2025116"/>
            <a:ext cx="171120" cy="408255"/>
          </a:xfrm>
          <a:custGeom>
            <a:avLst/>
            <a:gdLst/>
            <a:ahLst/>
            <a:cxnLst/>
            <a:rect l="l" t="t" r="r" b="b"/>
            <a:pathLst>
              <a:path w="171120" h="408255">
                <a:moveTo>
                  <a:pt x="0" y="0"/>
                </a:moveTo>
                <a:lnTo>
                  <a:pt x="171120" y="0"/>
                </a:lnTo>
                <a:lnTo>
                  <a:pt x="171120" y="408255"/>
                </a:lnTo>
                <a:lnTo>
                  <a:pt x="0" y="40825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88927" y="2025107"/>
            <a:ext cx="171120" cy="408265"/>
          </a:xfrm>
          <a:custGeom>
            <a:avLst/>
            <a:gdLst/>
            <a:ahLst/>
            <a:cxnLst/>
            <a:rect l="l" t="t" r="r" b="b"/>
            <a:pathLst>
              <a:path w="171120" h="408265">
                <a:moveTo>
                  <a:pt x="0" y="0"/>
                </a:moveTo>
                <a:lnTo>
                  <a:pt x="171120" y="0"/>
                </a:lnTo>
                <a:lnTo>
                  <a:pt x="171120" y="408265"/>
                </a:lnTo>
                <a:lnTo>
                  <a:pt x="0" y="40826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19874" y="2072580"/>
            <a:ext cx="180627" cy="360792"/>
          </a:xfrm>
          <a:custGeom>
            <a:avLst/>
            <a:gdLst/>
            <a:ahLst/>
            <a:cxnLst/>
            <a:rect l="l" t="t" r="r" b="b"/>
            <a:pathLst>
              <a:path w="180627" h="360792">
                <a:moveTo>
                  <a:pt x="0" y="0"/>
                </a:moveTo>
                <a:lnTo>
                  <a:pt x="180627" y="0"/>
                </a:lnTo>
                <a:lnTo>
                  <a:pt x="180627" y="360792"/>
                </a:lnTo>
                <a:lnTo>
                  <a:pt x="0" y="36079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9865" y="2072579"/>
            <a:ext cx="180627" cy="360792"/>
          </a:xfrm>
          <a:custGeom>
            <a:avLst/>
            <a:gdLst/>
            <a:ahLst/>
            <a:cxnLst/>
            <a:rect l="l" t="t" r="r" b="b"/>
            <a:pathLst>
              <a:path w="180627" h="360792">
                <a:moveTo>
                  <a:pt x="0" y="0"/>
                </a:moveTo>
                <a:lnTo>
                  <a:pt x="180627" y="0"/>
                </a:lnTo>
                <a:lnTo>
                  <a:pt x="180627" y="360792"/>
                </a:lnTo>
                <a:lnTo>
                  <a:pt x="0" y="360792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60309" y="2044094"/>
            <a:ext cx="180627" cy="389276"/>
          </a:xfrm>
          <a:custGeom>
            <a:avLst/>
            <a:gdLst/>
            <a:ahLst/>
            <a:cxnLst/>
            <a:rect l="l" t="t" r="r" b="b"/>
            <a:pathLst>
              <a:path w="180627" h="389276">
                <a:moveTo>
                  <a:pt x="0" y="0"/>
                </a:moveTo>
                <a:lnTo>
                  <a:pt x="180627" y="0"/>
                </a:lnTo>
                <a:lnTo>
                  <a:pt x="180627" y="389276"/>
                </a:lnTo>
                <a:lnTo>
                  <a:pt x="0" y="38927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60309" y="2044094"/>
            <a:ext cx="180627" cy="389276"/>
          </a:xfrm>
          <a:custGeom>
            <a:avLst/>
            <a:gdLst/>
            <a:ahLst/>
            <a:cxnLst/>
            <a:rect l="l" t="t" r="r" b="b"/>
            <a:pathLst>
              <a:path w="180627" h="389276">
                <a:moveTo>
                  <a:pt x="0" y="0"/>
                </a:moveTo>
                <a:lnTo>
                  <a:pt x="180627" y="0"/>
                </a:lnTo>
                <a:lnTo>
                  <a:pt x="180627" y="389276"/>
                </a:lnTo>
                <a:lnTo>
                  <a:pt x="0" y="389276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60047" y="1721281"/>
            <a:ext cx="180627" cy="712090"/>
          </a:xfrm>
          <a:custGeom>
            <a:avLst/>
            <a:gdLst/>
            <a:ahLst/>
            <a:cxnLst/>
            <a:rect l="l" t="t" r="r" b="b"/>
            <a:pathLst>
              <a:path w="180627" h="712090">
                <a:moveTo>
                  <a:pt x="0" y="0"/>
                </a:moveTo>
                <a:lnTo>
                  <a:pt x="180627" y="0"/>
                </a:lnTo>
                <a:lnTo>
                  <a:pt x="180627" y="712090"/>
                </a:lnTo>
                <a:lnTo>
                  <a:pt x="0" y="71209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60048" y="1721282"/>
            <a:ext cx="180627" cy="712090"/>
          </a:xfrm>
          <a:custGeom>
            <a:avLst/>
            <a:gdLst/>
            <a:ahLst/>
            <a:cxnLst/>
            <a:rect l="l" t="t" r="r" b="b"/>
            <a:pathLst>
              <a:path w="180627" h="712090">
                <a:moveTo>
                  <a:pt x="0" y="0"/>
                </a:moveTo>
                <a:lnTo>
                  <a:pt x="180627" y="0"/>
                </a:lnTo>
                <a:lnTo>
                  <a:pt x="180627" y="712090"/>
                </a:lnTo>
                <a:lnTo>
                  <a:pt x="0" y="71209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00501" y="1730776"/>
            <a:ext cx="180627" cy="702595"/>
          </a:xfrm>
          <a:custGeom>
            <a:avLst/>
            <a:gdLst/>
            <a:ahLst/>
            <a:cxnLst/>
            <a:rect l="l" t="t" r="r" b="b"/>
            <a:pathLst>
              <a:path w="180627" h="702595">
                <a:moveTo>
                  <a:pt x="0" y="0"/>
                </a:moveTo>
                <a:lnTo>
                  <a:pt x="180627" y="0"/>
                </a:lnTo>
                <a:lnTo>
                  <a:pt x="180627" y="702595"/>
                </a:lnTo>
                <a:lnTo>
                  <a:pt x="0" y="70259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00492" y="1730775"/>
            <a:ext cx="180627" cy="702595"/>
          </a:xfrm>
          <a:custGeom>
            <a:avLst/>
            <a:gdLst/>
            <a:ahLst/>
            <a:cxnLst/>
            <a:rect l="l" t="t" r="r" b="b"/>
            <a:pathLst>
              <a:path w="180627" h="702595">
                <a:moveTo>
                  <a:pt x="0" y="0"/>
                </a:moveTo>
                <a:lnTo>
                  <a:pt x="180627" y="0"/>
                </a:lnTo>
                <a:lnTo>
                  <a:pt x="180627" y="702595"/>
                </a:lnTo>
                <a:lnTo>
                  <a:pt x="0" y="70259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40936" y="1721280"/>
            <a:ext cx="180627" cy="712090"/>
          </a:xfrm>
          <a:custGeom>
            <a:avLst/>
            <a:gdLst/>
            <a:ahLst/>
            <a:cxnLst/>
            <a:rect l="l" t="t" r="r" b="b"/>
            <a:pathLst>
              <a:path w="180627" h="712090">
                <a:moveTo>
                  <a:pt x="0" y="0"/>
                </a:moveTo>
                <a:lnTo>
                  <a:pt x="180627" y="0"/>
                </a:lnTo>
                <a:lnTo>
                  <a:pt x="180627" y="712090"/>
                </a:lnTo>
                <a:lnTo>
                  <a:pt x="0" y="71209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0936" y="1721279"/>
            <a:ext cx="180627" cy="712090"/>
          </a:xfrm>
          <a:custGeom>
            <a:avLst/>
            <a:gdLst/>
            <a:ahLst/>
            <a:cxnLst/>
            <a:rect l="l" t="t" r="r" b="b"/>
            <a:pathLst>
              <a:path w="180627" h="712090">
                <a:moveTo>
                  <a:pt x="0" y="0"/>
                </a:moveTo>
                <a:lnTo>
                  <a:pt x="180627" y="0"/>
                </a:lnTo>
                <a:lnTo>
                  <a:pt x="180627" y="712090"/>
                </a:lnTo>
                <a:lnTo>
                  <a:pt x="0" y="71209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40675" y="1949150"/>
            <a:ext cx="180627" cy="484212"/>
          </a:xfrm>
          <a:custGeom>
            <a:avLst/>
            <a:gdLst/>
            <a:ahLst/>
            <a:cxnLst/>
            <a:rect l="l" t="t" r="r" b="b"/>
            <a:pathLst>
              <a:path w="180627" h="484212">
                <a:moveTo>
                  <a:pt x="0" y="0"/>
                </a:moveTo>
                <a:lnTo>
                  <a:pt x="180627" y="0"/>
                </a:lnTo>
                <a:lnTo>
                  <a:pt x="180627" y="484212"/>
                </a:lnTo>
                <a:lnTo>
                  <a:pt x="0" y="48421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640675" y="1949151"/>
            <a:ext cx="180627" cy="484221"/>
          </a:xfrm>
          <a:custGeom>
            <a:avLst/>
            <a:gdLst/>
            <a:ahLst/>
            <a:cxnLst/>
            <a:rect l="l" t="t" r="r" b="b"/>
            <a:pathLst>
              <a:path w="180627" h="484221">
                <a:moveTo>
                  <a:pt x="0" y="0"/>
                </a:moveTo>
                <a:lnTo>
                  <a:pt x="180627" y="0"/>
                </a:lnTo>
                <a:lnTo>
                  <a:pt x="180627" y="484221"/>
                </a:lnTo>
                <a:lnTo>
                  <a:pt x="0" y="48422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81129" y="1958645"/>
            <a:ext cx="180627" cy="474726"/>
          </a:xfrm>
          <a:custGeom>
            <a:avLst/>
            <a:gdLst/>
            <a:ahLst/>
            <a:cxnLst/>
            <a:rect l="l" t="t" r="r" b="b"/>
            <a:pathLst>
              <a:path w="180627" h="474726">
                <a:moveTo>
                  <a:pt x="0" y="0"/>
                </a:moveTo>
                <a:lnTo>
                  <a:pt x="180627" y="0"/>
                </a:lnTo>
                <a:lnTo>
                  <a:pt x="180627" y="474726"/>
                </a:lnTo>
                <a:lnTo>
                  <a:pt x="0" y="474726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81119" y="1958644"/>
            <a:ext cx="180627" cy="474726"/>
          </a:xfrm>
          <a:custGeom>
            <a:avLst/>
            <a:gdLst/>
            <a:ahLst/>
            <a:cxnLst/>
            <a:rect l="l" t="t" r="r" b="b"/>
            <a:pathLst>
              <a:path w="180627" h="474726">
                <a:moveTo>
                  <a:pt x="0" y="0"/>
                </a:moveTo>
                <a:lnTo>
                  <a:pt x="180627" y="0"/>
                </a:lnTo>
                <a:lnTo>
                  <a:pt x="180627" y="474726"/>
                </a:lnTo>
                <a:lnTo>
                  <a:pt x="0" y="47472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21564" y="1949149"/>
            <a:ext cx="171120" cy="484212"/>
          </a:xfrm>
          <a:custGeom>
            <a:avLst/>
            <a:gdLst/>
            <a:ahLst/>
            <a:cxnLst/>
            <a:rect l="l" t="t" r="r" b="b"/>
            <a:pathLst>
              <a:path w="171120" h="484212">
                <a:moveTo>
                  <a:pt x="0" y="0"/>
                </a:moveTo>
                <a:lnTo>
                  <a:pt x="171120" y="0"/>
                </a:lnTo>
                <a:lnTo>
                  <a:pt x="171120" y="484212"/>
                </a:lnTo>
                <a:lnTo>
                  <a:pt x="0" y="48421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21564" y="1949148"/>
            <a:ext cx="171120" cy="484221"/>
          </a:xfrm>
          <a:custGeom>
            <a:avLst/>
            <a:gdLst/>
            <a:ahLst/>
            <a:cxnLst/>
            <a:rect l="l" t="t" r="r" b="b"/>
            <a:pathLst>
              <a:path w="171120" h="484221">
                <a:moveTo>
                  <a:pt x="0" y="0"/>
                </a:moveTo>
                <a:lnTo>
                  <a:pt x="171120" y="0"/>
                </a:lnTo>
                <a:lnTo>
                  <a:pt x="171120" y="484221"/>
                </a:lnTo>
                <a:lnTo>
                  <a:pt x="0" y="48422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21302" y="1949150"/>
            <a:ext cx="180627" cy="484212"/>
          </a:xfrm>
          <a:custGeom>
            <a:avLst/>
            <a:gdLst/>
            <a:ahLst/>
            <a:cxnLst/>
            <a:rect l="l" t="t" r="r" b="b"/>
            <a:pathLst>
              <a:path w="180627" h="484212">
                <a:moveTo>
                  <a:pt x="0" y="0"/>
                </a:moveTo>
                <a:lnTo>
                  <a:pt x="180627" y="0"/>
                </a:lnTo>
                <a:lnTo>
                  <a:pt x="180627" y="484212"/>
                </a:lnTo>
                <a:lnTo>
                  <a:pt x="0" y="48421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21302" y="1949151"/>
            <a:ext cx="180627" cy="484221"/>
          </a:xfrm>
          <a:custGeom>
            <a:avLst/>
            <a:gdLst/>
            <a:ahLst/>
            <a:cxnLst/>
            <a:rect l="l" t="t" r="r" b="b"/>
            <a:pathLst>
              <a:path w="180627" h="484221">
                <a:moveTo>
                  <a:pt x="0" y="0"/>
                </a:moveTo>
                <a:lnTo>
                  <a:pt x="180627" y="0"/>
                </a:lnTo>
                <a:lnTo>
                  <a:pt x="180627" y="484221"/>
                </a:lnTo>
                <a:lnTo>
                  <a:pt x="0" y="48422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61746" y="1901678"/>
            <a:ext cx="171120" cy="531694"/>
          </a:xfrm>
          <a:custGeom>
            <a:avLst/>
            <a:gdLst/>
            <a:ahLst/>
            <a:cxnLst/>
            <a:rect l="l" t="t" r="r" b="b"/>
            <a:pathLst>
              <a:path w="171120" h="531694">
                <a:moveTo>
                  <a:pt x="0" y="0"/>
                </a:moveTo>
                <a:lnTo>
                  <a:pt x="171120" y="0"/>
                </a:lnTo>
                <a:lnTo>
                  <a:pt x="171120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61746" y="1901677"/>
            <a:ext cx="171120" cy="531694"/>
          </a:xfrm>
          <a:custGeom>
            <a:avLst/>
            <a:gdLst/>
            <a:ahLst/>
            <a:cxnLst/>
            <a:rect l="l" t="t" r="r" b="b"/>
            <a:pathLst>
              <a:path w="171120" h="531694">
                <a:moveTo>
                  <a:pt x="0" y="0"/>
                </a:moveTo>
                <a:lnTo>
                  <a:pt x="171120" y="0"/>
                </a:lnTo>
                <a:lnTo>
                  <a:pt x="171120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92684" y="1930169"/>
            <a:ext cx="180636" cy="503201"/>
          </a:xfrm>
          <a:custGeom>
            <a:avLst/>
            <a:gdLst/>
            <a:ahLst/>
            <a:cxnLst/>
            <a:rect l="l" t="t" r="r" b="b"/>
            <a:pathLst>
              <a:path w="180636" h="503201">
                <a:moveTo>
                  <a:pt x="0" y="0"/>
                </a:moveTo>
                <a:lnTo>
                  <a:pt x="180636" y="0"/>
                </a:lnTo>
                <a:lnTo>
                  <a:pt x="180636" y="503201"/>
                </a:lnTo>
                <a:lnTo>
                  <a:pt x="0" y="50320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492684" y="1930159"/>
            <a:ext cx="180627" cy="503210"/>
          </a:xfrm>
          <a:custGeom>
            <a:avLst/>
            <a:gdLst/>
            <a:ahLst/>
            <a:cxnLst/>
            <a:rect l="l" t="t" r="r" b="b"/>
            <a:pathLst>
              <a:path w="180627" h="503210">
                <a:moveTo>
                  <a:pt x="0" y="0"/>
                </a:moveTo>
                <a:lnTo>
                  <a:pt x="180627" y="0"/>
                </a:lnTo>
                <a:lnTo>
                  <a:pt x="180627" y="503210"/>
                </a:lnTo>
                <a:lnTo>
                  <a:pt x="0" y="50321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01929" y="1588367"/>
            <a:ext cx="171120" cy="845004"/>
          </a:xfrm>
          <a:custGeom>
            <a:avLst/>
            <a:gdLst/>
            <a:ahLst/>
            <a:cxnLst/>
            <a:rect l="l" t="t" r="r" b="b"/>
            <a:pathLst>
              <a:path w="171120" h="845004">
                <a:moveTo>
                  <a:pt x="0" y="0"/>
                </a:moveTo>
                <a:lnTo>
                  <a:pt x="171120" y="0"/>
                </a:lnTo>
                <a:lnTo>
                  <a:pt x="171120" y="845004"/>
                </a:lnTo>
                <a:lnTo>
                  <a:pt x="0" y="84500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01929" y="1588359"/>
            <a:ext cx="171120" cy="845013"/>
          </a:xfrm>
          <a:custGeom>
            <a:avLst/>
            <a:gdLst/>
            <a:ahLst/>
            <a:cxnLst/>
            <a:rect l="l" t="t" r="r" b="b"/>
            <a:pathLst>
              <a:path w="171120" h="845013">
                <a:moveTo>
                  <a:pt x="0" y="0"/>
                </a:moveTo>
                <a:lnTo>
                  <a:pt x="171120" y="0"/>
                </a:lnTo>
                <a:lnTo>
                  <a:pt x="171120" y="845013"/>
                </a:lnTo>
                <a:lnTo>
                  <a:pt x="0" y="84501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32867" y="1550380"/>
            <a:ext cx="180627" cy="882992"/>
          </a:xfrm>
          <a:custGeom>
            <a:avLst/>
            <a:gdLst/>
            <a:ahLst/>
            <a:cxnLst/>
            <a:rect l="l" t="t" r="r" b="b"/>
            <a:pathLst>
              <a:path w="180627" h="882992">
                <a:moveTo>
                  <a:pt x="0" y="0"/>
                </a:moveTo>
                <a:lnTo>
                  <a:pt x="180627" y="0"/>
                </a:lnTo>
                <a:lnTo>
                  <a:pt x="180627" y="882992"/>
                </a:lnTo>
                <a:lnTo>
                  <a:pt x="0" y="88299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32867" y="1550379"/>
            <a:ext cx="180627" cy="882992"/>
          </a:xfrm>
          <a:custGeom>
            <a:avLst/>
            <a:gdLst/>
            <a:ahLst/>
            <a:cxnLst/>
            <a:rect l="l" t="t" r="r" b="b"/>
            <a:pathLst>
              <a:path w="180627" h="882992">
                <a:moveTo>
                  <a:pt x="0" y="0"/>
                </a:moveTo>
                <a:lnTo>
                  <a:pt x="180627" y="0"/>
                </a:lnTo>
                <a:lnTo>
                  <a:pt x="180627" y="882992"/>
                </a:lnTo>
                <a:lnTo>
                  <a:pt x="0" y="882992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3321" y="1569367"/>
            <a:ext cx="180627" cy="864003"/>
          </a:xfrm>
          <a:custGeom>
            <a:avLst/>
            <a:gdLst/>
            <a:ahLst/>
            <a:cxnLst/>
            <a:rect l="l" t="t" r="r" b="b"/>
            <a:pathLst>
              <a:path w="180627" h="864003">
                <a:moveTo>
                  <a:pt x="0" y="0"/>
                </a:moveTo>
                <a:lnTo>
                  <a:pt x="180627" y="0"/>
                </a:lnTo>
                <a:lnTo>
                  <a:pt x="180627" y="864003"/>
                </a:lnTo>
                <a:lnTo>
                  <a:pt x="0" y="86400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73312" y="1569367"/>
            <a:ext cx="180627" cy="864003"/>
          </a:xfrm>
          <a:custGeom>
            <a:avLst/>
            <a:gdLst/>
            <a:ahLst/>
            <a:cxnLst/>
            <a:rect l="l" t="t" r="r" b="b"/>
            <a:pathLst>
              <a:path w="180627" h="864003">
                <a:moveTo>
                  <a:pt x="0" y="0"/>
                </a:moveTo>
                <a:lnTo>
                  <a:pt x="180627" y="0"/>
                </a:lnTo>
                <a:lnTo>
                  <a:pt x="180627" y="864003"/>
                </a:lnTo>
                <a:lnTo>
                  <a:pt x="0" y="864003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73050" y="1901678"/>
            <a:ext cx="180627" cy="531694"/>
          </a:xfrm>
          <a:custGeom>
            <a:avLst/>
            <a:gdLst/>
            <a:ahLst/>
            <a:cxnLst/>
            <a:rect l="l" t="t" r="r" b="b"/>
            <a:pathLst>
              <a:path w="180627" h="531694">
                <a:moveTo>
                  <a:pt x="0" y="0"/>
                </a:moveTo>
                <a:lnTo>
                  <a:pt x="180627" y="0"/>
                </a:lnTo>
                <a:lnTo>
                  <a:pt x="180627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173050" y="1901678"/>
            <a:ext cx="180627" cy="531694"/>
          </a:xfrm>
          <a:custGeom>
            <a:avLst/>
            <a:gdLst/>
            <a:ahLst/>
            <a:cxnLst/>
            <a:rect l="l" t="t" r="r" b="b"/>
            <a:pathLst>
              <a:path w="180627" h="531694">
                <a:moveTo>
                  <a:pt x="0" y="0"/>
                </a:moveTo>
                <a:lnTo>
                  <a:pt x="180627" y="0"/>
                </a:lnTo>
                <a:lnTo>
                  <a:pt x="180627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513494" y="1901678"/>
            <a:ext cx="180627" cy="531694"/>
          </a:xfrm>
          <a:custGeom>
            <a:avLst/>
            <a:gdLst/>
            <a:ahLst/>
            <a:cxnLst/>
            <a:rect l="l" t="t" r="r" b="b"/>
            <a:pathLst>
              <a:path w="180627" h="531694">
                <a:moveTo>
                  <a:pt x="0" y="0"/>
                </a:moveTo>
                <a:lnTo>
                  <a:pt x="180627" y="0"/>
                </a:lnTo>
                <a:lnTo>
                  <a:pt x="180627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13494" y="1901677"/>
            <a:ext cx="180627" cy="531694"/>
          </a:xfrm>
          <a:custGeom>
            <a:avLst/>
            <a:gdLst/>
            <a:ahLst/>
            <a:cxnLst/>
            <a:rect l="l" t="t" r="r" b="b"/>
            <a:pathLst>
              <a:path w="180627" h="531694">
                <a:moveTo>
                  <a:pt x="0" y="0"/>
                </a:moveTo>
                <a:lnTo>
                  <a:pt x="180627" y="0"/>
                </a:lnTo>
                <a:lnTo>
                  <a:pt x="180627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53948" y="1901676"/>
            <a:ext cx="180627" cy="531694"/>
          </a:xfrm>
          <a:custGeom>
            <a:avLst/>
            <a:gdLst/>
            <a:ahLst/>
            <a:cxnLst/>
            <a:rect l="l" t="t" r="r" b="b"/>
            <a:pathLst>
              <a:path w="180627" h="531694">
                <a:moveTo>
                  <a:pt x="0" y="0"/>
                </a:moveTo>
                <a:lnTo>
                  <a:pt x="180627" y="0"/>
                </a:lnTo>
                <a:lnTo>
                  <a:pt x="180627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853938" y="1901675"/>
            <a:ext cx="180627" cy="531694"/>
          </a:xfrm>
          <a:custGeom>
            <a:avLst/>
            <a:gdLst/>
            <a:ahLst/>
            <a:cxnLst/>
            <a:rect l="l" t="t" r="r" b="b"/>
            <a:pathLst>
              <a:path w="180627" h="531694">
                <a:moveTo>
                  <a:pt x="0" y="0"/>
                </a:moveTo>
                <a:lnTo>
                  <a:pt x="180627" y="0"/>
                </a:lnTo>
                <a:lnTo>
                  <a:pt x="180627" y="531694"/>
                </a:lnTo>
                <a:lnTo>
                  <a:pt x="0" y="5316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55838" y="1388976"/>
            <a:ext cx="0" cy="1044399"/>
          </a:xfrm>
          <a:custGeom>
            <a:avLst/>
            <a:gdLst/>
            <a:ahLst/>
            <a:cxnLst/>
            <a:rect l="l" t="t" r="r" b="b"/>
            <a:pathLst>
              <a:path h="1044399">
                <a:moveTo>
                  <a:pt x="0" y="1044399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08304" y="2433375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08304" y="2252979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8304" y="2082077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08304" y="1911175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08304" y="1740274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08304" y="1559877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08304" y="1388976"/>
            <a:ext cx="47533" cy="0"/>
          </a:xfrm>
          <a:custGeom>
            <a:avLst/>
            <a:gdLst/>
            <a:ahLst/>
            <a:cxnLst/>
            <a:rect l="l" t="t" r="r" b="b"/>
            <a:pathLst>
              <a:path w="47533">
                <a:moveTo>
                  <a:pt x="0" y="0"/>
                </a:moveTo>
                <a:lnTo>
                  <a:pt x="47533" y="0"/>
                </a:lnTo>
              </a:path>
            </a:pathLst>
          </a:custGeom>
          <a:ln w="949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55838" y="2433375"/>
            <a:ext cx="4011826" cy="0"/>
          </a:xfrm>
          <a:custGeom>
            <a:avLst/>
            <a:gdLst/>
            <a:ahLst/>
            <a:cxnLst/>
            <a:rect l="l" t="t" r="r" b="b"/>
            <a:pathLst>
              <a:path w="4011826">
                <a:moveTo>
                  <a:pt x="0" y="0"/>
                </a:moveTo>
                <a:lnTo>
                  <a:pt x="4011826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55838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486776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27220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67664" y="2433375"/>
            <a:ext cx="0" cy="37978"/>
          </a:xfrm>
          <a:custGeom>
            <a:avLst/>
            <a:gdLst/>
            <a:ahLst/>
            <a:cxnLst/>
            <a:rect l="l" t="t" r="r" b="b"/>
            <a:pathLst>
              <a:path h="37978">
                <a:moveTo>
                  <a:pt x="0" y="0"/>
                </a:moveTo>
                <a:lnTo>
                  <a:pt x="0" y="37978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596003" y="449580"/>
            <a:ext cx="5437505" cy="793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25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f </a:t>
            </a:r>
            <a:r>
              <a:rPr sz="1100" spc="25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-25" dirty="0">
                <a:latin typeface="Calibri"/>
                <a:cs typeface="Calibri"/>
              </a:rPr>
              <a:t>c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45" dirty="0">
                <a:latin typeface="Calibri"/>
                <a:cs typeface="Calibri"/>
              </a:rPr>
              <a:t>i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10" dirty="0">
                <a:latin typeface="Calibri"/>
                <a:cs typeface="Calibri"/>
              </a:rPr>
              <a:t>n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b</a:t>
            </a:r>
            <a:r>
              <a:rPr sz="1100" spc="10" dirty="0">
                <a:latin typeface="Calibri"/>
                <a:cs typeface="Calibri"/>
              </a:rPr>
              <a:t>y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G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15" dirty="0">
                <a:latin typeface="Calibri"/>
                <a:cs typeface="Calibri"/>
              </a:rPr>
              <a:t>nd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r</a:t>
            </a:r>
            <a:r>
              <a:rPr sz="1100" spc="-1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15" dirty="0">
                <a:latin typeface="Calibri"/>
                <a:cs typeface="Calibri"/>
              </a:rPr>
              <a:t>n</a:t>
            </a:r>
            <a:r>
              <a:rPr sz="1100" spc="10" dirty="0">
                <a:latin typeface="Calibri"/>
                <a:cs typeface="Calibri"/>
              </a:rPr>
              <a:t>d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O</a:t>
            </a:r>
            <a:r>
              <a:rPr sz="1100" spc="25" dirty="0">
                <a:latin typeface="Calibri"/>
                <a:cs typeface="Calibri"/>
              </a:rPr>
              <a:t>v</a:t>
            </a:r>
            <a:r>
              <a:rPr sz="1100" spc="45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4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266209" y="1833538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04261" y="188214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942316" y="185817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444616" y="153062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82670" y="154087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120723" y="153582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623023" y="1758975"/>
            <a:ext cx="393065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-70" dirty="0">
                <a:latin typeface="Calibri"/>
                <a:cs typeface="Calibri"/>
              </a:rPr>
              <a:t>%</a:t>
            </a: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961077" y="177415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299130" y="176594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139483" y="1719134"/>
            <a:ext cx="57150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	</a:t>
            </a: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477537" y="1738781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979837" y="1397383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17891" y="135952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26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655944" y="1378194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158245" y="1714066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834351" y="171517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15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02479" y="1309516"/>
            <a:ext cx="247015" cy="120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2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22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821302" y="3097990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21302" y="3097990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48385" y="3097990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648385" y="3097990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475477" y="3097990"/>
            <a:ext cx="66537" cy="66461"/>
          </a:xfrm>
          <a:custGeom>
            <a:avLst/>
            <a:gdLst/>
            <a:ahLst/>
            <a:cxnLst/>
            <a:rect l="l" t="t" r="r" b="b"/>
            <a:pathLst>
              <a:path w="66537" h="66461">
                <a:moveTo>
                  <a:pt x="0" y="0"/>
                </a:moveTo>
                <a:lnTo>
                  <a:pt x="66537" y="0"/>
                </a:lnTo>
                <a:lnTo>
                  <a:pt x="66537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75467" y="3097990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21302" y="3325859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821302" y="3325859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48385" y="3325859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648385" y="3325859"/>
            <a:ext cx="76053" cy="66461"/>
          </a:xfrm>
          <a:custGeom>
            <a:avLst/>
            <a:gdLst/>
            <a:ahLst/>
            <a:cxnLst/>
            <a:rect l="l" t="t" r="r" b="b"/>
            <a:pathLst>
              <a:path w="76053" h="66461">
                <a:moveTo>
                  <a:pt x="0" y="0"/>
                </a:moveTo>
                <a:lnTo>
                  <a:pt x="76053" y="0"/>
                </a:lnTo>
                <a:lnTo>
                  <a:pt x="76053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3475477" y="3325859"/>
            <a:ext cx="66537" cy="66461"/>
          </a:xfrm>
          <a:custGeom>
            <a:avLst/>
            <a:gdLst/>
            <a:ahLst/>
            <a:cxnLst/>
            <a:rect l="l" t="t" r="r" b="b"/>
            <a:pathLst>
              <a:path w="66537" h="66461">
                <a:moveTo>
                  <a:pt x="0" y="0"/>
                </a:moveTo>
                <a:lnTo>
                  <a:pt x="66537" y="0"/>
                </a:lnTo>
                <a:lnTo>
                  <a:pt x="66537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475467" y="3325859"/>
            <a:ext cx="66546" cy="66461"/>
          </a:xfrm>
          <a:custGeom>
            <a:avLst/>
            <a:gdLst/>
            <a:ahLst/>
            <a:cxnLst/>
            <a:rect l="l" t="t" r="r" b="b"/>
            <a:pathLst>
              <a:path w="66546" h="66461">
                <a:moveTo>
                  <a:pt x="0" y="0"/>
                </a:moveTo>
                <a:lnTo>
                  <a:pt x="66546" y="0"/>
                </a:lnTo>
                <a:lnTo>
                  <a:pt x="66546" y="66461"/>
                </a:lnTo>
                <a:lnTo>
                  <a:pt x="0" y="66461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37543" y="971217"/>
            <a:ext cx="4572719" cy="2563520"/>
          </a:xfrm>
          <a:custGeom>
            <a:avLst/>
            <a:gdLst/>
            <a:ahLst/>
            <a:cxnLst/>
            <a:rect l="l" t="t" r="r" b="b"/>
            <a:pathLst>
              <a:path w="4572719" h="2563520">
                <a:moveTo>
                  <a:pt x="0" y="0"/>
                </a:moveTo>
                <a:lnTo>
                  <a:pt x="4572719" y="0"/>
                </a:lnTo>
                <a:lnTo>
                  <a:pt x="4572719" y="2563520"/>
                </a:lnTo>
                <a:lnTo>
                  <a:pt x="0" y="2563520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32795" y="3895088"/>
            <a:ext cx="4590360" cy="2553279"/>
          </a:xfrm>
          <a:custGeom>
            <a:avLst/>
            <a:gdLst/>
            <a:ahLst/>
            <a:cxnLst/>
            <a:rect l="l" t="t" r="r" b="b"/>
            <a:pathLst>
              <a:path w="4590360" h="2553279">
                <a:moveTo>
                  <a:pt x="0" y="0"/>
                </a:moveTo>
                <a:lnTo>
                  <a:pt x="4590360" y="0"/>
                </a:lnTo>
                <a:lnTo>
                  <a:pt x="4590360" y="2553279"/>
                </a:lnTo>
                <a:lnTo>
                  <a:pt x="0" y="255327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33288" y="5380547"/>
            <a:ext cx="152066" cy="0"/>
          </a:xfrm>
          <a:custGeom>
            <a:avLst/>
            <a:gdLst/>
            <a:ahLst/>
            <a:cxnLst/>
            <a:rect l="l" t="t" r="r" b="b"/>
            <a:pathLst>
              <a:path w="152066">
                <a:moveTo>
                  <a:pt x="0" y="0"/>
                </a:moveTo>
                <a:lnTo>
                  <a:pt x="152066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683748" y="5380547"/>
            <a:ext cx="722284" cy="0"/>
          </a:xfrm>
          <a:custGeom>
            <a:avLst/>
            <a:gdLst/>
            <a:ahLst/>
            <a:cxnLst/>
            <a:rect l="l" t="t" r="r" b="b"/>
            <a:pathLst>
              <a:path w="722284">
                <a:moveTo>
                  <a:pt x="0" y="0"/>
                </a:moveTo>
                <a:lnTo>
                  <a:pt x="72228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43692" y="5380547"/>
            <a:ext cx="722294" cy="0"/>
          </a:xfrm>
          <a:custGeom>
            <a:avLst/>
            <a:gdLst/>
            <a:ahLst/>
            <a:cxnLst/>
            <a:rect l="l" t="t" r="r" b="b"/>
            <a:pathLst>
              <a:path w="722294">
                <a:moveTo>
                  <a:pt x="0" y="0"/>
                </a:moveTo>
                <a:lnTo>
                  <a:pt x="72229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55712" y="5380547"/>
            <a:ext cx="560734" cy="0"/>
          </a:xfrm>
          <a:custGeom>
            <a:avLst/>
            <a:gdLst/>
            <a:ahLst/>
            <a:cxnLst/>
            <a:rect l="l" t="t" r="r" b="b"/>
            <a:pathLst>
              <a:path w="560734">
                <a:moveTo>
                  <a:pt x="0" y="0"/>
                </a:moveTo>
                <a:lnTo>
                  <a:pt x="56073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33288" y="5209696"/>
            <a:ext cx="152066" cy="0"/>
          </a:xfrm>
          <a:custGeom>
            <a:avLst/>
            <a:gdLst/>
            <a:ahLst/>
            <a:cxnLst/>
            <a:rect l="l" t="t" r="r" b="b"/>
            <a:pathLst>
              <a:path w="152066">
                <a:moveTo>
                  <a:pt x="0" y="0"/>
                </a:moveTo>
                <a:lnTo>
                  <a:pt x="152066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83748" y="5209696"/>
            <a:ext cx="931369" cy="0"/>
          </a:xfrm>
          <a:custGeom>
            <a:avLst/>
            <a:gdLst/>
            <a:ahLst/>
            <a:cxnLst/>
            <a:rect l="l" t="t" r="r" b="b"/>
            <a:pathLst>
              <a:path w="931369">
                <a:moveTo>
                  <a:pt x="0" y="0"/>
                </a:moveTo>
                <a:lnTo>
                  <a:pt x="93136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43692" y="5209696"/>
            <a:ext cx="931388" cy="0"/>
          </a:xfrm>
          <a:custGeom>
            <a:avLst/>
            <a:gdLst/>
            <a:ahLst/>
            <a:cxnLst/>
            <a:rect l="l" t="t" r="r" b="b"/>
            <a:pathLst>
              <a:path w="931388">
                <a:moveTo>
                  <a:pt x="0" y="0"/>
                </a:moveTo>
                <a:lnTo>
                  <a:pt x="931388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55712" y="5209696"/>
            <a:ext cx="769809" cy="0"/>
          </a:xfrm>
          <a:custGeom>
            <a:avLst/>
            <a:gdLst/>
            <a:ahLst/>
            <a:cxnLst/>
            <a:rect l="l" t="t" r="r" b="b"/>
            <a:pathLst>
              <a:path w="769809">
                <a:moveTo>
                  <a:pt x="0" y="0"/>
                </a:moveTo>
                <a:lnTo>
                  <a:pt x="7698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824202" y="5029353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474662" y="5029353"/>
            <a:ext cx="1140454" cy="0"/>
          </a:xfrm>
          <a:custGeom>
            <a:avLst/>
            <a:gdLst/>
            <a:ahLst/>
            <a:cxnLst/>
            <a:rect l="l" t="t" r="r" b="b"/>
            <a:pathLst>
              <a:path w="1140454">
                <a:moveTo>
                  <a:pt x="0" y="0"/>
                </a:moveTo>
                <a:lnTo>
                  <a:pt x="114045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34607" y="5029353"/>
            <a:ext cx="1140473" cy="0"/>
          </a:xfrm>
          <a:custGeom>
            <a:avLst/>
            <a:gdLst/>
            <a:ahLst/>
            <a:cxnLst/>
            <a:rect l="l" t="t" r="r" b="b"/>
            <a:pathLst>
              <a:path w="1140473">
                <a:moveTo>
                  <a:pt x="0" y="0"/>
                </a:moveTo>
                <a:lnTo>
                  <a:pt x="114047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55712" y="5029353"/>
            <a:ext cx="769809" cy="0"/>
          </a:xfrm>
          <a:custGeom>
            <a:avLst/>
            <a:gdLst/>
            <a:ahLst/>
            <a:cxnLst/>
            <a:rect l="l" t="t" r="r" b="b"/>
            <a:pathLst>
              <a:path w="769809">
                <a:moveTo>
                  <a:pt x="0" y="0"/>
                </a:moveTo>
                <a:lnTo>
                  <a:pt x="7698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824202" y="4858501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474662" y="4858501"/>
            <a:ext cx="1140454" cy="0"/>
          </a:xfrm>
          <a:custGeom>
            <a:avLst/>
            <a:gdLst/>
            <a:ahLst/>
            <a:cxnLst/>
            <a:rect l="l" t="t" r="r" b="b"/>
            <a:pathLst>
              <a:path w="1140454">
                <a:moveTo>
                  <a:pt x="0" y="0"/>
                </a:moveTo>
                <a:lnTo>
                  <a:pt x="114045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134607" y="4858501"/>
            <a:ext cx="1140473" cy="0"/>
          </a:xfrm>
          <a:custGeom>
            <a:avLst/>
            <a:gdLst/>
            <a:ahLst/>
            <a:cxnLst/>
            <a:rect l="l" t="t" r="r" b="b"/>
            <a:pathLst>
              <a:path w="1140473">
                <a:moveTo>
                  <a:pt x="0" y="0"/>
                </a:moveTo>
                <a:lnTo>
                  <a:pt x="114047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155712" y="4858501"/>
            <a:ext cx="769809" cy="0"/>
          </a:xfrm>
          <a:custGeom>
            <a:avLst/>
            <a:gdLst/>
            <a:ahLst/>
            <a:cxnLst/>
            <a:rect l="l" t="t" r="r" b="b"/>
            <a:pathLst>
              <a:path w="769809">
                <a:moveTo>
                  <a:pt x="0" y="0"/>
                </a:moveTo>
                <a:lnTo>
                  <a:pt x="7698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24202" y="4687650"/>
            <a:ext cx="361151" cy="0"/>
          </a:xfrm>
          <a:custGeom>
            <a:avLst/>
            <a:gdLst/>
            <a:ahLst/>
            <a:cxnLst/>
            <a:rect l="l" t="t" r="r" b="b"/>
            <a:pathLst>
              <a:path w="361151">
                <a:moveTo>
                  <a:pt x="0" y="0"/>
                </a:moveTo>
                <a:lnTo>
                  <a:pt x="36115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474662" y="4687650"/>
            <a:ext cx="1140454" cy="0"/>
          </a:xfrm>
          <a:custGeom>
            <a:avLst/>
            <a:gdLst/>
            <a:ahLst/>
            <a:cxnLst/>
            <a:rect l="l" t="t" r="r" b="b"/>
            <a:pathLst>
              <a:path w="1140454">
                <a:moveTo>
                  <a:pt x="0" y="0"/>
                </a:moveTo>
                <a:lnTo>
                  <a:pt x="1140454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134607" y="4687650"/>
            <a:ext cx="1140473" cy="0"/>
          </a:xfrm>
          <a:custGeom>
            <a:avLst/>
            <a:gdLst/>
            <a:ahLst/>
            <a:cxnLst/>
            <a:rect l="l" t="t" r="r" b="b"/>
            <a:pathLst>
              <a:path w="1140473">
                <a:moveTo>
                  <a:pt x="0" y="0"/>
                </a:moveTo>
                <a:lnTo>
                  <a:pt x="1140473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55712" y="4687650"/>
            <a:ext cx="769809" cy="0"/>
          </a:xfrm>
          <a:custGeom>
            <a:avLst/>
            <a:gdLst/>
            <a:ahLst/>
            <a:cxnLst/>
            <a:rect l="l" t="t" r="r" b="b"/>
            <a:pathLst>
              <a:path w="769809">
                <a:moveTo>
                  <a:pt x="0" y="0"/>
                </a:moveTo>
                <a:lnTo>
                  <a:pt x="769809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155712" y="4507307"/>
            <a:ext cx="4029641" cy="0"/>
          </a:xfrm>
          <a:custGeom>
            <a:avLst/>
            <a:gdLst/>
            <a:ahLst/>
            <a:cxnLst/>
            <a:rect l="l" t="t" r="r" b="b"/>
            <a:pathLst>
              <a:path w="4029641">
                <a:moveTo>
                  <a:pt x="0" y="0"/>
                </a:moveTo>
                <a:lnTo>
                  <a:pt x="402964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155712" y="4336456"/>
            <a:ext cx="4029641" cy="0"/>
          </a:xfrm>
          <a:custGeom>
            <a:avLst/>
            <a:gdLst/>
            <a:ahLst/>
            <a:cxnLst/>
            <a:rect l="l" t="t" r="r" b="b"/>
            <a:pathLst>
              <a:path w="4029641">
                <a:moveTo>
                  <a:pt x="0" y="0"/>
                </a:moveTo>
                <a:lnTo>
                  <a:pt x="4029641" y="0"/>
                </a:lnTo>
              </a:path>
            </a:pathLst>
          </a:custGeom>
          <a:ln w="9491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307780" y="5494447"/>
            <a:ext cx="209085" cy="66442"/>
          </a:xfrm>
          <a:custGeom>
            <a:avLst/>
            <a:gdLst/>
            <a:ahLst/>
            <a:cxnLst/>
            <a:rect l="l" t="t" r="r" b="b"/>
            <a:pathLst>
              <a:path w="209085" h="66442">
                <a:moveTo>
                  <a:pt x="0" y="0"/>
                </a:moveTo>
                <a:lnTo>
                  <a:pt x="209085" y="0"/>
                </a:lnTo>
                <a:lnTo>
                  <a:pt x="209085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307770" y="5494446"/>
            <a:ext cx="209085" cy="66442"/>
          </a:xfrm>
          <a:custGeom>
            <a:avLst/>
            <a:gdLst/>
            <a:ahLst/>
            <a:cxnLst/>
            <a:rect l="l" t="t" r="r" b="b"/>
            <a:pathLst>
              <a:path w="209085" h="66442">
                <a:moveTo>
                  <a:pt x="0" y="0"/>
                </a:moveTo>
                <a:lnTo>
                  <a:pt x="209085" y="0"/>
                </a:lnTo>
                <a:lnTo>
                  <a:pt x="209085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647816" y="5537159"/>
            <a:ext cx="209085" cy="0"/>
          </a:xfrm>
          <a:custGeom>
            <a:avLst/>
            <a:gdLst/>
            <a:ahLst/>
            <a:cxnLst/>
            <a:rect l="l" t="t" r="r" b="b"/>
            <a:pathLst>
              <a:path w="209085">
                <a:moveTo>
                  <a:pt x="0" y="0"/>
                </a:moveTo>
                <a:lnTo>
                  <a:pt x="209085" y="0"/>
                </a:lnTo>
              </a:path>
            </a:pathLst>
          </a:custGeom>
          <a:ln w="48728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647816" y="5513430"/>
            <a:ext cx="209085" cy="47458"/>
          </a:xfrm>
          <a:custGeom>
            <a:avLst/>
            <a:gdLst/>
            <a:ahLst/>
            <a:cxnLst/>
            <a:rect l="l" t="t" r="r" b="b"/>
            <a:pathLst>
              <a:path w="209085" h="47458">
                <a:moveTo>
                  <a:pt x="0" y="0"/>
                </a:moveTo>
                <a:lnTo>
                  <a:pt x="209085" y="0"/>
                </a:lnTo>
                <a:lnTo>
                  <a:pt x="209085" y="47458"/>
                </a:lnTo>
                <a:lnTo>
                  <a:pt x="0" y="47458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997366" y="5532413"/>
            <a:ext cx="199590" cy="0"/>
          </a:xfrm>
          <a:custGeom>
            <a:avLst/>
            <a:gdLst/>
            <a:ahLst/>
            <a:cxnLst/>
            <a:rect l="l" t="t" r="r" b="b"/>
            <a:pathLst>
              <a:path w="199590">
                <a:moveTo>
                  <a:pt x="0" y="0"/>
                </a:moveTo>
                <a:lnTo>
                  <a:pt x="199590" y="0"/>
                </a:lnTo>
              </a:path>
            </a:pathLst>
          </a:custGeom>
          <a:ln w="58220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997366" y="5503938"/>
            <a:ext cx="199581" cy="56950"/>
          </a:xfrm>
          <a:custGeom>
            <a:avLst/>
            <a:gdLst/>
            <a:ahLst/>
            <a:cxnLst/>
            <a:rect l="l" t="t" r="r" b="b"/>
            <a:pathLst>
              <a:path w="199581" h="56950">
                <a:moveTo>
                  <a:pt x="0" y="0"/>
                </a:moveTo>
                <a:lnTo>
                  <a:pt x="199581" y="0"/>
                </a:lnTo>
                <a:lnTo>
                  <a:pt x="199581" y="56950"/>
                </a:lnTo>
                <a:lnTo>
                  <a:pt x="0" y="56950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1516855" y="5484955"/>
            <a:ext cx="199590" cy="75933"/>
          </a:xfrm>
          <a:custGeom>
            <a:avLst/>
            <a:gdLst/>
            <a:ahLst/>
            <a:cxnLst/>
            <a:rect l="l" t="t" r="r" b="b"/>
            <a:pathLst>
              <a:path w="199590" h="75933">
                <a:moveTo>
                  <a:pt x="0" y="0"/>
                </a:moveTo>
                <a:lnTo>
                  <a:pt x="199590" y="0"/>
                </a:lnTo>
                <a:lnTo>
                  <a:pt x="199590" y="75933"/>
                </a:lnTo>
                <a:lnTo>
                  <a:pt x="0" y="75933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516855" y="5484955"/>
            <a:ext cx="199581" cy="75933"/>
          </a:xfrm>
          <a:custGeom>
            <a:avLst/>
            <a:gdLst/>
            <a:ahLst/>
            <a:cxnLst/>
            <a:rect l="l" t="t" r="r" b="b"/>
            <a:pathLst>
              <a:path w="199581" h="75933">
                <a:moveTo>
                  <a:pt x="0" y="0"/>
                </a:moveTo>
                <a:lnTo>
                  <a:pt x="199581" y="0"/>
                </a:lnTo>
                <a:lnTo>
                  <a:pt x="199581" y="75933"/>
                </a:lnTo>
                <a:lnTo>
                  <a:pt x="0" y="75933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856901" y="5494446"/>
            <a:ext cx="209085" cy="66442"/>
          </a:xfrm>
          <a:custGeom>
            <a:avLst/>
            <a:gdLst/>
            <a:ahLst/>
            <a:cxnLst/>
            <a:rect l="l" t="t" r="r" b="b"/>
            <a:pathLst>
              <a:path w="209085" h="66442">
                <a:moveTo>
                  <a:pt x="0" y="0"/>
                </a:moveTo>
                <a:lnTo>
                  <a:pt x="209085" y="0"/>
                </a:lnTo>
                <a:lnTo>
                  <a:pt x="209085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856901" y="5494446"/>
            <a:ext cx="209085" cy="66442"/>
          </a:xfrm>
          <a:custGeom>
            <a:avLst/>
            <a:gdLst/>
            <a:ahLst/>
            <a:cxnLst/>
            <a:rect l="l" t="t" r="r" b="b"/>
            <a:pathLst>
              <a:path w="209085" h="66442">
                <a:moveTo>
                  <a:pt x="0" y="0"/>
                </a:moveTo>
                <a:lnTo>
                  <a:pt x="209085" y="0"/>
                </a:lnTo>
                <a:lnTo>
                  <a:pt x="209085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196957" y="5494446"/>
            <a:ext cx="209085" cy="66442"/>
          </a:xfrm>
          <a:custGeom>
            <a:avLst/>
            <a:gdLst/>
            <a:ahLst/>
            <a:cxnLst/>
            <a:rect l="l" t="t" r="r" b="b"/>
            <a:pathLst>
              <a:path w="209085" h="66442">
                <a:moveTo>
                  <a:pt x="0" y="0"/>
                </a:moveTo>
                <a:lnTo>
                  <a:pt x="209085" y="0"/>
                </a:lnTo>
                <a:lnTo>
                  <a:pt x="209085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196947" y="5494446"/>
            <a:ext cx="209085" cy="66442"/>
          </a:xfrm>
          <a:custGeom>
            <a:avLst/>
            <a:gdLst/>
            <a:ahLst/>
            <a:cxnLst/>
            <a:rect l="l" t="t" r="r" b="b"/>
            <a:pathLst>
              <a:path w="209085" h="66442">
                <a:moveTo>
                  <a:pt x="0" y="0"/>
                </a:moveTo>
                <a:lnTo>
                  <a:pt x="209085" y="0"/>
                </a:lnTo>
                <a:lnTo>
                  <a:pt x="209085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716446" y="5342579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716437" y="5342578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065986" y="5342578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065986" y="5342578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406032" y="5342578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406032" y="5342578"/>
            <a:ext cx="209085" cy="218310"/>
          </a:xfrm>
          <a:custGeom>
            <a:avLst/>
            <a:gdLst/>
            <a:ahLst/>
            <a:cxnLst/>
            <a:rect l="l" t="t" r="r" b="b"/>
            <a:pathLst>
              <a:path w="209085" h="218310">
                <a:moveTo>
                  <a:pt x="0" y="0"/>
                </a:moveTo>
                <a:lnTo>
                  <a:pt x="209085" y="0"/>
                </a:lnTo>
                <a:lnTo>
                  <a:pt x="209085" y="218310"/>
                </a:lnTo>
                <a:lnTo>
                  <a:pt x="0" y="218310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925522" y="4545272"/>
            <a:ext cx="209085" cy="1015616"/>
          </a:xfrm>
          <a:custGeom>
            <a:avLst/>
            <a:gdLst/>
            <a:ahLst/>
            <a:cxnLst/>
            <a:rect l="l" t="t" r="r" b="b"/>
            <a:pathLst>
              <a:path w="209085" h="1015616">
                <a:moveTo>
                  <a:pt x="0" y="0"/>
                </a:moveTo>
                <a:lnTo>
                  <a:pt x="209085" y="0"/>
                </a:lnTo>
                <a:lnTo>
                  <a:pt x="209085" y="1015616"/>
                </a:lnTo>
                <a:lnTo>
                  <a:pt x="0" y="101561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925522" y="4545272"/>
            <a:ext cx="209085" cy="1015616"/>
          </a:xfrm>
          <a:custGeom>
            <a:avLst/>
            <a:gdLst/>
            <a:ahLst/>
            <a:cxnLst/>
            <a:rect l="l" t="t" r="r" b="b"/>
            <a:pathLst>
              <a:path w="209085" h="1015616">
                <a:moveTo>
                  <a:pt x="0" y="0"/>
                </a:moveTo>
                <a:lnTo>
                  <a:pt x="209085" y="0"/>
                </a:lnTo>
                <a:lnTo>
                  <a:pt x="209085" y="1015616"/>
                </a:lnTo>
                <a:lnTo>
                  <a:pt x="0" y="101561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275081" y="4516797"/>
            <a:ext cx="199581" cy="1044091"/>
          </a:xfrm>
          <a:custGeom>
            <a:avLst/>
            <a:gdLst/>
            <a:ahLst/>
            <a:cxnLst/>
            <a:rect l="l" t="t" r="r" b="b"/>
            <a:pathLst>
              <a:path w="199581" h="1044091">
                <a:moveTo>
                  <a:pt x="0" y="0"/>
                </a:moveTo>
                <a:lnTo>
                  <a:pt x="199581" y="0"/>
                </a:lnTo>
                <a:lnTo>
                  <a:pt x="199581" y="1044091"/>
                </a:lnTo>
                <a:lnTo>
                  <a:pt x="0" y="104409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275071" y="4516797"/>
            <a:ext cx="199581" cy="1044091"/>
          </a:xfrm>
          <a:custGeom>
            <a:avLst/>
            <a:gdLst/>
            <a:ahLst/>
            <a:cxnLst/>
            <a:rect l="l" t="t" r="r" b="b"/>
            <a:pathLst>
              <a:path w="199581" h="1044091">
                <a:moveTo>
                  <a:pt x="0" y="0"/>
                </a:moveTo>
                <a:lnTo>
                  <a:pt x="199581" y="0"/>
                </a:lnTo>
                <a:lnTo>
                  <a:pt x="199581" y="1044091"/>
                </a:lnTo>
                <a:lnTo>
                  <a:pt x="0" y="104409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615117" y="4526289"/>
            <a:ext cx="209085" cy="1034600"/>
          </a:xfrm>
          <a:custGeom>
            <a:avLst/>
            <a:gdLst/>
            <a:ahLst/>
            <a:cxnLst/>
            <a:rect l="l" t="t" r="r" b="b"/>
            <a:pathLst>
              <a:path w="209085" h="1034600">
                <a:moveTo>
                  <a:pt x="0" y="0"/>
                </a:moveTo>
                <a:lnTo>
                  <a:pt x="209085" y="0"/>
                </a:lnTo>
                <a:lnTo>
                  <a:pt x="209085" y="1034600"/>
                </a:lnTo>
                <a:lnTo>
                  <a:pt x="0" y="103460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615117" y="4526289"/>
            <a:ext cx="209085" cy="1034600"/>
          </a:xfrm>
          <a:custGeom>
            <a:avLst/>
            <a:gdLst/>
            <a:ahLst/>
            <a:cxnLst/>
            <a:rect l="l" t="t" r="r" b="b"/>
            <a:pathLst>
              <a:path w="209085" h="1034600">
                <a:moveTo>
                  <a:pt x="0" y="0"/>
                </a:moveTo>
                <a:lnTo>
                  <a:pt x="209085" y="0"/>
                </a:lnTo>
                <a:lnTo>
                  <a:pt x="209085" y="1034600"/>
                </a:lnTo>
                <a:lnTo>
                  <a:pt x="0" y="1034600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134607" y="5181229"/>
            <a:ext cx="209085" cy="379669"/>
          </a:xfrm>
          <a:custGeom>
            <a:avLst/>
            <a:gdLst/>
            <a:ahLst/>
            <a:cxnLst/>
            <a:rect l="l" t="t" r="r" b="b"/>
            <a:pathLst>
              <a:path w="209085" h="379669">
                <a:moveTo>
                  <a:pt x="0" y="0"/>
                </a:moveTo>
                <a:lnTo>
                  <a:pt x="209085" y="0"/>
                </a:lnTo>
                <a:lnTo>
                  <a:pt x="209085" y="379669"/>
                </a:lnTo>
                <a:lnTo>
                  <a:pt x="0" y="37966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134607" y="5181219"/>
            <a:ext cx="209085" cy="379669"/>
          </a:xfrm>
          <a:custGeom>
            <a:avLst/>
            <a:gdLst/>
            <a:ahLst/>
            <a:cxnLst/>
            <a:rect l="l" t="t" r="r" b="b"/>
            <a:pathLst>
              <a:path w="209085" h="379669">
                <a:moveTo>
                  <a:pt x="0" y="0"/>
                </a:moveTo>
                <a:lnTo>
                  <a:pt x="209085" y="0"/>
                </a:lnTo>
                <a:lnTo>
                  <a:pt x="209085" y="379669"/>
                </a:lnTo>
                <a:lnTo>
                  <a:pt x="0" y="379669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474653" y="5181228"/>
            <a:ext cx="209094" cy="379669"/>
          </a:xfrm>
          <a:custGeom>
            <a:avLst/>
            <a:gdLst/>
            <a:ahLst/>
            <a:cxnLst/>
            <a:rect l="l" t="t" r="r" b="b"/>
            <a:pathLst>
              <a:path w="209094" h="379669">
                <a:moveTo>
                  <a:pt x="0" y="0"/>
                </a:moveTo>
                <a:lnTo>
                  <a:pt x="209094" y="0"/>
                </a:lnTo>
                <a:lnTo>
                  <a:pt x="209094" y="379669"/>
                </a:lnTo>
                <a:lnTo>
                  <a:pt x="0" y="37966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474653" y="5181219"/>
            <a:ext cx="209085" cy="379669"/>
          </a:xfrm>
          <a:custGeom>
            <a:avLst/>
            <a:gdLst/>
            <a:ahLst/>
            <a:cxnLst/>
            <a:rect l="l" t="t" r="r" b="b"/>
            <a:pathLst>
              <a:path w="209085" h="379669">
                <a:moveTo>
                  <a:pt x="0" y="0"/>
                </a:moveTo>
                <a:lnTo>
                  <a:pt x="209085" y="0"/>
                </a:lnTo>
                <a:lnTo>
                  <a:pt x="209085" y="379669"/>
                </a:lnTo>
                <a:lnTo>
                  <a:pt x="0" y="379669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824202" y="5181228"/>
            <a:ext cx="209085" cy="379669"/>
          </a:xfrm>
          <a:custGeom>
            <a:avLst/>
            <a:gdLst/>
            <a:ahLst/>
            <a:cxnLst/>
            <a:rect l="l" t="t" r="r" b="b"/>
            <a:pathLst>
              <a:path w="209085" h="379669">
                <a:moveTo>
                  <a:pt x="0" y="0"/>
                </a:moveTo>
                <a:lnTo>
                  <a:pt x="209085" y="0"/>
                </a:lnTo>
                <a:lnTo>
                  <a:pt x="209085" y="379669"/>
                </a:lnTo>
                <a:lnTo>
                  <a:pt x="0" y="37966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824202" y="5181219"/>
            <a:ext cx="209085" cy="379669"/>
          </a:xfrm>
          <a:custGeom>
            <a:avLst/>
            <a:gdLst/>
            <a:ahLst/>
            <a:cxnLst/>
            <a:rect l="l" t="t" r="r" b="b"/>
            <a:pathLst>
              <a:path w="209085" h="379669">
                <a:moveTo>
                  <a:pt x="0" y="0"/>
                </a:moveTo>
                <a:lnTo>
                  <a:pt x="209085" y="0"/>
                </a:lnTo>
                <a:lnTo>
                  <a:pt x="209085" y="379669"/>
                </a:lnTo>
                <a:lnTo>
                  <a:pt x="0" y="379669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55712" y="4336456"/>
            <a:ext cx="0" cy="1224434"/>
          </a:xfrm>
          <a:custGeom>
            <a:avLst/>
            <a:gdLst/>
            <a:ahLst/>
            <a:cxnLst/>
            <a:rect l="l" t="t" r="r" b="b"/>
            <a:pathLst>
              <a:path h="1224434">
                <a:moveTo>
                  <a:pt x="0" y="1224434"/>
                </a:moveTo>
                <a:lnTo>
                  <a:pt x="0" y="0"/>
                </a:lnTo>
              </a:path>
            </a:pathLst>
          </a:custGeom>
          <a:ln w="950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08193" y="5560891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108193" y="5380547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08193" y="5209696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108193" y="5029353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108193" y="4858502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108193" y="4687650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108193" y="4507307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108193" y="4336456"/>
            <a:ext cx="47519" cy="0"/>
          </a:xfrm>
          <a:custGeom>
            <a:avLst/>
            <a:gdLst/>
            <a:ahLst/>
            <a:cxnLst/>
            <a:rect l="l" t="t" r="r" b="b"/>
            <a:pathLst>
              <a:path w="47519">
                <a:moveTo>
                  <a:pt x="0" y="0"/>
                </a:moveTo>
                <a:lnTo>
                  <a:pt x="47519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155712" y="5560891"/>
            <a:ext cx="4029641" cy="0"/>
          </a:xfrm>
          <a:custGeom>
            <a:avLst/>
            <a:gdLst/>
            <a:ahLst/>
            <a:cxnLst/>
            <a:rect l="l" t="t" r="r" b="b"/>
            <a:pathLst>
              <a:path w="4029641">
                <a:moveTo>
                  <a:pt x="0" y="0"/>
                </a:moveTo>
                <a:lnTo>
                  <a:pt x="4029641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155712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495758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835804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185354" y="5560891"/>
            <a:ext cx="0" cy="37966"/>
          </a:xfrm>
          <a:custGeom>
            <a:avLst/>
            <a:gdLst/>
            <a:ahLst/>
            <a:cxnLst/>
            <a:rect l="l" t="t" r="r" b="b"/>
            <a:pathLst>
              <a:path h="37966">
                <a:moveTo>
                  <a:pt x="0" y="0"/>
                </a:moveTo>
                <a:lnTo>
                  <a:pt x="0" y="37966"/>
                </a:lnTo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18819" y="2464954"/>
            <a:ext cx="4091940" cy="1718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0735" marR="6350" indent="170180">
              <a:lnSpc>
                <a:spcPct val="133000"/>
              </a:lnSpc>
              <a:tabLst>
                <a:tab pos="2252345" algn="l"/>
                <a:tab pos="359410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ll </a:t>
            </a: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88645" algn="ctr">
              <a:lnSpc>
                <a:spcPct val="100000"/>
              </a:lnSpc>
              <a:tabLst>
                <a:tab pos="1415415" algn="l"/>
                <a:tab pos="2241550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L="483870" algn="ctr">
              <a:lnSpc>
                <a:spcPct val="100000"/>
              </a:lnSpc>
              <a:tabLst>
                <a:tab pos="1310640" algn="l"/>
                <a:tab pos="2136775" algn="l"/>
              </a:tabLst>
            </a:pP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15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16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17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/>
          </a:p>
          <a:p>
            <a:pPr marL="522605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nd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5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1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20" dirty="0">
                <a:latin typeface="Calibri"/>
                <a:cs typeface="Calibri"/>
              </a:rPr>
              <a:t>all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328206" y="5304668"/>
            <a:ext cx="36449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4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  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1200" spc="60" baseline="3472" dirty="0">
                <a:latin typeface="Calibri"/>
                <a:cs typeface="Calibri"/>
              </a:rPr>
              <a:t>4</a:t>
            </a:r>
            <a:r>
              <a:rPr sz="1200" spc="22" baseline="3472" dirty="0">
                <a:latin typeface="Calibri"/>
                <a:cs typeface="Calibri"/>
              </a:rPr>
              <a:t>%</a:t>
            </a:r>
            <a:endParaRPr sz="1200" baseline="3472">
              <a:latin typeface="Calibri"/>
              <a:cs typeface="Calibri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672198" y="5309191"/>
            <a:ext cx="364490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60" baseline="-10416" dirty="0">
                <a:latin typeface="Calibri"/>
                <a:cs typeface="Calibri"/>
              </a:rPr>
              <a:t>3</a:t>
            </a:r>
            <a:r>
              <a:rPr sz="1200" spc="22" baseline="-10416" dirty="0">
                <a:latin typeface="Calibri"/>
                <a:cs typeface="Calibri"/>
              </a:rPr>
              <a:t>%</a:t>
            </a:r>
            <a:r>
              <a:rPr sz="1200" baseline="-10416" dirty="0">
                <a:latin typeface="Calibri"/>
                <a:cs typeface="Calibri"/>
              </a:rPr>
              <a:t>  </a:t>
            </a:r>
            <a:r>
              <a:rPr sz="1200" spc="67" baseline="-10416" dirty="0">
                <a:latin typeface="Calibri"/>
                <a:cs typeface="Calibri"/>
              </a:rPr>
              <a:t> </a:t>
            </a:r>
            <a:r>
              <a:rPr sz="800" spc="40" dirty="0">
                <a:latin typeface="Calibri"/>
                <a:cs typeface="Calibri"/>
              </a:rPr>
              <a:t>4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016190" y="5315023"/>
            <a:ext cx="364490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3</a:t>
            </a:r>
            <a:r>
              <a:rPr sz="800" spc="15" dirty="0">
                <a:latin typeface="Calibri"/>
                <a:cs typeface="Calibri"/>
              </a:rPr>
              <a:t>%</a:t>
            </a:r>
            <a:r>
              <a:rPr sz="800" dirty="0">
                <a:latin typeface="Calibri"/>
                <a:cs typeface="Calibri"/>
              </a:rPr>
              <a:t>  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1200" spc="60" baseline="6944" dirty="0">
                <a:latin typeface="Calibri"/>
                <a:cs typeface="Calibri"/>
              </a:rPr>
              <a:t>4</a:t>
            </a:r>
            <a:r>
              <a:rPr sz="1200" spc="22" baseline="6944" dirty="0">
                <a:latin typeface="Calibri"/>
                <a:cs typeface="Calibri"/>
              </a:rPr>
              <a:t>%</a:t>
            </a:r>
            <a:endParaRPr sz="1200" baseline="6944">
              <a:latin typeface="Calibri"/>
              <a:cs typeface="Calibri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713199" y="515226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57190" y="5151828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401182" y="515204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13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919966" y="435956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58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263959" y="4325293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60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4607951" y="434232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59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126735" y="4990145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70727" y="4995702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21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814719" y="4992940"/>
            <a:ext cx="214629" cy="140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latin typeface="Calibri"/>
                <a:cs typeface="Calibri"/>
              </a:rPr>
              <a:t>22</a:t>
            </a:r>
            <a:r>
              <a:rPr sz="800" spc="15" dirty="0">
                <a:latin typeface="Calibri"/>
                <a:cs typeface="Calibri"/>
              </a:rPr>
              <a:t>%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02455" y="4253440"/>
            <a:ext cx="247015" cy="1387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1594" algn="ctr">
              <a:lnSpc>
                <a:spcPct val="100000"/>
              </a:lnSpc>
              <a:spcBef>
                <a:spcPts val="235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1098685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98685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868499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868499" y="6225311"/>
            <a:ext cx="76030" cy="66442"/>
          </a:xfrm>
          <a:custGeom>
            <a:avLst/>
            <a:gdLst/>
            <a:ahLst/>
            <a:cxnLst/>
            <a:rect l="l" t="t" r="r" b="b"/>
            <a:pathLst>
              <a:path w="76030" h="66442">
                <a:moveTo>
                  <a:pt x="0" y="0"/>
                </a:moveTo>
                <a:lnTo>
                  <a:pt x="76030" y="0"/>
                </a:lnTo>
                <a:lnTo>
                  <a:pt x="76030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685831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685831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503164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503164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320497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320497" y="6225311"/>
            <a:ext cx="66527" cy="66442"/>
          </a:xfrm>
          <a:custGeom>
            <a:avLst/>
            <a:gdLst/>
            <a:ahLst/>
            <a:cxnLst/>
            <a:rect l="l" t="t" r="r" b="b"/>
            <a:pathLst>
              <a:path w="66527" h="66442">
                <a:moveTo>
                  <a:pt x="0" y="0"/>
                </a:moveTo>
                <a:lnTo>
                  <a:pt x="66527" y="0"/>
                </a:lnTo>
                <a:lnTo>
                  <a:pt x="66527" y="66442"/>
                </a:lnTo>
                <a:lnTo>
                  <a:pt x="0" y="66442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37542" y="3899835"/>
            <a:ext cx="4590353" cy="2553278"/>
          </a:xfrm>
          <a:custGeom>
            <a:avLst/>
            <a:gdLst/>
            <a:ahLst/>
            <a:cxnLst/>
            <a:rect l="l" t="t" r="r" b="b"/>
            <a:pathLst>
              <a:path w="4590353" h="2553278">
                <a:moveTo>
                  <a:pt x="0" y="0"/>
                </a:moveTo>
                <a:lnTo>
                  <a:pt x="4590353" y="0"/>
                </a:lnTo>
                <a:lnTo>
                  <a:pt x="4590353" y="2553278"/>
                </a:lnTo>
                <a:lnTo>
                  <a:pt x="0" y="255327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718819" y="5593605"/>
            <a:ext cx="4265295" cy="1052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2640" marR="178435" indent="71120" algn="ctr">
              <a:lnSpc>
                <a:spcPct val="132900"/>
              </a:lnSpc>
              <a:tabLst>
                <a:tab pos="2160905" algn="l"/>
                <a:tab pos="350901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10" dirty="0">
                <a:latin typeface="Calibri"/>
                <a:cs typeface="Calibri"/>
              </a:rPr>
              <a:t>v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ll </a:t>
            </a: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99109" algn="ctr">
              <a:lnSpc>
                <a:spcPct val="100000"/>
              </a:lnSpc>
              <a:tabLst>
                <a:tab pos="1266825" algn="l"/>
                <a:tab pos="2083435" algn="l"/>
                <a:tab pos="2900680" algn="l"/>
                <a:tab pos="3717290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99" name="object 199"/>
          <p:cNvSpPr txBox="1">
            <a:spLocks noGrp="1"/>
          </p:cNvSpPr>
          <p:nvPr>
            <p:ph type="ftr" sz="quarter" idx="5"/>
          </p:nvPr>
        </p:nvSpPr>
        <p:spPr>
          <a:xfrm>
            <a:off x="381000" y="9423348"/>
            <a:ext cx="11809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00" name="object 20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01" name="object 20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15000" y="449580"/>
            <a:ext cx="1331594" cy="341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3495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</a:p>
          <a:p>
            <a:pPr marR="190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</a:t>
            </a:r>
            <a:r>
              <a:rPr sz="1100" dirty="0" smtClean="0">
                <a:latin typeface="Calibri"/>
                <a:cs typeface="Calibri"/>
              </a:rPr>
              <a:t>2012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2788" y="1830076"/>
            <a:ext cx="5077985" cy="2657598"/>
          </a:xfrm>
          <a:custGeom>
            <a:avLst/>
            <a:gdLst/>
            <a:ahLst/>
            <a:cxnLst/>
            <a:rect l="l" t="t" r="r" b="b"/>
            <a:pathLst>
              <a:path w="5077985" h="2657598">
                <a:moveTo>
                  <a:pt x="0" y="0"/>
                </a:moveTo>
                <a:lnTo>
                  <a:pt x="5077985" y="0"/>
                </a:lnTo>
                <a:lnTo>
                  <a:pt x="5077985" y="2657598"/>
                </a:lnTo>
                <a:lnTo>
                  <a:pt x="0" y="2657598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96814" y="3391412"/>
            <a:ext cx="76064" cy="0"/>
          </a:xfrm>
          <a:custGeom>
            <a:avLst/>
            <a:gdLst/>
            <a:ahLst/>
            <a:cxnLst/>
            <a:rect l="l" t="t" r="r" b="b"/>
            <a:pathLst>
              <a:path w="76064">
                <a:moveTo>
                  <a:pt x="0" y="0"/>
                </a:moveTo>
                <a:lnTo>
                  <a:pt x="7606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45568" y="3391412"/>
            <a:ext cx="152148" cy="0"/>
          </a:xfrm>
          <a:custGeom>
            <a:avLst/>
            <a:gdLst/>
            <a:ahLst/>
            <a:cxnLst/>
            <a:rect l="l" t="t" r="r" b="b"/>
            <a:pathLst>
              <a:path w="152148">
                <a:moveTo>
                  <a:pt x="0" y="0"/>
                </a:moveTo>
                <a:lnTo>
                  <a:pt x="152148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84823" y="3391411"/>
            <a:ext cx="152148" cy="0"/>
          </a:xfrm>
          <a:custGeom>
            <a:avLst/>
            <a:gdLst/>
            <a:ahLst/>
            <a:cxnLst/>
            <a:rect l="l" t="t" r="r" b="b"/>
            <a:pathLst>
              <a:path w="152148">
                <a:moveTo>
                  <a:pt x="0" y="0"/>
                </a:moveTo>
                <a:lnTo>
                  <a:pt x="152148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33587" y="3391411"/>
            <a:ext cx="152149" cy="0"/>
          </a:xfrm>
          <a:custGeom>
            <a:avLst/>
            <a:gdLst/>
            <a:ahLst/>
            <a:cxnLst/>
            <a:rect l="l" t="t" r="r" b="b"/>
            <a:pathLst>
              <a:path w="152149">
                <a:moveTo>
                  <a:pt x="0" y="0"/>
                </a:moveTo>
                <a:lnTo>
                  <a:pt x="152149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82360" y="3391411"/>
            <a:ext cx="152139" cy="0"/>
          </a:xfrm>
          <a:custGeom>
            <a:avLst/>
            <a:gdLst/>
            <a:ahLst/>
            <a:cxnLst/>
            <a:rect l="l" t="t" r="r" b="b"/>
            <a:pathLst>
              <a:path w="152139">
                <a:moveTo>
                  <a:pt x="0" y="0"/>
                </a:moveTo>
                <a:lnTo>
                  <a:pt x="152139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31124" y="3391411"/>
            <a:ext cx="152149" cy="0"/>
          </a:xfrm>
          <a:custGeom>
            <a:avLst/>
            <a:gdLst/>
            <a:ahLst/>
            <a:cxnLst/>
            <a:rect l="l" t="t" r="r" b="b"/>
            <a:pathLst>
              <a:path w="152149">
                <a:moveTo>
                  <a:pt x="0" y="0"/>
                </a:moveTo>
                <a:lnTo>
                  <a:pt x="152149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5954" y="3391410"/>
            <a:ext cx="76072" cy="0"/>
          </a:xfrm>
          <a:custGeom>
            <a:avLst/>
            <a:gdLst/>
            <a:ahLst/>
            <a:cxnLst/>
            <a:rect l="l" t="t" r="r" b="b"/>
            <a:pathLst>
              <a:path w="76072">
                <a:moveTo>
                  <a:pt x="0" y="0"/>
                </a:moveTo>
                <a:lnTo>
                  <a:pt x="76072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96814" y="3173109"/>
            <a:ext cx="76065" cy="0"/>
          </a:xfrm>
          <a:custGeom>
            <a:avLst/>
            <a:gdLst/>
            <a:ahLst/>
            <a:cxnLst/>
            <a:rect l="l" t="t" r="r" b="b"/>
            <a:pathLst>
              <a:path w="76065">
                <a:moveTo>
                  <a:pt x="0" y="0"/>
                </a:moveTo>
                <a:lnTo>
                  <a:pt x="7606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45568" y="3173109"/>
            <a:ext cx="152148" cy="0"/>
          </a:xfrm>
          <a:custGeom>
            <a:avLst/>
            <a:gdLst/>
            <a:ahLst/>
            <a:cxnLst/>
            <a:rect l="l" t="t" r="r" b="b"/>
            <a:pathLst>
              <a:path w="152148">
                <a:moveTo>
                  <a:pt x="0" y="0"/>
                </a:moveTo>
                <a:lnTo>
                  <a:pt x="152148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84823" y="3173109"/>
            <a:ext cx="152148" cy="0"/>
          </a:xfrm>
          <a:custGeom>
            <a:avLst/>
            <a:gdLst/>
            <a:ahLst/>
            <a:cxnLst/>
            <a:rect l="l" t="t" r="r" b="b"/>
            <a:pathLst>
              <a:path w="152148">
                <a:moveTo>
                  <a:pt x="0" y="0"/>
                </a:moveTo>
                <a:lnTo>
                  <a:pt x="152148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33587" y="3173109"/>
            <a:ext cx="152149" cy="0"/>
          </a:xfrm>
          <a:custGeom>
            <a:avLst/>
            <a:gdLst/>
            <a:ahLst/>
            <a:cxnLst/>
            <a:rect l="l" t="t" r="r" b="b"/>
            <a:pathLst>
              <a:path w="152149">
                <a:moveTo>
                  <a:pt x="0" y="0"/>
                </a:moveTo>
                <a:lnTo>
                  <a:pt x="152149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82360" y="3173108"/>
            <a:ext cx="152139" cy="0"/>
          </a:xfrm>
          <a:custGeom>
            <a:avLst/>
            <a:gdLst/>
            <a:ahLst/>
            <a:cxnLst/>
            <a:rect l="l" t="t" r="r" b="b"/>
            <a:pathLst>
              <a:path w="152139">
                <a:moveTo>
                  <a:pt x="0" y="0"/>
                </a:moveTo>
                <a:lnTo>
                  <a:pt x="152139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26521" y="3173108"/>
            <a:ext cx="256751" cy="0"/>
          </a:xfrm>
          <a:custGeom>
            <a:avLst/>
            <a:gdLst/>
            <a:ahLst/>
            <a:cxnLst/>
            <a:rect l="l" t="t" r="r" b="b"/>
            <a:pathLst>
              <a:path w="256751">
                <a:moveTo>
                  <a:pt x="0" y="0"/>
                </a:moveTo>
                <a:lnTo>
                  <a:pt x="256751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5954" y="3173107"/>
            <a:ext cx="171165" cy="0"/>
          </a:xfrm>
          <a:custGeom>
            <a:avLst/>
            <a:gdLst/>
            <a:ahLst/>
            <a:cxnLst/>
            <a:rect l="l" t="t" r="r" b="b"/>
            <a:pathLst>
              <a:path w="171165">
                <a:moveTo>
                  <a:pt x="0" y="0"/>
                </a:moveTo>
                <a:lnTo>
                  <a:pt x="17116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92212" y="2945314"/>
            <a:ext cx="180668" cy="0"/>
          </a:xfrm>
          <a:custGeom>
            <a:avLst/>
            <a:gdLst/>
            <a:ahLst/>
            <a:cxnLst/>
            <a:rect l="l" t="t" r="r" b="b"/>
            <a:pathLst>
              <a:path w="180668">
                <a:moveTo>
                  <a:pt x="0" y="0"/>
                </a:moveTo>
                <a:lnTo>
                  <a:pt x="180668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97413" y="2945314"/>
            <a:ext cx="199695" cy="0"/>
          </a:xfrm>
          <a:custGeom>
            <a:avLst/>
            <a:gdLst/>
            <a:ahLst/>
            <a:cxnLst/>
            <a:rect l="l" t="t" r="r" b="b"/>
            <a:pathLst>
              <a:path w="199695">
                <a:moveTo>
                  <a:pt x="0" y="0"/>
                </a:moveTo>
                <a:lnTo>
                  <a:pt x="19969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45568" y="2945314"/>
            <a:ext cx="247242" cy="0"/>
          </a:xfrm>
          <a:custGeom>
            <a:avLst/>
            <a:gdLst/>
            <a:ahLst/>
            <a:cxnLst/>
            <a:rect l="l" t="t" r="r" b="b"/>
            <a:pathLst>
              <a:path w="247242">
                <a:moveTo>
                  <a:pt x="0" y="0"/>
                </a:moveTo>
                <a:lnTo>
                  <a:pt x="247242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36667" y="2945314"/>
            <a:ext cx="209205" cy="0"/>
          </a:xfrm>
          <a:custGeom>
            <a:avLst/>
            <a:gdLst/>
            <a:ahLst/>
            <a:cxnLst/>
            <a:rect l="l" t="t" r="r" b="b"/>
            <a:pathLst>
              <a:path w="209205">
                <a:moveTo>
                  <a:pt x="0" y="0"/>
                </a:moveTo>
                <a:lnTo>
                  <a:pt x="20920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84823" y="2945314"/>
            <a:ext cx="256751" cy="0"/>
          </a:xfrm>
          <a:custGeom>
            <a:avLst/>
            <a:gdLst/>
            <a:ahLst/>
            <a:cxnLst/>
            <a:rect l="l" t="t" r="r" b="b"/>
            <a:pathLst>
              <a:path w="256751">
                <a:moveTo>
                  <a:pt x="0" y="0"/>
                </a:moveTo>
                <a:lnTo>
                  <a:pt x="256751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85432" y="2945314"/>
            <a:ext cx="199695" cy="0"/>
          </a:xfrm>
          <a:custGeom>
            <a:avLst/>
            <a:gdLst/>
            <a:ahLst/>
            <a:cxnLst/>
            <a:rect l="l" t="t" r="r" b="b"/>
            <a:pathLst>
              <a:path w="199695">
                <a:moveTo>
                  <a:pt x="0" y="0"/>
                </a:moveTo>
                <a:lnTo>
                  <a:pt x="19969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33587" y="2945314"/>
            <a:ext cx="256751" cy="0"/>
          </a:xfrm>
          <a:custGeom>
            <a:avLst/>
            <a:gdLst/>
            <a:ahLst/>
            <a:cxnLst/>
            <a:rect l="l" t="t" r="r" b="b"/>
            <a:pathLst>
              <a:path w="256751">
                <a:moveTo>
                  <a:pt x="0" y="0"/>
                </a:moveTo>
                <a:lnTo>
                  <a:pt x="256751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4205" y="2945314"/>
            <a:ext cx="199686" cy="0"/>
          </a:xfrm>
          <a:custGeom>
            <a:avLst/>
            <a:gdLst/>
            <a:ahLst/>
            <a:cxnLst/>
            <a:rect l="l" t="t" r="r" b="b"/>
            <a:pathLst>
              <a:path w="199686">
                <a:moveTo>
                  <a:pt x="0" y="0"/>
                </a:moveTo>
                <a:lnTo>
                  <a:pt x="199686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87257" y="2945313"/>
            <a:ext cx="342335" cy="0"/>
          </a:xfrm>
          <a:custGeom>
            <a:avLst/>
            <a:gdLst/>
            <a:ahLst/>
            <a:cxnLst/>
            <a:rect l="l" t="t" r="r" b="b"/>
            <a:pathLst>
              <a:path w="342335">
                <a:moveTo>
                  <a:pt x="0" y="0"/>
                </a:moveTo>
                <a:lnTo>
                  <a:pt x="34233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82969" y="2945313"/>
            <a:ext cx="199686" cy="0"/>
          </a:xfrm>
          <a:custGeom>
            <a:avLst/>
            <a:gdLst/>
            <a:ahLst/>
            <a:cxnLst/>
            <a:rect l="l" t="t" r="r" b="b"/>
            <a:pathLst>
              <a:path w="199686">
                <a:moveTo>
                  <a:pt x="0" y="0"/>
                </a:moveTo>
                <a:lnTo>
                  <a:pt x="199686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726521" y="2945314"/>
            <a:ext cx="351844" cy="0"/>
          </a:xfrm>
          <a:custGeom>
            <a:avLst/>
            <a:gdLst/>
            <a:ahLst/>
            <a:cxnLst/>
            <a:rect l="l" t="t" r="r" b="b"/>
            <a:pathLst>
              <a:path w="351844">
                <a:moveTo>
                  <a:pt x="0" y="0"/>
                </a:moveTo>
                <a:lnTo>
                  <a:pt x="35184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5954" y="2945313"/>
            <a:ext cx="171165" cy="0"/>
          </a:xfrm>
          <a:custGeom>
            <a:avLst/>
            <a:gdLst/>
            <a:ahLst/>
            <a:cxnLst/>
            <a:rect l="l" t="t" r="r" b="b"/>
            <a:pathLst>
              <a:path w="171165">
                <a:moveTo>
                  <a:pt x="0" y="0"/>
                </a:moveTo>
                <a:lnTo>
                  <a:pt x="17116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92212" y="2717519"/>
            <a:ext cx="180668" cy="0"/>
          </a:xfrm>
          <a:custGeom>
            <a:avLst/>
            <a:gdLst/>
            <a:ahLst/>
            <a:cxnLst/>
            <a:rect l="l" t="t" r="r" b="b"/>
            <a:pathLst>
              <a:path w="180668">
                <a:moveTo>
                  <a:pt x="0" y="0"/>
                </a:moveTo>
                <a:lnTo>
                  <a:pt x="180668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97413" y="2717519"/>
            <a:ext cx="199695" cy="0"/>
          </a:xfrm>
          <a:custGeom>
            <a:avLst/>
            <a:gdLst/>
            <a:ahLst/>
            <a:cxnLst/>
            <a:rect l="l" t="t" r="r" b="b"/>
            <a:pathLst>
              <a:path w="199695">
                <a:moveTo>
                  <a:pt x="0" y="0"/>
                </a:moveTo>
                <a:lnTo>
                  <a:pt x="19969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740966" y="2717519"/>
            <a:ext cx="351844" cy="0"/>
          </a:xfrm>
          <a:custGeom>
            <a:avLst/>
            <a:gdLst/>
            <a:ahLst/>
            <a:cxnLst/>
            <a:rect l="l" t="t" r="r" b="b"/>
            <a:pathLst>
              <a:path w="351844">
                <a:moveTo>
                  <a:pt x="0" y="0"/>
                </a:moveTo>
                <a:lnTo>
                  <a:pt x="35184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36667" y="2717519"/>
            <a:ext cx="209205" cy="0"/>
          </a:xfrm>
          <a:custGeom>
            <a:avLst/>
            <a:gdLst/>
            <a:ahLst/>
            <a:cxnLst/>
            <a:rect l="l" t="t" r="r" b="b"/>
            <a:pathLst>
              <a:path w="209205">
                <a:moveTo>
                  <a:pt x="0" y="0"/>
                </a:moveTo>
                <a:lnTo>
                  <a:pt x="20920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89730" y="2717520"/>
            <a:ext cx="351844" cy="0"/>
          </a:xfrm>
          <a:custGeom>
            <a:avLst/>
            <a:gdLst/>
            <a:ahLst/>
            <a:cxnLst/>
            <a:rect l="l" t="t" r="r" b="b"/>
            <a:pathLst>
              <a:path w="351844">
                <a:moveTo>
                  <a:pt x="0" y="0"/>
                </a:moveTo>
                <a:lnTo>
                  <a:pt x="35184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38493" y="2717520"/>
            <a:ext cx="646633" cy="0"/>
          </a:xfrm>
          <a:custGeom>
            <a:avLst/>
            <a:gdLst/>
            <a:ahLst/>
            <a:cxnLst/>
            <a:rect l="l" t="t" r="r" b="b"/>
            <a:pathLst>
              <a:path w="646633">
                <a:moveTo>
                  <a:pt x="0" y="0"/>
                </a:moveTo>
                <a:lnTo>
                  <a:pt x="646633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87257" y="2717519"/>
            <a:ext cx="646633" cy="0"/>
          </a:xfrm>
          <a:custGeom>
            <a:avLst/>
            <a:gdLst/>
            <a:ahLst/>
            <a:cxnLst/>
            <a:rect l="l" t="t" r="r" b="b"/>
            <a:pathLst>
              <a:path w="646633">
                <a:moveTo>
                  <a:pt x="0" y="0"/>
                </a:moveTo>
                <a:lnTo>
                  <a:pt x="646633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82969" y="2717519"/>
            <a:ext cx="199686" cy="0"/>
          </a:xfrm>
          <a:custGeom>
            <a:avLst/>
            <a:gdLst/>
            <a:ahLst/>
            <a:cxnLst/>
            <a:rect l="l" t="t" r="r" b="b"/>
            <a:pathLst>
              <a:path w="199686">
                <a:moveTo>
                  <a:pt x="0" y="0"/>
                </a:moveTo>
                <a:lnTo>
                  <a:pt x="199686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26521" y="2717519"/>
            <a:ext cx="351844" cy="0"/>
          </a:xfrm>
          <a:custGeom>
            <a:avLst/>
            <a:gdLst/>
            <a:ahLst/>
            <a:cxnLst/>
            <a:rect l="l" t="t" r="r" b="b"/>
            <a:pathLst>
              <a:path w="351844">
                <a:moveTo>
                  <a:pt x="0" y="0"/>
                </a:moveTo>
                <a:lnTo>
                  <a:pt x="35184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31723" y="2717519"/>
            <a:ext cx="199695" cy="0"/>
          </a:xfrm>
          <a:custGeom>
            <a:avLst/>
            <a:gdLst/>
            <a:ahLst/>
            <a:cxnLst/>
            <a:rect l="l" t="t" r="r" b="b"/>
            <a:pathLst>
              <a:path w="199695">
                <a:moveTo>
                  <a:pt x="0" y="0"/>
                </a:moveTo>
                <a:lnTo>
                  <a:pt x="19969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5954" y="2717518"/>
            <a:ext cx="171165" cy="0"/>
          </a:xfrm>
          <a:custGeom>
            <a:avLst/>
            <a:gdLst/>
            <a:ahLst/>
            <a:cxnLst/>
            <a:rect l="l" t="t" r="r" b="b"/>
            <a:pathLst>
              <a:path w="171165">
                <a:moveTo>
                  <a:pt x="0" y="0"/>
                </a:moveTo>
                <a:lnTo>
                  <a:pt x="17116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38493" y="2499216"/>
            <a:ext cx="2434387" cy="0"/>
          </a:xfrm>
          <a:custGeom>
            <a:avLst/>
            <a:gdLst/>
            <a:ahLst/>
            <a:cxnLst/>
            <a:rect l="l" t="t" r="r" b="b"/>
            <a:pathLst>
              <a:path w="2434387">
                <a:moveTo>
                  <a:pt x="0" y="0"/>
                </a:moveTo>
                <a:lnTo>
                  <a:pt x="2434387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26521" y="2499216"/>
            <a:ext cx="1407369" cy="0"/>
          </a:xfrm>
          <a:custGeom>
            <a:avLst/>
            <a:gdLst/>
            <a:ahLst/>
            <a:cxnLst/>
            <a:rect l="l" t="t" r="r" b="b"/>
            <a:pathLst>
              <a:path w="1407369">
                <a:moveTo>
                  <a:pt x="0" y="0"/>
                </a:moveTo>
                <a:lnTo>
                  <a:pt x="1407369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55954" y="2499216"/>
            <a:ext cx="475464" cy="0"/>
          </a:xfrm>
          <a:custGeom>
            <a:avLst/>
            <a:gdLst/>
            <a:ahLst/>
            <a:cxnLst/>
            <a:rect l="l" t="t" r="r" b="b"/>
            <a:pathLst>
              <a:path w="475464">
                <a:moveTo>
                  <a:pt x="0" y="0"/>
                </a:moveTo>
                <a:lnTo>
                  <a:pt x="475464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55954" y="2271421"/>
            <a:ext cx="4516926" cy="0"/>
          </a:xfrm>
          <a:custGeom>
            <a:avLst/>
            <a:gdLst/>
            <a:ahLst/>
            <a:cxnLst/>
            <a:rect l="l" t="t" r="r" b="b"/>
            <a:pathLst>
              <a:path w="4516926">
                <a:moveTo>
                  <a:pt x="0" y="0"/>
                </a:moveTo>
                <a:lnTo>
                  <a:pt x="4516926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32027" y="3182594"/>
            <a:ext cx="95093" cy="436605"/>
          </a:xfrm>
          <a:custGeom>
            <a:avLst/>
            <a:gdLst/>
            <a:ahLst/>
            <a:cxnLst/>
            <a:rect l="l" t="t" r="r" b="b"/>
            <a:pathLst>
              <a:path w="95093" h="436605">
                <a:moveTo>
                  <a:pt x="0" y="0"/>
                </a:moveTo>
                <a:lnTo>
                  <a:pt x="95093" y="0"/>
                </a:lnTo>
                <a:lnTo>
                  <a:pt x="95093" y="436605"/>
                </a:lnTo>
                <a:lnTo>
                  <a:pt x="0" y="43660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32027" y="3182593"/>
            <a:ext cx="95093" cy="436605"/>
          </a:xfrm>
          <a:custGeom>
            <a:avLst/>
            <a:gdLst/>
            <a:ahLst/>
            <a:cxnLst/>
            <a:rect l="l" t="t" r="r" b="b"/>
            <a:pathLst>
              <a:path w="95093" h="436605">
                <a:moveTo>
                  <a:pt x="0" y="0"/>
                </a:moveTo>
                <a:lnTo>
                  <a:pt x="95093" y="0"/>
                </a:lnTo>
                <a:lnTo>
                  <a:pt x="95093" y="436605"/>
                </a:lnTo>
                <a:lnTo>
                  <a:pt x="0" y="43660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83273" y="3125644"/>
            <a:ext cx="95093" cy="493554"/>
          </a:xfrm>
          <a:custGeom>
            <a:avLst/>
            <a:gdLst/>
            <a:ahLst/>
            <a:cxnLst/>
            <a:rect l="l" t="t" r="r" b="b"/>
            <a:pathLst>
              <a:path w="95093" h="493554">
                <a:moveTo>
                  <a:pt x="0" y="0"/>
                </a:moveTo>
                <a:lnTo>
                  <a:pt x="95093" y="0"/>
                </a:lnTo>
                <a:lnTo>
                  <a:pt x="95093" y="493554"/>
                </a:lnTo>
                <a:lnTo>
                  <a:pt x="0" y="49355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83263" y="3125643"/>
            <a:ext cx="95093" cy="493554"/>
          </a:xfrm>
          <a:custGeom>
            <a:avLst/>
            <a:gdLst/>
            <a:ahLst/>
            <a:cxnLst/>
            <a:rect l="l" t="t" r="r" b="b"/>
            <a:pathLst>
              <a:path w="95093" h="493554">
                <a:moveTo>
                  <a:pt x="0" y="0"/>
                </a:moveTo>
                <a:lnTo>
                  <a:pt x="95093" y="0"/>
                </a:lnTo>
                <a:lnTo>
                  <a:pt x="95093" y="493554"/>
                </a:lnTo>
                <a:lnTo>
                  <a:pt x="0" y="493554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34499" y="3154126"/>
            <a:ext cx="95093" cy="465079"/>
          </a:xfrm>
          <a:custGeom>
            <a:avLst/>
            <a:gdLst/>
            <a:ahLst/>
            <a:cxnLst/>
            <a:rect l="l" t="t" r="r" b="b"/>
            <a:pathLst>
              <a:path w="95093" h="465079">
                <a:moveTo>
                  <a:pt x="0" y="0"/>
                </a:moveTo>
                <a:lnTo>
                  <a:pt x="95093" y="0"/>
                </a:lnTo>
                <a:lnTo>
                  <a:pt x="95093" y="465079"/>
                </a:lnTo>
                <a:lnTo>
                  <a:pt x="0" y="46507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34500" y="3154116"/>
            <a:ext cx="95093" cy="465079"/>
          </a:xfrm>
          <a:custGeom>
            <a:avLst/>
            <a:gdLst/>
            <a:ahLst/>
            <a:cxnLst/>
            <a:rect l="l" t="t" r="r" b="b"/>
            <a:pathLst>
              <a:path w="95093" h="465079">
                <a:moveTo>
                  <a:pt x="0" y="0"/>
                </a:moveTo>
                <a:lnTo>
                  <a:pt x="95093" y="0"/>
                </a:lnTo>
                <a:lnTo>
                  <a:pt x="95093" y="465079"/>
                </a:lnTo>
                <a:lnTo>
                  <a:pt x="0" y="46507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85736" y="3116149"/>
            <a:ext cx="104602" cy="503045"/>
          </a:xfrm>
          <a:custGeom>
            <a:avLst/>
            <a:gdLst/>
            <a:ahLst/>
            <a:cxnLst/>
            <a:rect l="l" t="t" r="r" b="b"/>
            <a:pathLst>
              <a:path w="104602" h="503045">
                <a:moveTo>
                  <a:pt x="0" y="0"/>
                </a:moveTo>
                <a:lnTo>
                  <a:pt x="104602" y="0"/>
                </a:lnTo>
                <a:lnTo>
                  <a:pt x="104602" y="503045"/>
                </a:lnTo>
                <a:lnTo>
                  <a:pt x="0" y="50304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85736" y="3116149"/>
            <a:ext cx="104602" cy="503045"/>
          </a:xfrm>
          <a:custGeom>
            <a:avLst/>
            <a:gdLst/>
            <a:ahLst/>
            <a:cxnLst/>
            <a:rect l="l" t="t" r="r" b="b"/>
            <a:pathLst>
              <a:path w="104602" h="503045">
                <a:moveTo>
                  <a:pt x="0" y="0"/>
                </a:moveTo>
                <a:lnTo>
                  <a:pt x="104602" y="0"/>
                </a:lnTo>
                <a:lnTo>
                  <a:pt x="104602" y="503045"/>
                </a:lnTo>
                <a:lnTo>
                  <a:pt x="0" y="50304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97718" y="3059207"/>
            <a:ext cx="95093" cy="559993"/>
          </a:xfrm>
          <a:custGeom>
            <a:avLst/>
            <a:gdLst/>
            <a:ahLst/>
            <a:cxnLst/>
            <a:rect l="l" t="t" r="r" b="b"/>
            <a:pathLst>
              <a:path w="95093" h="559993">
                <a:moveTo>
                  <a:pt x="0" y="0"/>
                </a:moveTo>
                <a:lnTo>
                  <a:pt x="95093" y="0"/>
                </a:lnTo>
                <a:lnTo>
                  <a:pt x="95093" y="559993"/>
                </a:lnTo>
                <a:lnTo>
                  <a:pt x="0" y="55999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97718" y="3059197"/>
            <a:ext cx="95093" cy="559993"/>
          </a:xfrm>
          <a:custGeom>
            <a:avLst/>
            <a:gdLst/>
            <a:ahLst/>
            <a:cxnLst/>
            <a:rect l="l" t="t" r="r" b="b"/>
            <a:pathLst>
              <a:path w="95093" h="559993">
                <a:moveTo>
                  <a:pt x="0" y="0"/>
                </a:moveTo>
                <a:lnTo>
                  <a:pt x="95093" y="0"/>
                </a:lnTo>
                <a:lnTo>
                  <a:pt x="95093" y="559993"/>
                </a:lnTo>
                <a:lnTo>
                  <a:pt x="0" y="559993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78366" y="2689038"/>
            <a:ext cx="104602" cy="930159"/>
          </a:xfrm>
          <a:custGeom>
            <a:avLst/>
            <a:gdLst/>
            <a:ahLst/>
            <a:cxnLst/>
            <a:rect l="l" t="t" r="r" b="b"/>
            <a:pathLst>
              <a:path w="104602" h="930159">
                <a:moveTo>
                  <a:pt x="0" y="0"/>
                </a:moveTo>
                <a:lnTo>
                  <a:pt x="104602" y="0"/>
                </a:lnTo>
                <a:lnTo>
                  <a:pt x="104602" y="930159"/>
                </a:lnTo>
                <a:lnTo>
                  <a:pt x="0" y="930159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78356" y="2689038"/>
            <a:ext cx="104602" cy="930159"/>
          </a:xfrm>
          <a:custGeom>
            <a:avLst/>
            <a:gdLst/>
            <a:ahLst/>
            <a:cxnLst/>
            <a:rect l="l" t="t" r="r" b="b"/>
            <a:pathLst>
              <a:path w="104602" h="930159">
                <a:moveTo>
                  <a:pt x="0" y="0"/>
                </a:moveTo>
                <a:lnTo>
                  <a:pt x="104602" y="0"/>
                </a:lnTo>
                <a:lnTo>
                  <a:pt x="104602" y="930159"/>
                </a:lnTo>
                <a:lnTo>
                  <a:pt x="0" y="930159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29593" y="2736504"/>
            <a:ext cx="104612" cy="882702"/>
          </a:xfrm>
          <a:custGeom>
            <a:avLst/>
            <a:gdLst/>
            <a:ahLst/>
            <a:cxnLst/>
            <a:rect l="l" t="t" r="r" b="b"/>
            <a:pathLst>
              <a:path w="104612" h="882702">
                <a:moveTo>
                  <a:pt x="0" y="0"/>
                </a:moveTo>
                <a:lnTo>
                  <a:pt x="104612" y="0"/>
                </a:lnTo>
                <a:lnTo>
                  <a:pt x="104612" y="882702"/>
                </a:lnTo>
                <a:lnTo>
                  <a:pt x="0" y="882702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29593" y="2736493"/>
            <a:ext cx="104602" cy="882702"/>
          </a:xfrm>
          <a:custGeom>
            <a:avLst/>
            <a:gdLst/>
            <a:ahLst/>
            <a:cxnLst/>
            <a:rect l="l" t="t" r="r" b="b"/>
            <a:pathLst>
              <a:path w="104602" h="882702">
                <a:moveTo>
                  <a:pt x="0" y="0"/>
                </a:moveTo>
                <a:lnTo>
                  <a:pt x="104602" y="0"/>
                </a:lnTo>
                <a:lnTo>
                  <a:pt x="104602" y="882702"/>
                </a:lnTo>
                <a:lnTo>
                  <a:pt x="0" y="882702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590338" y="2736502"/>
            <a:ext cx="95093" cy="882702"/>
          </a:xfrm>
          <a:custGeom>
            <a:avLst/>
            <a:gdLst/>
            <a:ahLst/>
            <a:cxnLst/>
            <a:rect l="l" t="t" r="r" b="b"/>
            <a:pathLst>
              <a:path w="95093" h="882702">
                <a:moveTo>
                  <a:pt x="0" y="0"/>
                </a:moveTo>
                <a:lnTo>
                  <a:pt x="95093" y="0"/>
                </a:lnTo>
                <a:lnTo>
                  <a:pt x="95093" y="882702"/>
                </a:lnTo>
                <a:lnTo>
                  <a:pt x="0" y="882702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90338" y="2736492"/>
            <a:ext cx="95093" cy="882702"/>
          </a:xfrm>
          <a:custGeom>
            <a:avLst/>
            <a:gdLst/>
            <a:ahLst/>
            <a:cxnLst/>
            <a:rect l="l" t="t" r="r" b="b"/>
            <a:pathLst>
              <a:path w="95093" h="882702">
                <a:moveTo>
                  <a:pt x="0" y="0"/>
                </a:moveTo>
                <a:lnTo>
                  <a:pt x="95093" y="0"/>
                </a:lnTo>
                <a:lnTo>
                  <a:pt x="95093" y="882702"/>
                </a:lnTo>
                <a:lnTo>
                  <a:pt x="0" y="882702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341575" y="2679542"/>
            <a:ext cx="95093" cy="939650"/>
          </a:xfrm>
          <a:custGeom>
            <a:avLst/>
            <a:gdLst/>
            <a:ahLst/>
            <a:cxnLst/>
            <a:rect l="l" t="t" r="r" b="b"/>
            <a:pathLst>
              <a:path w="95093" h="939650">
                <a:moveTo>
                  <a:pt x="0" y="0"/>
                </a:moveTo>
                <a:lnTo>
                  <a:pt x="95093" y="0"/>
                </a:lnTo>
                <a:lnTo>
                  <a:pt x="95093" y="939650"/>
                </a:lnTo>
                <a:lnTo>
                  <a:pt x="0" y="93965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41575" y="2679542"/>
            <a:ext cx="95093" cy="939650"/>
          </a:xfrm>
          <a:custGeom>
            <a:avLst/>
            <a:gdLst/>
            <a:ahLst/>
            <a:cxnLst/>
            <a:rect l="l" t="t" r="r" b="b"/>
            <a:pathLst>
              <a:path w="95093" h="939650">
                <a:moveTo>
                  <a:pt x="0" y="0"/>
                </a:moveTo>
                <a:lnTo>
                  <a:pt x="95093" y="0"/>
                </a:lnTo>
                <a:lnTo>
                  <a:pt x="95093" y="939650"/>
                </a:lnTo>
                <a:lnTo>
                  <a:pt x="0" y="939650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92811" y="2698524"/>
            <a:ext cx="104602" cy="920668"/>
          </a:xfrm>
          <a:custGeom>
            <a:avLst/>
            <a:gdLst/>
            <a:ahLst/>
            <a:cxnLst/>
            <a:rect l="l" t="t" r="r" b="b"/>
            <a:pathLst>
              <a:path w="104602" h="920668">
                <a:moveTo>
                  <a:pt x="0" y="0"/>
                </a:moveTo>
                <a:lnTo>
                  <a:pt x="104602" y="0"/>
                </a:lnTo>
                <a:lnTo>
                  <a:pt x="104602" y="920668"/>
                </a:lnTo>
                <a:lnTo>
                  <a:pt x="0" y="92066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92811" y="2698523"/>
            <a:ext cx="104602" cy="920668"/>
          </a:xfrm>
          <a:custGeom>
            <a:avLst/>
            <a:gdLst/>
            <a:ahLst/>
            <a:cxnLst/>
            <a:rect l="l" t="t" r="r" b="b"/>
            <a:pathLst>
              <a:path w="104602" h="920668">
                <a:moveTo>
                  <a:pt x="0" y="0"/>
                </a:moveTo>
                <a:lnTo>
                  <a:pt x="104602" y="0"/>
                </a:lnTo>
                <a:lnTo>
                  <a:pt x="104602" y="920668"/>
                </a:lnTo>
                <a:lnTo>
                  <a:pt x="0" y="920668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31723" y="2916834"/>
            <a:ext cx="95093" cy="702365"/>
          </a:xfrm>
          <a:custGeom>
            <a:avLst/>
            <a:gdLst/>
            <a:ahLst/>
            <a:cxnLst/>
            <a:rect l="l" t="t" r="r" b="b"/>
            <a:pathLst>
              <a:path w="95093" h="702365">
                <a:moveTo>
                  <a:pt x="0" y="0"/>
                </a:moveTo>
                <a:lnTo>
                  <a:pt x="95093" y="0"/>
                </a:lnTo>
                <a:lnTo>
                  <a:pt x="95093" y="702365"/>
                </a:lnTo>
                <a:lnTo>
                  <a:pt x="0" y="70236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431723" y="2916833"/>
            <a:ext cx="95093" cy="702365"/>
          </a:xfrm>
          <a:custGeom>
            <a:avLst/>
            <a:gdLst/>
            <a:ahLst/>
            <a:cxnLst/>
            <a:rect l="l" t="t" r="r" b="b"/>
            <a:pathLst>
              <a:path w="95093" h="702365">
                <a:moveTo>
                  <a:pt x="0" y="0"/>
                </a:moveTo>
                <a:lnTo>
                  <a:pt x="95093" y="0"/>
                </a:lnTo>
                <a:lnTo>
                  <a:pt x="95093" y="702365"/>
                </a:lnTo>
                <a:lnTo>
                  <a:pt x="0" y="70236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182959" y="2964290"/>
            <a:ext cx="95093" cy="654908"/>
          </a:xfrm>
          <a:custGeom>
            <a:avLst/>
            <a:gdLst/>
            <a:ahLst/>
            <a:cxnLst/>
            <a:rect l="l" t="t" r="r" b="b"/>
            <a:pathLst>
              <a:path w="95093" h="654908">
                <a:moveTo>
                  <a:pt x="0" y="0"/>
                </a:moveTo>
                <a:lnTo>
                  <a:pt x="95093" y="0"/>
                </a:lnTo>
                <a:lnTo>
                  <a:pt x="95093" y="654908"/>
                </a:lnTo>
                <a:lnTo>
                  <a:pt x="0" y="65490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182959" y="2964289"/>
            <a:ext cx="95093" cy="654908"/>
          </a:xfrm>
          <a:custGeom>
            <a:avLst/>
            <a:gdLst/>
            <a:ahLst/>
            <a:cxnLst/>
            <a:rect l="l" t="t" r="r" b="b"/>
            <a:pathLst>
              <a:path w="95093" h="654908">
                <a:moveTo>
                  <a:pt x="0" y="0"/>
                </a:moveTo>
                <a:lnTo>
                  <a:pt x="95093" y="0"/>
                </a:lnTo>
                <a:lnTo>
                  <a:pt x="95093" y="654908"/>
                </a:lnTo>
                <a:lnTo>
                  <a:pt x="0" y="65490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934195" y="3021237"/>
            <a:ext cx="104602" cy="597959"/>
          </a:xfrm>
          <a:custGeom>
            <a:avLst/>
            <a:gdLst/>
            <a:ahLst/>
            <a:cxnLst/>
            <a:rect l="l" t="t" r="r" b="b"/>
            <a:pathLst>
              <a:path w="104602" h="597959">
                <a:moveTo>
                  <a:pt x="0" y="0"/>
                </a:moveTo>
                <a:lnTo>
                  <a:pt x="104602" y="0"/>
                </a:lnTo>
                <a:lnTo>
                  <a:pt x="104602" y="597959"/>
                </a:lnTo>
                <a:lnTo>
                  <a:pt x="0" y="597959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934195" y="3021236"/>
            <a:ext cx="104602" cy="597959"/>
          </a:xfrm>
          <a:custGeom>
            <a:avLst/>
            <a:gdLst/>
            <a:ahLst/>
            <a:cxnLst/>
            <a:rect l="l" t="t" r="r" b="b"/>
            <a:pathLst>
              <a:path w="104602" h="597959">
                <a:moveTo>
                  <a:pt x="0" y="0"/>
                </a:moveTo>
                <a:lnTo>
                  <a:pt x="104602" y="0"/>
                </a:lnTo>
                <a:lnTo>
                  <a:pt x="104602" y="597959"/>
                </a:lnTo>
                <a:lnTo>
                  <a:pt x="0" y="59795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85432" y="3059210"/>
            <a:ext cx="104612" cy="559993"/>
          </a:xfrm>
          <a:custGeom>
            <a:avLst/>
            <a:gdLst/>
            <a:ahLst/>
            <a:cxnLst/>
            <a:rect l="l" t="t" r="r" b="b"/>
            <a:pathLst>
              <a:path w="104612" h="559993">
                <a:moveTo>
                  <a:pt x="0" y="0"/>
                </a:moveTo>
                <a:lnTo>
                  <a:pt x="104612" y="0"/>
                </a:lnTo>
                <a:lnTo>
                  <a:pt x="104612" y="559993"/>
                </a:lnTo>
                <a:lnTo>
                  <a:pt x="0" y="55999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85432" y="3059200"/>
            <a:ext cx="104602" cy="559993"/>
          </a:xfrm>
          <a:custGeom>
            <a:avLst/>
            <a:gdLst/>
            <a:ahLst/>
            <a:cxnLst/>
            <a:rect l="l" t="t" r="r" b="b"/>
            <a:pathLst>
              <a:path w="104602" h="559993">
                <a:moveTo>
                  <a:pt x="0" y="0"/>
                </a:moveTo>
                <a:lnTo>
                  <a:pt x="104602" y="0"/>
                </a:lnTo>
                <a:lnTo>
                  <a:pt x="104602" y="559993"/>
                </a:lnTo>
                <a:lnTo>
                  <a:pt x="0" y="559993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436668" y="3002251"/>
            <a:ext cx="104602" cy="616942"/>
          </a:xfrm>
          <a:custGeom>
            <a:avLst/>
            <a:gdLst/>
            <a:ahLst/>
            <a:cxnLst/>
            <a:rect l="l" t="t" r="r" b="b"/>
            <a:pathLst>
              <a:path w="104602" h="616942">
                <a:moveTo>
                  <a:pt x="0" y="0"/>
                </a:moveTo>
                <a:lnTo>
                  <a:pt x="104602" y="0"/>
                </a:lnTo>
                <a:lnTo>
                  <a:pt x="104602" y="616942"/>
                </a:lnTo>
                <a:lnTo>
                  <a:pt x="0" y="616942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436668" y="3002250"/>
            <a:ext cx="104602" cy="616942"/>
          </a:xfrm>
          <a:custGeom>
            <a:avLst/>
            <a:gdLst/>
            <a:ahLst/>
            <a:cxnLst/>
            <a:rect l="l" t="t" r="r" b="b"/>
            <a:pathLst>
              <a:path w="104602" h="616942">
                <a:moveTo>
                  <a:pt x="0" y="0"/>
                </a:moveTo>
                <a:lnTo>
                  <a:pt x="104602" y="0"/>
                </a:lnTo>
                <a:lnTo>
                  <a:pt x="104602" y="616942"/>
                </a:lnTo>
                <a:lnTo>
                  <a:pt x="0" y="61694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97414" y="3011741"/>
            <a:ext cx="95093" cy="607451"/>
          </a:xfrm>
          <a:custGeom>
            <a:avLst/>
            <a:gdLst/>
            <a:ahLst/>
            <a:cxnLst/>
            <a:rect l="l" t="t" r="r" b="b"/>
            <a:pathLst>
              <a:path w="95093" h="607451">
                <a:moveTo>
                  <a:pt x="0" y="0"/>
                </a:moveTo>
                <a:lnTo>
                  <a:pt x="95093" y="0"/>
                </a:lnTo>
                <a:lnTo>
                  <a:pt x="95093" y="607451"/>
                </a:lnTo>
                <a:lnTo>
                  <a:pt x="0" y="60745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97414" y="3011740"/>
            <a:ext cx="95093" cy="607451"/>
          </a:xfrm>
          <a:custGeom>
            <a:avLst/>
            <a:gdLst/>
            <a:ahLst/>
            <a:cxnLst/>
            <a:rect l="l" t="t" r="r" b="b"/>
            <a:pathLst>
              <a:path w="95093" h="607451">
                <a:moveTo>
                  <a:pt x="0" y="0"/>
                </a:moveTo>
                <a:lnTo>
                  <a:pt x="95093" y="0"/>
                </a:lnTo>
                <a:lnTo>
                  <a:pt x="95093" y="607451"/>
                </a:lnTo>
                <a:lnTo>
                  <a:pt x="0" y="60745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78052" y="2945307"/>
            <a:ext cx="104602" cy="673891"/>
          </a:xfrm>
          <a:custGeom>
            <a:avLst/>
            <a:gdLst/>
            <a:ahLst/>
            <a:cxnLst/>
            <a:rect l="l" t="t" r="r" b="b"/>
            <a:pathLst>
              <a:path w="104602" h="673891">
                <a:moveTo>
                  <a:pt x="0" y="0"/>
                </a:moveTo>
                <a:lnTo>
                  <a:pt x="104602" y="0"/>
                </a:lnTo>
                <a:lnTo>
                  <a:pt x="104602" y="673891"/>
                </a:lnTo>
                <a:lnTo>
                  <a:pt x="0" y="67389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78052" y="2945306"/>
            <a:ext cx="104602" cy="673891"/>
          </a:xfrm>
          <a:custGeom>
            <a:avLst/>
            <a:gdLst/>
            <a:ahLst/>
            <a:cxnLst/>
            <a:rect l="l" t="t" r="r" b="b"/>
            <a:pathLst>
              <a:path w="104602" h="673891">
                <a:moveTo>
                  <a:pt x="0" y="0"/>
                </a:moveTo>
                <a:lnTo>
                  <a:pt x="104602" y="0"/>
                </a:lnTo>
                <a:lnTo>
                  <a:pt x="104602" y="673891"/>
                </a:lnTo>
                <a:lnTo>
                  <a:pt x="0" y="67389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38798" y="2973789"/>
            <a:ext cx="95093" cy="645416"/>
          </a:xfrm>
          <a:custGeom>
            <a:avLst/>
            <a:gdLst/>
            <a:ahLst/>
            <a:cxnLst/>
            <a:rect l="l" t="t" r="r" b="b"/>
            <a:pathLst>
              <a:path w="95093" h="645416">
                <a:moveTo>
                  <a:pt x="0" y="0"/>
                </a:moveTo>
                <a:lnTo>
                  <a:pt x="95093" y="0"/>
                </a:lnTo>
                <a:lnTo>
                  <a:pt x="95093" y="645416"/>
                </a:lnTo>
                <a:lnTo>
                  <a:pt x="0" y="645416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038798" y="2973779"/>
            <a:ext cx="95093" cy="645416"/>
          </a:xfrm>
          <a:custGeom>
            <a:avLst/>
            <a:gdLst/>
            <a:ahLst/>
            <a:cxnLst/>
            <a:rect l="l" t="t" r="r" b="b"/>
            <a:pathLst>
              <a:path w="95093" h="645416">
                <a:moveTo>
                  <a:pt x="0" y="0"/>
                </a:moveTo>
                <a:lnTo>
                  <a:pt x="95093" y="0"/>
                </a:lnTo>
                <a:lnTo>
                  <a:pt x="95093" y="645416"/>
                </a:lnTo>
                <a:lnTo>
                  <a:pt x="0" y="645416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90034" y="3011744"/>
            <a:ext cx="95093" cy="607451"/>
          </a:xfrm>
          <a:custGeom>
            <a:avLst/>
            <a:gdLst/>
            <a:ahLst/>
            <a:cxnLst/>
            <a:rect l="l" t="t" r="r" b="b"/>
            <a:pathLst>
              <a:path w="95093" h="607451">
                <a:moveTo>
                  <a:pt x="0" y="0"/>
                </a:moveTo>
                <a:lnTo>
                  <a:pt x="95093" y="0"/>
                </a:lnTo>
                <a:lnTo>
                  <a:pt x="95093" y="607451"/>
                </a:lnTo>
                <a:lnTo>
                  <a:pt x="0" y="60745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90034" y="3011743"/>
            <a:ext cx="95093" cy="607451"/>
          </a:xfrm>
          <a:custGeom>
            <a:avLst/>
            <a:gdLst/>
            <a:ahLst/>
            <a:cxnLst/>
            <a:rect l="l" t="t" r="r" b="b"/>
            <a:pathLst>
              <a:path w="95093" h="607451">
                <a:moveTo>
                  <a:pt x="0" y="0"/>
                </a:moveTo>
                <a:lnTo>
                  <a:pt x="95093" y="0"/>
                </a:lnTo>
                <a:lnTo>
                  <a:pt x="95093" y="607451"/>
                </a:lnTo>
                <a:lnTo>
                  <a:pt x="0" y="60745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41270" y="3021234"/>
            <a:ext cx="104612" cy="597959"/>
          </a:xfrm>
          <a:custGeom>
            <a:avLst/>
            <a:gdLst/>
            <a:ahLst/>
            <a:cxnLst/>
            <a:rect l="l" t="t" r="r" b="b"/>
            <a:pathLst>
              <a:path w="104612" h="597959">
                <a:moveTo>
                  <a:pt x="0" y="0"/>
                </a:moveTo>
                <a:lnTo>
                  <a:pt x="104612" y="0"/>
                </a:lnTo>
                <a:lnTo>
                  <a:pt x="104612" y="597959"/>
                </a:lnTo>
                <a:lnTo>
                  <a:pt x="0" y="597959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41270" y="3021233"/>
            <a:ext cx="104602" cy="597959"/>
          </a:xfrm>
          <a:custGeom>
            <a:avLst/>
            <a:gdLst/>
            <a:ahLst/>
            <a:cxnLst/>
            <a:rect l="l" t="t" r="r" b="b"/>
            <a:pathLst>
              <a:path w="104602" h="597959">
                <a:moveTo>
                  <a:pt x="0" y="0"/>
                </a:moveTo>
                <a:lnTo>
                  <a:pt x="104602" y="0"/>
                </a:lnTo>
                <a:lnTo>
                  <a:pt x="104602" y="597959"/>
                </a:lnTo>
                <a:lnTo>
                  <a:pt x="0" y="59795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92507" y="2935809"/>
            <a:ext cx="104602" cy="683382"/>
          </a:xfrm>
          <a:custGeom>
            <a:avLst/>
            <a:gdLst/>
            <a:ahLst/>
            <a:cxnLst/>
            <a:rect l="l" t="t" r="r" b="b"/>
            <a:pathLst>
              <a:path w="104602" h="683382">
                <a:moveTo>
                  <a:pt x="0" y="0"/>
                </a:moveTo>
                <a:lnTo>
                  <a:pt x="104602" y="0"/>
                </a:lnTo>
                <a:lnTo>
                  <a:pt x="104602" y="683382"/>
                </a:lnTo>
                <a:lnTo>
                  <a:pt x="0" y="68338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92507" y="2935808"/>
            <a:ext cx="104602" cy="683382"/>
          </a:xfrm>
          <a:custGeom>
            <a:avLst/>
            <a:gdLst/>
            <a:ahLst/>
            <a:cxnLst/>
            <a:rect l="l" t="t" r="r" b="b"/>
            <a:pathLst>
              <a:path w="104602" h="683382">
                <a:moveTo>
                  <a:pt x="0" y="0"/>
                </a:moveTo>
                <a:lnTo>
                  <a:pt x="104602" y="0"/>
                </a:lnTo>
                <a:lnTo>
                  <a:pt x="104602" y="683382"/>
                </a:lnTo>
                <a:lnTo>
                  <a:pt x="0" y="68338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382655" y="2518193"/>
            <a:ext cx="104602" cy="1101005"/>
          </a:xfrm>
          <a:custGeom>
            <a:avLst/>
            <a:gdLst/>
            <a:ahLst/>
            <a:cxnLst/>
            <a:rect l="l" t="t" r="r" b="b"/>
            <a:pathLst>
              <a:path w="104602" h="1101005">
                <a:moveTo>
                  <a:pt x="0" y="0"/>
                </a:moveTo>
                <a:lnTo>
                  <a:pt x="104602" y="0"/>
                </a:lnTo>
                <a:lnTo>
                  <a:pt x="104602" y="1101005"/>
                </a:lnTo>
                <a:lnTo>
                  <a:pt x="0" y="110100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382655" y="2518192"/>
            <a:ext cx="104602" cy="1101005"/>
          </a:xfrm>
          <a:custGeom>
            <a:avLst/>
            <a:gdLst/>
            <a:ahLst/>
            <a:cxnLst/>
            <a:rect l="l" t="t" r="r" b="b"/>
            <a:pathLst>
              <a:path w="104602" h="1101005">
                <a:moveTo>
                  <a:pt x="0" y="0"/>
                </a:moveTo>
                <a:lnTo>
                  <a:pt x="104602" y="0"/>
                </a:lnTo>
                <a:lnTo>
                  <a:pt x="104602" y="1101005"/>
                </a:lnTo>
                <a:lnTo>
                  <a:pt x="0" y="1101005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133891" y="2461252"/>
            <a:ext cx="104602" cy="1157953"/>
          </a:xfrm>
          <a:custGeom>
            <a:avLst/>
            <a:gdLst/>
            <a:ahLst/>
            <a:cxnLst/>
            <a:rect l="l" t="t" r="r" b="b"/>
            <a:pathLst>
              <a:path w="104602" h="1157953">
                <a:moveTo>
                  <a:pt x="0" y="0"/>
                </a:moveTo>
                <a:lnTo>
                  <a:pt x="104602" y="0"/>
                </a:lnTo>
                <a:lnTo>
                  <a:pt x="104602" y="1157953"/>
                </a:lnTo>
                <a:lnTo>
                  <a:pt x="0" y="115795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133891" y="2461242"/>
            <a:ext cx="104602" cy="1157953"/>
          </a:xfrm>
          <a:custGeom>
            <a:avLst/>
            <a:gdLst/>
            <a:ahLst/>
            <a:cxnLst/>
            <a:rect l="l" t="t" r="r" b="b"/>
            <a:pathLst>
              <a:path w="104602" h="1157953">
                <a:moveTo>
                  <a:pt x="0" y="0"/>
                </a:moveTo>
                <a:lnTo>
                  <a:pt x="104602" y="0"/>
                </a:lnTo>
                <a:lnTo>
                  <a:pt x="104602" y="1157953"/>
                </a:lnTo>
                <a:lnTo>
                  <a:pt x="0" y="1157953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85127" y="2508698"/>
            <a:ext cx="104602" cy="1110496"/>
          </a:xfrm>
          <a:custGeom>
            <a:avLst/>
            <a:gdLst/>
            <a:ahLst/>
            <a:cxnLst/>
            <a:rect l="l" t="t" r="r" b="b"/>
            <a:pathLst>
              <a:path w="104602" h="1110496">
                <a:moveTo>
                  <a:pt x="0" y="0"/>
                </a:moveTo>
                <a:lnTo>
                  <a:pt x="104602" y="0"/>
                </a:lnTo>
                <a:lnTo>
                  <a:pt x="104602" y="1110496"/>
                </a:lnTo>
                <a:lnTo>
                  <a:pt x="0" y="111049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85127" y="2508698"/>
            <a:ext cx="104602" cy="1110496"/>
          </a:xfrm>
          <a:custGeom>
            <a:avLst/>
            <a:gdLst/>
            <a:ahLst/>
            <a:cxnLst/>
            <a:rect l="l" t="t" r="r" b="b"/>
            <a:pathLst>
              <a:path w="104602" h="1110496">
                <a:moveTo>
                  <a:pt x="0" y="0"/>
                </a:moveTo>
                <a:lnTo>
                  <a:pt x="104602" y="0"/>
                </a:lnTo>
                <a:lnTo>
                  <a:pt x="104602" y="1110496"/>
                </a:lnTo>
                <a:lnTo>
                  <a:pt x="0" y="1110496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645873" y="2518188"/>
            <a:ext cx="95093" cy="1101005"/>
          </a:xfrm>
          <a:custGeom>
            <a:avLst/>
            <a:gdLst/>
            <a:ahLst/>
            <a:cxnLst/>
            <a:rect l="l" t="t" r="r" b="b"/>
            <a:pathLst>
              <a:path w="95093" h="1101005">
                <a:moveTo>
                  <a:pt x="0" y="0"/>
                </a:moveTo>
                <a:lnTo>
                  <a:pt x="95093" y="0"/>
                </a:lnTo>
                <a:lnTo>
                  <a:pt x="95093" y="1101005"/>
                </a:lnTo>
                <a:lnTo>
                  <a:pt x="0" y="110100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45873" y="2518187"/>
            <a:ext cx="95093" cy="1101005"/>
          </a:xfrm>
          <a:custGeom>
            <a:avLst/>
            <a:gdLst/>
            <a:ahLst/>
            <a:cxnLst/>
            <a:rect l="l" t="t" r="r" b="b"/>
            <a:pathLst>
              <a:path w="95093" h="1101005">
                <a:moveTo>
                  <a:pt x="0" y="0"/>
                </a:moveTo>
                <a:lnTo>
                  <a:pt x="95093" y="0"/>
                </a:lnTo>
                <a:lnTo>
                  <a:pt x="95093" y="1101005"/>
                </a:lnTo>
                <a:lnTo>
                  <a:pt x="0" y="1101005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397109" y="2508695"/>
            <a:ext cx="95102" cy="1110496"/>
          </a:xfrm>
          <a:custGeom>
            <a:avLst/>
            <a:gdLst/>
            <a:ahLst/>
            <a:cxnLst/>
            <a:rect l="l" t="t" r="r" b="b"/>
            <a:pathLst>
              <a:path w="95102" h="1110496">
                <a:moveTo>
                  <a:pt x="0" y="0"/>
                </a:moveTo>
                <a:lnTo>
                  <a:pt x="95102" y="0"/>
                </a:lnTo>
                <a:lnTo>
                  <a:pt x="95102" y="1110496"/>
                </a:lnTo>
                <a:lnTo>
                  <a:pt x="0" y="1110496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397109" y="2508694"/>
            <a:ext cx="95093" cy="1110496"/>
          </a:xfrm>
          <a:custGeom>
            <a:avLst/>
            <a:gdLst/>
            <a:ahLst/>
            <a:cxnLst/>
            <a:rect l="l" t="t" r="r" b="b"/>
            <a:pathLst>
              <a:path w="95093" h="1110496">
                <a:moveTo>
                  <a:pt x="0" y="0"/>
                </a:moveTo>
                <a:lnTo>
                  <a:pt x="95093" y="0"/>
                </a:lnTo>
                <a:lnTo>
                  <a:pt x="95093" y="1110496"/>
                </a:lnTo>
                <a:lnTo>
                  <a:pt x="0" y="1110496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726521" y="3192086"/>
            <a:ext cx="104602" cy="427114"/>
          </a:xfrm>
          <a:custGeom>
            <a:avLst/>
            <a:gdLst/>
            <a:ahLst/>
            <a:cxnLst/>
            <a:rect l="l" t="t" r="r" b="b"/>
            <a:pathLst>
              <a:path w="104602" h="427114">
                <a:moveTo>
                  <a:pt x="0" y="0"/>
                </a:moveTo>
                <a:lnTo>
                  <a:pt x="104602" y="0"/>
                </a:lnTo>
                <a:lnTo>
                  <a:pt x="104602" y="427114"/>
                </a:lnTo>
                <a:lnTo>
                  <a:pt x="0" y="42711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26512" y="3192085"/>
            <a:ext cx="104602" cy="427114"/>
          </a:xfrm>
          <a:custGeom>
            <a:avLst/>
            <a:gdLst/>
            <a:ahLst/>
            <a:cxnLst/>
            <a:rect l="l" t="t" r="r" b="b"/>
            <a:pathLst>
              <a:path w="104602" h="427114">
                <a:moveTo>
                  <a:pt x="0" y="0"/>
                </a:moveTo>
                <a:lnTo>
                  <a:pt x="104602" y="0"/>
                </a:lnTo>
                <a:lnTo>
                  <a:pt x="104602" y="427114"/>
                </a:lnTo>
                <a:lnTo>
                  <a:pt x="0" y="427114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492212" y="3002249"/>
            <a:ext cx="104602" cy="616942"/>
          </a:xfrm>
          <a:custGeom>
            <a:avLst/>
            <a:gdLst/>
            <a:ahLst/>
            <a:cxnLst/>
            <a:rect l="l" t="t" r="r" b="b"/>
            <a:pathLst>
              <a:path w="104602" h="616942">
                <a:moveTo>
                  <a:pt x="0" y="0"/>
                </a:moveTo>
                <a:lnTo>
                  <a:pt x="104602" y="0"/>
                </a:lnTo>
                <a:lnTo>
                  <a:pt x="104602" y="616942"/>
                </a:lnTo>
                <a:lnTo>
                  <a:pt x="0" y="61694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492202" y="3002248"/>
            <a:ext cx="104602" cy="616942"/>
          </a:xfrm>
          <a:custGeom>
            <a:avLst/>
            <a:gdLst/>
            <a:ahLst/>
            <a:cxnLst/>
            <a:rect l="l" t="t" r="r" b="b"/>
            <a:pathLst>
              <a:path w="104602" h="616942">
                <a:moveTo>
                  <a:pt x="0" y="0"/>
                </a:moveTo>
                <a:lnTo>
                  <a:pt x="104602" y="0"/>
                </a:lnTo>
                <a:lnTo>
                  <a:pt x="104602" y="616942"/>
                </a:lnTo>
                <a:lnTo>
                  <a:pt x="0" y="61694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55954" y="2271421"/>
            <a:ext cx="0" cy="1347782"/>
          </a:xfrm>
          <a:custGeom>
            <a:avLst/>
            <a:gdLst/>
            <a:ahLst/>
            <a:cxnLst/>
            <a:rect l="l" t="t" r="r" b="b"/>
            <a:pathLst>
              <a:path h="1347782">
                <a:moveTo>
                  <a:pt x="0" y="1347782"/>
                </a:moveTo>
                <a:lnTo>
                  <a:pt x="0" y="0"/>
                </a:lnTo>
              </a:path>
            </a:pathLst>
          </a:custGeom>
          <a:ln w="95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108408" y="3619203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08408" y="3391409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08408" y="3173106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08408" y="2945312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108408" y="2717518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108408" y="2499215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08408" y="2271421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55954" y="3619203"/>
            <a:ext cx="4516926" cy="0"/>
          </a:xfrm>
          <a:custGeom>
            <a:avLst/>
            <a:gdLst/>
            <a:ahLst/>
            <a:cxnLst/>
            <a:rect l="l" t="t" r="r" b="b"/>
            <a:pathLst>
              <a:path w="4516926">
                <a:moveTo>
                  <a:pt x="0" y="0"/>
                </a:moveTo>
                <a:lnTo>
                  <a:pt x="4516926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55954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907190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58427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409663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160899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21645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72881" y="3619203"/>
            <a:ext cx="0" cy="37965"/>
          </a:xfrm>
          <a:custGeom>
            <a:avLst/>
            <a:gdLst/>
            <a:ahLst/>
            <a:cxnLst/>
            <a:rect l="l" t="t" r="r" b="b"/>
            <a:pathLst>
              <a:path h="37965">
                <a:moveTo>
                  <a:pt x="0" y="0"/>
                </a:moveTo>
                <a:lnTo>
                  <a:pt x="0" y="37965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802504" y="1914954"/>
            <a:ext cx="3747135" cy="1788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9355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R="34931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R="34931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R="34931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R="34931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R="34931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R="3430904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00"/>
              </a:lnSpc>
              <a:spcBef>
                <a:spcPts val="33"/>
              </a:spcBef>
            </a:pPr>
            <a:endParaRPr sz="600"/>
          </a:p>
          <a:p>
            <a:pPr marR="3430904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486302" y="3683364"/>
            <a:ext cx="85090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Calibri"/>
                <a:cs typeface="Calibri"/>
              </a:rPr>
              <a:t>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041850" y="4264626"/>
            <a:ext cx="76065" cy="66430"/>
          </a:xfrm>
          <a:custGeom>
            <a:avLst/>
            <a:gdLst/>
            <a:ahLst/>
            <a:cxnLst/>
            <a:rect l="l" t="t" r="r" b="b"/>
            <a:pathLst>
              <a:path w="76065" h="66430">
                <a:moveTo>
                  <a:pt x="0" y="0"/>
                </a:moveTo>
                <a:lnTo>
                  <a:pt x="76065" y="0"/>
                </a:lnTo>
                <a:lnTo>
                  <a:pt x="76065" y="66430"/>
                </a:lnTo>
                <a:lnTo>
                  <a:pt x="0" y="6643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041841" y="4264616"/>
            <a:ext cx="76074" cy="66439"/>
          </a:xfrm>
          <a:custGeom>
            <a:avLst/>
            <a:gdLst/>
            <a:ahLst/>
            <a:cxnLst/>
            <a:rect l="l" t="t" r="r" b="b"/>
            <a:pathLst>
              <a:path w="76074" h="66439">
                <a:moveTo>
                  <a:pt x="0" y="0"/>
                </a:moveTo>
                <a:lnTo>
                  <a:pt x="76074" y="0"/>
                </a:lnTo>
                <a:lnTo>
                  <a:pt x="76074" y="66439"/>
                </a:lnTo>
                <a:lnTo>
                  <a:pt x="0" y="6643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755039" y="4264626"/>
            <a:ext cx="76074" cy="66430"/>
          </a:xfrm>
          <a:custGeom>
            <a:avLst/>
            <a:gdLst/>
            <a:ahLst/>
            <a:cxnLst/>
            <a:rect l="l" t="t" r="r" b="b"/>
            <a:pathLst>
              <a:path w="76074" h="66430">
                <a:moveTo>
                  <a:pt x="0" y="0"/>
                </a:moveTo>
                <a:lnTo>
                  <a:pt x="76074" y="0"/>
                </a:lnTo>
                <a:lnTo>
                  <a:pt x="76074" y="66430"/>
                </a:lnTo>
                <a:lnTo>
                  <a:pt x="0" y="6643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755039" y="4264616"/>
            <a:ext cx="76074" cy="66439"/>
          </a:xfrm>
          <a:custGeom>
            <a:avLst/>
            <a:gdLst/>
            <a:ahLst/>
            <a:cxnLst/>
            <a:rect l="l" t="t" r="r" b="b"/>
            <a:pathLst>
              <a:path w="76074" h="66439">
                <a:moveTo>
                  <a:pt x="0" y="0"/>
                </a:moveTo>
                <a:lnTo>
                  <a:pt x="76074" y="0"/>
                </a:lnTo>
                <a:lnTo>
                  <a:pt x="76074" y="66439"/>
                </a:lnTo>
                <a:lnTo>
                  <a:pt x="0" y="6643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468238" y="4264626"/>
            <a:ext cx="76074" cy="66430"/>
          </a:xfrm>
          <a:custGeom>
            <a:avLst/>
            <a:gdLst/>
            <a:ahLst/>
            <a:cxnLst/>
            <a:rect l="l" t="t" r="r" b="b"/>
            <a:pathLst>
              <a:path w="76074" h="66430">
                <a:moveTo>
                  <a:pt x="0" y="0"/>
                </a:moveTo>
                <a:lnTo>
                  <a:pt x="76074" y="0"/>
                </a:lnTo>
                <a:lnTo>
                  <a:pt x="76074" y="66430"/>
                </a:lnTo>
                <a:lnTo>
                  <a:pt x="0" y="6643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68238" y="4264616"/>
            <a:ext cx="76074" cy="66439"/>
          </a:xfrm>
          <a:custGeom>
            <a:avLst/>
            <a:gdLst/>
            <a:ahLst/>
            <a:cxnLst/>
            <a:rect l="l" t="t" r="r" b="b"/>
            <a:pathLst>
              <a:path w="76074" h="66439">
                <a:moveTo>
                  <a:pt x="0" y="0"/>
                </a:moveTo>
                <a:lnTo>
                  <a:pt x="76074" y="0"/>
                </a:lnTo>
                <a:lnTo>
                  <a:pt x="76074" y="66439"/>
                </a:lnTo>
                <a:lnTo>
                  <a:pt x="0" y="6643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248003" y="4264626"/>
            <a:ext cx="66565" cy="66430"/>
          </a:xfrm>
          <a:custGeom>
            <a:avLst/>
            <a:gdLst/>
            <a:ahLst/>
            <a:cxnLst/>
            <a:rect l="l" t="t" r="r" b="b"/>
            <a:pathLst>
              <a:path w="66565" h="66430">
                <a:moveTo>
                  <a:pt x="0" y="0"/>
                </a:moveTo>
                <a:lnTo>
                  <a:pt x="66565" y="0"/>
                </a:lnTo>
                <a:lnTo>
                  <a:pt x="66565" y="66430"/>
                </a:lnTo>
                <a:lnTo>
                  <a:pt x="0" y="66430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248003" y="4264616"/>
            <a:ext cx="66565" cy="66439"/>
          </a:xfrm>
          <a:custGeom>
            <a:avLst/>
            <a:gdLst/>
            <a:ahLst/>
            <a:cxnLst/>
            <a:rect l="l" t="t" r="r" b="b"/>
            <a:pathLst>
              <a:path w="66565" h="66439">
                <a:moveTo>
                  <a:pt x="0" y="0"/>
                </a:moveTo>
                <a:lnTo>
                  <a:pt x="66565" y="0"/>
                </a:lnTo>
                <a:lnTo>
                  <a:pt x="66565" y="66439"/>
                </a:lnTo>
                <a:lnTo>
                  <a:pt x="0" y="66439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84823" y="4264626"/>
            <a:ext cx="76074" cy="66430"/>
          </a:xfrm>
          <a:custGeom>
            <a:avLst/>
            <a:gdLst/>
            <a:ahLst/>
            <a:cxnLst/>
            <a:rect l="l" t="t" r="r" b="b"/>
            <a:pathLst>
              <a:path w="76074" h="66430">
                <a:moveTo>
                  <a:pt x="0" y="0"/>
                </a:moveTo>
                <a:lnTo>
                  <a:pt x="76074" y="0"/>
                </a:lnTo>
                <a:lnTo>
                  <a:pt x="76074" y="66430"/>
                </a:lnTo>
                <a:lnTo>
                  <a:pt x="0" y="6643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084823" y="4264616"/>
            <a:ext cx="76074" cy="66439"/>
          </a:xfrm>
          <a:custGeom>
            <a:avLst/>
            <a:gdLst/>
            <a:ahLst/>
            <a:cxnLst/>
            <a:rect l="l" t="t" r="r" b="b"/>
            <a:pathLst>
              <a:path w="76074" h="66439">
                <a:moveTo>
                  <a:pt x="0" y="0"/>
                </a:moveTo>
                <a:lnTo>
                  <a:pt x="76074" y="0"/>
                </a:lnTo>
                <a:lnTo>
                  <a:pt x="76074" y="66439"/>
                </a:lnTo>
                <a:lnTo>
                  <a:pt x="0" y="66439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844666" y="3683364"/>
            <a:ext cx="3041015" cy="697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425" algn="ctr">
              <a:lnSpc>
                <a:spcPct val="100000"/>
              </a:lnSpc>
              <a:tabLst>
                <a:tab pos="833119" algn="l"/>
                <a:tab pos="1596390" algn="l"/>
                <a:tab pos="2350135" algn="l"/>
              </a:tabLst>
            </a:pPr>
            <a:r>
              <a:rPr sz="900" spc="-10" dirty="0">
                <a:latin typeface="Calibri"/>
                <a:cs typeface="Calibri"/>
              </a:rPr>
              <a:t>1</a:t>
            </a:r>
            <a:r>
              <a:rPr sz="900" spc="10" dirty="0">
                <a:latin typeface="Calibri"/>
                <a:cs typeface="Calibri"/>
              </a:rPr>
              <a:t>s</a:t>
            </a:r>
            <a:r>
              <a:rPr sz="900" dirty="0">
                <a:latin typeface="Calibri"/>
                <a:cs typeface="Calibri"/>
              </a:rPr>
              <a:t>t</a:t>
            </a:r>
            <a:r>
              <a:rPr sz="900" spc="15" dirty="0">
                <a:latin typeface="Calibri"/>
                <a:cs typeface="Calibri"/>
              </a:rPr>
              <a:t> </a:t>
            </a:r>
            <a:r>
              <a:rPr sz="900" spc="-55" dirty="0">
                <a:latin typeface="Calibri"/>
                <a:cs typeface="Calibri"/>
              </a:rPr>
              <a:t>G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-10" dirty="0">
                <a:latin typeface="Calibri"/>
                <a:cs typeface="Calibri"/>
              </a:rPr>
              <a:t>2</a:t>
            </a:r>
            <a:r>
              <a:rPr sz="900" spc="-30" dirty="0">
                <a:latin typeface="Calibri"/>
                <a:cs typeface="Calibri"/>
              </a:rPr>
              <a:t>n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-10" dirty="0">
                <a:latin typeface="Calibri"/>
                <a:cs typeface="Calibri"/>
              </a:rPr>
              <a:t>3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-5" dirty="0">
                <a:latin typeface="Calibri"/>
                <a:cs typeface="Calibri"/>
              </a:rPr>
              <a:t>d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</a:t>
            </a:r>
            <a:r>
              <a:rPr sz="900" spc="-5" dirty="0">
                <a:latin typeface="Calibri"/>
                <a:cs typeface="Calibri"/>
              </a:rPr>
              <a:t>e</a:t>
            </a:r>
            <a:r>
              <a:rPr sz="900" dirty="0">
                <a:latin typeface="Calibri"/>
                <a:cs typeface="Calibri"/>
              </a:rPr>
              <a:t>	</a:t>
            </a:r>
            <a:r>
              <a:rPr sz="900" spc="-10" dirty="0">
                <a:latin typeface="Calibri"/>
                <a:cs typeface="Calibri"/>
              </a:rPr>
              <a:t>4</a:t>
            </a:r>
            <a:r>
              <a:rPr sz="900" spc="-5" dirty="0">
                <a:latin typeface="Calibri"/>
                <a:cs typeface="Calibri"/>
              </a:rPr>
              <a:t>th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de</a:t>
            </a:r>
            <a:endParaRPr sz="900">
              <a:latin typeface="Calibri"/>
              <a:cs typeface="Calibri"/>
            </a:endParaRPr>
          </a:p>
          <a:p>
            <a:pPr marL="95885" algn="ctr">
              <a:lnSpc>
                <a:spcPct val="100000"/>
              </a:lnSpc>
              <a:spcBef>
                <a:spcPts val="409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ctr">
              <a:lnSpc>
                <a:spcPct val="100000"/>
              </a:lnSpc>
              <a:tabLst>
                <a:tab pos="711835" algn="l"/>
                <a:tab pos="1488440" algn="l"/>
                <a:tab pos="2329815" algn="l"/>
              </a:tabLst>
            </a:pP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15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16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049456" y="3683364"/>
            <a:ext cx="48831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latin typeface="Calibri"/>
                <a:cs typeface="Calibri"/>
              </a:rPr>
              <a:t>5</a:t>
            </a:r>
            <a:r>
              <a:rPr sz="900" spc="-5" dirty="0">
                <a:latin typeface="Calibri"/>
                <a:cs typeface="Calibri"/>
              </a:rPr>
              <a:t>th </a:t>
            </a:r>
            <a:r>
              <a:rPr sz="900" spc="20" dirty="0">
                <a:latin typeface="Calibri"/>
                <a:cs typeface="Calibri"/>
              </a:rPr>
              <a:t>G</a:t>
            </a:r>
            <a:r>
              <a:rPr sz="900" spc="-15" dirty="0">
                <a:latin typeface="Calibri"/>
                <a:cs typeface="Calibri"/>
              </a:rPr>
              <a:t>r</a:t>
            </a:r>
            <a:r>
              <a:rPr sz="900" spc="5" dirty="0">
                <a:latin typeface="Calibri"/>
                <a:cs typeface="Calibri"/>
              </a:rPr>
              <a:t>a</a:t>
            </a:r>
            <a:r>
              <a:rPr sz="900" spc="-30" dirty="0">
                <a:latin typeface="Calibri"/>
                <a:cs typeface="Calibri"/>
              </a:rPr>
              <a:t>de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132257" y="4215846"/>
            <a:ext cx="58737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931152" y="4264626"/>
            <a:ext cx="66565" cy="66430"/>
          </a:xfrm>
          <a:custGeom>
            <a:avLst/>
            <a:gdLst/>
            <a:ahLst/>
            <a:cxnLst/>
            <a:rect l="l" t="t" r="r" b="b"/>
            <a:pathLst>
              <a:path w="66565" h="66430">
                <a:moveTo>
                  <a:pt x="0" y="0"/>
                </a:moveTo>
                <a:lnTo>
                  <a:pt x="66565" y="0"/>
                </a:lnTo>
                <a:lnTo>
                  <a:pt x="66565" y="66430"/>
                </a:lnTo>
                <a:lnTo>
                  <a:pt x="0" y="6643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931152" y="4264616"/>
            <a:ext cx="66565" cy="66439"/>
          </a:xfrm>
          <a:custGeom>
            <a:avLst/>
            <a:gdLst/>
            <a:ahLst/>
            <a:cxnLst/>
            <a:rect l="l" t="t" r="r" b="b"/>
            <a:pathLst>
              <a:path w="66565" h="66439">
                <a:moveTo>
                  <a:pt x="0" y="0"/>
                </a:moveTo>
                <a:lnTo>
                  <a:pt x="66565" y="0"/>
                </a:lnTo>
                <a:lnTo>
                  <a:pt x="66565" y="66439"/>
                </a:lnTo>
                <a:lnTo>
                  <a:pt x="0" y="66439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015719" y="4215846"/>
            <a:ext cx="53975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17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37545" y="1834815"/>
            <a:ext cx="5077993" cy="2657595"/>
          </a:xfrm>
          <a:custGeom>
            <a:avLst/>
            <a:gdLst/>
            <a:ahLst/>
            <a:cxnLst/>
            <a:rect l="l" t="t" r="r" b="b"/>
            <a:pathLst>
              <a:path w="5077993" h="2657595">
                <a:moveTo>
                  <a:pt x="0" y="0"/>
                </a:moveTo>
                <a:lnTo>
                  <a:pt x="5077993" y="0"/>
                </a:lnTo>
                <a:lnTo>
                  <a:pt x="5077993" y="2657595"/>
                </a:lnTo>
                <a:lnTo>
                  <a:pt x="0" y="265759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32788" y="4850129"/>
            <a:ext cx="5077985" cy="2373117"/>
          </a:xfrm>
          <a:custGeom>
            <a:avLst/>
            <a:gdLst/>
            <a:ahLst/>
            <a:cxnLst/>
            <a:rect l="l" t="t" r="r" b="b"/>
            <a:pathLst>
              <a:path w="5077985" h="2373117">
                <a:moveTo>
                  <a:pt x="0" y="0"/>
                </a:moveTo>
                <a:lnTo>
                  <a:pt x="5077985" y="0"/>
                </a:lnTo>
                <a:lnTo>
                  <a:pt x="5077985" y="2373117"/>
                </a:lnTo>
                <a:lnTo>
                  <a:pt x="0" y="2373117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473184" y="6069913"/>
            <a:ext cx="199696" cy="0"/>
          </a:xfrm>
          <a:custGeom>
            <a:avLst/>
            <a:gdLst/>
            <a:ahLst/>
            <a:cxnLst/>
            <a:rect l="l" t="t" r="r" b="b"/>
            <a:pathLst>
              <a:path w="199696">
                <a:moveTo>
                  <a:pt x="0" y="0"/>
                </a:moveTo>
                <a:lnTo>
                  <a:pt x="199696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712438" y="6069913"/>
            <a:ext cx="637124" cy="0"/>
          </a:xfrm>
          <a:custGeom>
            <a:avLst/>
            <a:gdLst/>
            <a:ahLst/>
            <a:cxnLst/>
            <a:rect l="l" t="t" r="r" b="b"/>
            <a:pathLst>
              <a:path w="637124">
                <a:moveTo>
                  <a:pt x="0" y="0"/>
                </a:moveTo>
                <a:lnTo>
                  <a:pt x="637124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075314" y="6069913"/>
            <a:ext cx="523012" cy="0"/>
          </a:xfrm>
          <a:custGeom>
            <a:avLst/>
            <a:gdLst/>
            <a:ahLst/>
            <a:cxnLst/>
            <a:rect l="l" t="t" r="r" b="b"/>
            <a:pathLst>
              <a:path w="523012">
                <a:moveTo>
                  <a:pt x="0" y="0"/>
                </a:moveTo>
                <a:lnTo>
                  <a:pt x="523012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324077" y="6069913"/>
            <a:ext cx="523012" cy="0"/>
          </a:xfrm>
          <a:custGeom>
            <a:avLst/>
            <a:gdLst/>
            <a:ahLst/>
            <a:cxnLst/>
            <a:rect l="l" t="t" r="r" b="b"/>
            <a:pathLst>
              <a:path w="523012">
                <a:moveTo>
                  <a:pt x="0" y="0"/>
                </a:moveTo>
                <a:lnTo>
                  <a:pt x="523012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458739" y="6069913"/>
            <a:ext cx="637124" cy="0"/>
          </a:xfrm>
          <a:custGeom>
            <a:avLst/>
            <a:gdLst/>
            <a:ahLst/>
            <a:cxnLst/>
            <a:rect l="l" t="t" r="r" b="b"/>
            <a:pathLst>
              <a:path w="637124">
                <a:moveTo>
                  <a:pt x="0" y="0"/>
                </a:moveTo>
                <a:lnTo>
                  <a:pt x="637124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821614" y="6069913"/>
            <a:ext cx="513503" cy="0"/>
          </a:xfrm>
          <a:custGeom>
            <a:avLst/>
            <a:gdLst/>
            <a:ahLst/>
            <a:cxnLst/>
            <a:rect l="l" t="t" r="r" b="b"/>
            <a:pathLst>
              <a:path w="513503">
                <a:moveTo>
                  <a:pt x="0" y="0"/>
                </a:moveTo>
                <a:lnTo>
                  <a:pt x="513503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155954" y="6069913"/>
            <a:ext cx="427917" cy="0"/>
          </a:xfrm>
          <a:custGeom>
            <a:avLst/>
            <a:gdLst/>
            <a:ahLst/>
            <a:cxnLst/>
            <a:rect l="l" t="t" r="r" b="b"/>
            <a:pathLst>
              <a:path w="427917">
                <a:moveTo>
                  <a:pt x="0" y="0"/>
                </a:moveTo>
                <a:lnTo>
                  <a:pt x="427917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473184" y="5813617"/>
            <a:ext cx="199696" cy="0"/>
          </a:xfrm>
          <a:custGeom>
            <a:avLst/>
            <a:gdLst/>
            <a:ahLst/>
            <a:cxnLst/>
            <a:rect l="l" t="t" r="r" b="b"/>
            <a:pathLst>
              <a:path w="199696">
                <a:moveTo>
                  <a:pt x="0" y="0"/>
                </a:moveTo>
                <a:lnTo>
                  <a:pt x="199696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712438" y="5813617"/>
            <a:ext cx="637124" cy="0"/>
          </a:xfrm>
          <a:custGeom>
            <a:avLst/>
            <a:gdLst/>
            <a:ahLst/>
            <a:cxnLst/>
            <a:rect l="l" t="t" r="r" b="b"/>
            <a:pathLst>
              <a:path w="637124">
                <a:moveTo>
                  <a:pt x="0" y="0"/>
                </a:moveTo>
                <a:lnTo>
                  <a:pt x="637124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61211" y="5813617"/>
            <a:ext cx="637114" cy="0"/>
          </a:xfrm>
          <a:custGeom>
            <a:avLst/>
            <a:gdLst/>
            <a:ahLst/>
            <a:cxnLst/>
            <a:rect l="l" t="t" r="r" b="b"/>
            <a:pathLst>
              <a:path w="637114">
                <a:moveTo>
                  <a:pt x="0" y="0"/>
                </a:moveTo>
                <a:lnTo>
                  <a:pt x="637114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209975" y="5813617"/>
            <a:ext cx="637114" cy="0"/>
          </a:xfrm>
          <a:custGeom>
            <a:avLst/>
            <a:gdLst/>
            <a:ahLst/>
            <a:cxnLst/>
            <a:rect l="l" t="t" r="r" b="b"/>
            <a:pathLst>
              <a:path w="637114">
                <a:moveTo>
                  <a:pt x="0" y="0"/>
                </a:moveTo>
                <a:lnTo>
                  <a:pt x="637114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58739" y="5813616"/>
            <a:ext cx="637124" cy="0"/>
          </a:xfrm>
          <a:custGeom>
            <a:avLst/>
            <a:gdLst/>
            <a:ahLst/>
            <a:cxnLst/>
            <a:rect l="l" t="t" r="r" b="b"/>
            <a:pathLst>
              <a:path w="637124">
                <a:moveTo>
                  <a:pt x="0" y="0"/>
                </a:moveTo>
                <a:lnTo>
                  <a:pt x="637124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697984" y="5813616"/>
            <a:ext cx="637133" cy="0"/>
          </a:xfrm>
          <a:custGeom>
            <a:avLst/>
            <a:gdLst/>
            <a:ahLst/>
            <a:cxnLst/>
            <a:rect l="l" t="t" r="r" b="b"/>
            <a:pathLst>
              <a:path w="637133">
                <a:moveTo>
                  <a:pt x="0" y="0"/>
                </a:moveTo>
                <a:lnTo>
                  <a:pt x="637133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155954" y="5813616"/>
            <a:ext cx="427917" cy="0"/>
          </a:xfrm>
          <a:custGeom>
            <a:avLst/>
            <a:gdLst/>
            <a:ahLst/>
            <a:cxnLst/>
            <a:rect l="l" t="t" r="r" b="b"/>
            <a:pathLst>
              <a:path w="427917">
                <a:moveTo>
                  <a:pt x="0" y="0"/>
                </a:moveTo>
                <a:lnTo>
                  <a:pt x="427917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155954" y="5547827"/>
            <a:ext cx="4516926" cy="0"/>
          </a:xfrm>
          <a:custGeom>
            <a:avLst/>
            <a:gdLst/>
            <a:ahLst/>
            <a:cxnLst/>
            <a:rect l="l" t="t" r="r" b="b"/>
            <a:pathLst>
              <a:path w="4516926">
                <a:moveTo>
                  <a:pt x="0" y="0"/>
                </a:moveTo>
                <a:lnTo>
                  <a:pt x="4516926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55954" y="5291530"/>
            <a:ext cx="4516926" cy="0"/>
          </a:xfrm>
          <a:custGeom>
            <a:avLst/>
            <a:gdLst/>
            <a:ahLst/>
            <a:cxnLst/>
            <a:rect l="l" t="t" r="r" b="b"/>
            <a:pathLst>
              <a:path w="4516926">
                <a:moveTo>
                  <a:pt x="0" y="0"/>
                </a:moveTo>
                <a:lnTo>
                  <a:pt x="4516926" y="0"/>
                </a:lnTo>
              </a:path>
            </a:pathLst>
          </a:custGeom>
          <a:ln w="9492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241536" y="6321461"/>
            <a:ext cx="114111" cy="0"/>
          </a:xfrm>
          <a:custGeom>
            <a:avLst/>
            <a:gdLst/>
            <a:ahLst/>
            <a:cxnLst/>
            <a:rect l="l" t="t" r="r" b="b"/>
            <a:pathLst>
              <a:path w="114111">
                <a:moveTo>
                  <a:pt x="0" y="0"/>
                </a:moveTo>
                <a:lnTo>
                  <a:pt x="114111" y="0"/>
                </a:lnTo>
              </a:path>
            </a:pathLst>
          </a:custGeom>
          <a:ln w="29747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41536" y="6307223"/>
            <a:ext cx="114111" cy="28477"/>
          </a:xfrm>
          <a:custGeom>
            <a:avLst/>
            <a:gdLst/>
            <a:ahLst/>
            <a:cxnLst/>
            <a:rect l="l" t="t" r="r" b="b"/>
            <a:pathLst>
              <a:path w="114111" h="28477">
                <a:moveTo>
                  <a:pt x="0" y="0"/>
                </a:moveTo>
                <a:lnTo>
                  <a:pt x="114111" y="0"/>
                </a:lnTo>
                <a:lnTo>
                  <a:pt x="114111" y="28477"/>
                </a:lnTo>
                <a:lnTo>
                  <a:pt x="0" y="28477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92782" y="6321462"/>
            <a:ext cx="114111" cy="0"/>
          </a:xfrm>
          <a:custGeom>
            <a:avLst/>
            <a:gdLst/>
            <a:ahLst/>
            <a:cxnLst/>
            <a:rect l="l" t="t" r="r" b="b"/>
            <a:pathLst>
              <a:path w="114111">
                <a:moveTo>
                  <a:pt x="0" y="0"/>
                </a:moveTo>
                <a:lnTo>
                  <a:pt x="114111" y="0"/>
                </a:lnTo>
              </a:path>
            </a:pathLst>
          </a:custGeom>
          <a:ln w="29747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992773" y="6307223"/>
            <a:ext cx="114111" cy="28477"/>
          </a:xfrm>
          <a:custGeom>
            <a:avLst/>
            <a:gdLst/>
            <a:ahLst/>
            <a:cxnLst/>
            <a:rect l="l" t="t" r="r" b="b"/>
            <a:pathLst>
              <a:path w="114111" h="28477">
                <a:moveTo>
                  <a:pt x="0" y="0"/>
                </a:moveTo>
                <a:lnTo>
                  <a:pt x="114111" y="0"/>
                </a:lnTo>
                <a:lnTo>
                  <a:pt x="114111" y="28477"/>
                </a:lnTo>
                <a:lnTo>
                  <a:pt x="0" y="28477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44009" y="6316715"/>
            <a:ext cx="114121" cy="0"/>
          </a:xfrm>
          <a:custGeom>
            <a:avLst/>
            <a:gdLst/>
            <a:ahLst/>
            <a:cxnLst/>
            <a:rect l="l" t="t" r="r" b="b"/>
            <a:pathLst>
              <a:path w="114121">
                <a:moveTo>
                  <a:pt x="0" y="0"/>
                </a:moveTo>
                <a:lnTo>
                  <a:pt x="114121" y="0"/>
                </a:lnTo>
              </a:path>
            </a:pathLst>
          </a:custGeom>
          <a:ln w="39239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44009" y="6297731"/>
            <a:ext cx="114111" cy="37969"/>
          </a:xfrm>
          <a:custGeom>
            <a:avLst/>
            <a:gdLst/>
            <a:ahLst/>
            <a:cxnLst/>
            <a:rect l="l" t="t" r="r" b="b"/>
            <a:pathLst>
              <a:path w="114111" h="37969">
                <a:moveTo>
                  <a:pt x="0" y="0"/>
                </a:moveTo>
                <a:lnTo>
                  <a:pt x="114111" y="0"/>
                </a:lnTo>
                <a:lnTo>
                  <a:pt x="114111" y="37969"/>
                </a:lnTo>
                <a:lnTo>
                  <a:pt x="0" y="37969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495245" y="6316715"/>
            <a:ext cx="123621" cy="0"/>
          </a:xfrm>
          <a:custGeom>
            <a:avLst/>
            <a:gdLst/>
            <a:ahLst/>
            <a:cxnLst/>
            <a:rect l="l" t="t" r="r" b="b"/>
            <a:pathLst>
              <a:path w="123621">
                <a:moveTo>
                  <a:pt x="0" y="0"/>
                </a:moveTo>
                <a:lnTo>
                  <a:pt x="123621" y="0"/>
                </a:lnTo>
              </a:path>
            </a:pathLst>
          </a:custGeom>
          <a:ln w="39239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495245" y="6297731"/>
            <a:ext cx="123621" cy="37969"/>
          </a:xfrm>
          <a:custGeom>
            <a:avLst/>
            <a:gdLst/>
            <a:ahLst/>
            <a:cxnLst/>
            <a:rect l="l" t="t" r="r" b="b"/>
            <a:pathLst>
              <a:path w="123621" h="37969">
                <a:moveTo>
                  <a:pt x="0" y="0"/>
                </a:moveTo>
                <a:lnTo>
                  <a:pt x="123621" y="0"/>
                </a:lnTo>
                <a:lnTo>
                  <a:pt x="123621" y="37969"/>
                </a:lnTo>
                <a:lnTo>
                  <a:pt x="0" y="37969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255991" y="6311965"/>
            <a:ext cx="114111" cy="0"/>
          </a:xfrm>
          <a:custGeom>
            <a:avLst/>
            <a:gdLst/>
            <a:ahLst/>
            <a:cxnLst/>
            <a:rect l="l" t="t" r="r" b="b"/>
            <a:pathLst>
              <a:path w="114111">
                <a:moveTo>
                  <a:pt x="0" y="0"/>
                </a:moveTo>
                <a:lnTo>
                  <a:pt x="114111" y="0"/>
                </a:lnTo>
              </a:path>
            </a:pathLst>
          </a:custGeom>
          <a:ln w="48722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355648" y="6307218"/>
            <a:ext cx="114121" cy="0"/>
          </a:xfrm>
          <a:custGeom>
            <a:avLst/>
            <a:gdLst/>
            <a:ahLst/>
            <a:cxnLst/>
            <a:rect l="l" t="t" r="r" b="b"/>
            <a:pathLst>
              <a:path w="114121">
                <a:moveTo>
                  <a:pt x="0" y="0"/>
                </a:moveTo>
                <a:lnTo>
                  <a:pt x="114121" y="0"/>
                </a:lnTo>
              </a:path>
            </a:pathLst>
          </a:custGeom>
          <a:ln w="58215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55648" y="6278746"/>
            <a:ext cx="114111" cy="56954"/>
          </a:xfrm>
          <a:custGeom>
            <a:avLst/>
            <a:gdLst/>
            <a:ahLst/>
            <a:cxnLst/>
            <a:rect l="l" t="t" r="r" b="b"/>
            <a:pathLst>
              <a:path w="114111" h="56954">
                <a:moveTo>
                  <a:pt x="0" y="0"/>
                </a:moveTo>
                <a:lnTo>
                  <a:pt x="114111" y="0"/>
                </a:lnTo>
                <a:lnTo>
                  <a:pt x="114111" y="56954"/>
                </a:lnTo>
                <a:lnTo>
                  <a:pt x="0" y="56954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106884" y="6307218"/>
            <a:ext cx="114111" cy="0"/>
          </a:xfrm>
          <a:custGeom>
            <a:avLst/>
            <a:gdLst/>
            <a:ahLst/>
            <a:cxnLst/>
            <a:rect l="l" t="t" r="r" b="b"/>
            <a:pathLst>
              <a:path w="114111">
                <a:moveTo>
                  <a:pt x="0" y="0"/>
                </a:moveTo>
                <a:lnTo>
                  <a:pt x="114111" y="0"/>
                </a:lnTo>
              </a:path>
            </a:pathLst>
          </a:custGeom>
          <a:ln w="58215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06884" y="6278746"/>
            <a:ext cx="114111" cy="56954"/>
          </a:xfrm>
          <a:custGeom>
            <a:avLst/>
            <a:gdLst/>
            <a:ahLst/>
            <a:cxnLst/>
            <a:rect l="l" t="t" r="r" b="b"/>
            <a:pathLst>
              <a:path w="114111" h="56954">
                <a:moveTo>
                  <a:pt x="0" y="0"/>
                </a:moveTo>
                <a:lnTo>
                  <a:pt x="114111" y="0"/>
                </a:lnTo>
                <a:lnTo>
                  <a:pt x="114111" y="56954"/>
                </a:lnTo>
                <a:lnTo>
                  <a:pt x="0" y="56954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858121" y="6311965"/>
            <a:ext cx="123621" cy="0"/>
          </a:xfrm>
          <a:custGeom>
            <a:avLst/>
            <a:gdLst/>
            <a:ahLst/>
            <a:cxnLst/>
            <a:rect l="l" t="t" r="r" b="b"/>
            <a:pathLst>
              <a:path w="123621">
                <a:moveTo>
                  <a:pt x="0" y="0"/>
                </a:moveTo>
                <a:lnTo>
                  <a:pt x="123621" y="0"/>
                </a:lnTo>
              </a:path>
            </a:pathLst>
          </a:custGeom>
          <a:ln w="48722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858121" y="6288238"/>
            <a:ext cx="123621" cy="47462"/>
          </a:xfrm>
          <a:custGeom>
            <a:avLst/>
            <a:gdLst/>
            <a:ahLst/>
            <a:cxnLst/>
            <a:rect l="l" t="t" r="r" b="b"/>
            <a:pathLst>
              <a:path w="123621" h="47462">
                <a:moveTo>
                  <a:pt x="0" y="0"/>
                </a:moveTo>
                <a:lnTo>
                  <a:pt x="123621" y="0"/>
                </a:lnTo>
                <a:lnTo>
                  <a:pt x="123621" y="47462"/>
                </a:lnTo>
                <a:lnTo>
                  <a:pt x="0" y="47462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618866" y="6311965"/>
            <a:ext cx="114111" cy="0"/>
          </a:xfrm>
          <a:custGeom>
            <a:avLst/>
            <a:gdLst/>
            <a:ahLst/>
            <a:cxnLst/>
            <a:rect l="l" t="t" r="r" b="b"/>
            <a:pathLst>
              <a:path w="114111">
                <a:moveTo>
                  <a:pt x="0" y="0"/>
                </a:moveTo>
                <a:lnTo>
                  <a:pt x="114111" y="0"/>
                </a:lnTo>
              </a:path>
            </a:pathLst>
          </a:custGeom>
          <a:ln w="48722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3618866" y="6288238"/>
            <a:ext cx="114111" cy="47462"/>
          </a:xfrm>
          <a:custGeom>
            <a:avLst/>
            <a:gdLst/>
            <a:ahLst/>
            <a:cxnLst/>
            <a:rect l="l" t="t" r="r" b="b"/>
            <a:pathLst>
              <a:path w="114111" h="47462">
                <a:moveTo>
                  <a:pt x="0" y="0"/>
                </a:moveTo>
                <a:lnTo>
                  <a:pt x="114111" y="0"/>
                </a:lnTo>
                <a:lnTo>
                  <a:pt x="114111" y="47462"/>
                </a:lnTo>
                <a:lnTo>
                  <a:pt x="0" y="47462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370103" y="6307218"/>
            <a:ext cx="114121" cy="0"/>
          </a:xfrm>
          <a:custGeom>
            <a:avLst/>
            <a:gdLst/>
            <a:ahLst/>
            <a:cxnLst/>
            <a:rect l="l" t="t" r="r" b="b"/>
            <a:pathLst>
              <a:path w="114121">
                <a:moveTo>
                  <a:pt x="0" y="0"/>
                </a:moveTo>
                <a:lnTo>
                  <a:pt x="114121" y="0"/>
                </a:lnTo>
              </a:path>
            </a:pathLst>
          </a:custGeom>
          <a:ln w="58215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21339" y="6307218"/>
            <a:ext cx="114121" cy="0"/>
          </a:xfrm>
          <a:custGeom>
            <a:avLst/>
            <a:gdLst/>
            <a:ahLst/>
            <a:cxnLst/>
            <a:rect l="l" t="t" r="r" b="b"/>
            <a:pathLst>
              <a:path w="114121">
                <a:moveTo>
                  <a:pt x="0" y="0"/>
                </a:moveTo>
                <a:lnTo>
                  <a:pt x="114121" y="0"/>
                </a:lnTo>
              </a:path>
            </a:pathLst>
          </a:custGeom>
          <a:ln w="58215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469769" y="6183830"/>
            <a:ext cx="114111" cy="151870"/>
          </a:xfrm>
          <a:custGeom>
            <a:avLst/>
            <a:gdLst/>
            <a:ahLst/>
            <a:cxnLst/>
            <a:rect l="l" t="t" r="r" b="b"/>
            <a:pathLst>
              <a:path w="114111" h="151870">
                <a:moveTo>
                  <a:pt x="0" y="0"/>
                </a:moveTo>
                <a:lnTo>
                  <a:pt x="114111" y="0"/>
                </a:lnTo>
                <a:lnTo>
                  <a:pt x="114111" y="151870"/>
                </a:lnTo>
                <a:lnTo>
                  <a:pt x="0" y="15187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469760" y="6183821"/>
            <a:ext cx="114111" cy="151879"/>
          </a:xfrm>
          <a:custGeom>
            <a:avLst/>
            <a:gdLst/>
            <a:ahLst/>
            <a:cxnLst/>
            <a:rect l="l" t="t" r="r" b="b"/>
            <a:pathLst>
              <a:path w="114111" h="151879">
                <a:moveTo>
                  <a:pt x="0" y="0"/>
                </a:moveTo>
                <a:lnTo>
                  <a:pt x="114111" y="0"/>
                </a:lnTo>
                <a:lnTo>
                  <a:pt x="114111" y="151879"/>
                </a:lnTo>
                <a:lnTo>
                  <a:pt x="0" y="151879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220996" y="6174328"/>
            <a:ext cx="114121" cy="161371"/>
          </a:xfrm>
          <a:custGeom>
            <a:avLst/>
            <a:gdLst/>
            <a:ahLst/>
            <a:cxnLst/>
            <a:rect l="l" t="t" r="r" b="b"/>
            <a:pathLst>
              <a:path w="114121" h="161371">
                <a:moveTo>
                  <a:pt x="0" y="0"/>
                </a:moveTo>
                <a:lnTo>
                  <a:pt x="114121" y="0"/>
                </a:lnTo>
                <a:lnTo>
                  <a:pt x="114121" y="161371"/>
                </a:lnTo>
                <a:lnTo>
                  <a:pt x="0" y="16137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20996" y="6174328"/>
            <a:ext cx="114111" cy="161371"/>
          </a:xfrm>
          <a:custGeom>
            <a:avLst/>
            <a:gdLst/>
            <a:ahLst/>
            <a:cxnLst/>
            <a:rect l="l" t="t" r="r" b="b"/>
            <a:pathLst>
              <a:path w="114111" h="161371">
                <a:moveTo>
                  <a:pt x="0" y="0"/>
                </a:moveTo>
                <a:lnTo>
                  <a:pt x="114111" y="0"/>
                </a:lnTo>
                <a:lnTo>
                  <a:pt x="114111" y="161371"/>
                </a:lnTo>
                <a:lnTo>
                  <a:pt x="0" y="16137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981742" y="6174328"/>
            <a:ext cx="114121" cy="161371"/>
          </a:xfrm>
          <a:custGeom>
            <a:avLst/>
            <a:gdLst/>
            <a:ahLst/>
            <a:cxnLst/>
            <a:rect l="l" t="t" r="r" b="b"/>
            <a:pathLst>
              <a:path w="114121" h="161371">
                <a:moveTo>
                  <a:pt x="0" y="0"/>
                </a:moveTo>
                <a:lnTo>
                  <a:pt x="114121" y="0"/>
                </a:lnTo>
                <a:lnTo>
                  <a:pt x="114121" y="161371"/>
                </a:lnTo>
                <a:lnTo>
                  <a:pt x="0" y="16137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981742" y="6174328"/>
            <a:ext cx="114111" cy="161371"/>
          </a:xfrm>
          <a:custGeom>
            <a:avLst/>
            <a:gdLst/>
            <a:ahLst/>
            <a:cxnLst/>
            <a:rect l="l" t="t" r="r" b="b"/>
            <a:pathLst>
              <a:path w="114111" h="161371">
                <a:moveTo>
                  <a:pt x="0" y="0"/>
                </a:moveTo>
                <a:lnTo>
                  <a:pt x="114111" y="0"/>
                </a:lnTo>
                <a:lnTo>
                  <a:pt x="114111" y="161371"/>
                </a:lnTo>
                <a:lnTo>
                  <a:pt x="0" y="16137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732978" y="6174328"/>
            <a:ext cx="114111" cy="161371"/>
          </a:xfrm>
          <a:custGeom>
            <a:avLst/>
            <a:gdLst/>
            <a:ahLst/>
            <a:cxnLst/>
            <a:rect l="l" t="t" r="r" b="b"/>
            <a:pathLst>
              <a:path w="114111" h="161371">
                <a:moveTo>
                  <a:pt x="0" y="0"/>
                </a:moveTo>
                <a:lnTo>
                  <a:pt x="114111" y="0"/>
                </a:lnTo>
                <a:lnTo>
                  <a:pt x="114111" y="161371"/>
                </a:lnTo>
                <a:lnTo>
                  <a:pt x="0" y="16137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732978" y="6174328"/>
            <a:ext cx="114111" cy="161371"/>
          </a:xfrm>
          <a:custGeom>
            <a:avLst/>
            <a:gdLst/>
            <a:ahLst/>
            <a:cxnLst/>
            <a:rect l="l" t="t" r="r" b="b"/>
            <a:pathLst>
              <a:path w="114111" h="161371">
                <a:moveTo>
                  <a:pt x="0" y="0"/>
                </a:moveTo>
                <a:lnTo>
                  <a:pt x="114111" y="0"/>
                </a:lnTo>
                <a:lnTo>
                  <a:pt x="114111" y="161371"/>
                </a:lnTo>
                <a:lnTo>
                  <a:pt x="0" y="161371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484215" y="6164836"/>
            <a:ext cx="114111" cy="170864"/>
          </a:xfrm>
          <a:custGeom>
            <a:avLst/>
            <a:gdLst/>
            <a:ahLst/>
            <a:cxnLst/>
            <a:rect l="l" t="t" r="r" b="b"/>
            <a:pathLst>
              <a:path w="114111" h="170864">
                <a:moveTo>
                  <a:pt x="0" y="0"/>
                </a:moveTo>
                <a:lnTo>
                  <a:pt x="114111" y="0"/>
                </a:lnTo>
                <a:lnTo>
                  <a:pt x="114111" y="170864"/>
                </a:lnTo>
                <a:lnTo>
                  <a:pt x="0" y="170864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484215" y="6164836"/>
            <a:ext cx="114111" cy="170864"/>
          </a:xfrm>
          <a:custGeom>
            <a:avLst/>
            <a:gdLst/>
            <a:ahLst/>
            <a:cxnLst/>
            <a:rect l="l" t="t" r="r" b="b"/>
            <a:pathLst>
              <a:path w="114111" h="170864">
                <a:moveTo>
                  <a:pt x="0" y="0"/>
                </a:moveTo>
                <a:lnTo>
                  <a:pt x="114111" y="0"/>
                </a:lnTo>
                <a:lnTo>
                  <a:pt x="114111" y="170864"/>
                </a:lnTo>
                <a:lnTo>
                  <a:pt x="0" y="170864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235460" y="6155344"/>
            <a:ext cx="114111" cy="180356"/>
          </a:xfrm>
          <a:custGeom>
            <a:avLst/>
            <a:gdLst/>
            <a:ahLst/>
            <a:cxnLst/>
            <a:rect l="l" t="t" r="r" b="b"/>
            <a:pathLst>
              <a:path w="114111" h="180356">
                <a:moveTo>
                  <a:pt x="0" y="0"/>
                </a:moveTo>
                <a:lnTo>
                  <a:pt x="114111" y="0"/>
                </a:lnTo>
                <a:lnTo>
                  <a:pt x="114111" y="180356"/>
                </a:lnTo>
                <a:lnTo>
                  <a:pt x="0" y="180356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235451" y="6155344"/>
            <a:ext cx="114111" cy="180356"/>
          </a:xfrm>
          <a:custGeom>
            <a:avLst/>
            <a:gdLst/>
            <a:ahLst/>
            <a:cxnLst/>
            <a:rect l="l" t="t" r="r" b="b"/>
            <a:pathLst>
              <a:path w="114111" h="180356">
                <a:moveTo>
                  <a:pt x="0" y="0"/>
                </a:moveTo>
                <a:lnTo>
                  <a:pt x="114111" y="0"/>
                </a:lnTo>
                <a:lnTo>
                  <a:pt x="114111" y="180356"/>
                </a:lnTo>
                <a:lnTo>
                  <a:pt x="0" y="180356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83872" y="5538333"/>
            <a:ext cx="114111" cy="797367"/>
          </a:xfrm>
          <a:custGeom>
            <a:avLst/>
            <a:gdLst/>
            <a:ahLst/>
            <a:cxnLst/>
            <a:rect l="l" t="t" r="r" b="b"/>
            <a:pathLst>
              <a:path w="114111" h="797367">
                <a:moveTo>
                  <a:pt x="0" y="0"/>
                </a:moveTo>
                <a:lnTo>
                  <a:pt x="114111" y="0"/>
                </a:lnTo>
                <a:lnTo>
                  <a:pt x="114111" y="797367"/>
                </a:lnTo>
                <a:lnTo>
                  <a:pt x="0" y="79736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583872" y="5538333"/>
            <a:ext cx="114111" cy="797367"/>
          </a:xfrm>
          <a:custGeom>
            <a:avLst/>
            <a:gdLst/>
            <a:ahLst/>
            <a:cxnLst/>
            <a:rect l="l" t="t" r="r" b="b"/>
            <a:pathLst>
              <a:path w="114111" h="797367">
                <a:moveTo>
                  <a:pt x="0" y="0"/>
                </a:moveTo>
                <a:lnTo>
                  <a:pt x="114111" y="0"/>
                </a:lnTo>
                <a:lnTo>
                  <a:pt x="114111" y="797367"/>
                </a:lnTo>
                <a:lnTo>
                  <a:pt x="0" y="79736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335117" y="5538333"/>
            <a:ext cx="123621" cy="797367"/>
          </a:xfrm>
          <a:custGeom>
            <a:avLst/>
            <a:gdLst/>
            <a:ahLst/>
            <a:cxnLst/>
            <a:rect l="l" t="t" r="r" b="b"/>
            <a:pathLst>
              <a:path w="123621" h="797367">
                <a:moveTo>
                  <a:pt x="0" y="0"/>
                </a:moveTo>
                <a:lnTo>
                  <a:pt x="123621" y="0"/>
                </a:lnTo>
                <a:lnTo>
                  <a:pt x="123621" y="797367"/>
                </a:lnTo>
                <a:lnTo>
                  <a:pt x="0" y="79736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35108" y="5538333"/>
            <a:ext cx="123621" cy="797367"/>
          </a:xfrm>
          <a:custGeom>
            <a:avLst/>
            <a:gdLst/>
            <a:ahLst/>
            <a:cxnLst/>
            <a:rect l="l" t="t" r="r" b="b"/>
            <a:pathLst>
              <a:path w="123621" h="797367">
                <a:moveTo>
                  <a:pt x="0" y="0"/>
                </a:moveTo>
                <a:lnTo>
                  <a:pt x="123621" y="0"/>
                </a:lnTo>
                <a:lnTo>
                  <a:pt x="123621" y="797367"/>
                </a:lnTo>
                <a:lnTo>
                  <a:pt x="0" y="79736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095863" y="5557318"/>
            <a:ext cx="114111" cy="778382"/>
          </a:xfrm>
          <a:custGeom>
            <a:avLst/>
            <a:gdLst/>
            <a:ahLst/>
            <a:cxnLst/>
            <a:rect l="l" t="t" r="r" b="b"/>
            <a:pathLst>
              <a:path w="114111" h="778382">
                <a:moveTo>
                  <a:pt x="0" y="0"/>
                </a:moveTo>
                <a:lnTo>
                  <a:pt x="114111" y="0"/>
                </a:lnTo>
                <a:lnTo>
                  <a:pt x="114111" y="778382"/>
                </a:lnTo>
                <a:lnTo>
                  <a:pt x="0" y="77838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095854" y="5557318"/>
            <a:ext cx="114111" cy="778382"/>
          </a:xfrm>
          <a:custGeom>
            <a:avLst/>
            <a:gdLst/>
            <a:ahLst/>
            <a:cxnLst/>
            <a:rect l="l" t="t" r="r" b="b"/>
            <a:pathLst>
              <a:path w="114111" h="778382">
                <a:moveTo>
                  <a:pt x="0" y="0"/>
                </a:moveTo>
                <a:lnTo>
                  <a:pt x="114111" y="0"/>
                </a:lnTo>
                <a:lnTo>
                  <a:pt x="114111" y="778382"/>
                </a:lnTo>
                <a:lnTo>
                  <a:pt x="0" y="77838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847090" y="5576303"/>
            <a:ext cx="114121" cy="759397"/>
          </a:xfrm>
          <a:custGeom>
            <a:avLst/>
            <a:gdLst/>
            <a:ahLst/>
            <a:cxnLst/>
            <a:rect l="l" t="t" r="r" b="b"/>
            <a:pathLst>
              <a:path w="114121" h="759397">
                <a:moveTo>
                  <a:pt x="0" y="0"/>
                </a:moveTo>
                <a:lnTo>
                  <a:pt x="114121" y="0"/>
                </a:lnTo>
                <a:lnTo>
                  <a:pt x="114121" y="759397"/>
                </a:lnTo>
                <a:lnTo>
                  <a:pt x="0" y="75939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847090" y="5576303"/>
            <a:ext cx="114111" cy="759397"/>
          </a:xfrm>
          <a:custGeom>
            <a:avLst/>
            <a:gdLst/>
            <a:ahLst/>
            <a:cxnLst/>
            <a:rect l="l" t="t" r="r" b="b"/>
            <a:pathLst>
              <a:path w="114111" h="759397">
                <a:moveTo>
                  <a:pt x="0" y="0"/>
                </a:moveTo>
                <a:lnTo>
                  <a:pt x="114111" y="0"/>
                </a:lnTo>
                <a:lnTo>
                  <a:pt x="114111" y="759397"/>
                </a:lnTo>
                <a:lnTo>
                  <a:pt x="0" y="75939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598326" y="5576303"/>
            <a:ext cx="114111" cy="759397"/>
          </a:xfrm>
          <a:custGeom>
            <a:avLst/>
            <a:gdLst/>
            <a:ahLst/>
            <a:cxnLst/>
            <a:rect l="l" t="t" r="r" b="b"/>
            <a:pathLst>
              <a:path w="114111" h="759397">
                <a:moveTo>
                  <a:pt x="0" y="0"/>
                </a:moveTo>
                <a:lnTo>
                  <a:pt x="114111" y="0"/>
                </a:lnTo>
                <a:lnTo>
                  <a:pt x="114111" y="759397"/>
                </a:lnTo>
                <a:lnTo>
                  <a:pt x="0" y="75939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598326" y="5576303"/>
            <a:ext cx="114111" cy="759397"/>
          </a:xfrm>
          <a:custGeom>
            <a:avLst/>
            <a:gdLst/>
            <a:ahLst/>
            <a:cxnLst/>
            <a:rect l="l" t="t" r="r" b="b"/>
            <a:pathLst>
              <a:path w="114111" h="759397">
                <a:moveTo>
                  <a:pt x="0" y="0"/>
                </a:moveTo>
                <a:lnTo>
                  <a:pt x="114111" y="0"/>
                </a:lnTo>
                <a:lnTo>
                  <a:pt x="114111" y="759397"/>
                </a:lnTo>
                <a:lnTo>
                  <a:pt x="0" y="759397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349563" y="5604780"/>
            <a:ext cx="123621" cy="730910"/>
          </a:xfrm>
          <a:custGeom>
            <a:avLst/>
            <a:gdLst/>
            <a:ahLst/>
            <a:cxnLst/>
            <a:rect l="l" t="t" r="r" b="b"/>
            <a:pathLst>
              <a:path w="123621" h="730910">
                <a:moveTo>
                  <a:pt x="0" y="0"/>
                </a:moveTo>
                <a:lnTo>
                  <a:pt x="123621" y="0"/>
                </a:lnTo>
                <a:lnTo>
                  <a:pt x="123621" y="730910"/>
                </a:lnTo>
                <a:lnTo>
                  <a:pt x="0" y="730910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349563" y="5604780"/>
            <a:ext cx="123621" cy="730920"/>
          </a:xfrm>
          <a:custGeom>
            <a:avLst/>
            <a:gdLst/>
            <a:ahLst/>
            <a:cxnLst/>
            <a:rect l="l" t="t" r="r" b="b"/>
            <a:pathLst>
              <a:path w="123621" h="730920">
                <a:moveTo>
                  <a:pt x="0" y="0"/>
                </a:moveTo>
                <a:lnTo>
                  <a:pt x="123621" y="0"/>
                </a:lnTo>
                <a:lnTo>
                  <a:pt x="123621" y="730920"/>
                </a:lnTo>
                <a:lnTo>
                  <a:pt x="0" y="730920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697983" y="6050926"/>
            <a:ext cx="123630" cy="284774"/>
          </a:xfrm>
          <a:custGeom>
            <a:avLst/>
            <a:gdLst/>
            <a:ahLst/>
            <a:cxnLst/>
            <a:rect l="l" t="t" r="r" b="b"/>
            <a:pathLst>
              <a:path w="123630" h="284774">
                <a:moveTo>
                  <a:pt x="0" y="0"/>
                </a:moveTo>
                <a:lnTo>
                  <a:pt x="123630" y="0"/>
                </a:lnTo>
                <a:lnTo>
                  <a:pt x="123630" y="284774"/>
                </a:lnTo>
                <a:lnTo>
                  <a:pt x="0" y="28477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697984" y="6050926"/>
            <a:ext cx="123621" cy="284774"/>
          </a:xfrm>
          <a:custGeom>
            <a:avLst/>
            <a:gdLst/>
            <a:ahLst/>
            <a:cxnLst/>
            <a:rect l="l" t="t" r="r" b="b"/>
            <a:pathLst>
              <a:path w="123621" h="284774">
                <a:moveTo>
                  <a:pt x="0" y="0"/>
                </a:moveTo>
                <a:lnTo>
                  <a:pt x="123621" y="0"/>
                </a:lnTo>
                <a:lnTo>
                  <a:pt x="123621" y="284774"/>
                </a:lnTo>
                <a:lnTo>
                  <a:pt x="0" y="2847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458729" y="6069911"/>
            <a:ext cx="114111" cy="265789"/>
          </a:xfrm>
          <a:custGeom>
            <a:avLst/>
            <a:gdLst/>
            <a:ahLst/>
            <a:cxnLst/>
            <a:rect l="l" t="t" r="r" b="b"/>
            <a:pathLst>
              <a:path w="114111" h="265789">
                <a:moveTo>
                  <a:pt x="0" y="0"/>
                </a:moveTo>
                <a:lnTo>
                  <a:pt x="114111" y="0"/>
                </a:lnTo>
                <a:lnTo>
                  <a:pt x="114111" y="265789"/>
                </a:lnTo>
                <a:lnTo>
                  <a:pt x="0" y="26578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458729" y="6069911"/>
            <a:ext cx="114111" cy="265789"/>
          </a:xfrm>
          <a:custGeom>
            <a:avLst/>
            <a:gdLst/>
            <a:ahLst/>
            <a:cxnLst/>
            <a:rect l="l" t="t" r="r" b="b"/>
            <a:pathLst>
              <a:path w="114111" h="265789">
                <a:moveTo>
                  <a:pt x="0" y="0"/>
                </a:moveTo>
                <a:lnTo>
                  <a:pt x="114111" y="0"/>
                </a:lnTo>
                <a:lnTo>
                  <a:pt x="114111" y="265789"/>
                </a:lnTo>
                <a:lnTo>
                  <a:pt x="0" y="265789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3209965" y="6041434"/>
            <a:ext cx="114111" cy="294266"/>
          </a:xfrm>
          <a:custGeom>
            <a:avLst/>
            <a:gdLst/>
            <a:ahLst/>
            <a:cxnLst/>
            <a:rect l="l" t="t" r="r" b="b"/>
            <a:pathLst>
              <a:path w="114111" h="294266">
                <a:moveTo>
                  <a:pt x="0" y="0"/>
                </a:moveTo>
                <a:lnTo>
                  <a:pt x="114111" y="0"/>
                </a:lnTo>
                <a:lnTo>
                  <a:pt x="114111" y="294266"/>
                </a:lnTo>
                <a:lnTo>
                  <a:pt x="0" y="29426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3209966" y="6041434"/>
            <a:ext cx="114111" cy="294266"/>
          </a:xfrm>
          <a:custGeom>
            <a:avLst/>
            <a:gdLst/>
            <a:ahLst/>
            <a:cxnLst/>
            <a:rect l="l" t="t" r="r" b="b"/>
            <a:pathLst>
              <a:path w="114111" h="294266">
                <a:moveTo>
                  <a:pt x="0" y="0"/>
                </a:moveTo>
                <a:lnTo>
                  <a:pt x="114111" y="0"/>
                </a:lnTo>
                <a:lnTo>
                  <a:pt x="114111" y="294266"/>
                </a:lnTo>
                <a:lnTo>
                  <a:pt x="0" y="294266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3961202" y="6031941"/>
            <a:ext cx="114111" cy="303749"/>
          </a:xfrm>
          <a:custGeom>
            <a:avLst/>
            <a:gdLst/>
            <a:ahLst/>
            <a:cxnLst/>
            <a:rect l="l" t="t" r="r" b="b"/>
            <a:pathLst>
              <a:path w="114111" h="303749">
                <a:moveTo>
                  <a:pt x="0" y="0"/>
                </a:moveTo>
                <a:lnTo>
                  <a:pt x="114111" y="0"/>
                </a:lnTo>
                <a:lnTo>
                  <a:pt x="114111" y="303749"/>
                </a:lnTo>
                <a:lnTo>
                  <a:pt x="0" y="303749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961202" y="6031941"/>
            <a:ext cx="114111" cy="303759"/>
          </a:xfrm>
          <a:custGeom>
            <a:avLst/>
            <a:gdLst/>
            <a:ahLst/>
            <a:cxnLst/>
            <a:rect l="l" t="t" r="r" b="b"/>
            <a:pathLst>
              <a:path w="114111" h="303759">
                <a:moveTo>
                  <a:pt x="0" y="0"/>
                </a:moveTo>
                <a:lnTo>
                  <a:pt x="114111" y="0"/>
                </a:lnTo>
                <a:lnTo>
                  <a:pt x="114111" y="303759"/>
                </a:lnTo>
                <a:lnTo>
                  <a:pt x="0" y="303759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712438" y="6060419"/>
            <a:ext cx="114121" cy="275281"/>
          </a:xfrm>
          <a:custGeom>
            <a:avLst/>
            <a:gdLst/>
            <a:ahLst/>
            <a:cxnLst/>
            <a:rect l="l" t="t" r="r" b="b"/>
            <a:pathLst>
              <a:path w="114121" h="275281">
                <a:moveTo>
                  <a:pt x="0" y="0"/>
                </a:moveTo>
                <a:lnTo>
                  <a:pt x="114121" y="0"/>
                </a:lnTo>
                <a:lnTo>
                  <a:pt x="114121" y="275281"/>
                </a:lnTo>
                <a:lnTo>
                  <a:pt x="0" y="27528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712438" y="6060419"/>
            <a:ext cx="114111" cy="275281"/>
          </a:xfrm>
          <a:custGeom>
            <a:avLst/>
            <a:gdLst/>
            <a:ahLst/>
            <a:cxnLst/>
            <a:rect l="l" t="t" r="r" b="b"/>
            <a:pathLst>
              <a:path w="114111" h="275281">
                <a:moveTo>
                  <a:pt x="0" y="0"/>
                </a:moveTo>
                <a:lnTo>
                  <a:pt x="114111" y="0"/>
                </a:lnTo>
                <a:lnTo>
                  <a:pt x="114111" y="275281"/>
                </a:lnTo>
                <a:lnTo>
                  <a:pt x="0" y="27528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155954" y="5291530"/>
            <a:ext cx="0" cy="1044171"/>
          </a:xfrm>
          <a:custGeom>
            <a:avLst/>
            <a:gdLst/>
            <a:ahLst/>
            <a:cxnLst/>
            <a:rect l="l" t="t" r="r" b="b"/>
            <a:pathLst>
              <a:path h="1044171">
                <a:moveTo>
                  <a:pt x="0" y="1044171"/>
                </a:moveTo>
                <a:lnTo>
                  <a:pt x="0" y="0"/>
                </a:lnTo>
              </a:path>
            </a:pathLst>
          </a:custGeom>
          <a:ln w="95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108408" y="6335702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108408" y="6069913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108408" y="5813616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108408" y="5547827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108408" y="5291530"/>
            <a:ext cx="47546" cy="0"/>
          </a:xfrm>
          <a:custGeom>
            <a:avLst/>
            <a:gdLst/>
            <a:ahLst/>
            <a:cxnLst/>
            <a:rect l="l" t="t" r="r" b="b"/>
            <a:pathLst>
              <a:path w="47546">
                <a:moveTo>
                  <a:pt x="0" y="0"/>
                </a:moveTo>
                <a:lnTo>
                  <a:pt x="47546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155954" y="6335702"/>
            <a:ext cx="4516926" cy="0"/>
          </a:xfrm>
          <a:custGeom>
            <a:avLst/>
            <a:gdLst/>
            <a:ahLst/>
            <a:cxnLst/>
            <a:rect l="l" t="t" r="r" b="b"/>
            <a:pathLst>
              <a:path w="4516926">
                <a:moveTo>
                  <a:pt x="0" y="0"/>
                </a:moveTo>
                <a:lnTo>
                  <a:pt x="4516926" y="0"/>
                </a:lnTo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55954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907190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658427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409663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160899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921645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672881" y="6335702"/>
            <a:ext cx="0" cy="37969"/>
          </a:xfrm>
          <a:custGeom>
            <a:avLst/>
            <a:gdLst/>
            <a:ahLst/>
            <a:cxnLst/>
            <a:rect l="l" t="t" r="r" b="b"/>
            <a:pathLst>
              <a:path h="37969">
                <a:moveTo>
                  <a:pt x="0" y="0"/>
                </a:moveTo>
                <a:lnTo>
                  <a:pt x="0" y="37969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718819" y="4488179"/>
            <a:ext cx="3935095" cy="1927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3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/>
          </a:p>
          <a:p>
            <a:pPr marL="1168400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G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4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R="351409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80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 marR="351409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 marR="351409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 marR="351409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/>
          </a:p>
          <a:p>
            <a:pPr marR="345186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483005" y="6416065"/>
            <a:ext cx="9017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019340" y="6368432"/>
            <a:ext cx="2796540" cy="404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195" marR="6350" indent="-24130">
              <a:lnSpc>
                <a:spcPct val="132900"/>
              </a:lnSpc>
              <a:tabLst>
                <a:tab pos="744855" algn="l"/>
                <a:tab pos="1509395" algn="l"/>
                <a:tab pos="2263140" algn="l"/>
              </a:tabLst>
            </a:pP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2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10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4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5023653" y="6416065"/>
            <a:ext cx="54546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5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65" dirty="0">
                <a:latin typeface="Calibri"/>
                <a:cs typeface="Calibri"/>
              </a:rPr>
              <a:t>G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5" dirty="0">
                <a:latin typeface="Calibri"/>
                <a:cs typeface="Calibri"/>
              </a:rPr>
              <a:t>de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1298602" y="7000173"/>
            <a:ext cx="76065" cy="66447"/>
          </a:xfrm>
          <a:custGeom>
            <a:avLst/>
            <a:gdLst/>
            <a:ahLst/>
            <a:cxnLst/>
            <a:rect l="l" t="t" r="r" b="b"/>
            <a:pathLst>
              <a:path w="76065" h="66447">
                <a:moveTo>
                  <a:pt x="0" y="0"/>
                </a:moveTo>
                <a:lnTo>
                  <a:pt x="76065" y="0"/>
                </a:lnTo>
                <a:lnTo>
                  <a:pt x="76065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298592" y="7000173"/>
            <a:ext cx="76074" cy="66447"/>
          </a:xfrm>
          <a:custGeom>
            <a:avLst/>
            <a:gdLst/>
            <a:ahLst/>
            <a:cxnLst/>
            <a:rect l="l" t="t" r="r" b="b"/>
            <a:pathLst>
              <a:path w="76074" h="66447">
                <a:moveTo>
                  <a:pt x="0" y="0"/>
                </a:moveTo>
                <a:lnTo>
                  <a:pt x="76074" y="0"/>
                </a:lnTo>
                <a:lnTo>
                  <a:pt x="76074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1416764" y="6951412"/>
            <a:ext cx="50038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2087866" y="7000173"/>
            <a:ext cx="76074" cy="66447"/>
          </a:xfrm>
          <a:custGeom>
            <a:avLst/>
            <a:gdLst/>
            <a:ahLst/>
            <a:cxnLst/>
            <a:rect l="l" t="t" r="r" b="b"/>
            <a:pathLst>
              <a:path w="76074" h="66447">
                <a:moveTo>
                  <a:pt x="0" y="0"/>
                </a:moveTo>
                <a:lnTo>
                  <a:pt x="76074" y="0"/>
                </a:lnTo>
                <a:lnTo>
                  <a:pt x="76074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087866" y="7000173"/>
            <a:ext cx="76074" cy="66447"/>
          </a:xfrm>
          <a:custGeom>
            <a:avLst/>
            <a:gdLst/>
            <a:ahLst/>
            <a:cxnLst/>
            <a:rect l="l" t="t" r="r" b="b"/>
            <a:pathLst>
              <a:path w="76074" h="66447">
                <a:moveTo>
                  <a:pt x="0" y="0"/>
                </a:moveTo>
                <a:lnTo>
                  <a:pt x="76074" y="0"/>
                </a:lnTo>
                <a:lnTo>
                  <a:pt x="76074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934195" y="7000173"/>
            <a:ext cx="66555" cy="66447"/>
          </a:xfrm>
          <a:custGeom>
            <a:avLst/>
            <a:gdLst/>
            <a:ahLst/>
            <a:cxnLst/>
            <a:rect l="l" t="t" r="r" b="b"/>
            <a:pathLst>
              <a:path w="66555" h="66447">
                <a:moveTo>
                  <a:pt x="0" y="0"/>
                </a:moveTo>
                <a:lnTo>
                  <a:pt x="66555" y="0"/>
                </a:lnTo>
                <a:lnTo>
                  <a:pt x="66555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934195" y="7000173"/>
            <a:ext cx="66565" cy="66447"/>
          </a:xfrm>
          <a:custGeom>
            <a:avLst/>
            <a:gdLst/>
            <a:ahLst/>
            <a:cxnLst/>
            <a:rect l="l" t="t" r="r" b="b"/>
            <a:pathLst>
              <a:path w="66565" h="66447">
                <a:moveTo>
                  <a:pt x="0" y="0"/>
                </a:moveTo>
                <a:lnTo>
                  <a:pt x="66565" y="0"/>
                </a:lnTo>
                <a:lnTo>
                  <a:pt x="66565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771015" y="7000173"/>
            <a:ext cx="66565" cy="66447"/>
          </a:xfrm>
          <a:custGeom>
            <a:avLst/>
            <a:gdLst/>
            <a:ahLst/>
            <a:cxnLst/>
            <a:rect l="l" t="t" r="r" b="b"/>
            <a:pathLst>
              <a:path w="66565" h="66447">
                <a:moveTo>
                  <a:pt x="0" y="0"/>
                </a:moveTo>
                <a:lnTo>
                  <a:pt x="66565" y="0"/>
                </a:lnTo>
                <a:lnTo>
                  <a:pt x="66565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771015" y="7000173"/>
            <a:ext cx="66565" cy="66447"/>
          </a:xfrm>
          <a:custGeom>
            <a:avLst/>
            <a:gdLst/>
            <a:ahLst/>
            <a:cxnLst/>
            <a:rect l="l" t="t" r="r" b="b"/>
            <a:pathLst>
              <a:path w="66565" h="66447">
                <a:moveTo>
                  <a:pt x="0" y="0"/>
                </a:moveTo>
                <a:lnTo>
                  <a:pt x="66565" y="0"/>
                </a:lnTo>
                <a:lnTo>
                  <a:pt x="66565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607835" y="7000173"/>
            <a:ext cx="76074" cy="66447"/>
          </a:xfrm>
          <a:custGeom>
            <a:avLst/>
            <a:gdLst/>
            <a:ahLst/>
            <a:cxnLst/>
            <a:rect l="l" t="t" r="r" b="b"/>
            <a:pathLst>
              <a:path w="76074" h="66447">
                <a:moveTo>
                  <a:pt x="0" y="0"/>
                </a:moveTo>
                <a:lnTo>
                  <a:pt x="76074" y="0"/>
                </a:lnTo>
                <a:lnTo>
                  <a:pt x="76074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607835" y="7000173"/>
            <a:ext cx="76074" cy="66447"/>
          </a:xfrm>
          <a:custGeom>
            <a:avLst/>
            <a:gdLst/>
            <a:ahLst/>
            <a:cxnLst/>
            <a:rect l="l" t="t" r="r" b="b"/>
            <a:pathLst>
              <a:path w="76074" h="66447">
                <a:moveTo>
                  <a:pt x="0" y="0"/>
                </a:moveTo>
                <a:lnTo>
                  <a:pt x="76074" y="0"/>
                </a:lnTo>
                <a:lnTo>
                  <a:pt x="76074" y="66447"/>
                </a:lnTo>
                <a:lnTo>
                  <a:pt x="0" y="6644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2206766" y="6951412"/>
            <a:ext cx="306641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52169" algn="l"/>
                <a:tab pos="1691639" algn="l"/>
                <a:tab pos="2531110" algn="l"/>
              </a:tabLst>
            </a:pP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737545" y="4854876"/>
            <a:ext cx="5077972" cy="2373125"/>
          </a:xfrm>
          <a:custGeom>
            <a:avLst/>
            <a:gdLst/>
            <a:ahLst/>
            <a:cxnLst/>
            <a:rect l="l" t="t" r="r" b="b"/>
            <a:pathLst>
              <a:path w="5077972" h="2373125">
                <a:moveTo>
                  <a:pt x="0" y="0"/>
                </a:moveTo>
                <a:lnTo>
                  <a:pt x="5077972" y="0"/>
                </a:lnTo>
                <a:lnTo>
                  <a:pt x="5077972" y="2373125"/>
                </a:lnTo>
                <a:lnTo>
                  <a:pt x="0" y="237312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718819" y="7226300"/>
            <a:ext cx="6934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4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38" name="object 238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39" name="object 2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40" name="object 2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6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0" y="969012"/>
            <a:ext cx="4791094" cy="2723452"/>
          </a:xfrm>
          <a:custGeom>
            <a:avLst/>
            <a:gdLst/>
            <a:ahLst/>
            <a:cxnLst/>
            <a:rect l="l" t="t" r="r" b="b"/>
            <a:pathLst>
              <a:path w="4791094" h="2723452">
                <a:moveTo>
                  <a:pt x="0" y="0"/>
                </a:moveTo>
                <a:lnTo>
                  <a:pt x="4791094" y="0"/>
                </a:lnTo>
                <a:lnTo>
                  <a:pt x="4791094" y="2723452"/>
                </a:lnTo>
                <a:lnTo>
                  <a:pt x="0" y="2723452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86425" y="2292782"/>
            <a:ext cx="199618" cy="0"/>
          </a:xfrm>
          <a:custGeom>
            <a:avLst/>
            <a:gdLst/>
            <a:ahLst/>
            <a:cxnLst/>
            <a:rect l="l" t="t" r="r" b="b"/>
            <a:pathLst>
              <a:path w="199618">
                <a:moveTo>
                  <a:pt x="0" y="0"/>
                </a:moveTo>
                <a:lnTo>
                  <a:pt x="199618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4204" y="2292782"/>
            <a:ext cx="114064" cy="0"/>
          </a:xfrm>
          <a:custGeom>
            <a:avLst/>
            <a:gdLst/>
            <a:ahLst/>
            <a:cxnLst/>
            <a:rect l="l" t="t" r="r" b="b"/>
            <a:pathLst>
              <a:path w="114064">
                <a:moveTo>
                  <a:pt x="0" y="0"/>
                </a:moveTo>
                <a:lnTo>
                  <a:pt x="114064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54443" y="2292783"/>
            <a:ext cx="171109" cy="0"/>
          </a:xfrm>
          <a:custGeom>
            <a:avLst/>
            <a:gdLst/>
            <a:ahLst/>
            <a:cxnLst/>
            <a:rect l="l" t="t" r="r" b="b"/>
            <a:pathLst>
              <a:path w="171109">
                <a:moveTo>
                  <a:pt x="0" y="0"/>
                </a:moveTo>
                <a:lnTo>
                  <a:pt x="17110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08397" y="2292783"/>
            <a:ext cx="285183" cy="0"/>
          </a:xfrm>
          <a:custGeom>
            <a:avLst/>
            <a:gdLst/>
            <a:ahLst/>
            <a:cxnLst/>
            <a:rect l="l" t="t" r="r" b="b"/>
            <a:pathLst>
              <a:path w="285183">
                <a:moveTo>
                  <a:pt x="0" y="0"/>
                </a:moveTo>
                <a:lnTo>
                  <a:pt x="285183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2350" y="2292783"/>
            <a:ext cx="275677" cy="0"/>
          </a:xfrm>
          <a:custGeom>
            <a:avLst/>
            <a:gdLst/>
            <a:ahLst/>
            <a:cxnLst/>
            <a:rect l="l" t="t" r="r" b="b"/>
            <a:pathLst>
              <a:path w="275677">
                <a:moveTo>
                  <a:pt x="0" y="0"/>
                </a:moveTo>
                <a:lnTo>
                  <a:pt x="275677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16304" y="2292783"/>
            <a:ext cx="275677" cy="0"/>
          </a:xfrm>
          <a:custGeom>
            <a:avLst/>
            <a:gdLst/>
            <a:ahLst/>
            <a:cxnLst/>
            <a:rect l="l" t="t" r="r" b="b"/>
            <a:pathLst>
              <a:path w="275677">
                <a:moveTo>
                  <a:pt x="0" y="0"/>
                </a:moveTo>
                <a:lnTo>
                  <a:pt x="275677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55813" y="2292782"/>
            <a:ext cx="76049" cy="0"/>
          </a:xfrm>
          <a:custGeom>
            <a:avLst/>
            <a:gdLst/>
            <a:ahLst/>
            <a:cxnLst/>
            <a:rect l="l" t="t" r="r" b="b"/>
            <a:pathLst>
              <a:path w="76049">
                <a:moveTo>
                  <a:pt x="0" y="0"/>
                </a:moveTo>
                <a:lnTo>
                  <a:pt x="76049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4204" y="1998610"/>
            <a:ext cx="541840" cy="0"/>
          </a:xfrm>
          <a:custGeom>
            <a:avLst/>
            <a:gdLst/>
            <a:ahLst/>
            <a:cxnLst/>
            <a:rect l="l" t="t" r="r" b="b"/>
            <a:pathLst>
              <a:path w="541840">
                <a:moveTo>
                  <a:pt x="0" y="0"/>
                </a:moveTo>
                <a:lnTo>
                  <a:pt x="541840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40379" y="1998611"/>
            <a:ext cx="285173" cy="0"/>
          </a:xfrm>
          <a:custGeom>
            <a:avLst/>
            <a:gdLst/>
            <a:ahLst/>
            <a:cxnLst/>
            <a:rect l="l" t="t" r="r" b="b"/>
            <a:pathLst>
              <a:path w="285173">
                <a:moveTo>
                  <a:pt x="0" y="0"/>
                </a:moveTo>
                <a:lnTo>
                  <a:pt x="285173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94323" y="1998611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48277" y="1998611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02230" y="1998610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0009" y="1998610"/>
            <a:ext cx="228147" cy="0"/>
          </a:xfrm>
          <a:custGeom>
            <a:avLst/>
            <a:gdLst/>
            <a:ahLst/>
            <a:cxnLst/>
            <a:rect l="l" t="t" r="r" b="b"/>
            <a:pathLst>
              <a:path w="228147">
                <a:moveTo>
                  <a:pt x="0" y="0"/>
                </a:moveTo>
                <a:lnTo>
                  <a:pt x="228147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55813" y="1998610"/>
            <a:ext cx="190122" cy="0"/>
          </a:xfrm>
          <a:custGeom>
            <a:avLst/>
            <a:gdLst/>
            <a:ahLst/>
            <a:cxnLst/>
            <a:rect l="l" t="t" r="r" b="b"/>
            <a:pathLst>
              <a:path w="190122">
                <a:moveTo>
                  <a:pt x="0" y="0"/>
                </a:moveTo>
                <a:lnTo>
                  <a:pt x="19012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40379" y="1704438"/>
            <a:ext cx="1045665" cy="0"/>
          </a:xfrm>
          <a:custGeom>
            <a:avLst/>
            <a:gdLst/>
            <a:ahLst/>
            <a:cxnLst/>
            <a:rect l="l" t="t" r="r" b="b"/>
            <a:pathLst>
              <a:path w="1045665">
                <a:moveTo>
                  <a:pt x="0" y="0"/>
                </a:moveTo>
                <a:lnTo>
                  <a:pt x="1045665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94323" y="1704438"/>
            <a:ext cx="731972" cy="0"/>
          </a:xfrm>
          <a:custGeom>
            <a:avLst/>
            <a:gdLst/>
            <a:ahLst/>
            <a:cxnLst/>
            <a:rect l="l" t="t" r="r" b="b"/>
            <a:pathLst>
              <a:path w="731972">
                <a:moveTo>
                  <a:pt x="0" y="0"/>
                </a:moveTo>
                <a:lnTo>
                  <a:pt x="731972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5813" y="1704438"/>
            <a:ext cx="2224436" cy="0"/>
          </a:xfrm>
          <a:custGeom>
            <a:avLst/>
            <a:gdLst/>
            <a:ahLst/>
            <a:cxnLst/>
            <a:rect l="l" t="t" r="r" b="b"/>
            <a:pathLst>
              <a:path w="2224436">
                <a:moveTo>
                  <a:pt x="0" y="0"/>
                </a:moveTo>
                <a:lnTo>
                  <a:pt x="2224436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5813" y="1410266"/>
            <a:ext cx="4230231" cy="0"/>
          </a:xfrm>
          <a:custGeom>
            <a:avLst/>
            <a:gdLst/>
            <a:ahLst/>
            <a:cxnLst/>
            <a:rect l="l" t="t" r="r" b="b"/>
            <a:pathLst>
              <a:path w="4230231">
                <a:moveTo>
                  <a:pt x="0" y="0"/>
                </a:moveTo>
                <a:lnTo>
                  <a:pt x="4230231" y="0"/>
                </a:lnTo>
              </a:path>
            </a:pathLst>
          </a:custGeom>
          <a:ln w="9489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31862" y="2273797"/>
            <a:ext cx="114083" cy="322640"/>
          </a:xfrm>
          <a:custGeom>
            <a:avLst/>
            <a:gdLst/>
            <a:ahLst/>
            <a:cxnLst/>
            <a:rect l="l" t="t" r="r" b="b"/>
            <a:pathLst>
              <a:path w="114083" h="322640">
                <a:moveTo>
                  <a:pt x="0" y="0"/>
                </a:moveTo>
                <a:lnTo>
                  <a:pt x="114083" y="0"/>
                </a:lnTo>
                <a:lnTo>
                  <a:pt x="114083" y="322640"/>
                </a:lnTo>
                <a:lnTo>
                  <a:pt x="0" y="32264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31862" y="2273806"/>
            <a:ext cx="114073" cy="322640"/>
          </a:xfrm>
          <a:custGeom>
            <a:avLst/>
            <a:gdLst/>
            <a:ahLst/>
            <a:cxnLst/>
            <a:rect l="l" t="t" r="r" b="b"/>
            <a:pathLst>
              <a:path w="114073" h="322640">
                <a:moveTo>
                  <a:pt x="0" y="0"/>
                </a:moveTo>
                <a:lnTo>
                  <a:pt x="114073" y="0"/>
                </a:lnTo>
                <a:lnTo>
                  <a:pt x="114073" y="322640"/>
                </a:lnTo>
                <a:lnTo>
                  <a:pt x="0" y="322640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087415" y="2311764"/>
            <a:ext cx="104577" cy="284682"/>
          </a:xfrm>
          <a:custGeom>
            <a:avLst/>
            <a:gdLst/>
            <a:ahLst/>
            <a:cxnLst/>
            <a:rect l="l" t="t" r="r" b="b"/>
            <a:pathLst>
              <a:path w="104577" h="284682">
                <a:moveTo>
                  <a:pt x="0" y="0"/>
                </a:moveTo>
                <a:lnTo>
                  <a:pt x="104577" y="0"/>
                </a:lnTo>
                <a:lnTo>
                  <a:pt x="104577" y="284682"/>
                </a:lnTo>
                <a:lnTo>
                  <a:pt x="0" y="28468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087415" y="2311764"/>
            <a:ext cx="104567" cy="284682"/>
          </a:xfrm>
          <a:custGeom>
            <a:avLst/>
            <a:gdLst/>
            <a:ahLst/>
            <a:cxnLst/>
            <a:rect l="l" t="t" r="r" b="b"/>
            <a:pathLst>
              <a:path w="104567" h="284682">
                <a:moveTo>
                  <a:pt x="0" y="0"/>
                </a:moveTo>
                <a:lnTo>
                  <a:pt x="104567" y="0"/>
                </a:lnTo>
                <a:lnTo>
                  <a:pt x="104567" y="284682"/>
                </a:lnTo>
                <a:lnTo>
                  <a:pt x="0" y="284682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33461" y="2378181"/>
            <a:ext cx="104577" cy="218256"/>
          </a:xfrm>
          <a:custGeom>
            <a:avLst/>
            <a:gdLst/>
            <a:ahLst/>
            <a:cxnLst/>
            <a:rect l="l" t="t" r="r" b="b"/>
            <a:pathLst>
              <a:path w="104577" h="218256">
                <a:moveTo>
                  <a:pt x="0" y="0"/>
                </a:moveTo>
                <a:lnTo>
                  <a:pt x="104577" y="0"/>
                </a:lnTo>
                <a:lnTo>
                  <a:pt x="104577" y="218256"/>
                </a:lnTo>
                <a:lnTo>
                  <a:pt x="0" y="21825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33461" y="2378190"/>
            <a:ext cx="104567" cy="218256"/>
          </a:xfrm>
          <a:custGeom>
            <a:avLst/>
            <a:gdLst/>
            <a:ahLst/>
            <a:cxnLst/>
            <a:rect l="l" t="t" r="r" b="b"/>
            <a:pathLst>
              <a:path w="104567" h="218256">
                <a:moveTo>
                  <a:pt x="0" y="0"/>
                </a:moveTo>
                <a:lnTo>
                  <a:pt x="104567" y="0"/>
                </a:lnTo>
                <a:lnTo>
                  <a:pt x="104567" y="218256"/>
                </a:lnTo>
                <a:lnTo>
                  <a:pt x="0" y="21825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79507" y="2397169"/>
            <a:ext cx="114083" cy="199277"/>
          </a:xfrm>
          <a:custGeom>
            <a:avLst/>
            <a:gdLst/>
            <a:ahLst/>
            <a:cxnLst/>
            <a:rect l="l" t="t" r="r" b="b"/>
            <a:pathLst>
              <a:path w="114083" h="199277">
                <a:moveTo>
                  <a:pt x="0" y="0"/>
                </a:moveTo>
                <a:lnTo>
                  <a:pt x="114083" y="0"/>
                </a:lnTo>
                <a:lnTo>
                  <a:pt x="114083" y="199277"/>
                </a:lnTo>
                <a:lnTo>
                  <a:pt x="0" y="19927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79507" y="2397169"/>
            <a:ext cx="114073" cy="199277"/>
          </a:xfrm>
          <a:custGeom>
            <a:avLst/>
            <a:gdLst/>
            <a:ahLst/>
            <a:cxnLst/>
            <a:rect l="l" t="t" r="r" b="b"/>
            <a:pathLst>
              <a:path w="114073" h="199277">
                <a:moveTo>
                  <a:pt x="0" y="0"/>
                </a:moveTo>
                <a:lnTo>
                  <a:pt x="114073" y="0"/>
                </a:lnTo>
                <a:lnTo>
                  <a:pt x="114073" y="199277"/>
                </a:lnTo>
                <a:lnTo>
                  <a:pt x="0" y="199277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25554" y="1951157"/>
            <a:ext cx="114073" cy="645280"/>
          </a:xfrm>
          <a:custGeom>
            <a:avLst/>
            <a:gdLst/>
            <a:ahLst/>
            <a:cxnLst/>
            <a:rect l="l" t="t" r="r" b="b"/>
            <a:pathLst>
              <a:path w="114073" h="645280">
                <a:moveTo>
                  <a:pt x="0" y="0"/>
                </a:moveTo>
                <a:lnTo>
                  <a:pt x="114073" y="0"/>
                </a:lnTo>
                <a:lnTo>
                  <a:pt x="114073" y="645280"/>
                </a:lnTo>
                <a:lnTo>
                  <a:pt x="0" y="64528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25554" y="1951166"/>
            <a:ext cx="114073" cy="645280"/>
          </a:xfrm>
          <a:custGeom>
            <a:avLst/>
            <a:gdLst/>
            <a:ahLst/>
            <a:cxnLst/>
            <a:rect l="l" t="t" r="r" b="b"/>
            <a:pathLst>
              <a:path w="114073" h="645280">
                <a:moveTo>
                  <a:pt x="0" y="0"/>
                </a:moveTo>
                <a:lnTo>
                  <a:pt x="114073" y="0"/>
                </a:lnTo>
                <a:lnTo>
                  <a:pt x="114073" y="645280"/>
                </a:lnTo>
                <a:lnTo>
                  <a:pt x="0" y="64528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5936" y="1979635"/>
            <a:ext cx="114073" cy="616811"/>
          </a:xfrm>
          <a:custGeom>
            <a:avLst/>
            <a:gdLst/>
            <a:ahLst/>
            <a:cxnLst/>
            <a:rect l="l" t="t" r="r" b="b"/>
            <a:pathLst>
              <a:path w="114073" h="616811">
                <a:moveTo>
                  <a:pt x="0" y="0"/>
                </a:moveTo>
                <a:lnTo>
                  <a:pt x="114073" y="0"/>
                </a:lnTo>
                <a:lnTo>
                  <a:pt x="114073" y="616811"/>
                </a:lnTo>
                <a:lnTo>
                  <a:pt x="0" y="616811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45936" y="1979635"/>
            <a:ext cx="114073" cy="616811"/>
          </a:xfrm>
          <a:custGeom>
            <a:avLst/>
            <a:gdLst/>
            <a:ahLst/>
            <a:cxnLst/>
            <a:rect l="l" t="t" r="r" b="b"/>
            <a:pathLst>
              <a:path w="114073" h="616811">
                <a:moveTo>
                  <a:pt x="0" y="0"/>
                </a:moveTo>
                <a:lnTo>
                  <a:pt x="114073" y="0"/>
                </a:lnTo>
                <a:lnTo>
                  <a:pt x="114073" y="616811"/>
                </a:lnTo>
                <a:lnTo>
                  <a:pt x="0" y="61681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91982" y="2121966"/>
            <a:ext cx="114073" cy="474470"/>
          </a:xfrm>
          <a:custGeom>
            <a:avLst/>
            <a:gdLst/>
            <a:ahLst/>
            <a:cxnLst/>
            <a:rect l="l" t="t" r="r" b="b"/>
            <a:pathLst>
              <a:path w="114073" h="474470">
                <a:moveTo>
                  <a:pt x="0" y="0"/>
                </a:moveTo>
                <a:lnTo>
                  <a:pt x="114073" y="0"/>
                </a:lnTo>
                <a:lnTo>
                  <a:pt x="114073" y="474470"/>
                </a:lnTo>
                <a:lnTo>
                  <a:pt x="0" y="47447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91982" y="2121976"/>
            <a:ext cx="114073" cy="474470"/>
          </a:xfrm>
          <a:custGeom>
            <a:avLst/>
            <a:gdLst/>
            <a:ahLst/>
            <a:cxnLst/>
            <a:rect l="l" t="t" r="r" b="b"/>
            <a:pathLst>
              <a:path w="114073" h="474470">
                <a:moveTo>
                  <a:pt x="0" y="0"/>
                </a:moveTo>
                <a:lnTo>
                  <a:pt x="114073" y="0"/>
                </a:lnTo>
                <a:lnTo>
                  <a:pt x="114073" y="474470"/>
                </a:lnTo>
                <a:lnTo>
                  <a:pt x="0" y="47447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38028" y="2169423"/>
            <a:ext cx="114073" cy="427023"/>
          </a:xfrm>
          <a:custGeom>
            <a:avLst/>
            <a:gdLst/>
            <a:ahLst/>
            <a:cxnLst/>
            <a:rect l="l" t="t" r="r" b="b"/>
            <a:pathLst>
              <a:path w="114073" h="427023">
                <a:moveTo>
                  <a:pt x="0" y="0"/>
                </a:moveTo>
                <a:lnTo>
                  <a:pt x="114073" y="0"/>
                </a:lnTo>
                <a:lnTo>
                  <a:pt x="114073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38028" y="2169423"/>
            <a:ext cx="114073" cy="427023"/>
          </a:xfrm>
          <a:custGeom>
            <a:avLst/>
            <a:gdLst/>
            <a:ahLst/>
            <a:cxnLst/>
            <a:rect l="l" t="t" r="r" b="b"/>
            <a:pathLst>
              <a:path w="114073" h="427023">
                <a:moveTo>
                  <a:pt x="0" y="0"/>
                </a:moveTo>
                <a:lnTo>
                  <a:pt x="114073" y="0"/>
                </a:lnTo>
                <a:lnTo>
                  <a:pt x="114073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93581" y="2169423"/>
            <a:ext cx="104567" cy="427023"/>
          </a:xfrm>
          <a:custGeom>
            <a:avLst/>
            <a:gdLst/>
            <a:ahLst/>
            <a:cxnLst/>
            <a:rect l="l" t="t" r="r" b="b"/>
            <a:pathLst>
              <a:path w="104567" h="427023">
                <a:moveTo>
                  <a:pt x="0" y="0"/>
                </a:moveTo>
                <a:lnTo>
                  <a:pt x="104567" y="0"/>
                </a:lnTo>
                <a:lnTo>
                  <a:pt x="104567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93581" y="2169423"/>
            <a:ext cx="104567" cy="427023"/>
          </a:xfrm>
          <a:custGeom>
            <a:avLst/>
            <a:gdLst/>
            <a:ahLst/>
            <a:cxnLst/>
            <a:rect l="l" t="t" r="r" b="b"/>
            <a:pathLst>
              <a:path w="104567" h="427023">
                <a:moveTo>
                  <a:pt x="0" y="0"/>
                </a:moveTo>
                <a:lnTo>
                  <a:pt x="104567" y="0"/>
                </a:lnTo>
                <a:lnTo>
                  <a:pt x="104567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39627" y="1694943"/>
            <a:ext cx="104577" cy="901494"/>
          </a:xfrm>
          <a:custGeom>
            <a:avLst/>
            <a:gdLst/>
            <a:ahLst/>
            <a:cxnLst/>
            <a:rect l="l" t="t" r="r" b="b"/>
            <a:pathLst>
              <a:path w="104577" h="901494">
                <a:moveTo>
                  <a:pt x="0" y="0"/>
                </a:moveTo>
                <a:lnTo>
                  <a:pt x="104577" y="0"/>
                </a:lnTo>
                <a:lnTo>
                  <a:pt x="104577" y="901494"/>
                </a:lnTo>
                <a:lnTo>
                  <a:pt x="0" y="901494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39627" y="1694952"/>
            <a:ext cx="104567" cy="901494"/>
          </a:xfrm>
          <a:custGeom>
            <a:avLst/>
            <a:gdLst/>
            <a:ahLst/>
            <a:cxnLst/>
            <a:rect l="l" t="t" r="r" b="b"/>
            <a:pathLst>
              <a:path w="104567" h="901494">
                <a:moveTo>
                  <a:pt x="0" y="0"/>
                </a:moveTo>
                <a:lnTo>
                  <a:pt x="104567" y="0"/>
                </a:lnTo>
                <a:lnTo>
                  <a:pt x="104567" y="901494"/>
                </a:lnTo>
                <a:lnTo>
                  <a:pt x="0" y="901494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60009" y="2169423"/>
            <a:ext cx="114073" cy="427023"/>
          </a:xfrm>
          <a:custGeom>
            <a:avLst/>
            <a:gdLst/>
            <a:ahLst/>
            <a:cxnLst/>
            <a:rect l="l" t="t" r="r" b="b"/>
            <a:pathLst>
              <a:path w="114073" h="427023">
                <a:moveTo>
                  <a:pt x="0" y="0"/>
                </a:moveTo>
                <a:lnTo>
                  <a:pt x="114073" y="0"/>
                </a:lnTo>
                <a:lnTo>
                  <a:pt x="114073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60009" y="2169423"/>
            <a:ext cx="114073" cy="427023"/>
          </a:xfrm>
          <a:custGeom>
            <a:avLst/>
            <a:gdLst/>
            <a:ahLst/>
            <a:cxnLst/>
            <a:rect l="l" t="t" r="r" b="b"/>
            <a:pathLst>
              <a:path w="114073" h="427023">
                <a:moveTo>
                  <a:pt x="0" y="0"/>
                </a:moveTo>
                <a:lnTo>
                  <a:pt x="114073" y="0"/>
                </a:lnTo>
                <a:lnTo>
                  <a:pt x="114073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06056" y="2188392"/>
            <a:ext cx="114073" cy="408044"/>
          </a:xfrm>
          <a:custGeom>
            <a:avLst/>
            <a:gdLst/>
            <a:ahLst/>
            <a:cxnLst/>
            <a:rect l="l" t="t" r="r" b="b"/>
            <a:pathLst>
              <a:path w="114073" h="408044">
                <a:moveTo>
                  <a:pt x="0" y="0"/>
                </a:moveTo>
                <a:lnTo>
                  <a:pt x="114073" y="0"/>
                </a:lnTo>
                <a:lnTo>
                  <a:pt x="114073" y="408044"/>
                </a:lnTo>
                <a:lnTo>
                  <a:pt x="0" y="408044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6056" y="2188402"/>
            <a:ext cx="114073" cy="408044"/>
          </a:xfrm>
          <a:custGeom>
            <a:avLst/>
            <a:gdLst/>
            <a:ahLst/>
            <a:cxnLst/>
            <a:rect l="l" t="t" r="r" b="b"/>
            <a:pathLst>
              <a:path w="114073" h="408044">
                <a:moveTo>
                  <a:pt x="0" y="0"/>
                </a:moveTo>
                <a:lnTo>
                  <a:pt x="114073" y="0"/>
                </a:lnTo>
                <a:lnTo>
                  <a:pt x="114073" y="408044"/>
                </a:lnTo>
                <a:lnTo>
                  <a:pt x="0" y="408044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52102" y="2197882"/>
            <a:ext cx="114073" cy="398555"/>
          </a:xfrm>
          <a:custGeom>
            <a:avLst/>
            <a:gdLst/>
            <a:ahLst/>
            <a:cxnLst/>
            <a:rect l="l" t="t" r="r" b="b"/>
            <a:pathLst>
              <a:path w="114073" h="398555">
                <a:moveTo>
                  <a:pt x="0" y="0"/>
                </a:moveTo>
                <a:lnTo>
                  <a:pt x="114073" y="0"/>
                </a:lnTo>
                <a:lnTo>
                  <a:pt x="114073" y="398555"/>
                </a:lnTo>
                <a:lnTo>
                  <a:pt x="0" y="39855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52102" y="2197891"/>
            <a:ext cx="114073" cy="398555"/>
          </a:xfrm>
          <a:custGeom>
            <a:avLst/>
            <a:gdLst/>
            <a:ahLst/>
            <a:cxnLst/>
            <a:rect l="l" t="t" r="r" b="b"/>
            <a:pathLst>
              <a:path w="114073" h="398555">
                <a:moveTo>
                  <a:pt x="0" y="0"/>
                </a:moveTo>
                <a:lnTo>
                  <a:pt x="114073" y="0"/>
                </a:lnTo>
                <a:lnTo>
                  <a:pt x="114073" y="398555"/>
                </a:lnTo>
                <a:lnTo>
                  <a:pt x="0" y="39855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98148" y="2245338"/>
            <a:ext cx="114073" cy="351108"/>
          </a:xfrm>
          <a:custGeom>
            <a:avLst/>
            <a:gdLst/>
            <a:ahLst/>
            <a:cxnLst/>
            <a:rect l="l" t="t" r="r" b="b"/>
            <a:pathLst>
              <a:path w="114073" h="351108">
                <a:moveTo>
                  <a:pt x="0" y="0"/>
                </a:moveTo>
                <a:lnTo>
                  <a:pt x="114073" y="0"/>
                </a:lnTo>
                <a:lnTo>
                  <a:pt x="114073" y="351108"/>
                </a:lnTo>
                <a:lnTo>
                  <a:pt x="0" y="35110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98148" y="2245338"/>
            <a:ext cx="114073" cy="351108"/>
          </a:xfrm>
          <a:custGeom>
            <a:avLst/>
            <a:gdLst/>
            <a:ahLst/>
            <a:cxnLst/>
            <a:rect l="l" t="t" r="r" b="b"/>
            <a:pathLst>
              <a:path w="114073" h="351108">
                <a:moveTo>
                  <a:pt x="0" y="0"/>
                </a:moveTo>
                <a:lnTo>
                  <a:pt x="114073" y="0"/>
                </a:lnTo>
                <a:lnTo>
                  <a:pt x="114073" y="351108"/>
                </a:lnTo>
                <a:lnTo>
                  <a:pt x="0" y="351108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44195" y="2283286"/>
            <a:ext cx="114073" cy="313150"/>
          </a:xfrm>
          <a:custGeom>
            <a:avLst/>
            <a:gdLst/>
            <a:ahLst/>
            <a:cxnLst/>
            <a:rect l="l" t="t" r="r" b="b"/>
            <a:pathLst>
              <a:path w="114073" h="313150">
                <a:moveTo>
                  <a:pt x="0" y="0"/>
                </a:moveTo>
                <a:lnTo>
                  <a:pt x="114073" y="0"/>
                </a:lnTo>
                <a:lnTo>
                  <a:pt x="114073" y="313150"/>
                </a:lnTo>
                <a:lnTo>
                  <a:pt x="0" y="313150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44195" y="2283296"/>
            <a:ext cx="114073" cy="313150"/>
          </a:xfrm>
          <a:custGeom>
            <a:avLst/>
            <a:gdLst/>
            <a:ahLst/>
            <a:cxnLst/>
            <a:rect l="l" t="t" r="r" b="b"/>
            <a:pathLst>
              <a:path w="114073" h="313150">
                <a:moveTo>
                  <a:pt x="0" y="0"/>
                </a:moveTo>
                <a:lnTo>
                  <a:pt x="114073" y="0"/>
                </a:lnTo>
                <a:lnTo>
                  <a:pt x="114073" y="313150"/>
                </a:lnTo>
                <a:lnTo>
                  <a:pt x="0" y="313150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74083" y="2178912"/>
            <a:ext cx="114083" cy="417534"/>
          </a:xfrm>
          <a:custGeom>
            <a:avLst/>
            <a:gdLst/>
            <a:ahLst/>
            <a:cxnLst/>
            <a:rect l="l" t="t" r="r" b="b"/>
            <a:pathLst>
              <a:path w="114083" h="417534">
                <a:moveTo>
                  <a:pt x="0" y="0"/>
                </a:moveTo>
                <a:lnTo>
                  <a:pt x="114083" y="0"/>
                </a:lnTo>
                <a:lnTo>
                  <a:pt x="114083" y="417534"/>
                </a:lnTo>
                <a:lnTo>
                  <a:pt x="0" y="41753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574083" y="2178912"/>
            <a:ext cx="114073" cy="417534"/>
          </a:xfrm>
          <a:custGeom>
            <a:avLst/>
            <a:gdLst/>
            <a:ahLst/>
            <a:cxnLst/>
            <a:rect l="l" t="t" r="r" b="b"/>
            <a:pathLst>
              <a:path w="114073" h="417534">
                <a:moveTo>
                  <a:pt x="0" y="0"/>
                </a:moveTo>
                <a:lnTo>
                  <a:pt x="114073" y="0"/>
                </a:lnTo>
                <a:lnTo>
                  <a:pt x="114073" y="417534"/>
                </a:lnTo>
                <a:lnTo>
                  <a:pt x="0" y="417534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20129" y="2055550"/>
            <a:ext cx="114083" cy="540896"/>
          </a:xfrm>
          <a:custGeom>
            <a:avLst/>
            <a:gdLst/>
            <a:ahLst/>
            <a:cxnLst/>
            <a:rect l="l" t="t" r="r" b="b"/>
            <a:pathLst>
              <a:path w="114083" h="540896">
                <a:moveTo>
                  <a:pt x="0" y="0"/>
                </a:moveTo>
                <a:lnTo>
                  <a:pt x="114083" y="0"/>
                </a:lnTo>
                <a:lnTo>
                  <a:pt x="114083" y="540896"/>
                </a:lnTo>
                <a:lnTo>
                  <a:pt x="0" y="540896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20129" y="2055550"/>
            <a:ext cx="114073" cy="540896"/>
          </a:xfrm>
          <a:custGeom>
            <a:avLst/>
            <a:gdLst/>
            <a:ahLst/>
            <a:cxnLst/>
            <a:rect l="l" t="t" r="r" b="b"/>
            <a:pathLst>
              <a:path w="114073" h="540896">
                <a:moveTo>
                  <a:pt x="0" y="0"/>
                </a:moveTo>
                <a:lnTo>
                  <a:pt x="114073" y="0"/>
                </a:lnTo>
                <a:lnTo>
                  <a:pt x="114073" y="540896"/>
                </a:lnTo>
                <a:lnTo>
                  <a:pt x="0" y="540896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66176" y="2150444"/>
            <a:ext cx="114083" cy="446002"/>
          </a:xfrm>
          <a:custGeom>
            <a:avLst/>
            <a:gdLst/>
            <a:ahLst/>
            <a:cxnLst/>
            <a:rect l="l" t="t" r="r" b="b"/>
            <a:pathLst>
              <a:path w="114083" h="446002">
                <a:moveTo>
                  <a:pt x="0" y="0"/>
                </a:moveTo>
                <a:lnTo>
                  <a:pt x="114083" y="0"/>
                </a:lnTo>
                <a:lnTo>
                  <a:pt x="114083" y="446002"/>
                </a:lnTo>
                <a:lnTo>
                  <a:pt x="0" y="446002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66176" y="2150444"/>
            <a:ext cx="114073" cy="446002"/>
          </a:xfrm>
          <a:custGeom>
            <a:avLst/>
            <a:gdLst/>
            <a:ahLst/>
            <a:cxnLst/>
            <a:rect l="l" t="t" r="r" b="b"/>
            <a:pathLst>
              <a:path w="114073" h="446002">
                <a:moveTo>
                  <a:pt x="0" y="0"/>
                </a:moveTo>
                <a:lnTo>
                  <a:pt x="114073" y="0"/>
                </a:lnTo>
                <a:lnTo>
                  <a:pt x="114073" y="446002"/>
                </a:lnTo>
                <a:lnTo>
                  <a:pt x="0" y="44600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12222" y="2084018"/>
            <a:ext cx="114073" cy="512428"/>
          </a:xfrm>
          <a:custGeom>
            <a:avLst/>
            <a:gdLst/>
            <a:ahLst/>
            <a:cxnLst/>
            <a:rect l="l" t="t" r="r" b="b"/>
            <a:pathLst>
              <a:path w="114073" h="512428">
                <a:moveTo>
                  <a:pt x="0" y="0"/>
                </a:moveTo>
                <a:lnTo>
                  <a:pt x="114073" y="0"/>
                </a:lnTo>
                <a:lnTo>
                  <a:pt x="114073" y="512428"/>
                </a:lnTo>
                <a:lnTo>
                  <a:pt x="0" y="51242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12222" y="2084018"/>
            <a:ext cx="114073" cy="512428"/>
          </a:xfrm>
          <a:custGeom>
            <a:avLst/>
            <a:gdLst/>
            <a:ahLst/>
            <a:cxnLst/>
            <a:rect l="l" t="t" r="r" b="b"/>
            <a:pathLst>
              <a:path w="114073" h="512428">
                <a:moveTo>
                  <a:pt x="0" y="0"/>
                </a:moveTo>
                <a:lnTo>
                  <a:pt x="114073" y="0"/>
                </a:lnTo>
                <a:lnTo>
                  <a:pt x="114073" y="512428"/>
                </a:lnTo>
                <a:lnTo>
                  <a:pt x="0" y="51242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58269" y="2264317"/>
            <a:ext cx="114073" cy="332129"/>
          </a:xfrm>
          <a:custGeom>
            <a:avLst/>
            <a:gdLst/>
            <a:ahLst/>
            <a:cxnLst/>
            <a:rect l="l" t="t" r="r" b="b"/>
            <a:pathLst>
              <a:path w="114073" h="332129">
                <a:moveTo>
                  <a:pt x="0" y="0"/>
                </a:moveTo>
                <a:lnTo>
                  <a:pt x="114073" y="0"/>
                </a:lnTo>
                <a:lnTo>
                  <a:pt x="114073" y="332129"/>
                </a:lnTo>
                <a:lnTo>
                  <a:pt x="0" y="332129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958269" y="2264317"/>
            <a:ext cx="114073" cy="332129"/>
          </a:xfrm>
          <a:custGeom>
            <a:avLst/>
            <a:gdLst/>
            <a:ahLst/>
            <a:cxnLst/>
            <a:rect l="l" t="t" r="r" b="b"/>
            <a:pathLst>
              <a:path w="114073" h="332129">
                <a:moveTo>
                  <a:pt x="0" y="0"/>
                </a:moveTo>
                <a:lnTo>
                  <a:pt x="114073" y="0"/>
                </a:lnTo>
                <a:lnTo>
                  <a:pt x="114073" y="332129"/>
                </a:lnTo>
                <a:lnTo>
                  <a:pt x="0" y="332129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88157" y="1875242"/>
            <a:ext cx="114073" cy="721195"/>
          </a:xfrm>
          <a:custGeom>
            <a:avLst/>
            <a:gdLst/>
            <a:ahLst/>
            <a:cxnLst/>
            <a:rect l="l" t="t" r="r" b="b"/>
            <a:pathLst>
              <a:path w="114073" h="721195">
                <a:moveTo>
                  <a:pt x="0" y="0"/>
                </a:moveTo>
                <a:lnTo>
                  <a:pt x="114073" y="0"/>
                </a:lnTo>
                <a:lnTo>
                  <a:pt x="114073" y="721195"/>
                </a:lnTo>
                <a:lnTo>
                  <a:pt x="0" y="72119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688157" y="1875251"/>
            <a:ext cx="114073" cy="721195"/>
          </a:xfrm>
          <a:custGeom>
            <a:avLst/>
            <a:gdLst/>
            <a:ahLst/>
            <a:cxnLst/>
            <a:rect l="l" t="t" r="r" b="b"/>
            <a:pathLst>
              <a:path w="114073" h="721195">
                <a:moveTo>
                  <a:pt x="0" y="0"/>
                </a:moveTo>
                <a:lnTo>
                  <a:pt x="114073" y="0"/>
                </a:lnTo>
                <a:lnTo>
                  <a:pt x="114073" y="721195"/>
                </a:lnTo>
                <a:lnTo>
                  <a:pt x="0" y="72119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34203" y="1742399"/>
            <a:ext cx="114073" cy="854047"/>
          </a:xfrm>
          <a:custGeom>
            <a:avLst/>
            <a:gdLst/>
            <a:ahLst/>
            <a:cxnLst/>
            <a:rect l="l" t="t" r="r" b="b"/>
            <a:pathLst>
              <a:path w="114073" h="854047">
                <a:moveTo>
                  <a:pt x="0" y="0"/>
                </a:moveTo>
                <a:lnTo>
                  <a:pt x="114073" y="0"/>
                </a:lnTo>
                <a:lnTo>
                  <a:pt x="114073" y="854047"/>
                </a:lnTo>
                <a:lnTo>
                  <a:pt x="0" y="85404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34203" y="1742399"/>
            <a:ext cx="114073" cy="854047"/>
          </a:xfrm>
          <a:custGeom>
            <a:avLst/>
            <a:gdLst/>
            <a:ahLst/>
            <a:cxnLst/>
            <a:rect l="l" t="t" r="r" b="b"/>
            <a:pathLst>
              <a:path w="114073" h="854047">
                <a:moveTo>
                  <a:pt x="0" y="0"/>
                </a:moveTo>
                <a:lnTo>
                  <a:pt x="114073" y="0"/>
                </a:lnTo>
                <a:lnTo>
                  <a:pt x="114073" y="854047"/>
                </a:lnTo>
                <a:lnTo>
                  <a:pt x="0" y="85404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80249" y="1619027"/>
            <a:ext cx="114073" cy="977409"/>
          </a:xfrm>
          <a:custGeom>
            <a:avLst/>
            <a:gdLst/>
            <a:ahLst/>
            <a:cxnLst/>
            <a:rect l="l" t="t" r="r" b="b"/>
            <a:pathLst>
              <a:path w="114073" h="977409">
                <a:moveTo>
                  <a:pt x="0" y="0"/>
                </a:moveTo>
                <a:lnTo>
                  <a:pt x="114073" y="0"/>
                </a:lnTo>
                <a:lnTo>
                  <a:pt x="114073" y="977409"/>
                </a:lnTo>
                <a:lnTo>
                  <a:pt x="0" y="97740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380249" y="1619037"/>
            <a:ext cx="114073" cy="977409"/>
          </a:xfrm>
          <a:custGeom>
            <a:avLst/>
            <a:gdLst/>
            <a:ahLst/>
            <a:cxnLst/>
            <a:rect l="l" t="t" r="r" b="b"/>
            <a:pathLst>
              <a:path w="114073" h="977409">
                <a:moveTo>
                  <a:pt x="0" y="0"/>
                </a:moveTo>
                <a:lnTo>
                  <a:pt x="114073" y="0"/>
                </a:lnTo>
                <a:lnTo>
                  <a:pt x="114073" y="977409"/>
                </a:lnTo>
                <a:lnTo>
                  <a:pt x="0" y="977409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226296" y="1514644"/>
            <a:ext cx="114083" cy="1081793"/>
          </a:xfrm>
          <a:custGeom>
            <a:avLst/>
            <a:gdLst/>
            <a:ahLst/>
            <a:cxnLst/>
            <a:rect l="l" t="t" r="r" b="b"/>
            <a:pathLst>
              <a:path w="114083" h="1081793">
                <a:moveTo>
                  <a:pt x="0" y="0"/>
                </a:moveTo>
                <a:lnTo>
                  <a:pt x="114083" y="0"/>
                </a:lnTo>
                <a:lnTo>
                  <a:pt x="114083" y="1081793"/>
                </a:lnTo>
                <a:lnTo>
                  <a:pt x="0" y="108179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26296" y="1514653"/>
            <a:ext cx="114073" cy="1081793"/>
          </a:xfrm>
          <a:custGeom>
            <a:avLst/>
            <a:gdLst/>
            <a:ahLst/>
            <a:cxnLst/>
            <a:rect l="l" t="t" r="r" b="b"/>
            <a:pathLst>
              <a:path w="114073" h="1081793">
                <a:moveTo>
                  <a:pt x="0" y="0"/>
                </a:moveTo>
                <a:lnTo>
                  <a:pt x="114073" y="0"/>
                </a:lnTo>
                <a:lnTo>
                  <a:pt x="114073" y="1081793"/>
                </a:lnTo>
                <a:lnTo>
                  <a:pt x="0" y="108179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02230" y="2121966"/>
            <a:ext cx="114073" cy="474470"/>
          </a:xfrm>
          <a:custGeom>
            <a:avLst/>
            <a:gdLst/>
            <a:ahLst/>
            <a:cxnLst/>
            <a:rect l="l" t="t" r="r" b="b"/>
            <a:pathLst>
              <a:path w="114073" h="474470">
                <a:moveTo>
                  <a:pt x="0" y="0"/>
                </a:moveTo>
                <a:lnTo>
                  <a:pt x="114073" y="0"/>
                </a:lnTo>
                <a:lnTo>
                  <a:pt x="114073" y="474470"/>
                </a:lnTo>
                <a:lnTo>
                  <a:pt x="0" y="47447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02230" y="2121976"/>
            <a:ext cx="114073" cy="474470"/>
          </a:xfrm>
          <a:custGeom>
            <a:avLst/>
            <a:gdLst/>
            <a:ahLst/>
            <a:cxnLst/>
            <a:rect l="l" t="t" r="r" b="b"/>
            <a:pathLst>
              <a:path w="114073" h="474470">
                <a:moveTo>
                  <a:pt x="0" y="0"/>
                </a:moveTo>
                <a:lnTo>
                  <a:pt x="114073" y="0"/>
                </a:lnTo>
                <a:lnTo>
                  <a:pt x="114073" y="474470"/>
                </a:lnTo>
                <a:lnTo>
                  <a:pt x="0" y="47447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648277" y="2169423"/>
            <a:ext cx="114073" cy="427023"/>
          </a:xfrm>
          <a:custGeom>
            <a:avLst/>
            <a:gdLst/>
            <a:ahLst/>
            <a:cxnLst/>
            <a:rect l="l" t="t" r="r" b="b"/>
            <a:pathLst>
              <a:path w="114073" h="427023">
                <a:moveTo>
                  <a:pt x="0" y="0"/>
                </a:moveTo>
                <a:lnTo>
                  <a:pt x="114073" y="0"/>
                </a:lnTo>
                <a:lnTo>
                  <a:pt x="114073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648277" y="2169423"/>
            <a:ext cx="114073" cy="427023"/>
          </a:xfrm>
          <a:custGeom>
            <a:avLst/>
            <a:gdLst/>
            <a:ahLst/>
            <a:cxnLst/>
            <a:rect l="l" t="t" r="r" b="b"/>
            <a:pathLst>
              <a:path w="114073" h="427023">
                <a:moveTo>
                  <a:pt x="0" y="0"/>
                </a:moveTo>
                <a:lnTo>
                  <a:pt x="114073" y="0"/>
                </a:lnTo>
                <a:lnTo>
                  <a:pt x="114073" y="427023"/>
                </a:lnTo>
                <a:lnTo>
                  <a:pt x="0" y="42702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94323" y="2074529"/>
            <a:ext cx="114073" cy="521917"/>
          </a:xfrm>
          <a:custGeom>
            <a:avLst/>
            <a:gdLst/>
            <a:ahLst/>
            <a:cxnLst/>
            <a:rect l="l" t="t" r="r" b="b"/>
            <a:pathLst>
              <a:path w="114073" h="521917">
                <a:moveTo>
                  <a:pt x="0" y="0"/>
                </a:moveTo>
                <a:lnTo>
                  <a:pt x="114073" y="0"/>
                </a:lnTo>
                <a:lnTo>
                  <a:pt x="114073" y="521917"/>
                </a:lnTo>
                <a:lnTo>
                  <a:pt x="0" y="52191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94323" y="2074529"/>
            <a:ext cx="114073" cy="521917"/>
          </a:xfrm>
          <a:custGeom>
            <a:avLst/>
            <a:gdLst/>
            <a:ahLst/>
            <a:cxnLst/>
            <a:rect l="l" t="t" r="r" b="b"/>
            <a:pathLst>
              <a:path w="114073" h="521917">
                <a:moveTo>
                  <a:pt x="0" y="0"/>
                </a:moveTo>
                <a:lnTo>
                  <a:pt x="114073" y="0"/>
                </a:lnTo>
                <a:lnTo>
                  <a:pt x="114073" y="521917"/>
                </a:lnTo>
                <a:lnTo>
                  <a:pt x="0" y="52191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40369" y="2188392"/>
            <a:ext cx="114073" cy="408044"/>
          </a:xfrm>
          <a:custGeom>
            <a:avLst/>
            <a:gdLst/>
            <a:ahLst/>
            <a:cxnLst/>
            <a:rect l="l" t="t" r="r" b="b"/>
            <a:pathLst>
              <a:path w="114073" h="408044">
                <a:moveTo>
                  <a:pt x="0" y="0"/>
                </a:moveTo>
                <a:lnTo>
                  <a:pt x="114073" y="0"/>
                </a:lnTo>
                <a:lnTo>
                  <a:pt x="114073" y="408044"/>
                </a:lnTo>
                <a:lnTo>
                  <a:pt x="0" y="40804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40369" y="2188402"/>
            <a:ext cx="114073" cy="408044"/>
          </a:xfrm>
          <a:custGeom>
            <a:avLst/>
            <a:gdLst/>
            <a:ahLst/>
            <a:cxnLst/>
            <a:rect l="l" t="t" r="r" b="b"/>
            <a:pathLst>
              <a:path w="114073" h="408044">
                <a:moveTo>
                  <a:pt x="0" y="0"/>
                </a:moveTo>
                <a:lnTo>
                  <a:pt x="114073" y="0"/>
                </a:lnTo>
                <a:lnTo>
                  <a:pt x="114073" y="408044"/>
                </a:lnTo>
                <a:lnTo>
                  <a:pt x="0" y="408044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86416" y="2283286"/>
            <a:ext cx="114073" cy="313150"/>
          </a:xfrm>
          <a:custGeom>
            <a:avLst/>
            <a:gdLst/>
            <a:ahLst/>
            <a:cxnLst/>
            <a:rect l="l" t="t" r="r" b="b"/>
            <a:pathLst>
              <a:path w="114073" h="313150">
                <a:moveTo>
                  <a:pt x="0" y="0"/>
                </a:moveTo>
                <a:lnTo>
                  <a:pt x="114073" y="0"/>
                </a:lnTo>
                <a:lnTo>
                  <a:pt x="114073" y="313150"/>
                </a:lnTo>
                <a:lnTo>
                  <a:pt x="0" y="31315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86416" y="2283296"/>
            <a:ext cx="114073" cy="313150"/>
          </a:xfrm>
          <a:custGeom>
            <a:avLst/>
            <a:gdLst/>
            <a:ahLst/>
            <a:cxnLst/>
            <a:rect l="l" t="t" r="r" b="b"/>
            <a:pathLst>
              <a:path w="114073" h="313150">
                <a:moveTo>
                  <a:pt x="0" y="0"/>
                </a:moveTo>
                <a:lnTo>
                  <a:pt x="114073" y="0"/>
                </a:lnTo>
                <a:lnTo>
                  <a:pt x="114073" y="313150"/>
                </a:lnTo>
                <a:lnTo>
                  <a:pt x="0" y="313150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55813" y="1410266"/>
            <a:ext cx="0" cy="1186176"/>
          </a:xfrm>
          <a:custGeom>
            <a:avLst/>
            <a:gdLst/>
            <a:ahLst/>
            <a:cxnLst/>
            <a:rect l="l" t="t" r="r" b="b"/>
            <a:pathLst>
              <a:path h="1186176">
                <a:moveTo>
                  <a:pt x="0" y="1186176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108282" y="2596443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108282" y="2292782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08282" y="1998610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108282" y="1704438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108282" y="1410266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55813" y="2596443"/>
            <a:ext cx="4230231" cy="0"/>
          </a:xfrm>
          <a:custGeom>
            <a:avLst/>
            <a:gdLst/>
            <a:ahLst/>
            <a:cxnLst/>
            <a:rect l="l" t="t" r="r" b="b"/>
            <a:pathLst>
              <a:path w="4230231">
                <a:moveTo>
                  <a:pt x="0" y="0"/>
                </a:moveTo>
                <a:lnTo>
                  <a:pt x="4230231" y="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155813" y="2596443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001859" y="2596443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847906" y="2596443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693952" y="2596443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539998" y="2596443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386045" y="2596443"/>
            <a:ext cx="0" cy="37957"/>
          </a:xfrm>
          <a:custGeom>
            <a:avLst/>
            <a:gdLst/>
            <a:ahLst/>
            <a:cxnLst/>
            <a:rect l="l" t="t" r="r" b="b"/>
            <a:pathLst>
              <a:path h="37957">
                <a:moveTo>
                  <a:pt x="0" y="0"/>
                </a:moveTo>
                <a:lnTo>
                  <a:pt x="0" y="37957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02476" y="449580"/>
            <a:ext cx="6231255" cy="2226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7028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/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hn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2"/>
              </a:spcBef>
            </a:pPr>
            <a:endParaRPr sz="7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R="591566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45328" y="2675691"/>
            <a:ext cx="291655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41069" algn="l"/>
                <a:tab pos="1765300" algn="l"/>
                <a:tab pos="2629535" algn="l"/>
              </a:tabLst>
            </a:pPr>
            <a:r>
              <a:rPr sz="950" dirty="0">
                <a:latin typeface="Calibri"/>
                <a:cs typeface="Calibri"/>
              </a:rPr>
              <a:t>Hi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Bl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W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n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98402" y="2675691"/>
            <a:ext cx="32512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935316" y="3260706"/>
            <a:ext cx="66533" cy="66416"/>
          </a:xfrm>
          <a:custGeom>
            <a:avLst/>
            <a:gdLst/>
            <a:ahLst/>
            <a:cxnLst/>
            <a:rect l="l" t="t" r="r" b="b"/>
            <a:pathLst>
              <a:path w="66533" h="66416">
                <a:moveTo>
                  <a:pt x="0" y="0"/>
                </a:moveTo>
                <a:lnTo>
                  <a:pt x="66533" y="0"/>
                </a:lnTo>
                <a:lnTo>
                  <a:pt x="66533" y="66416"/>
                </a:lnTo>
                <a:lnTo>
                  <a:pt x="0" y="66416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935316" y="3260706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762350" y="3260706"/>
            <a:ext cx="66542" cy="66416"/>
          </a:xfrm>
          <a:custGeom>
            <a:avLst/>
            <a:gdLst/>
            <a:ahLst/>
            <a:cxnLst/>
            <a:rect l="l" t="t" r="r" b="b"/>
            <a:pathLst>
              <a:path w="66542" h="66416">
                <a:moveTo>
                  <a:pt x="0" y="0"/>
                </a:moveTo>
                <a:lnTo>
                  <a:pt x="66542" y="0"/>
                </a:lnTo>
                <a:lnTo>
                  <a:pt x="66542" y="66416"/>
                </a:lnTo>
                <a:lnTo>
                  <a:pt x="0" y="66416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62350" y="3260706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589385" y="3260706"/>
            <a:ext cx="66542" cy="66416"/>
          </a:xfrm>
          <a:custGeom>
            <a:avLst/>
            <a:gdLst/>
            <a:ahLst/>
            <a:cxnLst/>
            <a:rect l="l" t="t" r="r" b="b"/>
            <a:pathLst>
              <a:path w="66542" h="66416">
                <a:moveTo>
                  <a:pt x="0" y="0"/>
                </a:moveTo>
                <a:lnTo>
                  <a:pt x="66542" y="0"/>
                </a:lnTo>
                <a:lnTo>
                  <a:pt x="66542" y="66416"/>
                </a:lnTo>
                <a:lnTo>
                  <a:pt x="0" y="66416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589385" y="3260706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935316" y="3488442"/>
            <a:ext cx="66533" cy="66425"/>
          </a:xfrm>
          <a:custGeom>
            <a:avLst/>
            <a:gdLst/>
            <a:ahLst/>
            <a:cxnLst/>
            <a:rect l="l" t="t" r="r" b="b"/>
            <a:pathLst>
              <a:path w="66533" h="66425">
                <a:moveTo>
                  <a:pt x="0" y="0"/>
                </a:moveTo>
                <a:lnTo>
                  <a:pt x="66533" y="0"/>
                </a:lnTo>
                <a:lnTo>
                  <a:pt x="66533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935316" y="3488451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62350" y="3488442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62350" y="3488451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589385" y="3488442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589385" y="3488451"/>
            <a:ext cx="66542" cy="66425"/>
          </a:xfrm>
          <a:custGeom>
            <a:avLst/>
            <a:gdLst/>
            <a:ahLst/>
            <a:cxnLst/>
            <a:rect l="l" t="t" r="r" b="b"/>
            <a:pathLst>
              <a:path w="66542" h="66425">
                <a:moveTo>
                  <a:pt x="0" y="0"/>
                </a:moveTo>
                <a:lnTo>
                  <a:pt x="66542" y="0"/>
                </a:lnTo>
                <a:lnTo>
                  <a:pt x="66542" y="66425"/>
                </a:lnTo>
                <a:lnTo>
                  <a:pt x="0" y="6642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37543" y="973755"/>
            <a:ext cx="4791081" cy="2723467"/>
          </a:xfrm>
          <a:custGeom>
            <a:avLst/>
            <a:gdLst/>
            <a:ahLst/>
            <a:cxnLst/>
            <a:rect l="l" t="t" r="r" b="b"/>
            <a:pathLst>
              <a:path w="4791081" h="2723467">
                <a:moveTo>
                  <a:pt x="0" y="0"/>
                </a:moveTo>
                <a:lnTo>
                  <a:pt x="4791081" y="0"/>
                </a:lnTo>
                <a:lnTo>
                  <a:pt x="4791081" y="2723467"/>
                </a:lnTo>
                <a:lnTo>
                  <a:pt x="0" y="2723467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32788" y="4060188"/>
            <a:ext cx="4877520" cy="2733708"/>
          </a:xfrm>
          <a:custGeom>
            <a:avLst/>
            <a:gdLst/>
            <a:ahLst/>
            <a:cxnLst/>
            <a:rect l="l" t="t" r="r" b="b"/>
            <a:pathLst>
              <a:path w="4877520" h="2733708">
                <a:moveTo>
                  <a:pt x="0" y="0"/>
                </a:moveTo>
                <a:lnTo>
                  <a:pt x="4877520" y="0"/>
                </a:lnTo>
                <a:lnTo>
                  <a:pt x="4877520" y="2733708"/>
                </a:lnTo>
                <a:lnTo>
                  <a:pt x="0" y="2733708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367859" y="5707059"/>
            <a:ext cx="104586" cy="0"/>
          </a:xfrm>
          <a:custGeom>
            <a:avLst/>
            <a:gdLst/>
            <a:ahLst/>
            <a:cxnLst/>
            <a:rect l="l" t="t" r="r" b="b"/>
            <a:pathLst>
              <a:path w="104586">
                <a:moveTo>
                  <a:pt x="0" y="0"/>
                </a:moveTo>
                <a:lnTo>
                  <a:pt x="10458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12154" y="5707059"/>
            <a:ext cx="456376" cy="0"/>
          </a:xfrm>
          <a:custGeom>
            <a:avLst/>
            <a:gdLst/>
            <a:ahLst/>
            <a:cxnLst/>
            <a:rect l="l" t="t" r="r" b="b"/>
            <a:pathLst>
              <a:path w="456376">
                <a:moveTo>
                  <a:pt x="0" y="0"/>
                </a:moveTo>
                <a:lnTo>
                  <a:pt x="45637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646940" y="5707059"/>
            <a:ext cx="465884" cy="0"/>
          </a:xfrm>
          <a:custGeom>
            <a:avLst/>
            <a:gdLst/>
            <a:ahLst/>
            <a:cxnLst/>
            <a:rect l="l" t="t" r="r" b="b"/>
            <a:pathLst>
              <a:path w="465884">
                <a:moveTo>
                  <a:pt x="0" y="0"/>
                </a:moveTo>
                <a:lnTo>
                  <a:pt x="465884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81727" y="5707059"/>
            <a:ext cx="598993" cy="0"/>
          </a:xfrm>
          <a:custGeom>
            <a:avLst/>
            <a:gdLst/>
            <a:ahLst/>
            <a:cxnLst/>
            <a:rect l="l" t="t" r="r" b="b"/>
            <a:pathLst>
              <a:path w="598993">
                <a:moveTo>
                  <a:pt x="0" y="0"/>
                </a:moveTo>
                <a:lnTo>
                  <a:pt x="59899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916513" y="5707059"/>
            <a:ext cx="465893" cy="0"/>
          </a:xfrm>
          <a:custGeom>
            <a:avLst/>
            <a:gdLst/>
            <a:ahLst/>
            <a:cxnLst/>
            <a:rect l="l" t="t" r="r" b="b"/>
            <a:pathLst>
              <a:path w="465893">
                <a:moveTo>
                  <a:pt x="0" y="0"/>
                </a:moveTo>
                <a:lnTo>
                  <a:pt x="46589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55888" y="5707059"/>
            <a:ext cx="361295" cy="0"/>
          </a:xfrm>
          <a:custGeom>
            <a:avLst/>
            <a:gdLst/>
            <a:ahLst/>
            <a:cxnLst/>
            <a:rect l="l" t="t" r="r" b="b"/>
            <a:pathLst>
              <a:path w="361295">
                <a:moveTo>
                  <a:pt x="0" y="0"/>
                </a:moveTo>
                <a:lnTo>
                  <a:pt x="36129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34749" y="5498234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379044" y="5498234"/>
            <a:ext cx="722595" cy="0"/>
          </a:xfrm>
          <a:custGeom>
            <a:avLst/>
            <a:gdLst/>
            <a:ahLst/>
            <a:cxnLst/>
            <a:rect l="l" t="t" r="r" b="b"/>
            <a:pathLst>
              <a:path w="722595">
                <a:moveTo>
                  <a:pt x="0" y="0"/>
                </a:moveTo>
                <a:lnTo>
                  <a:pt x="72259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46940" y="5498234"/>
            <a:ext cx="598993" cy="0"/>
          </a:xfrm>
          <a:custGeom>
            <a:avLst/>
            <a:gdLst/>
            <a:ahLst/>
            <a:cxnLst/>
            <a:rect l="l" t="t" r="r" b="b"/>
            <a:pathLst>
              <a:path w="598993">
                <a:moveTo>
                  <a:pt x="0" y="0"/>
                </a:moveTo>
                <a:lnTo>
                  <a:pt x="59899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81727" y="5498234"/>
            <a:ext cx="598993" cy="0"/>
          </a:xfrm>
          <a:custGeom>
            <a:avLst/>
            <a:gdLst/>
            <a:ahLst/>
            <a:cxnLst/>
            <a:rect l="l" t="t" r="r" b="b"/>
            <a:pathLst>
              <a:path w="598993">
                <a:moveTo>
                  <a:pt x="0" y="0"/>
                </a:moveTo>
                <a:lnTo>
                  <a:pt x="59899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916513" y="5498234"/>
            <a:ext cx="598993" cy="0"/>
          </a:xfrm>
          <a:custGeom>
            <a:avLst/>
            <a:gdLst/>
            <a:ahLst/>
            <a:cxnLst/>
            <a:rect l="l" t="t" r="r" b="b"/>
            <a:pathLst>
              <a:path w="598993">
                <a:moveTo>
                  <a:pt x="0" y="0"/>
                </a:moveTo>
                <a:lnTo>
                  <a:pt x="59899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55888" y="5498234"/>
            <a:ext cx="494405" cy="0"/>
          </a:xfrm>
          <a:custGeom>
            <a:avLst/>
            <a:gdLst/>
            <a:ahLst/>
            <a:cxnLst/>
            <a:rect l="l" t="t" r="r" b="b"/>
            <a:pathLst>
              <a:path w="494405">
                <a:moveTo>
                  <a:pt x="0" y="0"/>
                </a:moveTo>
                <a:lnTo>
                  <a:pt x="49440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234749" y="5298901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379044" y="5298901"/>
            <a:ext cx="722595" cy="0"/>
          </a:xfrm>
          <a:custGeom>
            <a:avLst/>
            <a:gdLst/>
            <a:ahLst/>
            <a:cxnLst/>
            <a:rect l="l" t="t" r="r" b="b"/>
            <a:pathLst>
              <a:path w="722595">
                <a:moveTo>
                  <a:pt x="0" y="0"/>
                </a:moveTo>
                <a:lnTo>
                  <a:pt x="72259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513830" y="5298901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648617" y="5298901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83403" y="5298901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155888" y="5298901"/>
            <a:ext cx="494405" cy="0"/>
          </a:xfrm>
          <a:custGeom>
            <a:avLst/>
            <a:gdLst/>
            <a:ahLst/>
            <a:cxnLst/>
            <a:rect l="l" t="t" r="r" b="b"/>
            <a:pathLst>
              <a:path w="494405">
                <a:moveTo>
                  <a:pt x="0" y="0"/>
                </a:moveTo>
                <a:lnTo>
                  <a:pt x="49440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34749" y="5099568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379044" y="5099568"/>
            <a:ext cx="722595" cy="0"/>
          </a:xfrm>
          <a:custGeom>
            <a:avLst/>
            <a:gdLst/>
            <a:ahLst/>
            <a:cxnLst/>
            <a:rect l="l" t="t" r="r" b="b"/>
            <a:pathLst>
              <a:path w="722595">
                <a:moveTo>
                  <a:pt x="0" y="0"/>
                </a:moveTo>
                <a:lnTo>
                  <a:pt x="72259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513830" y="5099568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648617" y="5099568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783403" y="5099568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155888" y="5099568"/>
            <a:ext cx="494405" cy="0"/>
          </a:xfrm>
          <a:custGeom>
            <a:avLst/>
            <a:gdLst/>
            <a:ahLst/>
            <a:cxnLst/>
            <a:rect l="l" t="t" r="r" b="b"/>
            <a:pathLst>
              <a:path w="494405">
                <a:moveTo>
                  <a:pt x="0" y="0"/>
                </a:moveTo>
                <a:lnTo>
                  <a:pt x="49440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234749" y="4900235"/>
            <a:ext cx="237696" cy="0"/>
          </a:xfrm>
          <a:custGeom>
            <a:avLst/>
            <a:gdLst/>
            <a:ahLst/>
            <a:cxnLst/>
            <a:rect l="l" t="t" r="r" b="b"/>
            <a:pathLst>
              <a:path w="237696">
                <a:moveTo>
                  <a:pt x="0" y="0"/>
                </a:moveTo>
                <a:lnTo>
                  <a:pt x="237696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379044" y="4900235"/>
            <a:ext cx="722595" cy="0"/>
          </a:xfrm>
          <a:custGeom>
            <a:avLst/>
            <a:gdLst/>
            <a:ahLst/>
            <a:cxnLst/>
            <a:rect l="l" t="t" r="r" b="b"/>
            <a:pathLst>
              <a:path w="722595">
                <a:moveTo>
                  <a:pt x="0" y="0"/>
                </a:moveTo>
                <a:lnTo>
                  <a:pt x="72259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513830" y="4900235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48617" y="4900235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783403" y="4900235"/>
            <a:ext cx="732103" cy="0"/>
          </a:xfrm>
          <a:custGeom>
            <a:avLst/>
            <a:gdLst/>
            <a:ahLst/>
            <a:cxnLst/>
            <a:rect l="l" t="t" r="r" b="b"/>
            <a:pathLst>
              <a:path w="732103">
                <a:moveTo>
                  <a:pt x="0" y="0"/>
                </a:moveTo>
                <a:lnTo>
                  <a:pt x="732103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155888" y="4900235"/>
            <a:ext cx="494405" cy="0"/>
          </a:xfrm>
          <a:custGeom>
            <a:avLst/>
            <a:gdLst/>
            <a:ahLst/>
            <a:cxnLst/>
            <a:rect l="l" t="t" r="r" b="b"/>
            <a:pathLst>
              <a:path w="494405">
                <a:moveTo>
                  <a:pt x="0" y="0"/>
                </a:moveTo>
                <a:lnTo>
                  <a:pt x="494405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379044" y="4700902"/>
            <a:ext cx="1093402" cy="0"/>
          </a:xfrm>
          <a:custGeom>
            <a:avLst/>
            <a:gdLst/>
            <a:ahLst/>
            <a:cxnLst/>
            <a:rect l="l" t="t" r="r" b="b"/>
            <a:pathLst>
              <a:path w="1093402">
                <a:moveTo>
                  <a:pt x="0" y="0"/>
                </a:moveTo>
                <a:lnTo>
                  <a:pt x="1093402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648617" y="4700902"/>
            <a:ext cx="1597317" cy="0"/>
          </a:xfrm>
          <a:custGeom>
            <a:avLst/>
            <a:gdLst/>
            <a:ahLst/>
            <a:cxnLst/>
            <a:rect l="l" t="t" r="r" b="b"/>
            <a:pathLst>
              <a:path w="1597317">
                <a:moveTo>
                  <a:pt x="0" y="0"/>
                </a:moveTo>
                <a:lnTo>
                  <a:pt x="1597317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155888" y="4700902"/>
            <a:ext cx="1359619" cy="0"/>
          </a:xfrm>
          <a:custGeom>
            <a:avLst/>
            <a:gdLst/>
            <a:ahLst/>
            <a:cxnLst/>
            <a:rect l="l" t="t" r="r" b="b"/>
            <a:pathLst>
              <a:path w="1359619">
                <a:moveTo>
                  <a:pt x="0" y="0"/>
                </a:moveTo>
                <a:lnTo>
                  <a:pt x="1359619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155888" y="4501569"/>
            <a:ext cx="4316558" cy="0"/>
          </a:xfrm>
          <a:custGeom>
            <a:avLst/>
            <a:gdLst/>
            <a:ahLst/>
            <a:cxnLst/>
            <a:rect l="l" t="t" r="r" b="b"/>
            <a:pathLst>
              <a:path w="4316558">
                <a:moveTo>
                  <a:pt x="0" y="0"/>
                </a:moveTo>
                <a:lnTo>
                  <a:pt x="4316558" y="0"/>
                </a:lnTo>
              </a:path>
            </a:pathLst>
          </a:custGeom>
          <a:ln w="9492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250965" y="5839947"/>
            <a:ext cx="133109" cy="66444"/>
          </a:xfrm>
          <a:custGeom>
            <a:avLst/>
            <a:gdLst/>
            <a:ahLst/>
            <a:cxnLst/>
            <a:rect l="l" t="t" r="r" b="b"/>
            <a:pathLst>
              <a:path w="133109" h="66444">
                <a:moveTo>
                  <a:pt x="0" y="0"/>
                </a:moveTo>
                <a:lnTo>
                  <a:pt x="133109" y="0"/>
                </a:lnTo>
                <a:lnTo>
                  <a:pt x="133109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250965" y="5839946"/>
            <a:ext cx="133109" cy="66444"/>
          </a:xfrm>
          <a:custGeom>
            <a:avLst/>
            <a:gdLst/>
            <a:ahLst/>
            <a:cxnLst/>
            <a:rect l="l" t="t" r="r" b="b"/>
            <a:pathLst>
              <a:path w="133109" h="66444">
                <a:moveTo>
                  <a:pt x="0" y="0"/>
                </a:moveTo>
                <a:lnTo>
                  <a:pt x="133109" y="0"/>
                </a:lnTo>
                <a:lnTo>
                  <a:pt x="133109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16178" y="5882659"/>
            <a:ext cx="133109" cy="0"/>
          </a:xfrm>
          <a:custGeom>
            <a:avLst/>
            <a:gdLst/>
            <a:ahLst/>
            <a:cxnLst/>
            <a:rect l="l" t="t" r="r" b="b"/>
            <a:pathLst>
              <a:path w="133109">
                <a:moveTo>
                  <a:pt x="0" y="0"/>
                </a:moveTo>
                <a:lnTo>
                  <a:pt x="133109" y="0"/>
                </a:lnTo>
              </a:path>
            </a:pathLst>
          </a:custGeom>
          <a:ln w="48730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116178" y="5858929"/>
            <a:ext cx="133109" cy="47460"/>
          </a:xfrm>
          <a:custGeom>
            <a:avLst/>
            <a:gdLst/>
            <a:ahLst/>
            <a:cxnLst/>
            <a:rect l="l" t="t" r="r" b="b"/>
            <a:pathLst>
              <a:path w="133109" h="47460">
                <a:moveTo>
                  <a:pt x="0" y="0"/>
                </a:moveTo>
                <a:lnTo>
                  <a:pt x="133109" y="0"/>
                </a:lnTo>
                <a:lnTo>
                  <a:pt x="133109" y="47460"/>
                </a:lnTo>
                <a:lnTo>
                  <a:pt x="0" y="47460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981401" y="5877913"/>
            <a:ext cx="133100" cy="0"/>
          </a:xfrm>
          <a:custGeom>
            <a:avLst/>
            <a:gdLst/>
            <a:ahLst/>
            <a:cxnLst/>
            <a:rect l="l" t="t" r="r" b="b"/>
            <a:pathLst>
              <a:path w="133100">
                <a:moveTo>
                  <a:pt x="0" y="0"/>
                </a:moveTo>
                <a:lnTo>
                  <a:pt x="133100" y="0"/>
                </a:lnTo>
              </a:path>
            </a:pathLst>
          </a:custGeom>
          <a:ln w="58222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981392" y="5849436"/>
            <a:ext cx="133109" cy="56952"/>
          </a:xfrm>
          <a:custGeom>
            <a:avLst/>
            <a:gdLst/>
            <a:ahLst/>
            <a:cxnLst/>
            <a:rect l="l" t="t" r="r" b="b"/>
            <a:pathLst>
              <a:path w="133109" h="56952">
                <a:moveTo>
                  <a:pt x="0" y="0"/>
                </a:moveTo>
                <a:lnTo>
                  <a:pt x="133109" y="0"/>
                </a:lnTo>
                <a:lnTo>
                  <a:pt x="133109" y="56952"/>
                </a:lnTo>
                <a:lnTo>
                  <a:pt x="0" y="56952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846615" y="5877912"/>
            <a:ext cx="133100" cy="0"/>
          </a:xfrm>
          <a:custGeom>
            <a:avLst/>
            <a:gdLst/>
            <a:ahLst/>
            <a:cxnLst/>
            <a:rect l="l" t="t" r="r" b="b"/>
            <a:pathLst>
              <a:path w="133100">
                <a:moveTo>
                  <a:pt x="0" y="0"/>
                </a:moveTo>
                <a:lnTo>
                  <a:pt x="133100" y="0"/>
                </a:lnTo>
              </a:path>
            </a:pathLst>
          </a:custGeom>
          <a:ln w="58222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846605" y="5849435"/>
            <a:ext cx="133109" cy="56952"/>
          </a:xfrm>
          <a:custGeom>
            <a:avLst/>
            <a:gdLst/>
            <a:ahLst/>
            <a:cxnLst/>
            <a:rect l="l" t="t" r="r" b="b"/>
            <a:pathLst>
              <a:path w="133109" h="56952">
                <a:moveTo>
                  <a:pt x="0" y="0"/>
                </a:moveTo>
                <a:lnTo>
                  <a:pt x="133109" y="0"/>
                </a:lnTo>
                <a:lnTo>
                  <a:pt x="133109" y="56952"/>
                </a:lnTo>
                <a:lnTo>
                  <a:pt x="0" y="56952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702320" y="5801975"/>
            <a:ext cx="133100" cy="104412"/>
          </a:xfrm>
          <a:custGeom>
            <a:avLst/>
            <a:gdLst/>
            <a:ahLst/>
            <a:cxnLst/>
            <a:rect l="l" t="t" r="r" b="b"/>
            <a:pathLst>
              <a:path w="133100" h="104412">
                <a:moveTo>
                  <a:pt x="0" y="0"/>
                </a:moveTo>
                <a:lnTo>
                  <a:pt x="133100" y="0"/>
                </a:lnTo>
                <a:lnTo>
                  <a:pt x="133100" y="104412"/>
                </a:lnTo>
                <a:lnTo>
                  <a:pt x="0" y="104412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702311" y="5801975"/>
            <a:ext cx="133109" cy="104412"/>
          </a:xfrm>
          <a:custGeom>
            <a:avLst/>
            <a:gdLst/>
            <a:ahLst/>
            <a:cxnLst/>
            <a:rect l="l" t="t" r="r" b="b"/>
            <a:pathLst>
              <a:path w="133109" h="104412">
                <a:moveTo>
                  <a:pt x="0" y="0"/>
                </a:moveTo>
                <a:lnTo>
                  <a:pt x="133109" y="0"/>
                </a:lnTo>
                <a:lnTo>
                  <a:pt x="133109" y="104412"/>
                </a:lnTo>
                <a:lnTo>
                  <a:pt x="0" y="104412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384074" y="5830454"/>
            <a:ext cx="133100" cy="75936"/>
          </a:xfrm>
          <a:custGeom>
            <a:avLst/>
            <a:gdLst/>
            <a:ahLst/>
            <a:cxnLst/>
            <a:rect l="l" t="t" r="r" b="b"/>
            <a:pathLst>
              <a:path w="133100" h="75936">
                <a:moveTo>
                  <a:pt x="0" y="0"/>
                </a:moveTo>
                <a:lnTo>
                  <a:pt x="133100" y="0"/>
                </a:lnTo>
                <a:lnTo>
                  <a:pt x="133100" y="75936"/>
                </a:lnTo>
                <a:lnTo>
                  <a:pt x="0" y="7593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384075" y="5830454"/>
            <a:ext cx="133109" cy="75936"/>
          </a:xfrm>
          <a:custGeom>
            <a:avLst/>
            <a:gdLst/>
            <a:ahLst/>
            <a:cxnLst/>
            <a:rect l="l" t="t" r="r" b="b"/>
            <a:pathLst>
              <a:path w="133109" h="75936">
                <a:moveTo>
                  <a:pt x="0" y="0"/>
                </a:moveTo>
                <a:lnTo>
                  <a:pt x="133109" y="0"/>
                </a:lnTo>
                <a:lnTo>
                  <a:pt x="133109" y="75936"/>
                </a:lnTo>
                <a:lnTo>
                  <a:pt x="0" y="75936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249288" y="5839945"/>
            <a:ext cx="133109" cy="66444"/>
          </a:xfrm>
          <a:custGeom>
            <a:avLst/>
            <a:gdLst/>
            <a:ahLst/>
            <a:cxnLst/>
            <a:rect l="l" t="t" r="r" b="b"/>
            <a:pathLst>
              <a:path w="133109" h="66444">
                <a:moveTo>
                  <a:pt x="0" y="0"/>
                </a:moveTo>
                <a:lnTo>
                  <a:pt x="133109" y="0"/>
                </a:lnTo>
                <a:lnTo>
                  <a:pt x="133109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249288" y="5839945"/>
            <a:ext cx="133109" cy="66444"/>
          </a:xfrm>
          <a:custGeom>
            <a:avLst/>
            <a:gdLst/>
            <a:ahLst/>
            <a:cxnLst/>
            <a:rect l="l" t="t" r="r" b="b"/>
            <a:pathLst>
              <a:path w="133109" h="66444">
                <a:moveTo>
                  <a:pt x="0" y="0"/>
                </a:moveTo>
                <a:lnTo>
                  <a:pt x="133109" y="0"/>
                </a:lnTo>
                <a:lnTo>
                  <a:pt x="133109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3114501" y="5877913"/>
            <a:ext cx="133109" cy="0"/>
          </a:xfrm>
          <a:custGeom>
            <a:avLst/>
            <a:gdLst/>
            <a:ahLst/>
            <a:cxnLst/>
            <a:rect l="l" t="t" r="r" b="b"/>
            <a:pathLst>
              <a:path w="133109">
                <a:moveTo>
                  <a:pt x="0" y="0"/>
                </a:moveTo>
                <a:lnTo>
                  <a:pt x="133109" y="0"/>
                </a:lnTo>
              </a:path>
            </a:pathLst>
          </a:custGeom>
          <a:ln w="58222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114501" y="5849436"/>
            <a:ext cx="133109" cy="56952"/>
          </a:xfrm>
          <a:custGeom>
            <a:avLst/>
            <a:gdLst/>
            <a:ahLst/>
            <a:cxnLst/>
            <a:rect l="l" t="t" r="r" b="b"/>
            <a:pathLst>
              <a:path w="133109" h="56952">
                <a:moveTo>
                  <a:pt x="0" y="0"/>
                </a:moveTo>
                <a:lnTo>
                  <a:pt x="133109" y="0"/>
                </a:lnTo>
                <a:lnTo>
                  <a:pt x="133109" y="56952"/>
                </a:lnTo>
                <a:lnTo>
                  <a:pt x="0" y="56952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3979715" y="5830452"/>
            <a:ext cx="133109" cy="75936"/>
          </a:xfrm>
          <a:custGeom>
            <a:avLst/>
            <a:gdLst/>
            <a:ahLst/>
            <a:cxnLst/>
            <a:rect l="l" t="t" r="r" b="b"/>
            <a:pathLst>
              <a:path w="133109" h="75936">
                <a:moveTo>
                  <a:pt x="0" y="0"/>
                </a:moveTo>
                <a:lnTo>
                  <a:pt x="133109" y="0"/>
                </a:lnTo>
                <a:lnTo>
                  <a:pt x="133109" y="75936"/>
                </a:lnTo>
                <a:lnTo>
                  <a:pt x="0" y="75936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79715" y="5830451"/>
            <a:ext cx="133109" cy="75936"/>
          </a:xfrm>
          <a:custGeom>
            <a:avLst/>
            <a:gdLst/>
            <a:ahLst/>
            <a:cxnLst/>
            <a:rect l="l" t="t" r="r" b="b"/>
            <a:pathLst>
              <a:path w="133109" h="75936">
                <a:moveTo>
                  <a:pt x="0" y="0"/>
                </a:moveTo>
                <a:lnTo>
                  <a:pt x="133109" y="0"/>
                </a:lnTo>
                <a:lnTo>
                  <a:pt x="133109" y="75936"/>
                </a:lnTo>
                <a:lnTo>
                  <a:pt x="0" y="75936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835420" y="5820959"/>
            <a:ext cx="133109" cy="85428"/>
          </a:xfrm>
          <a:custGeom>
            <a:avLst/>
            <a:gdLst/>
            <a:ahLst/>
            <a:cxnLst/>
            <a:rect l="l" t="t" r="r" b="b"/>
            <a:pathLst>
              <a:path w="133109" h="85428">
                <a:moveTo>
                  <a:pt x="0" y="0"/>
                </a:moveTo>
                <a:lnTo>
                  <a:pt x="133109" y="0"/>
                </a:lnTo>
                <a:lnTo>
                  <a:pt x="133109" y="85428"/>
                </a:lnTo>
                <a:lnTo>
                  <a:pt x="0" y="8542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835421" y="5820959"/>
            <a:ext cx="133109" cy="85428"/>
          </a:xfrm>
          <a:custGeom>
            <a:avLst/>
            <a:gdLst/>
            <a:ahLst/>
            <a:cxnLst/>
            <a:rect l="l" t="t" r="r" b="b"/>
            <a:pathLst>
              <a:path w="133109" h="85428">
                <a:moveTo>
                  <a:pt x="0" y="0"/>
                </a:moveTo>
                <a:lnTo>
                  <a:pt x="133109" y="0"/>
                </a:lnTo>
                <a:lnTo>
                  <a:pt x="133109" y="85428"/>
                </a:lnTo>
                <a:lnTo>
                  <a:pt x="0" y="85428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17184" y="5650105"/>
            <a:ext cx="133109" cy="256285"/>
          </a:xfrm>
          <a:custGeom>
            <a:avLst/>
            <a:gdLst/>
            <a:ahLst/>
            <a:cxnLst/>
            <a:rect l="l" t="t" r="r" b="b"/>
            <a:pathLst>
              <a:path w="133109" h="256285">
                <a:moveTo>
                  <a:pt x="0" y="0"/>
                </a:moveTo>
                <a:lnTo>
                  <a:pt x="133109" y="0"/>
                </a:lnTo>
                <a:lnTo>
                  <a:pt x="133109" y="256285"/>
                </a:lnTo>
                <a:lnTo>
                  <a:pt x="0" y="25628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517184" y="5650105"/>
            <a:ext cx="133109" cy="256285"/>
          </a:xfrm>
          <a:custGeom>
            <a:avLst/>
            <a:gdLst/>
            <a:ahLst/>
            <a:cxnLst/>
            <a:rect l="l" t="t" r="r" b="b"/>
            <a:pathLst>
              <a:path w="133109" h="256285">
                <a:moveTo>
                  <a:pt x="0" y="0"/>
                </a:moveTo>
                <a:lnTo>
                  <a:pt x="133109" y="0"/>
                </a:lnTo>
                <a:lnTo>
                  <a:pt x="133109" y="256285"/>
                </a:lnTo>
                <a:lnTo>
                  <a:pt x="0" y="256285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382407" y="5669089"/>
            <a:ext cx="133100" cy="237301"/>
          </a:xfrm>
          <a:custGeom>
            <a:avLst/>
            <a:gdLst/>
            <a:ahLst/>
            <a:cxnLst/>
            <a:rect l="l" t="t" r="r" b="b"/>
            <a:pathLst>
              <a:path w="133100" h="237301">
                <a:moveTo>
                  <a:pt x="0" y="0"/>
                </a:moveTo>
                <a:lnTo>
                  <a:pt x="133100" y="0"/>
                </a:lnTo>
                <a:lnTo>
                  <a:pt x="133100" y="237301"/>
                </a:lnTo>
                <a:lnTo>
                  <a:pt x="0" y="23730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82398" y="5669088"/>
            <a:ext cx="133109" cy="237301"/>
          </a:xfrm>
          <a:custGeom>
            <a:avLst/>
            <a:gdLst/>
            <a:ahLst/>
            <a:cxnLst/>
            <a:rect l="l" t="t" r="r" b="b"/>
            <a:pathLst>
              <a:path w="133109" h="237301">
                <a:moveTo>
                  <a:pt x="0" y="0"/>
                </a:moveTo>
                <a:lnTo>
                  <a:pt x="133109" y="0"/>
                </a:lnTo>
                <a:lnTo>
                  <a:pt x="133109" y="237301"/>
                </a:lnTo>
                <a:lnTo>
                  <a:pt x="0" y="237301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247611" y="5716548"/>
            <a:ext cx="133109" cy="189840"/>
          </a:xfrm>
          <a:custGeom>
            <a:avLst/>
            <a:gdLst/>
            <a:ahLst/>
            <a:cxnLst/>
            <a:rect l="l" t="t" r="r" b="b"/>
            <a:pathLst>
              <a:path w="133109" h="189840">
                <a:moveTo>
                  <a:pt x="0" y="0"/>
                </a:moveTo>
                <a:lnTo>
                  <a:pt x="133109" y="0"/>
                </a:lnTo>
                <a:lnTo>
                  <a:pt x="133109" y="189840"/>
                </a:lnTo>
                <a:lnTo>
                  <a:pt x="0" y="189840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247611" y="5716548"/>
            <a:ext cx="133109" cy="189840"/>
          </a:xfrm>
          <a:custGeom>
            <a:avLst/>
            <a:gdLst/>
            <a:ahLst/>
            <a:cxnLst/>
            <a:rect l="l" t="t" r="r" b="b"/>
            <a:pathLst>
              <a:path w="133109" h="189840">
                <a:moveTo>
                  <a:pt x="0" y="0"/>
                </a:moveTo>
                <a:lnTo>
                  <a:pt x="133109" y="0"/>
                </a:lnTo>
                <a:lnTo>
                  <a:pt x="133109" y="189840"/>
                </a:lnTo>
                <a:lnTo>
                  <a:pt x="0" y="189840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112824" y="5688071"/>
            <a:ext cx="133109" cy="218316"/>
          </a:xfrm>
          <a:custGeom>
            <a:avLst/>
            <a:gdLst/>
            <a:ahLst/>
            <a:cxnLst/>
            <a:rect l="l" t="t" r="r" b="b"/>
            <a:pathLst>
              <a:path w="133109" h="218316">
                <a:moveTo>
                  <a:pt x="0" y="0"/>
                </a:moveTo>
                <a:lnTo>
                  <a:pt x="133109" y="0"/>
                </a:lnTo>
                <a:lnTo>
                  <a:pt x="133109" y="218316"/>
                </a:lnTo>
                <a:lnTo>
                  <a:pt x="0" y="218316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112824" y="5688071"/>
            <a:ext cx="133109" cy="218316"/>
          </a:xfrm>
          <a:custGeom>
            <a:avLst/>
            <a:gdLst/>
            <a:ahLst/>
            <a:cxnLst/>
            <a:rect l="l" t="t" r="r" b="b"/>
            <a:pathLst>
              <a:path w="133109" h="218316">
                <a:moveTo>
                  <a:pt x="0" y="0"/>
                </a:moveTo>
                <a:lnTo>
                  <a:pt x="133109" y="0"/>
                </a:lnTo>
                <a:lnTo>
                  <a:pt x="133109" y="218316"/>
                </a:lnTo>
                <a:lnTo>
                  <a:pt x="0" y="218316"/>
                </a:lnTo>
                <a:lnTo>
                  <a:pt x="0" y="0"/>
                </a:lnTo>
                <a:close/>
              </a:path>
            </a:pathLst>
          </a:custGeom>
          <a:ln w="950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968530" y="5574166"/>
            <a:ext cx="133109" cy="332221"/>
          </a:xfrm>
          <a:custGeom>
            <a:avLst/>
            <a:gdLst/>
            <a:ahLst/>
            <a:cxnLst/>
            <a:rect l="l" t="t" r="r" b="b"/>
            <a:pathLst>
              <a:path w="133109" h="332221">
                <a:moveTo>
                  <a:pt x="0" y="0"/>
                </a:moveTo>
                <a:lnTo>
                  <a:pt x="133109" y="0"/>
                </a:lnTo>
                <a:lnTo>
                  <a:pt x="133109" y="332221"/>
                </a:lnTo>
                <a:lnTo>
                  <a:pt x="0" y="332221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68530" y="5574165"/>
            <a:ext cx="133109" cy="332221"/>
          </a:xfrm>
          <a:custGeom>
            <a:avLst/>
            <a:gdLst/>
            <a:ahLst/>
            <a:cxnLst/>
            <a:rect l="l" t="t" r="r" b="b"/>
            <a:pathLst>
              <a:path w="133109" h="332221">
                <a:moveTo>
                  <a:pt x="0" y="0"/>
                </a:moveTo>
                <a:lnTo>
                  <a:pt x="133109" y="0"/>
                </a:lnTo>
                <a:lnTo>
                  <a:pt x="133109" y="332221"/>
                </a:lnTo>
                <a:lnTo>
                  <a:pt x="0" y="33222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650294" y="4729377"/>
            <a:ext cx="133109" cy="1177013"/>
          </a:xfrm>
          <a:custGeom>
            <a:avLst/>
            <a:gdLst/>
            <a:ahLst/>
            <a:cxnLst/>
            <a:rect l="l" t="t" r="r" b="b"/>
            <a:pathLst>
              <a:path w="133109" h="1177013">
                <a:moveTo>
                  <a:pt x="0" y="0"/>
                </a:moveTo>
                <a:lnTo>
                  <a:pt x="133109" y="0"/>
                </a:lnTo>
                <a:lnTo>
                  <a:pt x="133109" y="1177013"/>
                </a:lnTo>
                <a:lnTo>
                  <a:pt x="0" y="117701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50294" y="4729377"/>
            <a:ext cx="133109" cy="1177013"/>
          </a:xfrm>
          <a:custGeom>
            <a:avLst/>
            <a:gdLst/>
            <a:ahLst/>
            <a:cxnLst/>
            <a:rect l="l" t="t" r="r" b="b"/>
            <a:pathLst>
              <a:path w="133109" h="1177013">
                <a:moveTo>
                  <a:pt x="0" y="0"/>
                </a:moveTo>
                <a:lnTo>
                  <a:pt x="133109" y="0"/>
                </a:lnTo>
                <a:lnTo>
                  <a:pt x="133109" y="1177013"/>
                </a:lnTo>
                <a:lnTo>
                  <a:pt x="0" y="1177013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515507" y="4662932"/>
            <a:ext cx="133109" cy="1243457"/>
          </a:xfrm>
          <a:custGeom>
            <a:avLst/>
            <a:gdLst/>
            <a:ahLst/>
            <a:cxnLst/>
            <a:rect l="l" t="t" r="r" b="b"/>
            <a:pathLst>
              <a:path w="133109" h="1243457">
                <a:moveTo>
                  <a:pt x="0" y="0"/>
                </a:moveTo>
                <a:lnTo>
                  <a:pt x="133109" y="0"/>
                </a:lnTo>
                <a:lnTo>
                  <a:pt x="133109" y="1243457"/>
                </a:lnTo>
                <a:lnTo>
                  <a:pt x="0" y="124345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515507" y="4662932"/>
            <a:ext cx="133109" cy="1243457"/>
          </a:xfrm>
          <a:custGeom>
            <a:avLst/>
            <a:gdLst/>
            <a:ahLst/>
            <a:cxnLst/>
            <a:rect l="l" t="t" r="r" b="b"/>
            <a:pathLst>
              <a:path w="133109" h="1243457">
                <a:moveTo>
                  <a:pt x="0" y="0"/>
                </a:moveTo>
                <a:lnTo>
                  <a:pt x="133109" y="0"/>
                </a:lnTo>
                <a:lnTo>
                  <a:pt x="133109" y="1243457"/>
                </a:lnTo>
                <a:lnTo>
                  <a:pt x="0" y="124345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380721" y="4795820"/>
            <a:ext cx="133109" cy="1110568"/>
          </a:xfrm>
          <a:custGeom>
            <a:avLst/>
            <a:gdLst/>
            <a:ahLst/>
            <a:cxnLst/>
            <a:rect l="l" t="t" r="r" b="b"/>
            <a:pathLst>
              <a:path w="133109" h="1110568">
                <a:moveTo>
                  <a:pt x="0" y="0"/>
                </a:moveTo>
                <a:lnTo>
                  <a:pt x="133109" y="0"/>
                </a:lnTo>
                <a:lnTo>
                  <a:pt x="133109" y="1110568"/>
                </a:lnTo>
                <a:lnTo>
                  <a:pt x="0" y="111056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380721" y="4795820"/>
            <a:ext cx="133109" cy="1110568"/>
          </a:xfrm>
          <a:custGeom>
            <a:avLst/>
            <a:gdLst/>
            <a:ahLst/>
            <a:cxnLst/>
            <a:rect l="l" t="t" r="r" b="b"/>
            <a:pathLst>
              <a:path w="133109" h="1110568">
                <a:moveTo>
                  <a:pt x="0" y="0"/>
                </a:moveTo>
                <a:lnTo>
                  <a:pt x="133109" y="0"/>
                </a:lnTo>
                <a:lnTo>
                  <a:pt x="133109" y="1110568"/>
                </a:lnTo>
                <a:lnTo>
                  <a:pt x="0" y="111056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245934" y="4634455"/>
            <a:ext cx="133109" cy="1271933"/>
          </a:xfrm>
          <a:custGeom>
            <a:avLst/>
            <a:gdLst/>
            <a:ahLst/>
            <a:cxnLst/>
            <a:rect l="l" t="t" r="r" b="b"/>
            <a:pathLst>
              <a:path w="133109" h="1271933">
                <a:moveTo>
                  <a:pt x="0" y="0"/>
                </a:moveTo>
                <a:lnTo>
                  <a:pt x="133109" y="0"/>
                </a:lnTo>
                <a:lnTo>
                  <a:pt x="133109" y="1271933"/>
                </a:lnTo>
                <a:lnTo>
                  <a:pt x="0" y="127193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245934" y="4634454"/>
            <a:ext cx="133109" cy="1271933"/>
          </a:xfrm>
          <a:custGeom>
            <a:avLst/>
            <a:gdLst/>
            <a:ahLst/>
            <a:cxnLst/>
            <a:rect l="l" t="t" r="r" b="b"/>
            <a:pathLst>
              <a:path w="133109" h="1271933">
                <a:moveTo>
                  <a:pt x="0" y="0"/>
                </a:moveTo>
                <a:lnTo>
                  <a:pt x="133109" y="0"/>
                </a:lnTo>
                <a:lnTo>
                  <a:pt x="133109" y="1271933"/>
                </a:lnTo>
                <a:lnTo>
                  <a:pt x="0" y="1271933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101640" y="4738866"/>
            <a:ext cx="133109" cy="1167521"/>
          </a:xfrm>
          <a:custGeom>
            <a:avLst/>
            <a:gdLst/>
            <a:ahLst/>
            <a:cxnLst/>
            <a:rect l="l" t="t" r="r" b="b"/>
            <a:pathLst>
              <a:path w="133109" h="1167521">
                <a:moveTo>
                  <a:pt x="0" y="0"/>
                </a:moveTo>
                <a:lnTo>
                  <a:pt x="133109" y="0"/>
                </a:lnTo>
                <a:lnTo>
                  <a:pt x="133109" y="1167521"/>
                </a:lnTo>
                <a:lnTo>
                  <a:pt x="0" y="116752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101640" y="4738866"/>
            <a:ext cx="133109" cy="1167521"/>
          </a:xfrm>
          <a:custGeom>
            <a:avLst/>
            <a:gdLst/>
            <a:ahLst/>
            <a:cxnLst/>
            <a:rect l="l" t="t" r="r" b="b"/>
            <a:pathLst>
              <a:path w="133109" h="1167521">
                <a:moveTo>
                  <a:pt x="0" y="0"/>
                </a:moveTo>
                <a:lnTo>
                  <a:pt x="133109" y="0"/>
                </a:lnTo>
                <a:lnTo>
                  <a:pt x="133109" y="1167521"/>
                </a:lnTo>
                <a:lnTo>
                  <a:pt x="0" y="116752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783413" y="5460265"/>
            <a:ext cx="133100" cy="446125"/>
          </a:xfrm>
          <a:custGeom>
            <a:avLst/>
            <a:gdLst/>
            <a:ahLst/>
            <a:cxnLst/>
            <a:rect l="l" t="t" r="r" b="b"/>
            <a:pathLst>
              <a:path w="133100" h="446125">
                <a:moveTo>
                  <a:pt x="0" y="0"/>
                </a:moveTo>
                <a:lnTo>
                  <a:pt x="133100" y="0"/>
                </a:lnTo>
                <a:lnTo>
                  <a:pt x="133100" y="446125"/>
                </a:lnTo>
                <a:lnTo>
                  <a:pt x="0" y="44612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783404" y="5460264"/>
            <a:ext cx="133109" cy="446125"/>
          </a:xfrm>
          <a:custGeom>
            <a:avLst/>
            <a:gdLst/>
            <a:ahLst/>
            <a:cxnLst/>
            <a:rect l="l" t="t" r="r" b="b"/>
            <a:pathLst>
              <a:path w="133109" h="446125">
                <a:moveTo>
                  <a:pt x="0" y="0"/>
                </a:moveTo>
                <a:lnTo>
                  <a:pt x="133109" y="0"/>
                </a:lnTo>
                <a:lnTo>
                  <a:pt x="133109" y="446125"/>
                </a:lnTo>
                <a:lnTo>
                  <a:pt x="0" y="44612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648617" y="5479248"/>
            <a:ext cx="133109" cy="427141"/>
          </a:xfrm>
          <a:custGeom>
            <a:avLst/>
            <a:gdLst/>
            <a:ahLst/>
            <a:cxnLst/>
            <a:rect l="l" t="t" r="r" b="b"/>
            <a:pathLst>
              <a:path w="133109" h="427141">
                <a:moveTo>
                  <a:pt x="0" y="0"/>
                </a:moveTo>
                <a:lnTo>
                  <a:pt x="133109" y="0"/>
                </a:lnTo>
                <a:lnTo>
                  <a:pt x="133109" y="427141"/>
                </a:lnTo>
                <a:lnTo>
                  <a:pt x="0" y="42714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648617" y="5479248"/>
            <a:ext cx="133109" cy="427141"/>
          </a:xfrm>
          <a:custGeom>
            <a:avLst/>
            <a:gdLst/>
            <a:ahLst/>
            <a:cxnLst/>
            <a:rect l="l" t="t" r="r" b="b"/>
            <a:pathLst>
              <a:path w="133109" h="427141">
                <a:moveTo>
                  <a:pt x="0" y="0"/>
                </a:moveTo>
                <a:lnTo>
                  <a:pt x="133109" y="0"/>
                </a:lnTo>
                <a:lnTo>
                  <a:pt x="133109" y="427141"/>
                </a:lnTo>
                <a:lnTo>
                  <a:pt x="0" y="42714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13830" y="5298899"/>
            <a:ext cx="133109" cy="607490"/>
          </a:xfrm>
          <a:custGeom>
            <a:avLst/>
            <a:gdLst/>
            <a:ahLst/>
            <a:cxnLst/>
            <a:rect l="l" t="t" r="r" b="b"/>
            <a:pathLst>
              <a:path w="133109" h="607490">
                <a:moveTo>
                  <a:pt x="0" y="0"/>
                </a:moveTo>
                <a:lnTo>
                  <a:pt x="133109" y="0"/>
                </a:lnTo>
                <a:lnTo>
                  <a:pt x="133109" y="607490"/>
                </a:lnTo>
                <a:lnTo>
                  <a:pt x="0" y="60749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513831" y="5298898"/>
            <a:ext cx="133109" cy="607490"/>
          </a:xfrm>
          <a:custGeom>
            <a:avLst/>
            <a:gdLst/>
            <a:ahLst/>
            <a:cxnLst/>
            <a:rect l="l" t="t" r="r" b="b"/>
            <a:pathLst>
              <a:path w="133109" h="607490">
                <a:moveTo>
                  <a:pt x="0" y="0"/>
                </a:moveTo>
                <a:lnTo>
                  <a:pt x="133109" y="0"/>
                </a:lnTo>
                <a:lnTo>
                  <a:pt x="133109" y="607490"/>
                </a:lnTo>
                <a:lnTo>
                  <a:pt x="0" y="607490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379044" y="5507723"/>
            <a:ext cx="133109" cy="398665"/>
          </a:xfrm>
          <a:custGeom>
            <a:avLst/>
            <a:gdLst/>
            <a:ahLst/>
            <a:cxnLst/>
            <a:rect l="l" t="t" r="r" b="b"/>
            <a:pathLst>
              <a:path w="133109" h="398665">
                <a:moveTo>
                  <a:pt x="0" y="0"/>
                </a:moveTo>
                <a:lnTo>
                  <a:pt x="133109" y="0"/>
                </a:lnTo>
                <a:lnTo>
                  <a:pt x="133109" y="398665"/>
                </a:lnTo>
                <a:lnTo>
                  <a:pt x="0" y="39866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4379044" y="5507722"/>
            <a:ext cx="133109" cy="398665"/>
          </a:xfrm>
          <a:custGeom>
            <a:avLst/>
            <a:gdLst/>
            <a:ahLst/>
            <a:cxnLst/>
            <a:rect l="l" t="t" r="r" b="b"/>
            <a:pathLst>
              <a:path w="133109" h="398665">
                <a:moveTo>
                  <a:pt x="0" y="0"/>
                </a:moveTo>
                <a:lnTo>
                  <a:pt x="133109" y="0"/>
                </a:lnTo>
                <a:lnTo>
                  <a:pt x="133109" y="398665"/>
                </a:lnTo>
                <a:lnTo>
                  <a:pt x="0" y="398665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234749" y="5574166"/>
            <a:ext cx="133109" cy="332221"/>
          </a:xfrm>
          <a:custGeom>
            <a:avLst/>
            <a:gdLst/>
            <a:ahLst/>
            <a:cxnLst/>
            <a:rect l="l" t="t" r="r" b="b"/>
            <a:pathLst>
              <a:path w="133109" h="332221">
                <a:moveTo>
                  <a:pt x="0" y="0"/>
                </a:moveTo>
                <a:lnTo>
                  <a:pt x="133109" y="0"/>
                </a:lnTo>
                <a:lnTo>
                  <a:pt x="133109" y="332221"/>
                </a:lnTo>
                <a:lnTo>
                  <a:pt x="0" y="33222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234750" y="5574165"/>
            <a:ext cx="133109" cy="332221"/>
          </a:xfrm>
          <a:custGeom>
            <a:avLst/>
            <a:gdLst/>
            <a:ahLst/>
            <a:cxnLst/>
            <a:rect l="l" t="t" r="r" b="b"/>
            <a:pathLst>
              <a:path w="133109" h="332221">
                <a:moveTo>
                  <a:pt x="0" y="0"/>
                </a:moveTo>
                <a:lnTo>
                  <a:pt x="133109" y="0"/>
                </a:lnTo>
                <a:lnTo>
                  <a:pt x="133109" y="332221"/>
                </a:lnTo>
                <a:lnTo>
                  <a:pt x="0" y="332221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155888" y="4501569"/>
            <a:ext cx="0" cy="1404822"/>
          </a:xfrm>
          <a:custGeom>
            <a:avLst/>
            <a:gdLst/>
            <a:ahLst/>
            <a:cxnLst/>
            <a:rect l="l" t="t" r="r" b="b"/>
            <a:pathLst>
              <a:path h="1404822">
                <a:moveTo>
                  <a:pt x="0" y="1404822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108349" y="5906391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108349" y="5707059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108349" y="5498234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108349" y="5298901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108349" y="5099568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108349" y="4900235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108349" y="4700902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108349" y="4501569"/>
            <a:ext cx="47539" cy="0"/>
          </a:xfrm>
          <a:custGeom>
            <a:avLst/>
            <a:gdLst/>
            <a:ahLst/>
            <a:cxnLst/>
            <a:rect l="l" t="t" r="r" b="b"/>
            <a:pathLst>
              <a:path w="47539">
                <a:moveTo>
                  <a:pt x="0" y="0"/>
                </a:moveTo>
                <a:lnTo>
                  <a:pt x="47539" y="0"/>
                </a:lnTo>
              </a:path>
            </a:pathLst>
          </a:custGeom>
          <a:ln w="949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155888" y="5906391"/>
            <a:ext cx="4316558" cy="0"/>
          </a:xfrm>
          <a:custGeom>
            <a:avLst/>
            <a:gdLst/>
            <a:ahLst/>
            <a:cxnLst/>
            <a:rect l="l" t="t" r="r" b="b"/>
            <a:pathLst>
              <a:path w="4316558">
                <a:moveTo>
                  <a:pt x="0" y="0"/>
                </a:moveTo>
                <a:lnTo>
                  <a:pt x="4316558" y="0"/>
                </a:lnTo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155888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011594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876807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742020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07233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472446" y="5906391"/>
            <a:ext cx="0" cy="37968"/>
          </a:xfrm>
          <a:custGeom>
            <a:avLst/>
            <a:gdLst/>
            <a:ahLst/>
            <a:cxnLst/>
            <a:rect l="l" t="t" r="r" b="b"/>
            <a:pathLst>
              <a:path h="37968">
                <a:moveTo>
                  <a:pt x="0" y="0"/>
                </a:moveTo>
                <a:lnTo>
                  <a:pt x="0" y="37968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365059" y="6570833"/>
            <a:ext cx="66545" cy="66434"/>
          </a:xfrm>
          <a:custGeom>
            <a:avLst/>
            <a:gdLst/>
            <a:ahLst/>
            <a:cxnLst/>
            <a:rect l="l" t="t" r="r" b="b"/>
            <a:pathLst>
              <a:path w="66545" h="66434">
                <a:moveTo>
                  <a:pt x="0" y="0"/>
                </a:moveTo>
                <a:lnTo>
                  <a:pt x="66545" y="0"/>
                </a:lnTo>
                <a:lnTo>
                  <a:pt x="66545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365059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87654" y="6570833"/>
            <a:ext cx="66554" cy="66434"/>
          </a:xfrm>
          <a:custGeom>
            <a:avLst/>
            <a:gdLst/>
            <a:ahLst/>
            <a:cxnLst/>
            <a:rect l="l" t="t" r="r" b="b"/>
            <a:pathLst>
              <a:path w="66554" h="66434">
                <a:moveTo>
                  <a:pt x="0" y="0"/>
                </a:moveTo>
                <a:lnTo>
                  <a:pt x="66554" y="0"/>
                </a:lnTo>
                <a:lnTo>
                  <a:pt x="66554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087654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857789" y="6570833"/>
            <a:ext cx="66554" cy="66434"/>
          </a:xfrm>
          <a:custGeom>
            <a:avLst/>
            <a:gdLst/>
            <a:ahLst/>
            <a:cxnLst/>
            <a:rect l="l" t="t" r="r" b="b"/>
            <a:pathLst>
              <a:path w="66554" h="66434">
                <a:moveTo>
                  <a:pt x="0" y="0"/>
                </a:moveTo>
                <a:lnTo>
                  <a:pt x="66554" y="0"/>
                </a:lnTo>
                <a:lnTo>
                  <a:pt x="66554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857789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3627924" y="6570833"/>
            <a:ext cx="76062" cy="66434"/>
          </a:xfrm>
          <a:custGeom>
            <a:avLst/>
            <a:gdLst/>
            <a:ahLst/>
            <a:cxnLst/>
            <a:rect l="l" t="t" r="r" b="b"/>
            <a:pathLst>
              <a:path w="76062" h="66434">
                <a:moveTo>
                  <a:pt x="0" y="0"/>
                </a:moveTo>
                <a:lnTo>
                  <a:pt x="76062" y="0"/>
                </a:lnTo>
                <a:lnTo>
                  <a:pt x="76062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3627924" y="6570833"/>
            <a:ext cx="76062" cy="66444"/>
          </a:xfrm>
          <a:custGeom>
            <a:avLst/>
            <a:gdLst/>
            <a:ahLst/>
            <a:cxnLst/>
            <a:rect l="l" t="t" r="r" b="b"/>
            <a:pathLst>
              <a:path w="76062" h="66444">
                <a:moveTo>
                  <a:pt x="0" y="0"/>
                </a:moveTo>
                <a:lnTo>
                  <a:pt x="76062" y="0"/>
                </a:lnTo>
                <a:lnTo>
                  <a:pt x="76062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407567" y="6570833"/>
            <a:ext cx="66554" cy="66434"/>
          </a:xfrm>
          <a:custGeom>
            <a:avLst/>
            <a:gdLst/>
            <a:ahLst/>
            <a:cxnLst/>
            <a:rect l="l" t="t" r="r" b="b"/>
            <a:pathLst>
              <a:path w="66554" h="66434">
                <a:moveTo>
                  <a:pt x="0" y="0"/>
                </a:moveTo>
                <a:lnTo>
                  <a:pt x="66554" y="0"/>
                </a:lnTo>
                <a:lnTo>
                  <a:pt x="66554" y="66434"/>
                </a:lnTo>
                <a:lnTo>
                  <a:pt x="0" y="66434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407567" y="6570833"/>
            <a:ext cx="66554" cy="66444"/>
          </a:xfrm>
          <a:custGeom>
            <a:avLst/>
            <a:gdLst/>
            <a:ahLst/>
            <a:cxnLst/>
            <a:rect l="l" t="t" r="r" b="b"/>
            <a:pathLst>
              <a:path w="66554" h="66444">
                <a:moveTo>
                  <a:pt x="0" y="0"/>
                </a:moveTo>
                <a:lnTo>
                  <a:pt x="66554" y="0"/>
                </a:lnTo>
                <a:lnTo>
                  <a:pt x="66554" y="66444"/>
                </a:lnTo>
                <a:lnTo>
                  <a:pt x="0" y="66444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37544" y="4064936"/>
            <a:ext cx="4877519" cy="2733698"/>
          </a:xfrm>
          <a:custGeom>
            <a:avLst/>
            <a:gdLst/>
            <a:ahLst/>
            <a:cxnLst/>
            <a:rect l="l" t="t" r="r" b="b"/>
            <a:pathLst>
              <a:path w="4877519" h="2733698">
                <a:moveTo>
                  <a:pt x="0" y="0"/>
                </a:moveTo>
                <a:lnTo>
                  <a:pt x="4877519" y="0"/>
                </a:lnTo>
                <a:lnTo>
                  <a:pt x="4877519" y="2733698"/>
                </a:lnTo>
                <a:lnTo>
                  <a:pt x="0" y="2733698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718819" y="2868076"/>
            <a:ext cx="4482465" cy="412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2140" algn="ctr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416559" algn="ctr">
              <a:lnSpc>
                <a:spcPct val="100000"/>
              </a:lnSpc>
              <a:tabLst>
                <a:tab pos="1242695" algn="l"/>
                <a:tab pos="2069464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1"/>
              </a:spcBef>
            </a:pPr>
            <a:endParaRPr sz="650"/>
          </a:p>
          <a:p>
            <a:pPr marL="311785" algn="ctr">
              <a:lnSpc>
                <a:spcPct val="100000"/>
              </a:lnSpc>
              <a:tabLst>
                <a:tab pos="1137920" algn="l"/>
                <a:tab pos="1964689" algn="l"/>
              </a:tabLst>
            </a:pP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15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16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17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26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5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410845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/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hn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R="406146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6146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6146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6146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6146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6146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4061460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3999865" algn="ctr">
              <a:lnSpc>
                <a:spcPct val="100000"/>
              </a:lnSpc>
              <a:spcBef>
                <a:spcPts val="434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635000" algn="ctr">
              <a:lnSpc>
                <a:spcPct val="100000"/>
              </a:lnSpc>
              <a:spcBef>
                <a:spcPts val="155"/>
              </a:spcBef>
              <a:tabLst>
                <a:tab pos="1580515" algn="l"/>
                <a:tab pos="2422525" algn="l"/>
                <a:tab pos="3303904" algn="l"/>
                <a:tab pos="4156710" algn="l"/>
              </a:tabLst>
            </a:pPr>
            <a:r>
              <a:rPr sz="950" dirty="0">
                <a:latin typeface="Calibri"/>
                <a:cs typeface="Calibri"/>
              </a:rPr>
              <a:t>Hi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p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ic</a:t>
            </a:r>
            <a:r>
              <a:rPr sz="950" dirty="0">
                <a:latin typeface="Calibri"/>
                <a:cs typeface="Calibri"/>
              </a:rPr>
              <a:t>	Bl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W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45" dirty="0">
                <a:latin typeface="Calibri"/>
                <a:cs typeface="Calibri"/>
              </a:rPr>
              <a:t>A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5" dirty="0">
                <a:latin typeface="Calibri"/>
                <a:cs typeface="Calibri"/>
              </a:rPr>
              <a:t>r</a:t>
            </a:r>
            <a:endParaRPr sz="950">
              <a:latin typeface="Calibri"/>
              <a:cs typeface="Calibri"/>
            </a:endParaRPr>
          </a:p>
          <a:p>
            <a:pPr marL="687070" algn="ctr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68960" algn="ctr">
              <a:lnSpc>
                <a:spcPct val="100000"/>
              </a:lnSpc>
              <a:tabLst>
                <a:tab pos="1292225" algn="l"/>
                <a:tab pos="2065020" algn="l"/>
                <a:tab pos="2837180" algn="l"/>
                <a:tab pos="3609975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6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221" name="object 22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222" name="object 2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223" name="object 2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7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94" y="969016"/>
            <a:ext cx="4420312" cy="2609162"/>
          </a:xfrm>
          <a:custGeom>
            <a:avLst/>
            <a:gdLst/>
            <a:ahLst/>
            <a:cxnLst/>
            <a:rect l="l" t="t" r="r" b="b"/>
            <a:pathLst>
              <a:path w="4420312" h="2609162">
                <a:moveTo>
                  <a:pt x="0" y="0"/>
                </a:moveTo>
                <a:lnTo>
                  <a:pt x="4420312" y="0"/>
                </a:lnTo>
                <a:lnTo>
                  <a:pt x="4420312" y="2609162"/>
                </a:lnTo>
                <a:lnTo>
                  <a:pt x="0" y="2609162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5156" y="2245127"/>
            <a:ext cx="190116" cy="0"/>
          </a:xfrm>
          <a:custGeom>
            <a:avLst/>
            <a:gdLst/>
            <a:ahLst/>
            <a:cxnLst/>
            <a:rect l="l" t="t" r="r" b="b"/>
            <a:pathLst>
              <a:path w="190116">
                <a:moveTo>
                  <a:pt x="0" y="0"/>
                </a:moveTo>
                <a:lnTo>
                  <a:pt x="190116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85909" y="2245127"/>
            <a:ext cx="646422" cy="0"/>
          </a:xfrm>
          <a:custGeom>
            <a:avLst/>
            <a:gdLst/>
            <a:ahLst/>
            <a:cxnLst/>
            <a:rect l="l" t="t" r="r" b="b"/>
            <a:pathLst>
              <a:path w="646422">
                <a:moveTo>
                  <a:pt x="0" y="0"/>
                </a:moveTo>
                <a:lnTo>
                  <a:pt x="646422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809" y="2245127"/>
            <a:ext cx="446780" cy="0"/>
          </a:xfrm>
          <a:custGeom>
            <a:avLst/>
            <a:gdLst/>
            <a:ahLst/>
            <a:cxnLst/>
            <a:rect l="l" t="t" r="r" b="b"/>
            <a:pathLst>
              <a:path w="446780">
                <a:moveTo>
                  <a:pt x="0" y="0"/>
                </a:moveTo>
                <a:lnTo>
                  <a:pt x="446780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8986" y="2017418"/>
            <a:ext cx="456286" cy="0"/>
          </a:xfrm>
          <a:custGeom>
            <a:avLst/>
            <a:gdLst/>
            <a:ahLst/>
            <a:cxnLst/>
            <a:rect l="l" t="t" r="r" b="b"/>
            <a:pathLst>
              <a:path w="456286">
                <a:moveTo>
                  <a:pt x="0" y="0"/>
                </a:moveTo>
                <a:lnTo>
                  <a:pt x="456286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9245" y="2017418"/>
            <a:ext cx="1673077" cy="0"/>
          </a:xfrm>
          <a:custGeom>
            <a:avLst/>
            <a:gdLst/>
            <a:ahLst/>
            <a:cxnLst/>
            <a:rect l="l" t="t" r="r" b="b"/>
            <a:pathLst>
              <a:path w="1673077">
                <a:moveTo>
                  <a:pt x="0" y="0"/>
                </a:moveTo>
                <a:lnTo>
                  <a:pt x="1673077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55809" y="2017419"/>
            <a:ext cx="1216771" cy="0"/>
          </a:xfrm>
          <a:custGeom>
            <a:avLst/>
            <a:gdLst/>
            <a:ahLst/>
            <a:cxnLst/>
            <a:rect l="l" t="t" r="r" b="b"/>
            <a:pathLst>
              <a:path w="1216771">
                <a:moveTo>
                  <a:pt x="0" y="0"/>
                </a:moveTo>
                <a:lnTo>
                  <a:pt x="1216771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58986" y="1789710"/>
            <a:ext cx="456286" cy="0"/>
          </a:xfrm>
          <a:custGeom>
            <a:avLst/>
            <a:gdLst/>
            <a:ahLst/>
            <a:cxnLst/>
            <a:rect l="l" t="t" r="r" b="b"/>
            <a:pathLst>
              <a:path w="456286">
                <a:moveTo>
                  <a:pt x="0" y="0"/>
                </a:moveTo>
                <a:lnTo>
                  <a:pt x="456286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5809" y="1789710"/>
            <a:ext cx="3146513" cy="0"/>
          </a:xfrm>
          <a:custGeom>
            <a:avLst/>
            <a:gdLst/>
            <a:ahLst/>
            <a:cxnLst/>
            <a:rect l="l" t="t" r="r" b="b"/>
            <a:pathLst>
              <a:path w="3146513">
                <a:moveTo>
                  <a:pt x="0" y="0"/>
                </a:moveTo>
                <a:lnTo>
                  <a:pt x="3146513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5809" y="1562001"/>
            <a:ext cx="3859463" cy="0"/>
          </a:xfrm>
          <a:custGeom>
            <a:avLst/>
            <a:gdLst/>
            <a:ahLst/>
            <a:cxnLst/>
            <a:rect l="l" t="t" r="r" b="b"/>
            <a:pathLst>
              <a:path w="3859463">
                <a:moveTo>
                  <a:pt x="0" y="0"/>
                </a:moveTo>
                <a:lnTo>
                  <a:pt x="3859463" y="0"/>
                </a:lnTo>
              </a:path>
            </a:pathLst>
          </a:custGeom>
          <a:ln w="9487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45926" y="2235636"/>
            <a:ext cx="256663" cy="246684"/>
          </a:xfrm>
          <a:custGeom>
            <a:avLst/>
            <a:gdLst/>
            <a:ahLst/>
            <a:cxnLst/>
            <a:rect l="l" t="t" r="r" b="b"/>
            <a:pathLst>
              <a:path w="256663" h="246684">
                <a:moveTo>
                  <a:pt x="0" y="0"/>
                </a:moveTo>
                <a:lnTo>
                  <a:pt x="256663" y="0"/>
                </a:lnTo>
                <a:lnTo>
                  <a:pt x="256663" y="246684"/>
                </a:lnTo>
                <a:lnTo>
                  <a:pt x="0" y="24668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45935" y="2235635"/>
            <a:ext cx="256663" cy="246684"/>
          </a:xfrm>
          <a:custGeom>
            <a:avLst/>
            <a:gdLst/>
            <a:ahLst/>
            <a:cxnLst/>
            <a:rect l="l" t="t" r="r" b="b"/>
            <a:pathLst>
              <a:path w="256663" h="246684">
                <a:moveTo>
                  <a:pt x="0" y="0"/>
                </a:moveTo>
                <a:lnTo>
                  <a:pt x="256663" y="0"/>
                </a:lnTo>
                <a:lnTo>
                  <a:pt x="256663" y="246684"/>
                </a:lnTo>
                <a:lnTo>
                  <a:pt x="0" y="246684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75667" y="2283083"/>
            <a:ext cx="256663" cy="199245"/>
          </a:xfrm>
          <a:custGeom>
            <a:avLst/>
            <a:gdLst/>
            <a:ahLst/>
            <a:cxnLst/>
            <a:rect l="l" t="t" r="r" b="b"/>
            <a:pathLst>
              <a:path w="256663" h="199245">
                <a:moveTo>
                  <a:pt x="0" y="0"/>
                </a:moveTo>
                <a:lnTo>
                  <a:pt x="256663" y="0"/>
                </a:lnTo>
                <a:lnTo>
                  <a:pt x="256663" y="199245"/>
                </a:lnTo>
                <a:lnTo>
                  <a:pt x="0" y="19924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75667" y="2283073"/>
            <a:ext cx="256663" cy="199245"/>
          </a:xfrm>
          <a:custGeom>
            <a:avLst/>
            <a:gdLst/>
            <a:ahLst/>
            <a:cxnLst/>
            <a:rect l="l" t="t" r="r" b="b"/>
            <a:pathLst>
              <a:path w="256663" h="199245">
                <a:moveTo>
                  <a:pt x="0" y="0"/>
                </a:moveTo>
                <a:lnTo>
                  <a:pt x="256663" y="0"/>
                </a:lnTo>
                <a:lnTo>
                  <a:pt x="256663" y="199245"/>
                </a:lnTo>
                <a:lnTo>
                  <a:pt x="0" y="199245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02589" y="2017425"/>
            <a:ext cx="256663" cy="464905"/>
          </a:xfrm>
          <a:custGeom>
            <a:avLst/>
            <a:gdLst/>
            <a:ahLst/>
            <a:cxnLst/>
            <a:rect l="l" t="t" r="r" b="b"/>
            <a:pathLst>
              <a:path w="256663" h="464905">
                <a:moveTo>
                  <a:pt x="0" y="0"/>
                </a:moveTo>
                <a:lnTo>
                  <a:pt x="256663" y="0"/>
                </a:lnTo>
                <a:lnTo>
                  <a:pt x="256663" y="464905"/>
                </a:lnTo>
                <a:lnTo>
                  <a:pt x="0" y="46490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02599" y="2017414"/>
            <a:ext cx="256663" cy="464905"/>
          </a:xfrm>
          <a:custGeom>
            <a:avLst/>
            <a:gdLst/>
            <a:ahLst/>
            <a:cxnLst/>
            <a:rect l="l" t="t" r="r" b="b"/>
            <a:pathLst>
              <a:path w="256663" h="464905">
                <a:moveTo>
                  <a:pt x="0" y="0"/>
                </a:moveTo>
                <a:lnTo>
                  <a:pt x="256663" y="0"/>
                </a:lnTo>
                <a:lnTo>
                  <a:pt x="256663" y="464905"/>
                </a:lnTo>
                <a:lnTo>
                  <a:pt x="0" y="464905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32331" y="2083829"/>
            <a:ext cx="256663" cy="398490"/>
          </a:xfrm>
          <a:custGeom>
            <a:avLst/>
            <a:gdLst/>
            <a:ahLst/>
            <a:cxnLst/>
            <a:rect l="l" t="t" r="r" b="b"/>
            <a:pathLst>
              <a:path w="256663" h="398490">
                <a:moveTo>
                  <a:pt x="0" y="0"/>
                </a:moveTo>
                <a:lnTo>
                  <a:pt x="256663" y="0"/>
                </a:lnTo>
                <a:lnTo>
                  <a:pt x="256663" y="398490"/>
                </a:lnTo>
                <a:lnTo>
                  <a:pt x="0" y="398490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32331" y="2083828"/>
            <a:ext cx="256663" cy="398490"/>
          </a:xfrm>
          <a:custGeom>
            <a:avLst/>
            <a:gdLst/>
            <a:ahLst/>
            <a:cxnLst/>
            <a:rect l="l" t="t" r="r" b="b"/>
            <a:pathLst>
              <a:path w="256663" h="398490">
                <a:moveTo>
                  <a:pt x="0" y="0"/>
                </a:moveTo>
                <a:lnTo>
                  <a:pt x="256663" y="0"/>
                </a:lnTo>
                <a:lnTo>
                  <a:pt x="256663" y="398490"/>
                </a:lnTo>
                <a:lnTo>
                  <a:pt x="0" y="398490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59253" y="2150245"/>
            <a:ext cx="256663" cy="332075"/>
          </a:xfrm>
          <a:custGeom>
            <a:avLst/>
            <a:gdLst/>
            <a:ahLst/>
            <a:cxnLst/>
            <a:rect l="l" t="t" r="r" b="b"/>
            <a:pathLst>
              <a:path w="256663" h="332075">
                <a:moveTo>
                  <a:pt x="0" y="0"/>
                </a:moveTo>
                <a:lnTo>
                  <a:pt x="256663" y="0"/>
                </a:lnTo>
                <a:lnTo>
                  <a:pt x="256663" y="332075"/>
                </a:lnTo>
                <a:lnTo>
                  <a:pt x="0" y="33207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59263" y="2150244"/>
            <a:ext cx="256663" cy="332075"/>
          </a:xfrm>
          <a:custGeom>
            <a:avLst/>
            <a:gdLst/>
            <a:ahLst/>
            <a:cxnLst/>
            <a:rect l="l" t="t" r="r" b="b"/>
            <a:pathLst>
              <a:path w="256663" h="332075">
                <a:moveTo>
                  <a:pt x="0" y="0"/>
                </a:moveTo>
                <a:lnTo>
                  <a:pt x="256663" y="0"/>
                </a:lnTo>
                <a:lnTo>
                  <a:pt x="256663" y="332075"/>
                </a:lnTo>
                <a:lnTo>
                  <a:pt x="0" y="332075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88995" y="2207180"/>
            <a:ext cx="256663" cy="275148"/>
          </a:xfrm>
          <a:custGeom>
            <a:avLst/>
            <a:gdLst/>
            <a:ahLst/>
            <a:cxnLst/>
            <a:rect l="l" t="t" r="r" b="b"/>
            <a:pathLst>
              <a:path w="256663" h="275148">
                <a:moveTo>
                  <a:pt x="0" y="0"/>
                </a:moveTo>
                <a:lnTo>
                  <a:pt x="256663" y="0"/>
                </a:lnTo>
                <a:lnTo>
                  <a:pt x="256663" y="275148"/>
                </a:lnTo>
                <a:lnTo>
                  <a:pt x="0" y="275148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88995" y="2207170"/>
            <a:ext cx="256663" cy="275148"/>
          </a:xfrm>
          <a:custGeom>
            <a:avLst/>
            <a:gdLst/>
            <a:ahLst/>
            <a:cxnLst/>
            <a:rect l="l" t="t" r="r" b="b"/>
            <a:pathLst>
              <a:path w="256663" h="275148">
                <a:moveTo>
                  <a:pt x="0" y="0"/>
                </a:moveTo>
                <a:lnTo>
                  <a:pt x="256663" y="0"/>
                </a:lnTo>
                <a:lnTo>
                  <a:pt x="256663" y="275148"/>
                </a:lnTo>
                <a:lnTo>
                  <a:pt x="0" y="275148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15917" y="2140757"/>
            <a:ext cx="256663" cy="341563"/>
          </a:xfrm>
          <a:custGeom>
            <a:avLst/>
            <a:gdLst/>
            <a:ahLst/>
            <a:cxnLst/>
            <a:rect l="l" t="t" r="r" b="b"/>
            <a:pathLst>
              <a:path w="256663" h="341563">
                <a:moveTo>
                  <a:pt x="0" y="0"/>
                </a:moveTo>
                <a:lnTo>
                  <a:pt x="256663" y="0"/>
                </a:lnTo>
                <a:lnTo>
                  <a:pt x="256663" y="341563"/>
                </a:lnTo>
                <a:lnTo>
                  <a:pt x="0" y="34156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15927" y="2140756"/>
            <a:ext cx="256663" cy="341563"/>
          </a:xfrm>
          <a:custGeom>
            <a:avLst/>
            <a:gdLst/>
            <a:ahLst/>
            <a:cxnLst/>
            <a:rect l="l" t="t" r="r" b="b"/>
            <a:pathLst>
              <a:path w="256663" h="341563">
                <a:moveTo>
                  <a:pt x="0" y="0"/>
                </a:moveTo>
                <a:lnTo>
                  <a:pt x="256663" y="0"/>
                </a:lnTo>
                <a:lnTo>
                  <a:pt x="256663" y="341563"/>
                </a:lnTo>
                <a:lnTo>
                  <a:pt x="0" y="341563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45658" y="2112302"/>
            <a:ext cx="256663" cy="370026"/>
          </a:xfrm>
          <a:custGeom>
            <a:avLst/>
            <a:gdLst/>
            <a:ahLst/>
            <a:cxnLst/>
            <a:rect l="l" t="t" r="r" b="b"/>
            <a:pathLst>
              <a:path w="256663" h="370026">
                <a:moveTo>
                  <a:pt x="0" y="0"/>
                </a:moveTo>
                <a:lnTo>
                  <a:pt x="256663" y="0"/>
                </a:lnTo>
                <a:lnTo>
                  <a:pt x="256663" y="370026"/>
                </a:lnTo>
                <a:lnTo>
                  <a:pt x="0" y="370026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45658" y="2112291"/>
            <a:ext cx="256663" cy="370026"/>
          </a:xfrm>
          <a:custGeom>
            <a:avLst/>
            <a:gdLst/>
            <a:ahLst/>
            <a:cxnLst/>
            <a:rect l="l" t="t" r="r" b="b"/>
            <a:pathLst>
              <a:path w="256663" h="370026">
                <a:moveTo>
                  <a:pt x="0" y="0"/>
                </a:moveTo>
                <a:lnTo>
                  <a:pt x="256663" y="0"/>
                </a:lnTo>
                <a:lnTo>
                  <a:pt x="256663" y="370026"/>
                </a:lnTo>
                <a:lnTo>
                  <a:pt x="0" y="370026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72581" y="1913049"/>
            <a:ext cx="256663" cy="569271"/>
          </a:xfrm>
          <a:custGeom>
            <a:avLst/>
            <a:gdLst/>
            <a:ahLst/>
            <a:cxnLst/>
            <a:rect l="l" t="t" r="r" b="b"/>
            <a:pathLst>
              <a:path w="256663" h="569271">
                <a:moveTo>
                  <a:pt x="0" y="0"/>
                </a:moveTo>
                <a:lnTo>
                  <a:pt x="256663" y="0"/>
                </a:lnTo>
                <a:lnTo>
                  <a:pt x="256663" y="569271"/>
                </a:lnTo>
                <a:lnTo>
                  <a:pt x="0" y="56927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372591" y="1913048"/>
            <a:ext cx="256663" cy="569271"/>
          </a:xfrm>
          <a:custGeom>
            <a:avLst/>
            <a:gdLst/>
            <a:ahLst/>
            <a:cxnLst/>
            <a:rect l="l" t="t" r="r" b="b"/>
            <a:pathLst>
              <a:path w="256663" h="569271">
                <a:moveTo>
                  <a:pt x="0" y="0"/>
                </a:moveTo>
                <a:lnTo>
                  <a:pt x="256663" y="0"/>
                </a:lnTo>
                <a:lnTo>
                  <a:pt x="256663" y="569271"/>
                </a:lnTo>
                <a:lnTo>
                  <a:pt x="0" y="569271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02322" y="1742265"/>
            <a:ext cx="256663" cy="740053"/>
          </a:xfrm>
          <a:custGeom>
            <a:avLst/>
            <a:gdLst/>
            <a:ahLst/>
            <a:cxnLst/>
            <a:rect l="l" t="t" r="r" b="b"/>
            <a:pathLst>
              <a:path w="256663" h="740053">
                <a:moveTo>
                  <a:pt x="0" y="0"/>
                </a:moveTo>
                <a:lnTo>
                  <a:pt x="256663" y="0"/>
                </a:lnTo>
                <a:lnTo>
                  <a:pt x="256663" y="740053"/>
                </a:lnTo>
                <a:lnTo>
                  <a:pt x="0" y="74005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02322" y="1742265"/>
            <a:ext cx="256663" cy="740053"/>
          </a:xfrm>
          <a:custGeom>
            <a:avLst/>
            <a:gdLst/>
            <a:ahLst/>
            <a:cxnLst/>
            <a:rect l="l" t="t" r="r" b="b"/>
            <a:pathLst>
              <a:path w="256663" h="740053">
                <a:moveTo>
                  <a:pt x="0" y="0"/>
                </a:moveTo>
                <a:lnTo>
                  <a:pt x="256663" y="0"/>
                </a:lnTo>
                <a:lnTo>
                  <a:pt x="256663" y="740053"/>
                </a:lnTo>
                <a:lnTo>
                  <a:pt x="0" y="740053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29245" y="2112303"/>
            <a:ext cx="256663" cy="370026"/>
          </a:xfrm>
          <a:custGeom>
            <a:avLst/>
            <a:gdLst/>
            <a:ahLst/>
            <a:cxnLst/>
            <a:rect l="l" t="t" r="r" b="b"/>
            <a:pathLst>
              <a:path w="256663" h="370026">
                <a:moveTo>
                  <a:pt x="0" y="0"/>
                </a:moveTo>
                <a:lnTo>
                  <a:pt x="256663" y="0"/>
                </a:lnTo>
                <a:lnTo>
                  <a:pt x="256663" y="370026"/>
                </a:lnTo>
                <a:lnTo>
                  <a:pt x="0" y="370026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29254" y="2112293"/>
            <a:ext cx="256663" cy="370026"/>
          </a:xfrm>
          <a:custGeom>
            <a:avLst/>
            <a:gdLst/>
            <a:ahLst/>
            <a:cxnLst/>
            <a:rect l="l" t="t" r="r" b="b"/>
            <a:pathLst>
              <a:path w="256663" h="370026">
                <a:moveTo>
                  <a:pt x="0" y="0"/>
                </a:moveTo>
                <a:lnTo>
                  <a:pt x="256663" y="0"/>
                </a:lnTo>
                <a:lnTo>
                  <a:pt x="256663" y="370026"/>
                </a:lnTo>
                <a:lnTo>
                  <a:pt x="0" y="370026"/>
                </a:lnTo>
                <a:lnTo>
                  <a:pt x="0" y="0"/>
                </a:lnTo>
                <a:close/>
              </a:path>
            </a:pathLst>
          </a:custGeom>
          <a:ln w="95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558986" y="2159731"/>
            <a:ext cx="266169" cy="322587"/>
          </a:xfrm>
          <a:custGeom>
            <a:avLst/>
            <a:gdLst/>
            <a:ahLst/>
            <a:cxnLst/>
            <a:rect l="l" t="t" r="r" b="b"/>
            <a:pathLst>
              <a:path w="266169" h="322587">
                <a:moveTo>
                  <a:pt x="0" y="0"/>
                </a:moveTo>
                <a:lnTo>
                  <a:pt x="266169" y="0"/>
                </a:lnTo>
                <a:lnTo>
                  <a:pt x="266169" y="322587"/>
                </a:lnTo>
                <a:lnTo>
                  <a:pt x="0" y="32258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58986" y="2159731"/>
            <a:ext cx="266169" cy="322587"/>
          </a:xfrm>
          <a:custGeom>
            <a:avLst/>
            <a:gdLst/>
            <a:ahLst/>
            <a:cxnLst/>
            <a:rect l="l" t="t" r="r" b="b"/>
            <a:pathLst>
              <a:path w="266169" h="322587">
                <a:moveTo>
                  <a:pt x="0" y="0"/>
                </a:moveTo>
                <a:lnTo>
                  <a:pt x="266169" y="0"/>
                </a:lnTo>
                <a:lnTo>
                  <a:pt x="266169" y="322587"/>
                </a:lnTo>
                <a:lnTo>
                  <a:pt x="0" y="32258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55809" y="1562001"/>
            <a:ext cx="0" cy="920322"/>
          </a:xfrm>
          <a:custGeom>
            <a:avLst/>
            <a:gdLst/>
            <a:ahLst/>
            <a:cxnLst/>
            <a:rect l="l" t="t" r="r" b="b"/>
            <a:pathLst>
              <a:path h="920322">
                <a:moveTo>
                  <a:pt x="0" y="920322"/>
                </a:moveTo>
                <a:lnTo>
                  <a:pt x="0" y="0"/>
                </a:lnTo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08279" y="2482324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08279" y="2245128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08279" y="2017419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08279" y="1789710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08279" y="1562001"/>
            <a:ext cx="47530" cy="0"/>
          </a:xfrm>
          <a:custGeom>
            <a:avLst/>
            <a:gdLst/>
            <a:ahLst/>
            <a:cxnLst/>
            <a:rect l="l" t="t" r="r" b="b"/>
            <a:pathLst>
              <a:path w="47530">
                <a:moveTo>
                  <a:pt x="0" y="0"/>
                </a:moveTo>
                <a:lnTo>
                  <a:pt x="47530" y="0"/>
                </a:lnTo>
              </a:path>
            </a:pathLst>
          </a:custGeom>
          <a:ln w="948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55809" y="2482324"/>
            <a:ext cx="3859463" cy="0"/>
          </a:xfrm>
          <a:custGeom>
            <a:avLst/>
            <a:gdLst/>
            <a:ahLst/>
            <a:cxnLst/>
            <a:rect l="l" t="t" r="r" b="b"/>
            <a:pathLst>
              <a:path w="3859463">
                <a:moveTo>
                  <a:pt x="0" y="0"/>
                </a:moveTo>
                <a:lnTo>
                  <a:pt x="3859463" y="0"/>
                </a:lnTo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55809" y="2482324"/>
            <a:ext cx="0" cy="37951"/>
          </a:xfrm>
          <a:custGeom>
            <a:avLst/>
            <a:gdLst/>
            <a:ahLst/>
            <a:cxnLst/>
            <a:rect l="l" t="t" r="r" b="b"/>
            <a:pathLst>
              <a:path h="37951">
                <a:moveTo>
                  <a:pt x="0" y="0"/>
                </a:moveTo>
                <a:lnTo>
                  <a:pt x="0" y="37951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85541" y="2482324"/>
            <a:ext cx="0" cy="37951"/>
          </a:xfrm>
          <a:custGeom>
            <a:avLst/>
            <a:gdLst/>
            <a:ahLst/>
            <a:cxnLst/>
            <a:rect l="l" t="t" r="r" b="b"/>
            <a:pathLst>
              <a:path h="37951">
                <a:moveTo>
                  <a:pt x="0" y="0"/>
                </a:moveTo>
                <a:lnTo>
                  <a:pt x="0" y="37951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15273" y="2482324"/>
            <a:ext cx="0" cy="37951"/>
          </a:xfrm>
          <a:custGeom>
            <a:avLst/>
            <a:gdLst/>
            <a:ahLst/>
            <a:cxnLst/>
            <a:rect l="l" t="t" r="r" b="b"/>
            <a:pathLst>
              <a:path h="37951">
                <a:moveTo>
                  <a:pt x="0" y="0"/>
                </a:moveTo>
                <a:lnTo>
                  <a:pt x="0" y="37951"/>
                </a:lnTo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45190" y="3146481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45190" y="3146470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72218" y="3146481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72218" y="3146470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99236" y="3146481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99246" y="3146470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45190" y="3374180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45190" y="3374179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72218" y="3374180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72218" y="3374179"/>
            <a:ext cx="76048" cy="66415"/>
          </a:xfrm>
          <a:custGeom>
            <a:avLst/>
            <a:gdLst/>
            <a:ahLst/>
            <a:cxnLst/>
            <a:rect l="l" t="t" r="r" b="b"/>
            <a:pathLst>
              <a:path w="76048" h="66415">
                <a:moveTo>
                  <a:pt x="0" y="0"/>
                </a:moveTo>
                <a:lnTo>
                  <a:pt x="76048" y="0"/>
                </a:lnTo>
                <a:lnTo>
                  <a:pt x="76048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99236" y="3374180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399246" y="3374179"/>
            <a:ext cx="66542" cy="66415"/>
          </a:xfrm>
          <a:custGeom>
            <a:avLst/>
            <a:gdLst/>
            <a:ahLst/>
            <a:cxnLst/>
            <a:rect l="l" t="t" r="r" b="b"/>
            <a:pathLst>
              <a:path w="66542" h="66415">
                <a:moveTo>
                  <a:pt x="0" y="0"/>
                </a:moveTo>
                <a:lnTo>
                  <a:pt x="66542" y="0"/>
                </a:lnTo>
                <a:lnTo>
                  <a:pt x="66542" y="66415"/>
                </a:lnTo>
                <a:lnTo>
                  <a:pt x="0" y="66415"/>
                </a:lnTo>
                <a:lnTo>
                  <a:pt x="0" y="0"/>
                </a:lnTo>
                <a:close/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37543" y="973754"/>
            <a:ext cx="4420315" cy="2609153"/>
          </a:xfrm>
          <a:custGeom>
            <a:avLst/>
            <a:gdLst/>
            <a:ahLst/>
            <a:cxnLst/>
            <a:rect l="l" t="t" r="r" b="b"/>
            <a:pathLst>
              <a:path w="4420315" h="2609153">
                <a:moveTo>
                  <a:pt x="0" y="0"/>
                </a:moveTo>
                <a:lnTo>
                  <a:pt x="4420315" y="0"/>
                </a:lnTo>
                <a:lnTo>
                  <a:pt x="4420315" y="2609153"/>
                </a:lnTo>
                <a:lnTo>
                  <a:pt x="0" y="2609153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32787" y="3943351"/>
            <a:ext cx="4506478" cy="2477159"/>
          </a:xfrm>
          <a:custGeom>
            <a:avLst/>
            <a:gdLst/>
            <a:ahLst/>
            <a:cxnLst/>
            <a:rect l="l" t="t" r="r" b="b"/>
            <a:pathLst>
              <a:path w="4506478" h="2477159">
                <a:moveTo>
                  <a:pt x="0" y="0"/>
                </a:moveTo>
                <a:lnTo>
                  <a:pt x="4506478" y="0"/>
                </a:lnTo>
                <a:lnTo>
                  <a:pt x="4506478" y="2477159"/>
                </a:lnTo>
                <a:lnTo>
                  <a:pt x="0" y="2477159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68998" y="5286336"/>
            <a:ext cx="532412" cy="0"/>
          </a:xfrm>
          <a:custGeom>
            <a:avLst/>
            <a:gdLst/>
            <a:ahLst/>
            <a:cxnLst/>
            <a:rect l="l" t="t" r="r" b="b"/>
            <a:pathLst>
              <a:path w="532412">
                <a:moveTo>
                  <a:pt x="0" y="0"/>
                </a:moveTo>
                <a:lnTo>
                  <a:pt x="532412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95706" y="5286337"/>
            <a:ext cx="1369056" cy="0"/>
          </a:xfrm>
          <a:custGeom>
            <a:avLst/>
            <a:gdLst/>
            <a:ahLst/>
            <a:cxnLst/>
            <a:rect l="l" t="t" r="r" b="b"/>
            <a:pathLst>
              <a:path w="1369056">
                <a:moveTo>
                  <a:pt x="0" y="0"/>
                </a:moveTo>
                <a:lnTo>
                  <a:pt x="1369056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55865" y="5286336"/>
            <a:ext cx="1131371" cy="0"/>
          </a:xfrm>
          <a:custGeom>
            <a:avLst/>
            <a:gdLst/>
            <a:ahLst/>
            <a:cxnLst/>
            <a:rect l="l" t="t" r="r" b="b"/>
            <a:pathLst>
              <a:path w="1131371">
                <a:moveTo>
                  <a:pt x="0" y="0"/>
                </a:moveTo>
                <a:lnTo>
                  <a:pt x="1131371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68998" y="5030077"/>
            <a:ext cx="532412" cy="0"/>
          </a:xfrm>
          <a:custGeom>
            <a:avLst/>
            <a:gdLst/>
            <a:ahLst/>
            <a:cxnLst/>
            <a:rect l="l" t="t" r="r" b="b"/>
            <a:pathLst>
              <a:path w="532412">
                <a:moveTo>
                  <a:pt x="0" y="0"/>
                </a:moveTo>
                <a:lnTo>
                  <a:pt x="532412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91472" y="5030077"/>
            <a:ext cx="1673291" cy="0"/>
          </a:xfrm>
          <a:custGeom>
            <a:avLst/>
            <a:gdLst/>
            <a:ahLst/>
            <a:cxnLst/>
            <a:rect l="l" t="t" r="r" b="b"/>
            <a:pathLst>
              <a:path w="1673291">
                <a:moveTo>
                  <a:pt x="0" y="0"/>
                </a:moveTo>
                <a:lnTo>
                  <a:pt x="1673291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55865" y="5030077"/>
            <a:ext cx="1131371" cy="0"/>
          </a:xfrm>
          <a:custGeom>
            <a:avLst/>
            <a:gdLst/>
            <a:ahLst/>
            <a:cxnLst/>
            <a:rect l="l" t="t" r="r" b="b"/>
            <a:pathLst>
              <a:path w="1131371">
                <a:moveTo>
                  <a:pt x="0" y="0"/>
                </a:moveTo>
                <a:lnTo>
                  <a:pt x="1131371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68998" y="4783309"/>
            <a:ext cx="532412" cy="0"/>
          </a:xfrm>
          <a:custGeom>
            <a:avLst/>
            <a:gdLst/>
            <a:ahLst/>
            <a:cxnLst/>
            <a:rect l="l" t="t" r="r" b="b"/>
            <a:pathLst>
              <a:path w="532412">
                <a:moveTo>
                  <a:pt x="0" y="0"/>
                </a:moveTo>
                <a:lnTo>
                  <a:pt x="532412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55865" y="4783309"/>
            <a:ext cx="3108897" cy="0"/>
          </a:xfrm>
          <a:custGeom>
            <a:avLst/>
            <a:gdLst/>
            <a:ahLst/>
            <a:cxnLst/>
            <a:rect l="l" t="t" r="r" b="b"/>
            <a:pathLst>
              <a:path w="3108897">
                <a:moveTo>
                  <a:pt x="0" y="0"/>
                </a:moveTo>
                <a:lnTo>
                  <a:pt x="3108897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55866" y="4536541"/>
            <a:ext cx="3945545" cy="0"/>
          </a:xfrm>
          <a:custGeom>
            <a:avLst/>
            <a:gdLst/>
            <a:ahLst/>
            <a:cxnLst/>
            <a:rect l="l" t="t" r="r" b="b"/>
            <a:pathLst>
              <a:path w="3945545">
                <a:moveTo>
                  <a:pt x="0" y="0"/>
                </a:moveTo>
                <a:lnTo>
                  <a:pt x="3945545" y="0"/>
                </a:lnTo>
              </a:path>
            </a:pathLst>
          </a:custGeom>
          <a:ln w="9491">
            <a:solidFill>
              <a:srgbClr val="C0C0C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384040" y="5514123"/>
            <a:ext cx="294736" cy="0"/>
          </a:xfrm>
          <a:custGeom>
            <a:avLst/>
            <a:gdLst/>
            <a:ahLst/>
            <a:cxnLst/>
            <a:rect l="l" t="t" r="r" b="b"/>
            <a:pathLst>
              <a:path w="294736">
                <a:moveTo>
                  <a:pt x="0" y="0"/>
                </a:moveTo>
                <a:lnTo>
                  <a:pt x="294736" y="0"/>
                </a:lnTo>
              </a:path>
            </a:pathLst>
          </a:custGeom>
          <a:ln w="39234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384040" y="5495141"/>
            <a:ext cx="294727" cy="37964"/>
          </a:xfrm>
          <a:custGeom>
            <a:avLst/>
            <a:gdLst/>
            <a:ahLst/>
            <a:cxnLst/>
            <a:rect l="l" t="t" r="r" b="b"/>
            <a:pathLst>
              <a:path w="294727" h="37964">
                <a:moveTo>
                  <a:pt x="0" y="0"/>
                </a:moveTo>
                <a:lnTo>
                  <a:pt x="294727" y="0"/>
                </a:lnTo>
                <a:lnTo>
                  <a:pt x="294727" y="37964"/>
                </a:lnTo>
                <a:lnTo>
                  <a:pt x="0" y="37964"/>
                </a:lnTo>
                <a:lnTo>
                  <a:pt x="0" y="0"/>
                </a:lnTo>
                <a:close/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352059" y="5514123"/>
            <a:ext cx="304234" cy="0"/>
          </a:xfrm>
          <a:custGeom>
            <a:avLst/>
            <a:gdLst/>
            <a:ahLst/>
            <a:cxnLst/>
            <a:rect l="l" t="t" r="r" b="b"/>
            <a:pathLst>
              <a:path w="304234">
                <a:moveTo>
                  <a:pt x="0" y="0"/>
                </a:moveTo>
                <a:lnTo>
                  <a:pt x="304234" y="0"/>
                </a:lnTo>
              </a:path>
            </a:pathLst>
          </a:custGeom>
          <a:ln w="39234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52059" y="5495141"/>
            <a:ext cx="304234" cy="37964"/>
          </a:xfrm>
          <a:custGeom>
            <a:avLst/>
            <a:gdLst/>
            <a:ahLst/>
            <a:cxnLst/>
            <a:rect l="l" t="t" r="r" b="b"/>
            <a:pathLst>
              <a:path w="304234" h="37964">
                <a:moveTo>
                  <a:pt x="0" y="0"/>
                </a:moveTo>
                <a:lnTo>
                  <a:pt x="304234" y="0"/>
                </a:lnTo>
                <a:lnTo>
                  <a:pt x="304234" y="37964"/>
                </a:lnTo>
                <a:lnTo>
                  <a:pt x="0" y="37964"/>
                </a:lnTo>
                <a:lnTo>
                  <a:pt x="0" y="0"/>
                </a:lnTo>
                <a:close/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678767" y="5509378"/>
            <a:ext cx="304225" cy="0"/>
          </a:xfrm>
          <a:custGeom>
            <a:avLst/>
            <a:gdLst/>
            <a:ahLst/>
            <a:cxnLst/>
            <a:rect l="l" t="t" r="r" b="b"/>
            <a:pathLst>
              <a:path w="304225">
                <a:moveTo>
                  <a:pt x="0" y="0"/>
                </a:moveTo>
                <a:lnTo>
                  <a:pt x="304225" y="0"/>
                </a:lnTo>
              </a:path>
            </a:pathLst>
          </a:custGeom>
          <a:ln w="48725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678767" y="5485650"/>
            <a:ext cx="304234" cy="47455"/>
          </a:xfrm>
          <a:custGeom>
            <a:avLst/>
            <a:gdLst/>
            <a:ahLst/>
            <a:cxnLst/>
            <a:rect l="l" t="t" r="r" b="b"/>
            <a:pathLst>
              <a:path w="304234" h="47455">
                <a:moveTo>
                  <a:pt x="0" y="0"/>
                </a:moveTo>
                <a:lnTo>
                  <a:pt x="304234" y="0"/>
                </a:lnTo>
                <a:lnTo>
                  <a:pt x="304234" y="47455"/>
                </a:lnTo>
                <a:lnTo>
                  <a:pt x="0" y="47455"/>
                </a:lnTo>
                <a:lnTo>
                  <a:pt x="0" y="0"/>
                </a:lnTo>
                <a:close/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56294" y="5509378"/>
            <a:ext cx="304234" cy="0"/>
          </a:xfrm>
          <a:custGeom>
            <a:avLst/>
            <a:gdLst/>
            <a:ahLst/>
            <a:cxnLst/>
            <a:rect l="l" t="t" r="r" b="b"/>
            <a:pathLst>
              <a:path w="304234">
                <a:moveTo>
                  <a:pt x="0" y="0"/>
                </a:moveTo>
                <a:lnTo>
                  <a:pt x="304234" y="0"/>
                </a:lnTo>
              </a:path>
            </a:pathLst>
          </a:custGeom>
          <a:ln w="48725">
            <a:solidFill>
              <a:srgbClr val="BBFF6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656294" y="5485650"/>
            <a:ext cx="304234" cy="47455"/>
          </a:xfrm>
          <a:custGeom>
            <a:avLst/>
            <a:gdLst/>
            <a:ahLst/>
            <a:cxnLst/>
            <a:rect l="l" t="t" r="r" b="b"/>
            <a:pathLst>
              <a:path w="304234" h="47455">
                <a:moveTo>
                  <a:pt x="0" y="0"/>
                </a:moveTo>
                <a:lnTo>
                  <a:pt x="304234" y="0"/>
                </a:lnTo>
                <a:lnTo>
                  <a:pt x="304234" y="47455"/>
                </a:lnTo>
                <a:lnTo>
                  <a:pt x="0" y="47455"/>
                </a:lnTo>
                <a:lnTo>
                  <a:pt x="0" y="0"/>
                </a:lnTo>
                <a:close/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83002" y="5371757"/>
            <a:ext cx="304234" cy="161348"/>
          </a:xfrm>
          <a:custGeom>
            <a:avLst/>
            <a:gdLst/>
            <a:ahLst/>
            <a:cxnLst/>
            <a:rect l="l" t="t" r="r" b="b"/>
            <a:pathLst>
              <a:path w="304234" h="161348">
                <a:moveTo>
                  <a:pt x="0" y="0"/>
                </a:moveTo>
                <a:lnTo>
                  <a:pt x="304234" y="0"/>
                </a:lnTo>
                <a:lnTo>
                  <a:pt x="304234" y="161348"/>
                </a:lnTo>
                <a:lnTo>
                  <a:pt x="0" y="16134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983002" y="5371757"/>
            <a:ext cx="304234" cy="161348"/>
          </a:xfrm>
          <a:custGeom>
            <a:avLst/>
            <a:gdLst/>
            <a:ahLst/>
            <a:cxnLst/>
            <a:rect l="l" t="t" r="r" b="b"/>
            <a:pathLst>
              <a:path w="304234" h="161348">
                <a:moveTo>
                  <a:pt x="0" y="0"/>
                </a:moveTo>
                <a:lnTo>
                  <a:pt x="304234" y="0"/>
                </a:lnTo>
                <a:lnTo>
                  <a:pt x="304234" y="161348"/>
                </a:lnTo>
                <a:lnTo>
                  <a:pt x="0" y="161348"/>
                </a:lnTo>
                <a:lnTo>
                  <a:pt x="0" y="0"/>
                </a:lnTo>
                <a:close/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60529" y="5390739"/>
            <a:ext cx="304234" cy="142366"/>
          </a:xfrm>
          <a:custGeom>
            <a:avLst/>
            <a:gdLst/>
            <a:ahLst/>
            <a:cxnLst/>
            <a:rect l="l" t="t" r="r" b="b"/>
            <a:pathLst>
              <a:path w="304234" h="142366">
                <a:moveTo>
                  <a:pt x="0" y="0"/>
                </a:moveTo>
                <a:lnTo>
                  <a:pt x="304234" y="0"/>
                </a:lnTo>
                <a:lnTo>
                  <a:pt x="304234" y="142366"/>
                </a:lnTo>
                <a:lnTo>
                  <a:pt x="0" y="142366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60529" y="5390739"/>
            <a:ext cx="304234" cy="142366"/>
          </a:xfrm>
          <a:custGeom>
            <a:avLst/>
            <a:gdLst/>
            <a:ahLst/>
            <a:cxnLst/>
            <a:rect l="l" t="t" r="r" b="b"/>
            <a:pathLst>
              <a:path w="304234" h="142366">
                <a:moveTo>
                  <a:pt x="0" y="0"/>
                </a:moveTo>
                <a:lnTo>
                  <a:pt x="304234" y="0"/>
                </a:lnTo>
                <a:lnTo>
                  <a:pt x="304234" y="142366"/>
                </a:lnTo>
                <a:lnTo>
                  <a:pt x="0" y="142366"/>
                </a:lnTo>
                <a:lnTo>
                  <a:pt x="0" y="0"/>
                </a:lnTo>
                <a:close/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87237" y="4802293"/>
            <a:ext cx="304234" cy="730812"/>
          </a:xfrm>
          <a:custGeom>
            <a:avLst/>
            <a:gdLst/>
            <a:ahLst/>
            <a:cxnLst/>
            <a:rect l="l" t="t" r="r" b="b"/>
            <a:pathLst>
              <a:path w="304234" h="730812">
                <a:moveTo>
                  <a:pt x="0" y="0"/>
                </a:moveTo>
                <a:lnTo>
                  <a:pt x="304234" y="0"/>
                </a:lnTo>
                <a:lnTo>
                  <a:pt x="304234" y="730812"/>
                </a:lnTo>
                <a:lnTo>
                  <a:pt x="0" y="73081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87237" y="4802293"/>
            <a:ext cx="304234" cy="730812"/>
          </a:xfrm>
          <a:custGeom>
            <a:avLst/>
            <a:gdLst/>
            <a:ahLst/>
            <a:cxnLst/>
            <a:rect l="l" t="t" r="r" b="b"/>
            <a:pathLst>
              <a:path w="304234" h="730812">
                <a:moveTo>
                  <a:pt x="0" y="0"/>
                </a:moveTo>
                <a:lnTo>
                  <a:pt x="304234" y="0"/>
                </a:lnTo>
                <a:lnTo>
                  <a:pt x="304234" y="730812"/>
                </a:lnTo>
                <a:lnTo>
                  <a:pt x="0" y="730812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64764" y="4754828"/>
            <a:ext cx="304234" cy="778277"/>
          </a:xfrm>
          <a:custGeom>
            <a:avLst/>
            <a:gdLst/>
            <a:ahLst/>
            <a:cxnLst/>
            <a:rect l="l" t="t" r="r" b="b"/>
            <a:pathLst>
              <a:path w="304234" h="778277">
                <a:moveTo>
                  <a:pt x="0" y="0"/>
                </a:moveTo>
                <a:lnTo>
                  <a:pt x="304234" y="0"/>
                </a:lnTo>
                <a:lnTo>
                  <a:pt x="304234" y="778277"/>
                </a:lnTo>
                <a:lnTo>
                  <a:pt x="0" y="77827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64764" y="4754838"/>
            <a:ext cx="304234" cy="778267"/>
          </a:xfrm>
          <a:custGeom>
            <a:avLst/>
            <a:gdLst/>
            <a:ahLst/>
            <a:cxnLst/>
            <a:rect l="l" t="t" r="r" b="b"/>
            <a:pathLst>
              <a:path w="304234" h="778267">
                <a:moveTo>
                  <a:pt x="0" y="0"/>
                </a:moveTo>
                <a:lnTo>
                  <a:pt x="304234" y="0"/>
                </a:lnTo>
                <a:lnTo>
                  <a:pt x="304234" y="778267"/>
                </a:lnTo>
                <a:lnTo>
                  <a:pt x="0" y="778267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91472" y="5257855"/>
            <a:ext cx="304234" cy="275250"/>
          </a:xfrm>
          <a:custGeom>
            <a:avLst/>
            <a:gdLst/>
            <a:ahLst/>
            <a:cxnLst/>
            <a:rect l="l" t="t" r="r" b="b"/>
            <a:pathLst>
              <a:path w="304234" h="275250">
                <a:moveTo>
                  <a:pt x="0" y="0"/>
                </a:moveTo>
                <a:lnTo>
                  <a:pt x="304234" y="0"/>
                </a:lnTo>
                <a:lnTo>
                  <a:pt x="304234" y="275250"/>
                </a:lnTo>
                <a:lnTo>
                  <a:pt x="0" y="275250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591472" y="5257864"/>
            <a:ext cx="304234" cy="275241"/>
          </a:xfrm>
          <a:custGeom>
            <a:avLst/>
            <a:gdLst/>
            <a:ahLst/>
            <a:cxnLst/>
            <a:rect l="l" t="t" r="r" b="b"/>
            <a:pathLst>
              <a:path w="304234" h="275241">
                <a:moveTo>
                  <a:pt x="0" y="0"/>
                </a:moveTo>
                <a:lnTo>
                  <a:pt x="304234" y="0"/>
                </a:lnTo>
                <a:lnTo>
                  <a:pt x="304234" y="275241"/>
                </a:lnTo>
                <a:lnTo>
                  <a:pt x="0" y="275241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69008" y="5276846"/>
            <a:ext cx="304234" cy="256258"/>
          </a:xfrm>
          <a:custGeom>
            <a:avLst/>
            <a:gdLst/>
            <a:ahLst/>
            <a:cxnLst/>
            <a:rect l="l" t="t" r="r" b="b"/>
            <a:pathLst>
              <a:path w="304234" h="256258">
                <a:moveTo>
                  <a:pt x="0" y="0"/>
                </a:moveTo>
                <a:lnTo>
                  <a:pt x="304234" y="0"/>
                </a:lnTo>
                <a:lnTo>
                  <a:pt x="304234" y="256258"/>
                </a:lnTo>
                <a:lnTo>
                  <a:pt x="0" y="25625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568999" y="5276846"/>
            <a:ext cx="304234" cy="256258"/>
          </a:xfrm>
          <a:custGeom>
            <a:avLst/>
            <a:gdLst/>
            <a:ahLst/>
            <a:cxnLst/>
            <a:rect l="l" t="t" r="r" b="b"/>
            <a:pathLst>
              <a:path w="304234" h="256258">
                <a:moveTo>
                  <a:pt x="0" y="0"/>
                </a:moveTo>
                <a:lnTo>
                  <a:pt x="304234" y="0"/>
                </a:lnTo>
                <a:lnTo>
                  <a:pt x="304234" y="256258"/>
                </a:lnTo>
                <a:lnTo>
                  <a:pt x="0" y="256258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55866" y="4536541"/>
            <a:ext cx="0" cy="996562"/>
          </a:xfrm>
          <a:custGeom>
            <a:avLst/>
            <a:gdLst/>
            <a:ahLst/>
            <a:cxnLst/>
            <a:rect l="l" t="t" r="r" b="b"/>
            <a:pathLst>
              <a:path h="996562">
                <a:moveTo>
                  <a:pt x="0" y="996562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08329" y="5533103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08329" y="5286335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108329" y="5030077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108329" y="4783309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08329" y="4536541"/>
            <a:ext cx="47536" cy="0"/>
          </a:xfrm>
          <a:custGeom>
            <a:avLst/>
            <a:gdLst/>
            <a:ahLst/>
            <a:cxnLst/>
            <a:rect l="l" t="t" r="r" b="b"/>
            <a:pathLst>
              <a:path w="47536">
                <a:moveTo>
                  <a:pt x="0" y="0"/>
                </a:moveTo>
                <a:lnTo>
                  <a:pt x="47536" y="0"/>
                </a:lnTo>
              </a:path>
            </a:pathLst>
          </a:custGeom>
          <a:ln w="9491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55866" y="5533103"/>
            <a:ext cx="3945545" cy="0"/>
          </a:xfrm>
          <a:custGeom>
            <a:avLst/>
            <a:gdLst/>
            <a:ahLst/>
            <a:cxnLst/>
            <a:rect l="l" t="t" r="r" b="b"/>
            <a:pathLst>
              <a:path w="3945545">
                <a:moveTo>
                  <a:pt x="0" y="0"/>
                </a:moveTo>
                <a:lnTo>
                  <a:pt x="3945545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55866" y="5533103"/>
            <a:ext cx="0" cy="37964"/>
          </a:xfrm>
          <a:custGeom>
            <a:avLst/>
            <a:gdLst/>
            <a:ahLst/>
            <a:cxnLst/>
            <a:rect l="l" t="t" r="r" b="b"/>
            <a:pathLst>
              <a:path h="37964">
                <a:moveTo>
                  <a:pt x="0" y="0"/>
                </a:moveTo>
                <a:lnTo>
                  <a:pt x="0" y="3796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123885" y="5533103"/>
            <a:ext cx="0" cy="37964"/>
          </a:xfrm>
          <a:custGeom>
            <a:avLst/>
            <a:gdLst/>
            <a:ahLst/>
            <a:cxnLst/>
            <a:rect l="l" t="t" r="r" b="b"/>
            <a:pathLst>
              <a:path h="37964">
                <a:moveTo>
                  <a:pt x="0" y="0"/>
                </a:moveTo>
                <a:lnTo>
                  <a:pt x="0" y="3796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1411" y="5533103"/>
            <a:ext cx="0" cy="37964"/>
          </a:xfrm>
          <a:custGeom>
            <a:avLst/>
            <a:gdLst/>
            <a:ahLst/>
            <a:cxnLst/>
            <a:rect l="l" t="t" r="r" b="b"/>
            <a:pathLst>
              <a:path h="37964">
                <a:moveTo>
                  <a:pt x="0" y="0"/>
                </a:moveTo>
                <a:lnTo>
                  <a:pt x="0" y="3796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74878" y="6197471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74878" y="6197480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897436" y="6197471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897436" y="6197480"/>
            <a:ext cx="76058" cy="66437"/>
          </a:xfrm>
          <a:custGeom>
            <a:avLst/>
            <a:gdLst/>
            <a:ahLst/>
            <a:cxnLst/>
            <a:rect l="l" t="t" r="r" b="b"/>
            <a:pathLst>
              <a:path w="76058" h="66437">
                <a:moveTo>
                  <a:pt x="0" y="0"/>
                </a:moveTo>
                <a:lnTo>
                  <a:pt x="76058" y="0"/>
                </a:lnTo>
                <a:lnTo>
                  <a:pt x="76058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77038" y="6197471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677038" y="6197480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447132" y="6197471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47132" y="6197480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217227" y="6197471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217227" y="6197480"/>
            <a:ext cx="66551" cy="66437"/>
          </a:xfrm>
          <a:custGeom>
            <a:avLst/>
            <a:gdLst/>
            <a:ahLst/>
            <a:cxnLst/>
            <a:rect l="l" t="t" r="r" b="b"/>
            <a:pathLst>
              <a:path w="66551" h="66437">
                <a:moveTo>
                  <a:pt x="0" y="0"/>
                </a:moveTo>
                <a:lnTo>
                  <a:pt x="66551" y="0"/>
                </a:lnTo>
                <a:lnTo>
                  <a:pt x="66551" y="66437"/>
                </a:lnTo>
                <a:lnTo>
                  <a:pt x="0" y="66437"/>
                </a:lnTo>
                <a:lnTo>
                  <a:pt x="0" y="0"/>
                </a:lnTo>
                <a:close/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7544" y="3948095"/>
            <a:ext cx="4506487" cy="2477163"/>
          </a:xfrm>
          <a:custGeom>
            <a:avLst/>
            <a:gdLst/>
            <a:ahLst/>
            <a:cxnLst/>
            <a:rect l="l" t="t" r="r" b="b"/>
            <a:pathLst>
              <a:path w="4506487" h="2477163">
                <a:moveTo>
                  <a:pt x="0" y="0"/>
                </a:moveTo>
                <a:lnTo>
                  <a:pt x="4506487" y="0"/>
                </a:lnTo>
                <a:lnTo>
                  <a:pt x="4506487" y="2477163"/>
                </a:lnTo>
                <a:lnTo>
                  <a:pt x="0" y="2477163"/>
                </a:lnTo>
                <a:lnTo>
                  <a:pt x="0" y="0"/>
                </a:lnTo>
                <a:close/>
              </a:path>
            </a:pathLst>
          </a:custGeom>
          <a:ln w="9504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718819" y="449580"/>
            <a:ext cx="6315075" cy="616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marR="1877060" algn="ctr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-45" dirty="0">
                <a:latin typeface="Calibri"/>
                <a:cs typeface="Calibri"/>
              </a:rPr>
              <a:t>ono</a:t>
            </a:r>
            <a:r>
              <a:rPr sz="1200" spc="-70" dirty="0">
                <a:latin typeface="Calibri"/>
                <a:cs typeface="Calibri"/>
              </a:rPr>
              <a:t>m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c 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R="185928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(M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R="589407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2"/>
              </a:spcBef>
            </a:pPr>
            <a:endParaRPr sz="65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1069340">
              <a:lnSpc>
                <a:spcPct val="100000"/>
              </a:lnSpc>
              <a:spcBef>
                <a:spcPts val="155"/>
              </a:spcBef>
              <a:tabLst>
                <a:tab pos="289052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7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5" dirty="0">
                <a:latin typeface="Calibri"/>
                <a:cs typeface="Calibri"/>
              </a:rPr>
              <a:t>le</a:t>
            </a:r>
            <a:endParaRPr sz="950">
              <a:latin typeface="Calibri"/>
              <a:cs typeface="Calibri"/>
            </a:endParaRPr>
          </a:p>
          <a:p>
            <a:pPr marR="1591310" algn="ctr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R="1779270" algn="ctr">
              <a:lnSpc>
                <a:spcPct val="100000"/>
              </a:lnSpc>
              <a:tabLst>
                <a:tab pos="826135" algn="l"/>
                <a:tab pos="1652270" algn="l"/>
              </a:tabLst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11"/>
              </a:spcBef>
            </a:pPr>
            <a:endParaRPr sz="650"/>
          </a:p>
          <a:p>
            <a:pPr marR="1884045" algn="ctr">
              <a:lnSpc>
                <a:spcPct val="100000"/>
              </a:lnSpc>
              <a:tabLst>
                <a:tab pos="826135" algn="l"/>
                <a:tab pos="1652270" algn="l"/>
              </a:tabLst>
            </a:pP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15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16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17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7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8"/>
              </a:spcBef>
            </a:pPr>
            <a:endParaRPr sz="1000"/>
          </a:p>
          <a:p>
            <a:pPr marR="1792605" algn="ctr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-45" dirty="0">
                <a:latin typeface="Calibri"/>
                <a:cs typeface="Calibri"/>
              </a:rPr>
              <a:t>ono</a:t>
            </a:r>
            <a:r>
              <a:rPr sz="1200" spc="-70" dirty="0">
                <a:latin typeface="Calibri"/>
                <a:cs typeface="Calibri"/>
              </a:rPr>
              <a:t>m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c</a:t>
            </a:r>
            <a:r>
              <a:rPr sz="1200" spc="12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 marR="1784350" algn="ctr">
              <a:lnSpc>
                <a:spcPct val="100000"/>
              </a:lnSpc>
              <a:spcBef>
                <a:spcPts val="80"/>
              </a:spcBef>
            </a:pPr>
            <a:r>
              <a:rPr sz="950" spc="5" dirty="0">
                <a:latin typeface="Calibri"/>
                <a:cs typeface="Calibri"/>
              </a:rPr>
              <a:t>(M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75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8"/>
              </a:spcBef>
            </a:pPr>
            <a:endParaRPr sz="700"/>
          </a:p>
          <a:p>
            <a:pPr marR="58934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80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R="58934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R="58934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R="589343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R="5831840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L="1090930">
              <a:lnSpc>
                <a:spcPct val="100000"/>
              </a:lnSpc>
              <a:spcBef>
                <a:spcPts val="155"/>
              </a:spcBef>
              <a:tabLst>
                <a:tab pos="2955290" algn="l"/>
              </a:tabLst>
            </a:pPr>
            <a:r>
              <a:rPr sz="950" spc="5" dirty="0">
                <a:latin typeface="Calibri"/>
                <a:cs typeface="Calibri"/>
              </a:rPr>
              <a:t>M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0" dirty="0">
                <a:latin typeface="Calibri"/>
                <a:cs typeface="Calibri"/>
              </a:rPr>
              <a:t>N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75" dirty="0">
                <a:latin typeface="Calibri"/>
                <a:cs typeface="Calibri"/>
              </a:rPr>
              <a:t>M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dirty="0">
                <a:latin typeface="Calibri"/>
                <a:cs typeface="Calibri"/>
              </a:rPr>
              <a:t>l</a:t>
            </a:r>
            <a:r>
              <a:rPr sz="950" spc="1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b</a:t>
            </a:r>
            <a:r>
              <a:rPr sz="950" spc="5" dirty="0">
                <a:latin typeface="Calibri"/>
                <a:cs typeface="Calibri"/>
              </a:rPr>
              <a:t>le</a:t>
            </a:r>
            <a:endParaRPr sz="950">
              <a:latin typeface="Calibri"/>
              <a:cs typeface="Calibri"/>
            </a:endParaRPr>
          </a:p>
          <a:p>
            <a:pPr marR="1497965" algn="ctr">
              <a:lnSpc>
                <a:spcPct val="100000"/>
              </a:lnSpc>
              <a:spcBef>
                <a:spcPts val="375"/>
              </a:spcBef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58800">
              <a:lnSpc>
                <a:spcPct val="100000"/>
              </a:lnSpc>
              <a:tabLst>
                <a:tab pos="1281430" algn="l"/>
                <a:tab pos="2054225" algn="l"/>
                <a:tab pos="2827020" algn="l"/>
                <a:tab pos="3599179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8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sz="quarter" idx="5"/>
          </p:nvPr>
        </p:nvSpPr>
        <p:spPr>
          <a:xfrm>
            <a:off x="457200" y="9423348"/>
            <a:ext cx="11047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13" name="object 113"/>
          <p:cNvSpPr txBox="1"/>
          <p:nvPr/>
        </p:nvSpPr>
        <p:spPr>
          <a:xfrm>
            <a:off x="6886016" y="9423348"/>
            <a:ext cx="16764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87" y="969014"/>
            <a:ext cx="5116077" cy="2848007"/>
          </a:xfrm>
          <a:custGeom>
            <a:avLst/>
            <a:gdLst/>
            <a:ahLst/>
            <a:cxnLst/>
            <a:rect l="l" t="t" r="r" b="b"/>
            <a:pathLst>
              <a:path w="5116077" h="2848007">
                <a:moveTo>
                  <a:pt x="0" y="0"/>
                </a:moveTo>
                <a:lnTo>
                  <a:pt x="5116077" y="0"/>
                </a:lnTo>
                <a:lnTo>
                  <a:pt x="5116077" y="2848007"/>
                </a:lnTo>
                <a:lnTo>
                  <a:pt x="0" y="2848007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8827" y="2578136"/>
            <a:ext cx="152154" cy="0"/>
          </a:xfrm>
          <a:custGeom>
            <a:avLst/>
            <a:gdLst/>
            <a:ahLst/>
            <a:cxnLst/>
            <a:rect l="l" t="t" r="r" b="b"/>
            <a:pathLst>
              <a:path w="152154">
                <a:moveTo>
                  <a:pt x="0" y="0"/>
                </a:moveTo>
                <a:lnTo>
                  <a:pt x="152154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37317" y="2578136"/>
            <a:ext cx="304302" cy="0"/>
          </a:xfrm>
          <a:custGeom>
            <a:avLst/>
            <a:gdLst/>
            <a:ahLst/>
            <a:cxnLst/>
            <a:rect l="l" t="t" r="r" b="b"/>
            <a:pathLst>
              <a:path w="304302">
                <a:moveTo>
                  <a:pt x="0" y="0"/>
                </a:moveTo>
                <a:lnTo>
                  <a:pt x="30430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5816" y="2578135"/>
            <a:ext cx="304293" cy="0"/>
          </a:xfrm>
          <a:custGeom>
            <a:avLst/>
            <a:gdLst/>
            <a:ahLst/>
            <a:cxnLst/>
            <a:rect l="l" t="t" r="r" b="b"/>
            <a:pathLst>
              <a:path w="304293">
                <a:moveTo>
                  <a:pt x="0" y="0"/>
                </a:moveTo>
                <a:lnTo>
                  <a:pt x="304293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5959" y="2578134"/>
            <a:ext cx="152158" cy="0"/>
          </a:xfrm>
          <a:custGeom>
            <a:avLst/>
            <a:gdLst/>
            <a:ahLst/>
            <a:cxnLst/>
            <a:rect l="l" t="t" r="r" b="b"/>
            <a:pathLst>
              <a:path w="152158">
                <a:moveTo>
                  <a:pt x="0" y="0"/>
                </a:moveTo>
                <a:lnTo>
                  <a:pt x="15215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8827" y="2378775"/>
            <a:ext cx="152154" cy="0"/>
          </a:xfrm>
          <a:custGeom>
            <a:avLst/>
            <a:gdLst/>
            <a:ahLst/>
            <a:cxnLst/>
            <a:rect l="l" t="t" r="r" b="b"/>
            <a:pathLst>
              <a:path w="152154">
                <a:moveTo>
                  <a:pt x="0" y="0"/>
                </a:moveTo>
                <a:lnTo>
                  <a:pt x="152154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37317" y="2378775"/>
            <a:ext cx="504000" cy="0"/>
          </a:xfrm>
          <a:custGeom>
            <a:avLst/>
            <a:gdLst/>
            <a:ahLst/>
            <a:cxnLst/>
            <a:rect l="l" t="t" r="r" b="b"/>
            <a:pathLst>
              <a:path w="504000">
                <a:moveTo>
                  <a:pt x="0" y="0"/>
                </a:moveTo>
                <a:lnTo>
                  <a:pt x="50400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15816" y="2378775"/>
            <a:ext cx="304293" cy="0"/>
          </a:xfrm>
          <a:custGeom>
            <a:avLst/>
            <a:gdLst/>
            <a:ahLst/>
            <a:cxnLst/>
            <a:rect l="l" t="t" r="r" b="b"/>
            <a:pathLst>
              <a:path w="304293">
                <a:moveTo>
                  <a:pt x="0" y="0"/>
                </a:moveTo>
                <a:lnTo>
                  <a:pt x="304293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55959" y="2378774"/>
            <a:ext cx="152158" cy="0"/>
          </a:xfrm>
          <a:custGeom>
            <a:avLst/>
            <a:gdLst/>
            <a:ahLst/>
            <a:cxnLst/>
            <a:rect l="l" t="t" r="r" b="b"/>
            <a:pathLst>
              <a:path w="152158">
                <a:moveTo>
                  <a:pt x="0" y="0"/>
                </a:moveTo>
                <a:lnTo>
                  <a:pt x="152158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58827" y="2188907"/>
            <a:ext cx="152153" cy="0"/>
          </a:xfrm>
          <a:custGeom>
            <a:avLst/>
            <a:gdLst/>
            <a:ahLst/>
            <a:cxnLst/>
            <a:rect l="l" t="t" r="r" b="b"/>
            <a:pathLst>
              <a:path w="152153">
                <a:moveTo>
                  <a:pt x="0" y="0"/>
                </a:moveTo>
                <a:lnTo>
                  <a:pt x="152153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50525" y="2188907"/>
            <a:ext cx="399396" cy="0"/>
          </a:xfrm>
          <a:custGeom>
            <a:avLst/>
            <a:gdLst/>
            <a:ahLst/>
            <a:cxnLst/>
            <a:rect l="l" t="t" r="r" b="b"/>
            <a:pathLst>
              <a:path w="399396">
                <a:moveTo>
                  <a:pt x="0" y="0"/>
                </a:moveTo>
                <a:lnTo>
                  <a:pt x="399396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37317" y="2188907"/>
            <a:ext cx="504000" cy="0"/>
          </a:xfrm>
          <a:custGeom>
            <a:avLst/>
            <a:gdLst/>
            <a:ahLst/>
            <a:cxnLst/>
            <a:rect l="l" t="t" r="r" b="b"/>
            <a:pathLst>
              <a:path w="504000">
                <a:moveTo>
                  <a:pt x="0" y="0"/>
                </a:moveTo>
                <a:lnTo>
                  <a:pt x="50400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29015" y="2188907"/>
            <a:ext cx="408905" cy="0"/>
          </a:xfrm>
          <a:custGeom>
            <a:avLst/>
            <a:gdLst/>
            <a:ahLst/>
            <a:cxnLst/>
            <a:rect l="l" t="t" r="r" b="b"/>
            <a:pathLst>
              <a:path w="408905">
                <a:moveTo>
                  <a:pt x="0" y="0"/>
                </a:moveTo>
                <a:lnTo>
                  <a:pt x="408905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15816" y="2188907"/>
            <a:ext cx="513500" cy="0"/>
          </a:xfrm>
          <a:custGeom>
            <a:avLst/>
            <a:gdLst/>
            <a:ahLst/>
            <a:cxnLst/>
            <a:rect l="l" t="t" r="r" b="b"/>
            <a:pathLst>
              <a:path w="513500">
                <a:moveTo>
                  <a:pt x="0" y="0"/>
                </a:moveTo>
                <a:lnTo>
                  <a:pt x="51350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07505" y="2188907"/>
            <a:ext cx="408905" cy="0"/>
          </a:xfrm>
          <a:custGeom>
            <a:avLst/>
            <a:gdLst/>
            <a:ahLst/>
            <a:cxnLst/>
            <a:rect l="l" t="t" r="r" b="b"/>
            <a:pathLst>
              <a:path w="408905">
                <a:moveTo>
                  <a:pt x="0" y="0"/>
                </a:moveTo>
                <a:lnTo>
                  <a:pt x="408905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5959" y="2188907"/>
            <a:ext cx="351847" cy="0"/>
          </a:xfrm>
          <a:custGeom>
            <a:avLst/>
            <a:gdLst/>
            <a:ahLst/>
            <a:cxnLst/>
            <a:rect l="l" t="t" r="r" b="b"/>
            <a:pathLst>
              <a:path w="351847">
                <a:moveTo>
                  <a:pt x="0" y="0"/>
                </a:moveTo>
                <a:lnTo>
                  <a:pt x="351847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59129" y="1989546"/>
            <a:ext cx="351851" cy="0"/>
          </a:xfrm>
          <a:custGeom>
            <a:avLst/>
            <a:gdLst/>
            <a:ahLst/>
            <a:cxnLst/>
            <a:rect l="l" t="t" r="r" b="b"/>
            <a:pathLst>
              <a:path w="351851">
                <a:moveTo>
                  <a:pt x="0" y="0"/>
                </a:moveTo>
                <a:lnTo>
                  <a:pt x="351851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37619" y="1989546"/>
            <a:ext cx="1312302" cy="0"/>
          </a:xfrm>
          <a:custGeom>
            <a:avLst/>
            <a:gdLst/>
            <a:ahLst/>
            <a:cxnLst/>
            <a:rect l="l" t="t" r="r" b="b"/>
            <a:pathLst>
              <a:path w="1312302">
                <a:moveTo>
                  <a:pt x="0" y="0"/>
                </a:moveTo>
                <a:lnTo>
                  <a:pt x="1312302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29015" y="1989546"/>
            <a:ext cx="408905" cy="0"/>
          </a:xfrm>
          <a:custGeom>
            <a:avLst/>
            <a:gdLst/>
            <a:ahLst/>
            <a:cxnLst/>
            <a:rect l="l" t="t" r="r" b="b"/>
            <a:pathLst>
              <a:path w="408905">
                <a:moveTo>
                  <a:pt x="0" y="0"/>
                </a:moveTo>
                <a:lnTo>
                  <a:pt x="408905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16109" y="1989546"/>
            <a:ext cx="713207" cy="0"/>
          </a:xfrm>
          <a:custGeom>
            <a:avLst/>
            <a:gdLst/>
            <a:ahLst/>
            <a:cxnLst/>
            <a:rect l="l" t="t" r="r" b="b"/>
            <a:pathLst>
              <a:path w="713207">
                <a:moveTo>
                  <a:pt x="0" y="0"/>
                </a:moveTo>
                <a:lnTo>
                  <a:pt x="713207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707505" y="1989546"/>
            <a:ext cx="408905" cy="0"/>
          </a:xfrm>
          <a:custGeom>
            <a:avLst/>
            <a:gdLst/>
            <a:ahLst/>
            <a:cxnLst/>
            <a:rect l="l" t="t" r="r" b="b"/>
            <a:pathLst>
              <a:path w="408905">
                <a:moveTo>
                  <a:pt x="0" y="0"/>
                </a:moveTo>
                <a:lnTo>
                  <a:pt x="408905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5959" y="1989546"/>
            <a:ext cx="351847" cy="0"/>
          </a:xfrm>
          <a:custGeom>
            <a:avLst/>
            <a:gdLst/>
            <a:ahLst/>
            <a:cxnLst/>
            <a:rect l="l" t="t" r="r" b="b"/>
            <a:pathLst>
              <a:path w="351847">
                <a:moveTo>
                  <a:pt x="0" y="0"/>
                </a:moveTo>
                <a:lnTo>
                  <a:pt x="351847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59129" y="1799679"/>
            <a:ext cx="351851" cy="0"/>
          </a:xfrm>
          <a:custGeom>
            <a:avLst/>
            <a:gdLst/>
            <a:ahLst/>
            <a:cxnLst/>
            <a:rect l="l" t="t" r="r" b="b"/>
            <a:pathLst>
              <a:path w="351851">
                <a:moveTo>
                  <a:pt x="0" y="0"/>
                </a:moveTo>
                <a:lnTo>
                  <a:pt x="351851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5959" y="1799679"/>
            <a:ext cx="3993961" cy="0"/>
          </a:xfrm>
          <a:custGeom>
            <a:avLst/>
            <a:gdLst/>
            <a:ahLst/>
            <a:cxnLst/>
            <a:rect l="l" t="t" r="r" b="b"/>
            <a:pathLst>
              <a:path w="3993961">
                <a:moveTo>
                  <a:pt x="0" y="0"/>
                </a:moveTo>
                <a:lnTo>
                  <a:pt x="3993961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5959" y="1600318"/>
            <a:ext cx="4555020" cy="0"/>
          </a:xfrm>
          <a:custGeom>
            <a:avLst/>
            <a:gdLst/>
            <a:ahLst/>
            <a:cxnLst/>
            <a:rect l="l" t="t" r="r" b="b"/>
            <a:pathLst>
              <a:path w="4555020">
                <a:moveTo>
                  <a:pt x="0" y="0"/>
                </a:moveTo>
                <a:lnTo>
                  <a:pt x="455502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5959" y="1410451"/>
            <a:ext cx="4555020" cy="0"/>
          </a:xfrm>
          <a:custGeom>
            <a:avLst/>
            <a:gdLst/>
            <a:ahLst/>
            <a:cxnLst/>
            <a:rect l="l" t="t" r="r" b="b"/>
            <a:pathLst>
              <a:path w="4555020">
                <a:moveTo>
                  <a:pt x="0" y="0"/>
                </a:moveTo>
                <a:lnTo>
                  <a:pt x="4555020" y="0"/>
                </a:lnTo>
              </a:path>
            </a:pathLst>
          </a:custGeom>
          <a:ln w="9493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08118" y="2312324"/>
            <a:ext cx="199698" cy="455681"/>
          </a:xfrm>
          <a:custGeom>
            <a:avLst/>
            <a:gdLst/>
            <a:ahLst/>
            <a:cxnLst/>
            <a:rect l="l" t="t" r="r" b="b"/>
            <a:pathLst>
              <a:path w="199698" h="455681">
                <a:moveTo>
                  <a:pt x="0" y="0"/>
                </a:moveTo>
                <a:lnTo>
                  <a:pt x="199698" y="0"/>
                </a:lnTo>
                <a:lnTo>
                  <a:pt x="199698" y="455681"/>
                </a:lnTo>
                <a:lnTo>
                  <a:pt x="0" y="455681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08108" y="2312323"/>
            <a:ext cx="199698" cy="455681"/>
          </a:xfrm>
          <a:custGeom>
            <a:avLst/>
            <a:gdLst/>
            <a:ahLst/>
            <a:cxnLst/>
            <a:rect l="l" t="t" r="r" b="b"/>
            <a:pathLst>
              <a:path w="199698" h="455681">
                <a:moveTo>
                  <a:pt x="0" y="0"/>
                </a:moveTo>
                <a:lnTo>
                  <a:pt x="199698" y="0"/>
                </a:lnTo>
                <a:lnTo>
                  <a:pt x="199698" y="455681"/>
                </a:lnTo>
                <a:lnTo>
                  <a:pt x="0" y="45568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20109" y="2302830"/>
            <a:ext cx="209207" cy="465174"/>
          </a:xfrm>
          <a:custGeom>
            <a:avLst/>
            <a:gdLst/>
            <a:ahLst/>
            <a:cxnLst/>
            <a:rect l="l" t="t" r="r" b="b"/>
            <a:pathLst>
              <a:path w="209207" h="465174">
                <a:moveTo>
                  <a:pt x="0" y="0"/>
                </a:moveTo>
                <a:lnTo>
                  <a:pt x="209207" y="0"/>
                </a:lnTo>
                <a:lnTo>
                  <a:pt x="209207" y="465174"/>
                </a:lnTo>
                <a:lnTo>
                  <a:pt x="0" y="465174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20109" y="2302830"/>
            <a:ext cx="209207" cy="465174"/>
          </a:xfrm>
          <a:custGeom>
            <a:avLst/>
            <a:gdLst/>
            <a:ahLst/>
            <a:cxnLst/>
            <a:rect l="l" t="t" r="r" b="b"/>
            <a:pathLst>
              <a:path w="209207" h="465174">
                <a:moveTo>
                  <a:pt x="0" y="0"/>
                </a:moveTo>
                <a:lnTo>
                  <a:pt x="209207" y="0"/>
                </a:lnTo>
                <a:lnTo>
                  <a:pt x="209207" y="465174"/>
                </a:lnTo>
                <a:lnTo>
                  <a:pt x="0" y="465174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41619" y="2397764"/>
            <a:ext cx="199698" cy="370240"/>
          </a:xfrm>
          <a:custGeom>
            <a:avLst/>
            <a:gdLst/>
            <a:ahLst/>
            <a:cxnLst/>
            <a:rect l="l" t="t" r="r" b="b"/>
            <a:pathLst>
              <a:path w="199698" h="370240">
                <a:moveTo>
                  <a:pt x="0" y="0"/>
                </a:moveTo>
                <a:lnTo>
                  <a:pt x="199698" y="0"/>
                </a:lnTo>
                <a:lnTo>
                  <a:pt x="199698" y="370240"/>
                </a:lnTo>
                <a:lnTo>
                  <a:pt x="0" y="370240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41619" y="2397764"/>
            <a:ext cx="199698" cy="370240"/>
          </a:xfrm>
          <a:custGeom>
            <a:avLst/>
            <a:gdLst/>
            <a:ahLst/>
            <a:cxnLst/>
            <a:rect l="l" t="t" r="r" b="b"/>
            <a:pathLst>
              <a:path w="199698" h="370240">
                <a:moveTo>
                  <a:pt x="0" y="0"/>
                </a:moveTo>
                <a:lnTo>
                  <a:pt x="199698" y="0"/>
                </a:lnTo>
                <a:lnTo>
                  <a:pt x="199698" y="370240"/>
                </a:lnTo>
                <a:lnTo>
                  <a:pt x="0" y="370240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07806" y="1923087"/>
            <a:ext cx="199698" cy="844908"/>
          </a:xfrm>
          <a:custGeom>
            <a:avLst/>
            <a:gdLst/>
            <a:ahLst/>
            <a:cxnLst/>
            <a:rect l="l" t="t" r="r" b="b"/>
            <a:pathLst>
              <a:path w="199698" h="844908">
                <a:moveTo>
                  <a:pt x="0" y="0"/>
                </a:moveTo>
                <a:lnTo>
                  <a:pt x="199698" y="0"/>
                </a:lnTo>
                <a:lnTo>
                  <a:pt x="199698" y="844908"/>
                </a:lnTo>
                <a:lnTo>
                  <a:pt x="0" y="84490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07806" y="1923096"/>
            <a:ext cx="199698" cy="844908"/>
          </a:xfrm>
          <a:custGeom>
            <a:avLst/>
            <a:gdLst/>
            <a:ahLst/>
            <a:cxnLst/>
            <a:rect l="l" t="t" r="r" b="b"/>
            <a:pathLst>
              <a:path w="199698" h="844908">
                <a:moveTo>
                  <a:pt x="0" y="0"/>
                </a:moveTo>
                <a:lnTo>
                  <a:pt x="199698" y="0"/>
                </a:lnTo>
                <a:lnTo>
                  <a:pt x="199698" y="844908"/>
                </a:lnTo>
                <a:lnTo>
                  <a:pt x="0" y="84490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29316" y="1961069"/>
            <a:ext cx="199698" cy="806935"/>
          </a:xfrm>
          <a:custGeom>
            <a:avLst/>
            <a:gdLst/>
            <a:ahLst/>
            <a:cxnLst/>
            <a:rect l="l" t="t" r="r" b="b"/>
            <a:pathLst>
              <a:path w="199698" h="806935">
                <a:moveTo>
                  <a:pt x="0" y="0"/>
                </a:moveTo>
                <a:lnTo>
                  <a:pt x="199698" y="0"/>
                </a:lnTo>
                <a:lnTo>
                  <a:pt x="199698" y="806935"/>
                </a:lnTo>
                <a:lnTo>
                  <a:pt x="0" y="806935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29316" y="1961069"/>
            <a:ext cx="199698" cy="806935"/>
          </a:xfrm>
          <a:custGeom>
            <a:avLst/>
            <a:gdLst/>
            <a:ahLst/>
            <a:cxnLst/>
            <a:rect l="l" t="t" r="r" b="b"/>
            <a:pathLst>
              <a:path w="199698" h="806935">
                <a:moveTo>
                  <a:pt x="0" y="0"/>
                </a:moveTo>
                <a:lnTo>
                  <a:pt x="199698" y="0"/>
                </a:lnTo>
                <a:lnTo>
                  <a:pt x="199698" y="806935"/>
                </a:lnTo>
                <a:lnTo>
                  <a:pt x="0" y="80693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41317" y="2093967"/>
            <a:ext cx="209207" cy="674028"/>
          </a:xfrm>
          <a:custGeom>
            <a:avLst/>
            <a:gdLst/>
            <a:ahLst/>
            <a:cxnLst/>
            <a:rect l="l" t="t" r="r" b="b"/>
            <a:pathLst>
              <a:path w="209207" h="674028">
                <a:moveTo>
                  <a:pt x="0" y="0"/>
                </a:moveTo>
                <a:lnTo>
                  <a:pt x="209207" y="0"/>
                </a:lnTo>
                <a:lnTo>
                  <a:pt x="209207" y="674028"/>
                </a:lnTo>
                <a:lnTo>
                  <a:pt x="0" y="674028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41317" y="2093976"/>
            <a:ext cx="209207" cy="674028"/>
          </a:xfrm>
          <a:custGeom>
            <a:avLst/>
            <a:gdLst/>
            <a:ahLst/>
            <a:cxnLst/>
            <a:rect l="l" t="t" r="r" b="b"/>
            <a:pathLst>
              <a:path w="209207" h="674028">
                <a:moveTo>
                  <a:pt x="0" y="0"/>
                </a:moveTo>
                <a:lnTo>
                  <a:pt x="209207" y="0"/>
                </a:lnTo>
                <a:lnTo>
                  <a:pt x="209207" y="674028"/>
                </a:lnTo>
                <a:lnTo>
                  <a:pt x="0" y="674028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07505" y="2226884"/>
            <a:ext cx="199707" cy="541121"/>
          </a:xfrm>
          <a:custGeom>
            <a:avLst/>
            <a:gdLst/>
            <a:ahLst/>
            <a:cxnLst/>
            <a:rect l="l" t="t" r="r" b="b"/>
            <a:pathLst>
              <a:path w="199707" h="541121">
                <a:moveTo>
                  <a:pt x="0" y="0"/>
                </a:moveTo>
                <a:lnTo>
                  <a:pt x="199707" y="0"/>
                </a:lnTo>
                <a:lnTo>
                  <a:pt x="199707" y="541121"/>
                </a:lnTo>
                <a:lnTo>
                  <a:pt x="0" y="54112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07505" y="2226883"/>
            <a:ext cx="199698" cy="541121"/>
          </a:xfrm>
          <a:custGeom>
            <a:avLst/>
            <a:gdLst/>
            <a:ahLst/>
            <a:cxnLst/>
            <a:rect l="l" t="t" r="r" b="b"/>
            <a:pathLst>
              <a:path w="199698" h="541121">
                <a:moveTo>
                  <a:pt x="0" y="0"/>
                </a:moveTo>
                <a:lnTo>
                  <a:pt x="199698" y="0"/>
                </a:lnTo>
                <a:lnTo>
                  <a:pt x="199698" y="541121"/>
                </a:lnTo>
                <a:lnTo>
                  <a:pt x="0" y="54112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229014" y="2226883"/>
            <a:ext cx="199698" cy="541121"/>
          </a:xfrm>
          <a:custGeom>
            <a:avLst/>
            <a:gdLst/>
            <a:ahLst/>
            <a:cxnLst/>
            <a:rect l="l" t="t" r="r" b="b"/>
            <a:pathLst>
              <a:path w="199698" h="541121">
                <a:moveTo>
                  <a:pt x="0" y="0"/>
                </a:moveTo>
                <a:lnTo>
                  <a:pt x="199698" y="0"/>
                </a:lnTo>
                <a:lnTo>
                  <a:pt x="199698" y="541121"/>
                </a:lnTo>
                <a:lnTo>
                  <a:pt x="0" y="54112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29014" y="2226883"/>
            <a:ext cx="199698" cy="541121"/>
          </a:xfrm>
          <a:custGeom>
            <a:avLst/>
            <a:gdLst/>
            <a:ahLst/>
            <a:cxnLst/>
            <a:rect l="l" t="t" r="r" b="b"/>
            <a:pathLst>
              <a:path w="199698" h="541121">
                <a:moveTo>
                  <a:pt x="0" y="0"/>
                </a:moveTo>
                <a:lnTo>
                  <a:pt x="199698" y="0"/>
                </a:lnTo>
                <a:lnTo>
                  <a:pt x="199698" y="541121"/>
                </a:lnTo>
                <a:lnTo>
                  <a:pt x="0" y="54112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50525" y="2283834"/>
            <a:ext cx="199698" cy="484161"/>
          </a:xfrm>
          <a:custGeom>
            <a:avLst/>
            <a:gdLst/>
            <a:ahLst/>
            <a:cxnLst/>
            <a:rect l="l" t="t" r="r" b="b"/>
            <a:pathLst>
              <a:path w="199698" h="484161">
                <a:moveTo>
                  <a:pt x="0" y="0"/>
                </a:moveTo>
                <a:lnTo>
                  <a:pt x="199698" y="0"/>
                </a:lnTo>
                <a:lnTo>
                  <a:pt x="199698" y="484161"/>
                </a:lnTo>
                <a:lnTo>
                  <a:pt x="0" y="484161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50525" y="2283843"/>
            <a:ext cx="199698" cy="484161"/>
          </a:xfrm>
          <a:custGeom>
            <a:avLst/>
            <a:gdLst/>
            <a:ahLst/>
            <a:cxnLst/>
            <a:rect l="l" t="t" r="r" b="b"/>
            <a:pathLst>
              <a:path w="199698" h="484161">
                <a:moveTo>
                  <a:pt x="0" y="0"/>
                </a:moveTo>
                <a:lnTo>
                  <a:pt x="199698" y="0"/>
                </a:lnTo>
                <a:lnTo>
                  <a:pt x="199698" y="484161"/>
                </a:lnTo>
                <a:lnTo>
                  <a:pt x="0" y="48416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07212" y="2245870"/>
            <a:ext cx="209207" cy="522134"/>
          </a:xfrm>
          <a:custGeom>
            <a:avLst/>
            <a:gdLst/>
            <a:ahLst/>
            <a:cxnLst/>
            <a:rect l="l" t="t" r="r" b="b"/>
            <a:pathLst>
              <a:path w="209207" h="522134">
                <a:moveTo>
                  <a:pt x="0" y="0"/>
                </a:moveTo>
                <a:lnTo>
                  <a:pt x="209207" y="0"/>
                </a:lnTo>
                <a:lnTo>
                  <a:pt x="209207" y="522134"/>
                </a:lnTo>
                <a:lnTo>
                  <a:pt x="0" y="522134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07203" y="2245870"/>
            <a:ext cx="209207" cy="522134"/>
          </a:xfrm>
          <a:custGeom>
            <a:avLst/>
            <a:gdLst/>
            <a:ahLst/>
            <a:cxnLst/>
            <a:rect l="l" t="t" r="r" b="b"/>
            <a:pathLst>
              <a:path w="209207" h="522134">
                <a:moveTo>
                  <a:pt x="0" y="0"/>
                </a:moveTo>
                <a:lnTo>
                  <a:pt x="209207" y="0"/>
                </a:lnTo>
                <a:lnTo>
                  <a:pt x="209207" y="522134"/>
                </a:lnTo>
                <a:lnTo>
                  <a:pt x="0" y="522134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428713" y="2283834"/>
            <a:ext cx="209207" cy="484161"/>
          </a:xfrm>
          <a:custGeom>
            <a:avLst/>
            <a:gdLst/>
            <a:ahLst/>
            <a:cxnLst/>
            <a:rect l="l" t="t" r="r" b="b"/>
            <a:pathLst>
              <a:path w="209207" h="484161">
                <a:moveTo>
                  <a:pt x="0" y="0"/>
                </a:moveTo>
                <a:lnTo>
                  <a:pt x="209207" y="0"/>
                </a:lnTo>
                <a:lnTo>
                  <a:pt x="209207" y="484161"/>
                </a:lnTo>
                <a:lnTo>
                  <a:pt x="0" y="484161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28713" y="2283843"/>
            <a:ext cx="209207" cy="484161"/>
          </a:xfrm>
          <a:custGeom>
            <a:avLst/>
            <a:gdLst/>
            <a:ahLst/>
            <a:cxnLst/>
            <a:rect l="l" t="t" r="r" b="b"/>
            <a:pathLst>
              <a:path w="209207" h="484161">
                <a:moveTo>
                  <a:pt x="0" y="0"/>
                </a:moveTo>
                <a:lnTo>
                  <a:pt x="209207" y="0"/>
                </a:lnTo>
                <a:lnTo>
                  <a:pt x="209207" y="484161"/>
                </a:lnTo>
                <a:lnTo>
                  <a:pt x="0" y="484161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50223" y="2179407"/>
            <a:ext cx="199698" cy="588588"/>
          </a:xfrm>
          <a:custGeom>
            <a:avLst/>
            <a:gdLst/>
            <a:ahLst/>
            <a:cxnLst/>
            <a:rect l="l" t="t" r="r" b="b"/>
            <a:pathLst>
              <a:path w="199698" h="588588">
                <a:moveTo>
                  <a:pt x="0" y="0"/>
                </a:moveTo>
                <a:lnTo>
                  <a:pt x="199698" y="0"/>
                </a:lnTo>
                <a:lnTo>
                  <a:pt x="199698" y="588588"/>
                </a:lnTo>
                <a:lnTo>
                  <a:pt x="0" y="588588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950223" y="2179416"/>
            <a:ext cx="199698" cy="588588"/>
          </a:xfrm>
          <a:custGeom>
            <a:avLst/>
            <a:gdLst/>
            <a:ahLst/>
            <a:cxnLst/>
            <a:rect l="l" t="t" r="r" b="b"/>
            <a:pathLst>
              <a:path w="199698" h="588588">
                <a:moveTo>
                  <a:pt x="0" y="0"/>
                </a:moveTo>
                <a:lnTo>
                  <a:pt x="199698" y="0"/>
                </a:lnTo>
                <a:lnTo>
                  <a:pt x="199698" y="588588"/>
                </a:lnTo>
                <a:lnTo>
                  <a:pt x="0" y="58858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116410" y="1913593"/>
            <a:ext cx="199698" cy="854402"/>
          </a:xfrm>
          <a:custGeom>
            <a:avLst/>
            <a:gdLst/>
            <a:ahLst/>
            <a:cxnLst/>
            <a:rect l="l" t="t" r="r" b="b"/>
            <a:pathLst>
              <a:path w="199698" h="854402">
                <a:moveTo>
                  <a:pt x="0" y="0"/>
                </a:moveTo>
                <a:lnTo>
                  <a:pt x="199698" y="0"/>
                </a:lnTo>
                <a:lnTo>
                  <a:pt x="199698" y="854402"/>
                </a:lnTo>
                <a:lnTo>
                  <a:pt x="0" y="85440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16410" y="1913602"/>
            <a:ext cx="199698" cy="854402"/>
          </a:xfrm>
          <a:custGeom>
            <a:avLst/>
            <a:gdLst/>
            <a:ahLst/>
            <a:cxnLst/>
            <a:rect l="l" t="t" r="r" b="b"/>
            <a:pathLst>
              <a:path w="199698" h="854402">
                <a:moveTo>
                  <a:pt x="0" y="0"/>
                </a:moveTo>
                <a:lnTo>
                  <a:pt x="199698" y="0"/>
                </a:lnTo>
                <a:lnTo>
                  <a:pt x="199698" y="854402"/>
                </a:lnTo>
                <a:lnTo>
                  <a:pt x="0" y="85440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37920" y="1913593"/>
            <a:ext cx="199698" cy="854402"/>
          </a:xfrm>
          <a:custGeom>
            <a:avLst/>
            <a:gdLst/>
            <a:ahLst/>
            <a:cxnLst/>
            <a:rect l="l" t="t" r="r" b="b"/>
            <a:pathLst>
              <a:path w="199698" h="854402">
                <a:moveTo>
                  <a:pt x="0" y="0"/>
                </a:moveTo>
                <a:lnTo>
                  <a:pt x="199698" y="0"/>
                </a:lnTo>
                <a:lnTo>
                  <a:pt x="199698" y="854402"/>
                </a:lnTo>
                <a:lnTo>
                  <a:pt x="0" y="854402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37920" y="1913602"/>
            <a:ext cx="199698" cy="854402"/>
          </a:xfrm>
          <a:custGeom>
            <a:avLst/>
            <a:gdLst/>
            <a:ahLst/>
            <a:cxnLst/>
            <a:rect l="l" t="t" r="r" b="b"/>
            <a:pathLst>
              <a:path w="199698" h="854402">
                <a:moveTo>
                  <a:pt x="0" y="0"/>
                </a:moveTo>
                <a:lnTo>
                  <a:pt x="199698" y="0"/>
                </a:lnTo>
                <a:lnTo>
                  <a:pt x="199698" y="854402"/>
                </a:lnTo>
                <a:lnTo>
                  <a:pt x="0" y="854402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49921" y="1638295"/>
            <a:ext cx="209207" cy="1129709"/>
          </a:xfrm>
          <a:custGeom>
            <a:avLst/>
            <a:gdLst/>
            <a:ahLst/>
            <a:cxnLst/>
            <a:rect l="l" t="t" r="r" b="b"/>
            <a:pathLst>
              <a:path w="209207" h="1129709">
                <a:moveTo>
                  <a:pt x="0" y="0"/>
                </a:moveTo>
                <a:lnTo>
                  <a:pt x="209207" y="0"/>
                </a:lnTo>
                <a:lnTo>
                  <a:pt x="209207" y="1129709"/>
                </a:lnTo>
                <a:lnTo>
                  <a:pt x="0" y="1129709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49921" y="1638295"/>
            <a:ext cx="209207" cy="1129709"/>
          </a:xfrm>
          <a:custGeom>
            <a:avLst/>
            <a:gdLst/>
            <a:ahLst/>
            <a:cxnLst/>
            <a:rect l="l" t="t" r="r" b="b"/>
            <a:pathLst>
              <a:path w="209207" h="1129709">
                <a:moveTo>
                  <a:pt x="0" y="0"/>
                </a:moveTo>
                <a:lnTo>
                  <a:pt x="209207" y="0"/>
                </a:lnTo>
                <a:lnTo>
                  <a:pt x="209207" y="1129709"/>
                </a:lnTo>
                <a:lnTo>
                  <a:pt x="0" y="1129709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316109" y="2112954"/>
            <a:ext cx="199707" cy="655041"/>
          </a:xfrm>
          <a:custGeom>
            <a:avLst/>
            <a:gdLst/>
            <a:ahLst/>
            <a:cxnLst/>
            <a:rect l="l" t="t" r="r" b="b"/>
            <a:pathLst>
              <a:path w="199707" h="655041">
                <a:moveTo>
                  <a:pt x="0" y="0"/>
                </a:moveTo>
                <a:lnTo>
                  <a:pt x="199707" y="0"/>
                </a:lnTo>
                <a:lnTo>
                  <a:pt x="199707" y="655041"/>
                </a:lnTo>
                <a:lnTo>
                  <a:pt x="0" y="655041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16109" y="2112963"/>
            <a:ext cx="199698" cy="655041"/>
          </a:xfrm>
          <a:custGeom>
            <a:avLst/>
            <a:gdLst/>
            <a:ahLst/>
            <a:cxnLst/>
            <a:rect l="l" t="t" r="r" b="b"/>
            <a:pathLst>
              <a:path w="199698" h="655041">
                <a:moveTo>
                  <a:pt x="0" y="0"/>
                </a:moveTo>
                <a:lnTo>
                  <a:pt x="199698" y="0"/>
                </a:lnTo>
                <a:lnTo>
                  <a:pt x="199698" y="655041"/>
                </a:lnTo>
                <a:lnTo>
                  <a:pt x="0" y="655041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37618" y="2046509"/>
            <a:ext cx="199698" cy="721495"/>
          </a:xfrm>
          <a:custGeom>
            <a:avLst/>
            <a:gdLst/>
            <a:ahLst/>
            <a:cxnLst/>
            <a:rect l="l" t="t" r="r" b="b"/>
            <a:pathLst>
              <a:path w="199698" h="721495">
                <a:moveTo>
                  <a:pt x="0" y="0"/>
                </a:moveTo>
                <a:lnTo>
                  <a:pt x="199698" y="0"/>
                </a:lnTo>
                <a:lnTo>
                  <a:pt x="199698" y="721495"/>
                </a:lnTo>
                <a:lnTo>
                  <a:pt x="0" y="72149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37618" y="2046509"/>
            <a:ext cx="199698" cy="721495"/>
          </a:xfrm>
          <a:custGeom>
            <a:avLst/>
            <a:gdLst/>
            <a:ahLst/>
            <a:cxnLst/>
            <a:rect l="l" t="t" r="r" b="b"/>
            <a:pathLst>
              <a:path w="199698" h="721495">
                <a:moveTo>
                  <a:pt x="0" y="0"/>
                </a:moveTo>
                <a:lnTo>
                  <a:pt x="199698" y="0"/>
                </a:lnTo>
                <a:lnTo>
                  <a:pt x="199698" y="721495"/>
                </a:lnTo>
                <a:lnTo>
                  <a:pt x="0" y="721495"/>
                </a:lnTo>
                <a:lnTo>
                  <a:pt x="0" y="0"/>
                </a:lnTo>
                <a:close/>
              </a:path>
            </a:pathLst>
          </a:custGeom>
          <a:ln w="950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359129" y="2150936"/>
            <a:ext cx="199698" cy="617068"/>
          </a:xfrm>
          <a:custGeom>
            <a:avLst/>
            <a:gdLst/>
            <a:ahLst/>
            <a:cxnLst/>
            <a:rect l="l" t="t" r="r" b="b"/>
            <a:pathLst>
              <a:path w="199698" h="617068">
                <a:moveTo>
                  <a:pt x="0" y="0"/>
                </a:moveTo>
                <a:lnTo>
                  <a:pt x="199698" y="0"/>
                </a:lnTo>
                <a:lnTo>
                  <a:pt x="199698" y="617068"/>
                </a:lnTo>
                <a:lnTo>
                  <a:pt x="0" y="61706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59129" y="2150936"/>
            <a:ext cx="199698" cy="617068"/>
          </a:xfrm>
          <a:custGeom>
            <a:avLst/>
            <a:gdLst/>
            <a:ahLst/>
            <a:cxnLst/>
            <a:rect l="l" t="t" r="r" b="b"/>
            <a:pathLst>
              <a:path w="199698" h="617068">
                <a:moveTo>
                  <a:pt x="0" y="0"/>
                </a:moveTo>
                <a:lnTo>
                  <a:pt x="199698" y="0"/>
                </a:lnTo>
                <a:lnTo>
                  <a:pt x="199698" y="617068"/>
                </a:lnTo>
                <a:lnTo>
                  <a:pt x="0" y="617068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55959" y="1410451"/>
            <a:ext cx="0" cy="1357550"/>
          </a:xfrm>
          <a:custGeom>
            <a:avLst/>
            <a:gdLst/>
            <a:ahLst/>
            <a:cxnLst/>
            <a:rect l="l" t="t" r="r" b="b"/>
            <a:pathLst>
              <a:path h="1357550">
                <a:moveTo>
                  <a:pt x="0" y="1357550"/>
                </a:moveTo>
                <a:lnTo>
                  <a:pt x="0" y="0"/>
                </a:lnTo>
              </a:path>
            </a:pathLst>
          </a:custGeom>
          <a:ln w="95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08412" y="2768001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08412" y="2578134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108412" y="2378773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08412" y="2188906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08412" y="1989546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08412" y="1799679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08412" y="1600318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108412" y="1410451"/>
            <a:ext cx="47547" cy="0"/>
          </a:xfrm>
          <a:custGeom>
            <a:avLst/>
            <a:gdLst/>
            <a:ahLst/>
            <a:cxnLst/>
            <a:rect l="l" t="t" r="r" b="b"/>
            <a:pathLst>
              <a:path w="47547">
                <a:moveTo>
                  <a:pt x="0" y="0"/>
                </a:moveTo>
                <a:lnTo>
                  <a:pt x="47547" y="0"/>
                </a:lnTo>
              </a:path>
            </a:pathLst>
          </a:custGeom>
          <a:ln w="9493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155959" y="2768001"/>
            <a:ext cx="4555020" cy="0"/>
          </a:xfrm>
          <a:custGeom>
            <a:avLst/>
            <a:gdLst/>
            <a:ahLst/>
            <a:cxnLst/>
            <a:rect l="l" t="t" r="r" b="b"/>
            <a:pathLst>
              <a:path w="4555020">
                <a:moveTo>
                  <a:pt x="0" y="0"/>
                </a:moveTo>
                <a:lnTo>
                  <a:pt x="455502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55959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67960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89470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710980" y="2768001"/>
            <a:ext cx="0" cy="47466"/>
          </a:xfrm>
          <a:custGeom>
            <a:avLst/>
            <a:gdLst/>
            <a:ahLst/>
            <a:cxnLst/>
            <a:rect l="l" t="t" r="r" b="b"/>
            <a:pathLst>
              <a:path h="47466">
                <a:moveTo>
                  <a:pt x="0" y="0"/>
                </a:moveTo>
                <a:lnTo>
                  <a:pt x="0" y="47466"/>
                </a:lnTo>
              </a:path>
            </a:pathLst>
          </a:custGeom>
          <a:ln w="95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802504" y="449580"/>
            <a:ext cx="6231255" cy="240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160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Sc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oo</a:t>
            </a:r>
            <a:r>
              <a:rPr sz="1100" spc="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latin typeface="Calibri"/>
                <a:cs typeface="Calibri"/>
              </a:rPr>
              <a:t>2011-2012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622300">
              <a:lnSpc>
                <a:spcPct val="100000"/>
              </a:lnSpc>
            </a:pPr>
            <a:r>
              <a:rPr sz="1200" spc="-7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20" dirty="0">
                <a:latin typeface="Calibri"/>
                <a:cs typeface="Calibri"/>
              </a:rPr>
              <a:t>B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4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3"/>
              </a:spcBef>
            </a:pPr>
            <a:endParaRPr sz="700"/>
          </a:p>
          <a:p>
            <a:pPr marR="597725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7725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1502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 marR="5915025" algn="ctr">
              <a:lnSpc>
                <a:spcPct val="100000"/>
              </a:lnSpc>
              <a:spcBef>
                <a:spcPts val="390"/>
              </a:spcBef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246800" y="2848187"/>
            <a:ext cx="133159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305" marR="6350" indent="-523240">
              <a:lnSpc>
                <a:spcPct val="104900"/>
              </a:lnSpc>
            </a:pPr>
            <a:r>
              <a:rPr sz="950" spc="40" dirty="0">
                <a:latin typeface="Calibri"/>
                <a:cs typeface="Calibri"/>
              </a:rPr>
              <a:t>L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 (</a:t>
            </a:r>
            <a:r>
              <a:rPr sz="950" spc="40" dirty="0">
                <a:latin typeface="Calibri"/>
                <a:cs typeface="Calibri"/>
              </a:rPr>
              <a:t>L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72616" y="2848187"/>
            <a:ext cx="11176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6350" indent="-114300">
              <a:lnSpc>
                <a:spcPct val="104900"/>
              </a:lnSpc>
            </a:pP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(RF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237617" y="2848187"/>
            <a:ext cx="142240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marR="6350" indent="-95250">
              <a:lnSpc>
                <a:spcPct val="1049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ly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4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)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&amp;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lly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051363" y="3593927"/>
            <a:ext cx="66556" cy="66453"/>
          </a:xfrm>
          <a:custGeom>
            <a:avLst/>
            <a:gdLst/>
            <a:ahLst/>
            <a:cxnLst/>
            <a:rect l="l" t="t" r="r" b="b"/>
            <a:pathLst>
              <a:path w="66556" h="66453">
                <a:moveTo>
                  <a:pt x="0" y="0"/>
                </a:moveTo>
                <a:lnTo>
                  <a:pt x="66556" y="0"/>
                </a:lnTo>
                <a:lnTo>
                  <a:pt x="6655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51353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774071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CCFF8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74071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487278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54FF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487278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26705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6705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11339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11339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5973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59732" y="3593927"/>
            <a:ext cx="66566" cy="66453"/>
          </a:xfrm>
          <a:custGeom>
            <a:avLst/>
            <a:gdLst/>
            <a:ahLst/>
            <a:cxnLst/>
            <a:rect l="l" t="t" r="r" b="b"/>
            <a:pathLst>
              <a:path w="66566" h="66453">
                <a:moveTo>
                  <a:pt x="0" y="0"/>
                </a:moveTo>
                <a:lnTo>
                  <a:pt x="66566" y="0"/>
                </a:lnTo>
                <a:lnTo>
                  <a:pt x="66566" y="66453"/>
                </a:lnTo>
                <a:lnTo>
                  <a:pt x="0" y="66453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771014" y="3202232"/>
            <a:ext cx="381571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97790">
              <a:lnSpc>
                <a:spcPct val="100000"/>
              </a:lnSpc>
              <a:tabLst>
                <a:tab pos="814705" algn="l"/>
                <a:tab pos="1596390" algn="l"/>
                <a:tab pos="2442210" algn="l"/>
                <a:tab pos="3288029" algn="l"/>
              </a:tabLst>
            </a:pPr>
            <a:r>
              <a:rPr sz="950" spc="35" dirty="0">
                <a:latin typeface="Calibri"/>
                <a:cs typeface="Calibri"/>
              </a:rPr>
              <a:t>30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7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80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1</a:t>
            </a:r>
            <a:r>
              <a:rPr sz="950" spc="35" dirty="0">
                <a:latin typeface="Calibri"/>
                <a:cs typeface="Calibri"/>
              </a:rPr>
              <a:t>1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12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14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15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35" dirty="0">
                <a:latin typeface="Calibri"/>
                <a:cs typeface="Calibri"/>
              </a:rPr>
              <a:t>16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35" dirty="0">
                <a:latin typeface="Calibri"/>
                <a:cs typeface="Calibri"/>
              </a:rPr>
              <a:t>17</a:t>
            </a:r>
            <a:r>
              <a:rPr sz="950" spc="-40" dirty="0">
                <a:latin typeface="Calibri"/>
                <a:cs typeface="Calibri"/>
              </a:rPr>
              <a:t>0</a:t>
            </a:r>
            <a:r>
              <a:rPr sz="950" spc="5" dirty="0">
                <a:latin typeface="Calibri"/>
                <a:cs typeface="Calibri"/>
              </a:rPr>
              <a:t>+</a:t>
            </a:r>
            <a:r>
              <a:rPr sz="950" spc="45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39054" y="3545166"/>
            <a:ext cx="58737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5" dirty="0">
                <a:latin typeface="Calibri"/>
                <a:cs typeface="Calibri"/>
              </a:rPr>
              <a:t>10</a:t>
            </a:r>
            <a:r>
              <a:rPr sz="950" spc="5" dirty="0">
                <a:latin typeface="Calibri"/>
                <a:cs typeface="Calibri"/>
              </a:rPr>
              <a:t>-</a:t>
            </a:r>
            <a:r>
              <a:rPr sz="950" spc="-40" dirty="0">
                <a:latin typeface="Calibri"/>
                <a:cs typeface="Calibri"/>
              </a:rPr>
              <a:t>2</a:t>
            </a:r>
            <a:r>
              <a:rPr sz="950" spc="5" dirty="0">
                <a:latin typeface="Calibri"/>
                <a:cs typeface="Calibri"/>
              </a:rPr>
              <a:t>9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5" dirty="0">
                <a:latin typeface="Calibri"/>
                <a:cs typeface="Calibri"/>
              </a:rPr>
              <a:t>s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37545" y="973756"/>
            <a:ext cx="5116087" cy="2847998"/>
          </a:xfrm>
          <a:custGeom>
            <a:avLst/>
            <a:gdLst/>
            <a:ahLst/>
            <a:cxnLst/>
            <a:rect l="l" t="t" r="r" b="b"/>
            <a:pathLst>
              <a:path w="5116087" h="2847998">
                <a:moveTo>
                  <a:pt x="0" y="0"/>
                </a:moveTo>
                <a:lnTo>
                  <a:pt x="5116087" y="0"/>
                </a:lnTo>
                <a:lnTo>
                  <a:pt x="5116087" y="2847998"/>
                </a:lnTo>
                <a:lnTo>
                  <a:pt x="0" y="2847998"/>
                </a:lnTo>
                <a:lnTo>
                  <a:pt x="0" y="0"/>
                </a:lnTo>
                <a:close/>
              </a:path>
            </a:pathLst>
          </a:custGeom>
          <a:ln w="950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32783" y="4182108"/>
            <a:ext cx="5210193" cy="2972543"/>
          </a:xfrm>
          <a:custGeom>
            <a:avLst/>
            <a:gdLst/>
            <a:ahLst/>
            <a:cxnLst/>
            <a:rect l="l" t="t" r="r" b="b"/>
            <a:pathLst>
              <a:path w="5210193" h="2972543">
                <a:moveTo>
                  <a:pt x="0" y="0"/>
                </a:moveTo>
                <a:lnTo>
                  <a:pt x="5210193" y="0"/>
                </a:lnTo>
                <a:lnTo>
                  <a:pt x="5210193" y="2972543"/>
                </a:lnTo>
                <a:lnTo>
                  <a:pt x="0" y="2972543"/>
                </a:lnTo>
                <a:lnTo>
                  <a:pt x="0" y="0"/>
                </a:lnTo>
                <a:close/>
              </a:path>
            </a:pathLst>
          </a:custGeom>
          <a:solidFill>
            <a:srgbClr val="E5F6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24469" y="5896314"/>
            <a:ext cx="180651" cy="0"/>
          </a:xfrm>
          <a:custGeom>
            <a:avLst/>
            <a:gdLst/>
            <a:ahLst/>
            <a:cxnLst/>
            <a:rect l="l" t="t" r="r" b="b"/>
            <a:pathLst>
              <a:path w="180651">
                <a:moveTo>
                  <a:pt x="0" y="0"/>
                </a:moveTo>
                <a:lnTo>
                  <a:pt x="18065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074722" y="5896314"/>
            <a:ext cx="836682" cy="0"/>
          </a:xfrm>
          <a:custGeom>
            <a:avLst/>
            <a:gdLst/>
            <a:ahLst/>
            <a:cxnLst/>
            <a:rect l="l" t="t" r="r" b="b"/>
            <a:pathLst>
              <a:path w="836682">
                <a:moveTo>
                  <a:pt x="0" y="0"/>
                </a:moveTo>
                <a:lnTo>
                  <a:pt x="83668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524985" y="5896314"/>
            <a:ext cx="836672" cy="0"/>
          </a:xfrm>
          <a:custGeom>
            <a:avLst/>
            <a:gdLst/>
            <a:ahLst/>
            <a:cxnLst/>
            <a:rect l="l" t="t" r="r" b="b"/>
            <a:pathLst>
              <a:path w="836672">
                <a:moveTo>
                  <a:pt x="0" y="0"/>
                </a:moveTo>
                <a:lnTo>
                  <a:pt x="83667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55880" y="5896314"/>
            <a:ext cx="656030" cy="0"/>
          </a:xfrm>
          <a:custGeom>
            <a:avLst/>
            <a:gdLst/>
            <a:ahLst/>
            <a:cxnLst/>
            <a:rect l="l" t="t" r="r" b="b"/>
            <a:pathLst>
              <a:path w="656030">
                <a:moveTo>
                  <a:pt x="0" y="0"/>
                </a:moveTo>
                <a:lnTo>
                  <a:pt x="656030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386778" y="5687380"/>
            <a:ext cx="418343" cy="0"/>
          </a:xfrm>
          <a:custGeom>
            <a:avLst/>
            <a:gdLst/>
            <a:ahLst/>
            <a:cxnLst/>
            <a:rect l="l" t="t" r="r" b="b"/>
            <a:pathLst>
              <a:path w="418343">
                <a:moveTo>
                  <a:pt x="0" y="0"/>
                </a:moveTo>
                <a:lnTo>
                  <a:pt x="41834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074722" y="5687380"/>
            <a:ext cx="1074373" cy="0"/>
          </a:xfrm>
          <a:custGeom>
            <a:avLst/>
            <a:gdLst/>
            <a:ahLst/>
            <a:cxnLst/>
            <a:rect l="l" t="t" r="r" b="b"/>
            <a:pathLst>
              <a:path w="1074373">
                <a:moveTo>
                  <a:pt x="0" y="0"/>
                </a:moveTo>
                <a:lnTo>
                  <a:pt x="107437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24985" y="5687380"/>
            <a:ext cx="1074354" cy="0"/>
          </a:xfrm>
          <a:custGeom>
            <a:avLst/>
            <a:gdLst/>
            <a:ahLst/>
            <a:cxnLst/>
            <a:rect l="l" t="t" r="r" b="b"/>
            <a:pathLst>
              <a:path w="1074354">
                <a:moveTo>
                  <a:pt x="0" y="0"/>
                </a:moveTo>
                <a:lnTo>
                  <a:pt x="1074354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55880" y="5687380"/>
            <a:ext cx="893712" cy="0"/>
          </a:xfrm>
          <a:custGeom>
            <a:avLst/>
            <a:gdLst/>
            <a:ahLst/>
            <a:cxnLst/>
            <a:rect l="l" t="t" r="r" b="b"/>
            <a:pathLst>
              <a:path w="893712">
                <a:moveTo>
                  <a:pt x="0" y="0"/>
                </a:moveTo>
                <a:lnTo>
                  <a:pt x="89371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86778" y="5468950"/>
            <a:ext cx="418343" cy="0"/>
          </a:xfrm>
          <a:custGeom>
            <a:avLst/>
            <a:gdLst/>
            <a:ahLst/>
            <a:cxnLst/>
            <a:rect l="l" t="t" r="r" b="b"/>
            <a:pathLst>
              <a:path w="418343">
                <a:moveTo>
                  <a:pt x="0" y="0"/>
                </a:moveTo>
                <a:lnTo>
                  <a:pt x="41834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37030" y="5468950"/>
            <a:ext cx="1312065" cy="0"/>
          </a:xfrm>
          <a:custGeom>
            <a:avLst/>
            <a:gdLst/>
            <a:ahLst/>
            <a:cxnLst/>
            <a:rect l="l" t="t" r="r" b="b"/>
            <a:pathLst>
              <a:path w="1312065">
                <a:moveTo>
                  <a:pt x="0" y="0"/>
                </a:moveTo>
                <a:lnTo>
                  <a:pt x="1312065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87284" y="5468950"/>
            <a:ext cx="1312055" cy="0"/>
          </a:xfrm>
          <a:custGeom>
            <a:avLst/>
            <a:gdLst/>
            <a:ahLst/>
            <a:cxnLst/>
            <a:rect l="l" t="t" r="r" b="b"/>
            <a:pathLst>
              <a:path w="1312055">
                <a:moveTo>
                  <a:pt x="0" y="0"/>
                </a:moveTo>
                <a:lnTo>
                  <a:pt x="1312055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55880" y="5468949"/>
            <a:ext cx="893712" cy="0"/>
          </a:xfrm>
          <a:custGeom>
            <a:avLst/>
            <a:gdLst/>
            <a:ahLst/>
            <a:cxnLst/>
            <a:rect l="l" t="t" r="r" b="b"/>
            <a:pathLst>
              <a:path w="893712">
                <a:moveTo>
                  <a:pt x="0" y="0"/>
                </a:moveTo>
                <a:lnTo>
                  <a:pt x="89371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86778" y="5260016"/>
            <a:ext cx="418343" cy="0"/>
          </a:xfrm>
          <a:custGeom>
            <a:avLst/>
            <a:gdLst/>
            <a:ahLst/>
            <a:cxnLst/>
            <a:rect l="l" t="t" r="r" b="b"/>
            <a:pathLst>
              <a:path w="418343">
                <a:moveTo>
                  <a:pt x="0" y="0"/>
                </a:moveTo>
                <a:lnTo>
                  <a:pt x="41834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837030" y="5260016"/>
            <a:ext cx="1312065" cy="0"/>
          </a:xfrm>
          <a:custGeom>
            <a:avLst/>
            <a:gdLst/>
            <a:ahLst/>
            <a:cxnLst/>
            <a:rect l="l" t="t" r="r" b="b"/>
            <a:pathLst>
              <a:path w="1312065">
                <a:moveTo>
                  <a:pt x="0" y="0"/>
                </a:moveTo>
                <a:lnTo>
                  <a:pt x="1312065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87284" y="5260016"/>
            <a:ext cx="1312055" cy="0"/>
          </a:xfrm>
          <a:custGeom>
            <a:avLst/>
            <a:gdLst/>
            <a:ahLst/>
            <a:cxnLst/>
            <a:rect l="l" t="t" r="r" b="b"/>
            <a:pathLst>
              <a:path w="1312055">
                <a:moveTo>
                  <a:pt x="0" y="0"/>
                </a:moveTo>
                <a:lnTo>
                  <a:pt x="1312055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55880" y="5260016"/>
            <a:ext cx="893712" cy="0"/>
          </a:xfrm>
          <a:custGeom>
            <a:avLst/>
            <a:gdLst/>
            <a:ahLst/>
            <a:cxnLst/>
            <a:rect l="l" t="t" r="r" b="b"/>
            <a:pathLst>
              <a:path w="893712">
                <a:moveTo>
                  <a:pt x="0" y="0"/>
                </a:moveTo>
                <a:lnTo>
                  <a:pt x="89371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86778" y="5051083"/>
            <a:ext cx="418343" cy="0"/>
          </a:xfrm>
          <a:custGeom>
            <a:avLst/>
            <a:gdLst/>
            <a:ahLst/>
            <a:cxnLst/>
            <a:rect l="l" t="t" r="r" b="b"/>
            <a:pathLst>
              <a:path w="418343">
                <a:moveTo>
                  <a:pt x="0" y="0"/>
                </a:moveTo>
                <a:lnTo>
                  <a:pt x="418343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837030" y="5051083"/>
            <a:ext cx="1312065" cy="0"/>
          </a:xfrm>
          <a:custGeom>
            <a:avLst/>
            <a:gdLst/>
            <a:ahLst/>
            <a:cxnLst/>
            <a:rect l="l" t="t" r="r" b="b"/>
            <a:pathLst>
              <a:path w="1312065">
                <a:moveTo>
                  <a:pt x="0" y="0"/>
                </a:moveTo>
                <a:lnTo>
                  <a:pt x="1312065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87284" y="5051083"/>
            <a:ext cx="1312055" cy="0"/>
          </a:xfrm>
          <a:custGeom>
            <a:avLst/>
            <a:gdLst/>
            <a:ahLst/>
            <a:cxnLst/>
            <a:rect l="l" t="t" r="r" b="b"/>
            <a:pathLst>
              <a:path w="1312055">
                <a:moveTo>
                  <a:pt x="0" y="0"/>
                </a:moveTo>
                <a:lnTo>
                  <a:pt x="1312055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55880" y="5051083"/>
            <a:ext cx="893712" cy="0"/>
          </a:xfrm>
          <a:custGeom>
            <a:avLst/>
            <a:gdLst/>
            <a:ahLst/>
            <a:cxnLst/>
            <a:rect l="l" t="t" r="r" b="b"/>
            <a:pathLst>
              <a:path w="893712">
                <a:moveTo>
                  <a:pt x="0" y="0"/>
                </a:moveTo>
                <a:lnTo>
                  <a:pt x="893712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155880" y="4832652"/>
            <a:ext cx="4649241" cy="0"/>
          </a:xfrm>
          <a:custGeom>
            <a:avLst/>
            <a:gdLst/>
            <a:ahLst/>
            <a:cxnLst/>
            <a:rect l="l" t="t" r="r" b="b"/>
            <a:pathLst>
              <a:path w="4649241">
                <a:moveTo>
                  <a:pt x="0" y="0"/>
                </a:moveTo>
                <a:lnTo>
                  <a:pt x="464924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155880" y="4623719"/>
            <a:ext cx="4649241" cy="0"/>
          </a:xfrm>
          <a:custGeom>
            <a:avLst/>
            <a:gdLst/>
            <a:ahLst/>
            <a:cxnLst/>
            <a:rect l="l" t="t" r="r" b="b"/>
            <a:pathLst>
              <a:path w="4649241">
                <a:moveTo>
                  <a:pt x="0" y="0"/>
                </a:moveTo>
                <a:lnTo>
                  <a:pt x="4649241" y="0"/>
                </a:lnTo>
              </a:path>
            </a:pathLst>
          </a:custGeom>
          <a:ln w="9496">
            <a:solidFill>
              <a:srgbClr val="DADAD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327021" y="6076755"/>
            <a:ext cx="237691" cy="0"/>
          </a:xfrm>
          <a:custGeom>
            <a:avLst/>
            <a:gdLst/>
            <a:ahLst/>
            <a:cxnLst/>
            <a:rect l="l" t="t" r="r" b="b"/>
            <a:pathLst>
              <a:path w="237691">
                <a:moveTo>
                  <a:pt x="0" y="0"/>
                </a:moveTo>
                <a:lnTo>
                  <a:pt x="237691" y="0"/>
                </a:lnTo>
              </a:path>
            </a:pathLst>
          </a:custGeom>
          <a:ln w="58251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327020" y="6048264"/>
            <a:ext cx="237691" cy="56981"/>
          </a:xfrm>
          <a:custGeom>
            <a:avLst/>
            <a:gdLst/>
            <a:ahLst/>
            <a:cxnLst/>
            <a:rect l="l" t="t" r="r" b="b"/>
            <a:pathLst>
              <a:path w="237691" h="56981">
                <a:moveTo>
                  <a:pt x="0" y="0"/>
                </a:moveTo>
                <a:lnTo>
                  <a:pt x="237691" y="0"/>
                </a:lnTo>
                <a:lnTo>
                  <a:pt x="237691" y="56981"/>
                </a:lnTo>
                <a:lnTo>
                  <a:pt x="0" y="56981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876768" y="6010276"/>
            <a:ext cx="247198" cy="94969"/>
          </a:xfrm>
          <a:custGeom>
            <a:avLst/>
            <a:gdLst/>
            <a:ahLst/>
            <a:cxnLst/>
            <a:rect l="l" t="t" r="r" b="b"/>
            <a:pathLst>
              <a:path w="247198" h="94969">
                <a:moveTo>
                  <a:pt x="0" y="0"/>
                </a:moveTo>
                <a:lnTo>
                  <a:pt x="247198" y="0"/>
                </a:lnTo>
                <a:lnTo>
                  <a:pt x="247198" y="94969"/>
                </a:lnTo>
                <a:lnTo>
                  <a:pt x="0" y="94969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876768" y="6010276"/>
            <a:ext cx="247198" cy="94969"/>
          </a:xfrm>
          <a:custGeom>
            <a:avLst/>
            <a:gdLst/>
            <a:ahLst/>
            <a:cxnLst/>
            <a:rect l="l" t="t" r="r" b="b"/>
            <a:pathLst>
              <a:path w="247198" h="94969">
                <a:moveTo>
                  <a:pt x="0" y="0"/>
                </a:moveTo>
                <a:lnTo>
                  <a:pt x="247198" y="0"/>
                </a:lnTo>
                <a:lnTo>
                  <a:pt x="247198" y="94969"/>
                </a:lnTo>
                <a:lnTo>
                  <a:pt x="0" y="94969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436013" y="6076755"/>
            <a:ext cx="237691" cy="0"/>
          </a:xfrm>
          <a:custGeom>
            <a:avLst/>
            <a:gdLst/>
            <a:ahLst/>
            <a:cxnLst/>
            <a:rect l="l" t="t" r="r" b="b"/>
            <a:pathLst>
              <a:path w="237691">
                <a:moveTo>
                  <a:pt x="0" y="0"/>
                </a:moveTo>
                <a:lnTo>
                  <a:pt x="237691" y="0"/>
                </a:lnTo>
              </a:path>
            </a:pathLst>
          </a:custGeom>
          <a:ln w="58251">
            <a:solidFill>
              <a:srgbClr val="FFFF8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436023" y="6048264"/>
            <a:ext cx="237691" cy="56981"/>
          </a:xfrm>
          <a:custGeom>
            <a:avLst/>
            <a:gdLst/>
            <a:ahLst/>
            <a:cxnLst/>
            <a:rect l="l" t="t" r="r" b="b"/>
            <a:pathLst>
              <a:path w="237691" h="56981">
                <a:moveTo>
                  <a:pt x="0" y="0"/>
                </a:moveTo>
                <a:lnTo>
                  <a:pt x="237691" y="0"/>
                </a:lnTo>
                <a:lnTo>
                  <a:pt x="237691" y="56981"/>
                </a:lnTo>
                <a:lnTo>
                  <a:pt x="0" y="56981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564712" y="6029270"/>
            <a:ext cx="247198" cy="75975"/>
          </a:xfrm>
          <a:custGeom>
            <a:avLst/>
            <a:gdLst/>
            <a:ahLst/>
            <a:cxnLst/>
            <a:rect l="l" t="t" r="r" b="b"/>
            <a:pathLst>
              <a:path w="247198" h="75975">
                <a:moveTo>
                  <a:pt x="0" y="0"/>
                </a:moveTo>
                <a:lnTo>
                  <a:pt x="247198" y="0"/>
                </a:lnTo>
                <a:lnTo>
                  <a:pt x="247198" y="75975"/>
                </a:lnTo>
                <a:lnTo>
                  <a:pt x="0" y="75975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564712" y="6029270"/>
            <a:ext cx="247198" cy="75975"/>
          </a:xfrm>
          <a:custGeom>
            <a:avLst/>
            <a:gdLst/>
            <a:ahLst/>
            <a:cxnLst/>
            <a:rect l="l" t="t" r="r" b="b"/>
            <a:pathLst>
              <a:path w="247198" h="75975">
                <a:moveTo>
                  <a:pt x="0" y="0"/>
                </a:moveTo>
                <a:lnTo>
                  <a:pt x="247198" y="0"/>
                </a:lnTo>
                <a:lnTo>
                  <a:pt x="247198" y="75975"/>
                </a:lnTo>
                <a:lnTo>
                  <a:pt x="0" y="7597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23966" y="6019773"/>
            <a:ext cx="237691" cy="85472"/>
          </a:xfrm>
          <a:custGeom>
            <a:avLst/>
            <a:gdLst/>
            <a:ahLst/>
            <a:cxnLst/>
            <a:rect l="l" t="t" r="r" b="b"/>
            <a:pathLst>
              <a:path w="237691" h="85472">
                <a:moveTo>
                  <a:pt x="0" y="0"/>
                </a:moveTo>
                <a:lnTo>
                  <a:pt x="237691" y="0"/>
                </a:lnTo>
                <a:lnTo>
                  <a:pt x="237691" y="85472"/>
                </a:lnTo>
                <a:lnTo>
                  <a:pt x="0" y="85472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123967" y="6019773"/>
            <a:ext cx="237691" cy="85472"/>
          </a:xfrm>
          <a:custGeom>
            <a:avLst/>
            <a:gdLst/>
            <a:ahLst/>
            <a:cxnLst/>
            <a:rect l="l" t="t" r="r" b="b"/>
            <a:pathLst>
              <a:path w="237691" h="85472">
                <a:moveTo>
                  <a:pt x="0" y="0"/>
                </a:moveTo>
                <a:lnTo>
                  <a:pt x="237691" y="0"/>
                </a:lnTo>
                <a:lnTo>
                  <a:pt x="237691" y="85472"/>
                </a:lnTo>
                <a:lnTo>
                  <a:pt x="0" y="85472"/>
                </a:lnTo>
                <a:lnTo>
                  <a:pt x="0" y="0"/>
                </a:lnTo>
                <a:close/>
              </a:path>
            </a:pathLst>
          </a:custGeom>
          <a:ln w="949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673713" y="6029270"/>
            <a:ext cx="237691" cy="75975"/>
          </a:xfrm>
          <a:custGeom>
            <a:avLst/>
            <a:gdLst/>
            <a:ahLst/>
            <a:cxnLst/>
            <a:rect l="l" t="t" r="r" b="b"/>
            <a:pathLst>
              <a:path w="237691" h="75975">
                <a:moveTo>
                  <a:pt x="0" y="0"/>
                </a:moveTo>
                <a:lnTo>
                  <a:pt x="237691" y="0"/>
                </a:lnTo>
                <a:lnTo>
                  <a:pt x="237691" y="75975"/>
                </a:lnTo>
                <a:lnTo>
                  <a:pt x="0" y="75975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673714" y="6029270"/>
            <a:ext cx="237691" cy="75975"/>
          </a:xfrm>
          <a:custGeom>
            <a:avLst/>
            <a:gdLst/>
            <a:ahLst/>
            <a:cxnLst/>
            <a:rect l="l" t="t" r="r" b="b"/>
            <a:pathLst>
              <a:path w="237691" h="75975">
                <a:moveTo>
                  <a:pt x="0" y="0"/>
                </a:moveTo>
                <a:lnTo>
                  <a:pt x="237691" y="0"/>
                </a:lnTo>
                <a:lnTo>
                  <a:pt x="237691" y="75975"/>
                </a:lnTo>
                <a:lnTo>
                  <a:pt x="0" y="75975"/>
                </a:lnTo>
                <a:lnTo>
                  <a:pt x="0" y="0"/>
                </a:lnTo>
                <a:close/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811911" y="5839330"/>
            <a:ext cx="237681" cy="265915"/>
          </a:xfrm>
          <a:custGeom>
            <a:avLst/>
            <a:gdLst/>
            <a:ahLst/>
            <a:cxnLst/>
            <a:rect l="l" t="t" r="r" b="b"/>
            <a:pathLst>
              <a:path w="237681" h="265915">
                <a:moveTo>
                  <a:pt x="0" y="0"/>
                </a:moveTo>
                <a:lnTo>
                  <a:pt x="237681" y="0"/>
                </a:lnTo>
                <a:lnTo>
                  <a:pt x="237681" y="265915"/>
                </a:lnTo>
                <a:lnTo>
                  <a:pt x="0" y="26591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811911" y="5839331"/>
            <a:ext cx="237691" cy="265915"/>
          </a:xfrm>
          <a:custGeom>
            <a:avLst/>
            <a:gdLst/>
            <a:ahLst/>
            <a:cxnLst/>
            <a:rect l="l" t="t" r="r" b="b"/>
            <a:pathLst>
              <a:path w="237691" h="265915">
                <a:moveTo>
                  <a:pt x="0" y="0"/>
                </a:moveTo>
                <a:lnTo>
                  <a:pt x="237691" y="0"/>
                </a:lnTo>
                <a:lnTo>
                  <a:pt x="237691" y="265915"/>
                </a:lnTo>
                <a:lnTo>
                  <a:pt x="0" y="265915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361658" y="5839331"/>
            <a:ext cx="237681" cy="265915"/>
          </a:xfrm>
          <a:custGeom>
            <a:avLst/>
            <a:gdLst/>
            <a:ahLst/>
            <a:cxnLst/>
            <a:rect l="l" t="t" r="r" b="b"/>
            <a:pathLst>
              <a:path w="237681" h="265915">
                <a:moveTo>
                  <a:pt x="0" y="0"/>
                </a:moveTo>
                <a:lnTo>
                  <a:pt x="237681" y="0"/>
                </a:lnTo>
                <a:lnTo>
                  <a:pt x="237681" y="265915"/>
                </a:lnTo>
                <a:lnTo>
                  <a:pt x="0" y="265915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361658" y="5839331"/>
            <a:ext cx="237691" cy="265915"/>
          </a:xfrm>
          <a:custGeom>
            <a:avLst/>
            <a:gdLst/>
            <a:ahLst/>
            <a:cxnLst/>
            <a:rect l="l" t="t" r="r" b="b"/>
            <a:pathLst>
              <a:path w="237691" h="265915">
                <a:moveTo>
                  <a:pt x="0" y="0"/>
                </a:moveTo>
                <a:lnTo>
                  <a:pt x="237691" y="0"/>
                </a:lnTo>
                <a:lnTo>
                  <a:pt x="237691" y="265915"/>
                </a:lnTo>
                <a:lnTo>
                  <a:pt x="0" y="265915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911405" y="5848828"/>
            <a:ext cx="237691" cy="256418"/>
          </a:xfrm>
          <a:custGeom>
            <a:avLst/>
            <a:gdLst/>
            <a:ahLst/>
            <a:cxnLst/>
            <a:rect l="l" t="t" r="r" b="b"/>
            <a:pathLst>
              <a:path w="237691" h="256418">
                <a:moveTo>
                  <a:pt x="0" y="0"/>
                </a:moveTo>
                <a:lnTo>
                  <a:pt x="237691" y="0"/>
                </a:lnTo>
                <a:lnTo>
                  <a:pt x="237691" y="256418"/>
                </a:lnTo>
                <a:lnTo>
                  <a:pt x="0" y="25641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911405" y="5848828"/>
            <a:ext cx="237691" cy="256418"/>
          </a:xfrm>
          <a:custGeom>
            <a:avLst/>
            <a:gdLst/>
            <a:ahLst/>
            <a:cxnLst/>
            <a:rect l="l" t="t" r="r" b="b"/>
            <a:pathLst>
              <a:path w="237691" h="256418">
                <a:moveTo>
                  <a:pt x="0" y="0"/>
                </a:moveTo>
                <a:lnTo>
                  <a:pt x="237691" y="0"/>
                </a:lnTo>
                <a:lnTo>
                  <a:pt x="237691" y="256418"/>
                </a:lnTo>
                <a:lnTo>
                  <a:pt x="0" y="25641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049592" y="4899130"/>
            <a:ext cx="237691" cy="1206115"/>
          </a:xfrm>
          <a:custGeom>
            <a:avLst/>
            <a:gdLst/>
            <a:ahLst/>
            <a:cxnLst/>
            <a:rect l="l" t="t" r="r" b="b"/>
            <a:pathLst>
              <a:path w="237691" h="1206115">
                <a:moveTo>
                  <a:pt x="0" y="0"/>
                </a:moveTo>
                <a:lnTo>
                  <a:pt x="237691" y="0"/>
                </a:lnTo>
                <a:lnTo>
                  <a:pt x="237691" y="1206115"/>
                </a:lnTo>
                <a:lnTo>
                  <a:pt x="0" y="1206115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49602" y="4899130"/>
            <a:ext cx="237691" cy="1206115"/>
          </a:xfrm>
          <a:custGeom>
            <a:avLst/>
            <a:gdLst/>
            <a:ahLst/>
            <a:cxnLst/>
            <a:rect l="l" t="t" r="r" b="b"/>
            <a:pathLst>
              <a:path w="237691" h="1206115">
                <a:moveTo>
                  <a:pt x="0" y="0"/>
                </a:moveTo>
                <a:lnTo>
                  <a:pt x="237691" y="0"/>
                </a:lnTo>
                <a:lnTo>
                  <a:pt x="237691" y="1206115"/>
                </a:lnTo>
                <a:lnTo>
                  <a:pt x="0" y="1206115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599339" y="4937118"/>
            <a:ext cx="237691" cy="1168127"/>
          </a:xfrm>
          <a:custGeom>
            <a:avLst/>
            <a:gdLst/>
            <a:ahLst/>
            <a:cxnLst/>
            <a:rect l="l" t="t" r="r" b="b"/>
            <a:pathLst>
              <a:path w="237691" h="1168127">
                <a:moveTo>
                  <a:pt x="0" y="0"/>
                </a:moveTo>
                <a:lnTo>
                  <a:pt x="237691" y="0"/>
                </a:lnTo>
                <a:lnTo>
                  <a:pt x="237691" y="1168127"/>
                </a:lnTo>
                <a:lnTo>
                  <a:pt x="0" y="1168127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599349" y="4937118"/>
            <a:ext cx="237691" cy="1168127"/>
          </a:xfrm>
          <a:custGeom>
            <a:avLst/>
            <a:gdLst/>
            <a:ahLst/>
            <a:cxnLst/>
            <a:rect l="l" t="t" r="r" b="b"/>
            <a:pathLst>
              <a:path w="237691" h="1168127">
                <a:moveTo>
                  <a:pt x="0" y="0"/>
                </a:moveTo>
                <a:lnTo>
                  <a:pt x="237691" y="0"/>
                </a:lnTo>
                <a:lnTo>
                  <a:pt x="237691" y="1168127"/>
                </a:lnTo>
                <a:lnTo>
                  <a:pt x="0" y="1168127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149096" y="4823154"/>
            <a:ext cx="237681" cy="1282091"/>
          </a:xfrm>
          <a:custGeom>
            <a:avLst/>
            <a:gdLst/>
            <a:ahLst/>
            <a:cxnLst/>
            <a:rect l="l" t="t" r="r" b="b"/>
            <a:pathLst>
              <a:path w="237681" h="1282091">
                <a:moveTo>
                  <a:pt x="0" y="0"/>
                </a:moveTo>
                <a:lnTo>
                  <a:pt x="237681" y="0"/>
                </a:lnTo>
                <a:lnTo>
                  <a:pt x="237681" y="1282091"/>
                </a:lnTo>
                <a:lnTo>
                  <a:pt x="0" y="1282091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49096" y="4823154"/>
            <a:ext cx="237691" cy="1282091"/>
          </a:xfrm>
          <a:custGeom>
            <a:avLst/>
            <a:gdLst/>
            <a:ahLst/>
            <a:cxnLst/>
            <a:rect l="l" t="t" r="r" b="b"/>
            <a:pathLst>
              <a:path w="237691" h="1282091">
                <a:moveTo>
                  <a:pt x="0" y="0"/>
                </a:moveTo>
                <a:lnTo>
                  <a:pt x="237691" y="0"/>
                </a:lnTo>
                <a:lnTo>
                  <a:pt x="237691" y="1282091"/>
                </a:lnTo>
                <a:lnTo>
                  <a:pt x="0" y="1282091"/>
                </a:lnTo>
                <a:lnTo>
                  <a:pt x="0" y="0"/>
                </a:lnTo>
                <a:close/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287293" y="5611403"/>
            <a:ext cx="237691" cy="493842"/>
          </a:xfrm>
          <a:custGeom>
            <a:avLst/>
            <a:gdLst/>
            <a:ahLst/>
            <a:cxnLst/>
            <a:rect l="l" t="t" r="r" b="b"/>
            <a:pathLst>
              <a:path w="237691" h="493842">
                <a:moveTo>
                  <a:pt x="0" y="0"/>
                </a:moveTo>
                <a:lnTo>
                  <a:pt x="237691" y="0"/>
                </a:lnTo>
                <a:lnTo>
                  <a:pt x="237691" y="493842"/>
                </a:lnTo>
                <a:lnTo>
                  <a:pt x="0" y="493842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287293" y="5611403"/>
            <a:ext cx="237691" cy="493842"/>
          </a:xfrm>
          <a:custGeom>
            <a:avLst/>
            <a:gdLst/>
            <a:ahLst/>
            <a:cxnLst/>
            <a:rect l="l" t="t" r="r" b="b"/>
            <a:pathLst>
              <a:path w="237691" h="493842">
                <a:moveTo>
                  <a:pt x="0" y="0"/>
                </a:moveTo>
                <a:lnTo>
                  <a:pt x="237691" y="0"/>
                </a:lnTo>
                <a:lnTo>
                  <a:pt x="237691" y="493842"/>
                </a:lnTo>
                <a:lnTo>
                  <a:pt x="0" y="493842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837031" y="5620900"/>
            <a:ext cx="237691" cy="484345"/>
          </a:xfrm>
          <a:custGeom>
            <a:avLst/>
            <a:gdLst/>
            <a:ahLst/>
            <a:cxnLst/>
            <a:rect l="l" t="t" r="r" b="b"/>
            <a:pathLst>
              <a:path w="237691" h="484345">
                <a:moveTo>
                  <a:pt x="0" y="0"/>
                </a:moveTo>
                <a:lnTo>
                  <a:pt x="237691" y="0"/>
                </a:lnTo>
                <a:lnTo>
                  <a:pt x="237691" y="484345"/>
                </a:lnTo>
                <a:lnTo>
                  <a:pt x="0" y="484345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837040" y="5620900"/>
            <a:ext cx="237691" cy="484345"/>
          </a:xfrm>
          <a:custGeom>
            <a:avLst/>
            <a:gdLst/>
            <a:ahLst/>
            <a:cxnLst/>
            <a:rect l="l" t="t" r="r" b="b"/>
            <a:pathLst>
              <a:path w="237691" h="484345">
                <a:moveTo>
                  <a:pt x="0" y="0"/>
                </a:moveTo>
                <a:lnTo>
                  <a:pt x="237691" y="0"/>
                </a:lnTo>
                <a:lnTo>
                  <a:pt x="237691" y="484345"/>
                </a:lnTo>
                <a:lnTo>
                  <a:pt x="0" y="484345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386778" y="5677882"/>
            <a:ext cx="237691" cy="427363"/>
          </a:xfrm>
          <a:custGeom>
            <a:avLst/>
            <a:gdLst/>
            <a:ahLst/>
            <a:cxnLst/>
            <a:rect l="l" t="t" r="r" b="b"/>
            <a:pathLst>
              <a:path w="237691" h="427363">
                <a:moveTo>
                  <a:pt x="0" y="0"/>
                </a:moveTo>
                <a:lnTo>
                  <a:pt x="237691" y="0"/>
                </a:lnTo>
                <a:lnTo>
                  <a:pt x="237691" y="427363"/>
                </a:lnTo>
                <a:lnTo>
                  <a:pt x="0" y="427363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386787" y="5677882"/>
            <a:ext cx="237691" cy="427363"/>
          </a:xfrm>
          <a:custGeom>
            <a:avLst/>
            <a:gdLst/>
            <a:ahLst/>
            <a:cxnLst/>
            <a:rect l="l" t="t" r="r" b="b"/>
            <a:pathLst>
              <a:path w="237691" h="427363">
                <a:moveTo>
                  <a:pt x="0" y="0"/>
                </a:moveTo>
                <a:lnTo>
                  <a:pt x="237691" y="0"/>
                </a:lnTo>
                <a:lnTo>
                  <a:pt x="237691" y="427363"/>
                </a:lnTo>
                <a:lnTo>
                  <a:pt x="0" y="427363"/>
                </a:lnTo>
                <a:lnTo>
                  <a:pt x="0" y="0"/>
                </a:lnTo>
                <a:close/>
              </a:path>
            </a:pathLst>
          </a:custGeom>
          <a:ln w="950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155880" y="4623719"/>
            <a:ext cx="0" cy="1481528"/>
          </a:xfrm>
          <a:custGeom>
            <a:avLst/>
            <a:gdLst/>
            <a:ahLst/>
            <a:cxnLst/>
            <a:rect l="l" t="t" r="r" b="b"/>
            <a:pathLst>
              <a:path h="1481528">
                <a:moveTo>
                  <a:pt x="0" y="1481528"/>
                </a:moveTo>
                <a:lnTo>
                  <a:pt x="0" y="0"/>
                </a:lnTo>
              </a:path>
            </a:pathLst>
          </a:custGeom>
          <a:ln w="9507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108342" y="6105247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08342" y="5896313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08342" y="5687380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108342" y="5468949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108342" y="5260016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108342" y="5051083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108342" y="4832652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108342" y="4623719"/>
            <a:ext cx="47538" cy="0"/>
          </a:xfrm>
          <a:custGeom>
            <a:avLst/>
            <a:gdLst/>
            <a:ahLst/>
            <a:cxnLst/>
            <a:rect l="l" t="t" r="r" b="b"/>
            <a:pathLst>
              <a:path w="47538">
                <a:moveTo>
                  <a:pt x="0" y="0"/>
                </a:moveTo>
                <a:lnTo>
                  <a:pt x="47538" y="0"/>
                </a:lnTo>
              </a:path>
            </a:pathLst>
          </a:custGeom>
          <a:ln w="9496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155880" y="6105247"/>
            <a:ext cx="4649241" cy="0"/>
          </a:xfrm>
          <a:custGeom>
            <a:avLst/>
            <a:gdLst/>
            <a:ahLst/>
            <a:cxnLst/>
            <a:rect l="l" t="t" r="r" b="b"/>
            <a:pathLst>
              <a:path w="4649241">
                <a:moveTo>
                  <a:pt x="0" y="0"/>
                </a:moveTo>
                <a:lnTo>
                  <a:pt x="4649241" y="0"/>
                </a:lnTo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155880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705627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255374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805122" y="6105247"/>
            <a:ext cx="0" cy="47484"/>
          </a:xfrm>
          <a:custGeom>
            <a:avLst/>
            <a:gdLst/>
            <a:ahLst/>
            <a:cxnLst/>
            <a:rect l="l" t="t" r="r" b="b"/>
            <a:pathLst>
              <a:path h="47484">
                <a:moveTo>
                  <a:pt x="0" y="0"/>
                </a:moveTo>
                <a:lnTo>
                  <a:pt x="0" y="47484"/>
                </a:lnTo>
              </a:path>
            </a:pathLst>
          </a:custGeom>
          <a:ln w="9507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718819" y="3817620"/>
            <a:ext cx="4589780" cy="23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9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648970">
              <a:lnSpc>
                <a:spcPct val="100000"/>
              </a:lnSpc>
            </a:pPr>
            <a:r>
              <a:rPr sz="1200" spc="-30" dirty="0">
                <a:latin typeface="Calibri"/>
                <a:cs typeface="Calibri"/>
              </a:rPr>
              <a:t>Av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1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35" dirty="0">
                <a:latin typeface="Calibri"/>
                <a:cs typeface="Calibri"/>
              </a:rPr>
              <a:t>k</a:t>
            </a:r>
            <a:r>
              <a:rPr sz="1200" spc="2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25" dirty="0">
                <a:latin typeface="Calibri"/>
                <a:cs typeface="Calibri"/>
              </a:rPr>
              <a:t>i</a:t>
            </a:r>
            <a:r>
              <a:rPr sz="1200" spc="15" dirty="0">
                <a:latin typeface="Calibri"/>
                <a:cs typeface="Calibri"/>
              </a:rPr>
              <a:t>c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p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20" dirty="0">
                <a:latin typeface="Calibri"/>
                <a:cs typeface="Calibri"/>
              </a:rPr>
              <a:t>i</a:t>
            </a:r>
            <a:r>
              <a:rPr sz="1200" spc="-4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4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5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25" dirty="0">
                <a:latin typeface="Calibri"/>
                <a:cs typeface="Calibri"/>
              </a:rPr>
              <a:t>g</a:t>
            </a:r>
            <a:r>
              <a:rPr sz="1200" spc="20" dirty="0">
                <a:latin typeface="Calibri"/>
                <a:cs typeface="Calibri"/>
              </a:rPr>
              <a:t>li</a:t>
            </a:r>
            <a:r>
              <a:rPr sz="1200" spc="4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8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50" dirty="0">
                <a:latin typeface="Calibri"/>
                <a:cs typeface="Calibri"/>
              </a:rPr>
              <a:t>r</a:t>
            </a:r>
            <a:r>
              <a:rPr sz="1200" spc="-4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t</a:t>
            </a:r>
            <a:r>
              <a:rPr sz="1200" spc="15" dirty="0">
                <a:latin typeface="Calibri"/>
                <a:cs typeface="Calibri"/>
              </a:rPr>
              <a:t>a</a:t>
            </a:r>
            <a:r>
              <a:rPr sz="1200" spc="-35" dirty="0">
                <a:latin typeface="Calibri"/>
                <a:cs typeface="Calibri"/>
              </a:rPr>
              <a:t>t</a:t>
            </a:r>
            <a:r>
              <a:rPr sz="1200" spc="-4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700"/>
              </a:lnSpc>
              <a:spcBef>
                <a:spcPts val="14"/>
              </a:spcBef>
            </a:pPr>
            <a:endParaRPr sz="7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70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60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50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40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30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20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6877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10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00"/>
              </a:lnSpc>
              <a:spcBef>
                <a:spcPts val="32"/>
              </a:spcBef>
            </a:pPr>
            <a:endParaRPr sz="500"/>
          </a:p>
          <a:p>
            <a:pPr marR="4106545" algn="ctr">
              <a:lnSpc>
                <a:spcPct val="100000"/>
              </a:lnSpc>
            </a:pPr>
            <a:r>
              <a:rPr sz="950" spc="35" dirty="0">
                <a:solidFill>
                  <a:srgbClr val="808080"/>
                </a:solidFill>
                <a:latin typeface="Calibri"/>
                <a:cs typeface="Calibri"/>
              </a:rPr>
              <a:t>0</a:t>
            </a:r>
            <a:r>
              <a:rPr sz="950" spc="10" dirty="0">
                <a:solidFill>
                  <a:srgbClr val="808080"/>
                </a:solidFill>
                <a:latin typeface="Calibri"/>
                <a:cs typeface="Calibri"/>
              </a:rPr>
              <a:t>%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262547" y="6185367"/>
            <a:ext cx="1330960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305" marR="6350" indent="-523240">
              <a:lnSpc>
                <a:spcPct val="105000"/>
              </a:lnSpc>
            </a:pPr>
            <a:r>
              <a:rPr sz="950" spc="40" dirty="0">
                <a:latin typeface="Calibri"/>
                <a:cs typeface="Calibri"/>
              </a:rPr>
              <a:t>L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-35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 (</a:t>
            </a:r>
            <a:r>
              <a:rPr sz="950" spc="40" dirty="0">
                <a:latin typeface="Calibri"/>
                <a:cs typeface="Calibri"/>
              </a:rPr>
              <a:t>L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919750" y="6185367"/>
            <a:ext cx="11169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 marR="6350" indent="-114300">
              <a:lnSpc>
                <a:spcPct val="105000"/>
              </a:lnSpc>
            </a:pPr>
            <a:r>
              <a:rPr sz="950" spc="5" dirty="0">
                <a:latin typeface="Calibri"/>
                <a:cs typeface="Calibri"/>
              </a:rPr>
              <a:t>R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10" dirty="0">
                <a:latin typeface="Calibri"/>
                <a:cs typeface="Calibri"/>
              </a:rPr>
              <a:t>d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4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(RF</a:t>
            </a:r>
            <a:r>
              <a:rPr sz="950" spc="-25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316187" y="6185367"/>
            <a:ext cx="142176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314" marR="6350" indent="-95250">
              <a:lnSpc>
                <a:spcPct val="105000"/>
              </a:lnSpc>
            </a:pP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O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ly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-4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)</a:t>
            </a:r>
            <a:r>
              <a:rPr sz="950" spc="85" dirty="0">
                <a:latin typeface="Calibri"/>
                <a:cs typeface="Calibri"/>
              </a:rPr>
              <a:t> </a:t>
            </a:r>
            <a:r>
              <a:rPr sz="950" spc="10" dirty="0">
                <a:latin typeface="Calibri"/>
                <a:cs typeface="Calibri"/>
              </a:rPr>
              <a:t>&amp;</a:t>
            </a:r>
            <a:r>
              <a:rPr sz="950" spc="1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50" dirty="0">
                <a:latin typeface="Calibri"/>
                <a:cs typeface="Calibri"/>
              </a:rPr>
              <a:t>t</a:t>
            </a:r>
            <a:r>
              <a:rPr sz="950" dirty="0">
                <a:latin typeface="Calibri"/>
                <a:cs typeface="Calibri"/>
              </a:rPr>
              <a:t>i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5" dirty="0">
                <a:latin typeface="Calibri"/>
                <a:cs typeface="Calibri"/>
              </a:rPr>
              <a:t>lly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dirty="0">
                <a:latin typeface="Calibri"/>
                <a:cs typeface="Calibri"/>
              </a:rPr>
              <a:t>li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5" dirty="0">
                <a:latin typeface="Calibri"/>
                <a:cs typeface="Calibri"/>
              </a:rPr>
              <a:t>fi</a:t>
            </a:r>
            <a:r>
              <a:rPr sz="950" spc="-35" dirty="0">
                <a:latin typeface="Calibri"/>
                <a:cs typeface="Calibri"/>
              </a:rPr>
              <a:t>c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30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55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(</a:t>
            </a:r>
            <a:r>
              <a:rPr sz="950" spc="-25" dirty="0">
                <a:latin typeface="Calibri"/>
                <a:cs typeface="Calibri"/>
              </a:rPr>
              <a:t>I</a:t>
            </a:r>
            <a:r>
              <a:rPr sz="950" spc="5" dirty="0">
                <a:latin typeface="Calibri"/>
                <a:cs typeface="Calibri"/>
              </a:rPr>
              <a:t>F</a:t>
            </a:r>
            <a:r>
              <a:rPr sz="950" spc="50" dirty="0">
                <a:latin typeface="Calibri"/>
                <a:cs typeface="Calibri"/>
              </a:rPr>
              <a:t>E</a:t>
            </a:r>
            <a:r>
              <a:rPr sz="950" spc="25" dirty="0">
                <a:latin typeface="Calibri"/>
                <a:cs typeface="Calibri"/>
              </a:rPr>
              <a:t>P</a:t>
            </a:r>
            <a:r>
              <a:rPr sz="950" spc="5" dirty="0">
                <a:latin typeface="Calibri"/>
                <a:cs typeface="Calibri"/>
              </a:rPr>
              <a:t>)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1526681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FFFF8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526681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249263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BBFF6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249263" y="6931483"/>
            <a:ext cx="76061" cy="66478"/>
          </a:xfrm>
          <a:custGeom>
            <a:avLst/>
            <a:gdLst/>
            <a:ahLst/>
            <a:cxnLst/>
            <a:rect l="l" t="t" r="r" b="b"/>
            <a:pathLst>
              <a:path w="76061" h="66478">
                <a:moveTo>
                  <a:pt x="0" y="0"/>
                </a:moveTo>
                <a:lnTo>
                  <a:pt x="76061" y="0"/>
                </a:lnTo>
                <a:lnTo>
                  <a:pt x="76061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1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02889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4FFF2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02889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79901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20D7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799009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569130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solidFill>
            <a:srgbClr val="345AF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569129" y="6931483"/>
            <a:ext cx="66553" cy="66478"/>
          </a:xfrm>
          <a:custGeom>
            <a:avLst/>
            <a:gdLst/>
            <a:ahLst/>
            <a:cxnLst/>
            <a:rect l="l" t="t" r="r" b="b"/>
            <a:pathLst>
              <a:path w="66553" h="66478">
                <a:moveTo>
                  <a:pt x="0" y="0"/>
                </a:moveTo>
                <a:lnTo>
                  <a:pt x="66553" y="0"/>
                </a:lnTo>
                <a:lnTo>
                  <a:pt x="66553" y="66478"/>
                </a:lnTo>
                <a:lnTo>
                  <a:pt x="0" y="66478"/>
                </a:lnTo>
                <a:lnTo>
                  <a:pt x="0" y="0"/>
                </a:lnTo>
                <a:close/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37544" y="4186858"/>
            <a:ext cx="5210193" cy="2972561"/>
          </a:xfrm>
          <a:custGeom>
            <a:avLst/>
            <a:gdLst/>
            <a:ahLst/>
            <a:cxnLst/>
            <a:rect l="l" t="t" r="r" b="b"/>
            <a:pathLst>
              <a:path w="5210193" h="2972561">
                <a:moveTo>
                  <a:pt x="0" y="0"/>
                </a:moveTo>
                <a:lnTo>
                  <a:pt x="5210193" y="0"/>
                </a:lnTo>
                <a:lnTo>
                  <a:pt x="5210193" y="2972561"/>
                </a:lnTo>
                <a:lnTo>
                  <a:pt x="0" y="2972561"/>
                </a:lnTo>
                <a:lnTo>
                  <a:pt x="0" y="0"/>
                </a:lnTo>
                <a:close/>
              </a:path>
            </a:pathLst>
          </a:custGeom>
          <a:ln w="9509">
            <a:solidFill>
              <a:srgbClr val="87878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718819" y="6539689"/>
            <a:ext cx="4486910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0" algn="ctr">
              <a:lnSpc>
                <a:spcPct val="100000"/>
              </a:lnSpc>
            </a:pPr>
            <a:r>
              <a:rPr sz="950" spc="-3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nd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5" dirty="0">
                <a:latin typeface="Calibri"/>
                <a:cs typeface="Calibri"/>
              </a:rPr>
              <a:t>e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75" dirty="0">
                <a:latin typeface="Calibri"/>
                <a:cs typeface="Calibri"/>
              </a:rPr>
              <a:t>l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-15" dirty="0">
                <a:latin typeface="Calibri"/>
                <a:cs typeface="Calibri"/>
              </a:rPr>
              <a:t>m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s</a:t>
            </a:r>
            <a:r>
              <a:rPr sz="95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20" dirty="0">
                <a:latin typeface="Calibri"/>
                <a:cs typeface="Calibri"/>
              </a:rPr>
              <a:t>u</a:t>
            </a:r>
            <a:r>
              <a:rPr sz="950" spc="15" dirty="0">
                <a:latin typeface="Calibri"/>
                <a:cs typeface="Calibri"/>
              </a:rPr>
              <a:t>m</a:t>
            </a:r>
            <a:r>
              <a:rPr sz="950" spc="-95" dirty="0">
                <a:latin typeface="Calibri"/>
                <a:cs typeface="Calibri"/>
              </a:rPr>
              <a:t> 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10" dirty="0">
                <a:latin typeface="Calibri"/>
                <a:cs typeface="Calibri"/>
              </a:rPr>
              <a:t>o</a:t>
            </a:r>
            <a:r>
              <a:rPr sz="950" spc="95" dirty="0">
                <a:latin typeface="Calibri"/>
                <a:cs typeface="Calibri"/>
              </a:rPr>
              <a:t> </a:t>
            </a:r>
            <a:r>
              <a:rPr sz="950" spc="35" dirty="0">
                <a:latin typeface="Calibri"/>
                <a:cs typeface="Calibri"/>
              </a:rPr>
              <a:t>100</a:t>
            </a:r>
            <a:r>
              <a:rPr sz="950" spc="10" dirty="0">
                <a:latin typeface="Calibri"/>
                <a:cs typeface="Calibri"/>
              </a:rPr>
              <a:t>%</a:t>
            </a:r>
            <a:r>
              <a:rPr sz="950" spc="-15" dirty="0">
                <a:latin typeface="Calibri"/>
                <a:cs typeface="Calibri"/>
              </a:rPr>
              <a:t> w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h</a:t>
            </a:r>
            <a:r>
              <a:rPr sz="950" spc="75" dirty="0">
                <a:latin typeface="Calibri"/>
                <a:cs typeface="Calibri"/>
              </a:rPr>
              <a:t>i</a:t>
            </a:r>
            <a:r>
              <a:rPr sz="950" spc="10" dirty="0">
                <a:latin typeface="Calibri"/>
                <a:cs typeface="Calibri"/>
              </a:rPr>
              <a:t>n</a:t>
            </a:r>
            <a:r>
              <a:rPr sz="950" spc="-55" dirty="0">
                <a:latin typeface="Calibri"/>
                <a:cs typeface="Calibri"/>
              </a:rPr>
              <a:t> 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10" dirty="0">
                <a:latin typeface="Calibri"/>
                <a:cs typeface="Calibri"/>
              </a:rPr>
              <a:t>h</a:t>
            </a:r>
            <a:r>
              <a:rPr sz="950" spc="20" dirty="0">
                <a:latin typeface="Calibri"/>
                <a:cs typeface="Calibri"/>
              </a:rPr>
              <a:t> </a:t>
            </a:r>
            <a:r>
              <a:rPr sz="950" spc="70" dirty="0">
                <a:latin typeface="Calibri"/>
                <a:cs typeface="Calibri"/>
              </a:rPr>
              <a:t>s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20" dirty="0">
                <a:latin typeface="Calibri"/>
                <a:cs typeface="Calibri"/>
              </a:rPr>
              <a:t>ud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20" dirty="0">
                <a:latin typeface="Calibri"/>
                <a:cs typeface="Calibri"/>
              </a:rPr>
              <a:t>n</a:t>
            </a:r>
            <a:r>
              <a:rPr sz="950" spc="5" dirty="0">
                <a:latin typeface="Calibri"/>
                <a:cs typeface="Calibri"/>
              </a:rPr>
              <a:t>t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40" dirty="0">
                <a:latin typeface="Calibri"/>
                <a:cs typeface="Calibri"/>
              </a:rPr>
              <a:t>c</a:t>
            </a:r>
            <a:r>
              <a:rPr sz="950" spc="60" dirty="0">
                <a:latin typeface="Calibri"/>
                <a:cs typeface="Calibri"/>
              </a:rPr>
              <a:t>a</a:t>
            </a:r>
            <a:r>
              <a:rPr sz="950" spc="-25" dirty="0">
                <a:latin typeface="Calibri"/>
                <a:cs typeface="Calibri"/>
              </a:rPr>
              <a:t>t</a:t>
            </a:r>
            <a:r>
              <a:rPr sz="950" spc="-35" dirty="0">
                <a:latin typeface="Calibri"/>
                <a:cs typeface="Calibri"/>
              </a:rPr>
              <a:t>e</a:t>
            </a:r>
            <a:r>
              <a:rPr sz="950" spc="-5" dirty="0">
                <a:latin typeface="Calibri"/>
                <a:cs typeface="Calibri"/>
              </a:rPr>
              <a:t>g</a:t>
            </a:r>
            <a:r>
              <a:rPr sz="950" spc="20" dirty="0">
                <a:latin typeface="Calibri"/>
                <a:cs typeface="Calibri"/>
              </a:rPr>
              <a:t>o</a:t>
            </a:r>
            <a:r>
              <a:rPr sz="950" spc="40" dirty="0">
                <a:latin typeface="Calibri"/>
                <a:cs typeface="Calibri"/>
              </a:rPr>
              <a:t>r</a:t>
            </a:r>
            <a:r>
              <a:rPr sz="950" spc="5" dirty="0">
                <a:latin typeface="Calibri"/>
                <a:cs typeface="Calibri"/>
              </a:rPr>
              <a:t>y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550"/>
              </a:lnSpc>
              <a:spcBef>
                <a:spcPts val="1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897890" algn="ctr">
              <a:lnSpc>
                <a:spcPct val="100000"/>
              </a:lnSpc>
              <a:tabLst>
                <a:tab pos="1620520" algn="l"/>
                <a:tab pos="2393315" algn="l"/>
                <a:tab pos="3166110" algn="l"/>
                <a:tab pos="3938270" algn="l"/>
              </a:tabLst>
            </a:pPr>
            <a:r>
              <a:rPr sz="950" spc="5" dirty="0">
                <a:latin typeface="Calibri"/>
                <a:cs typeface="Calibri"/>
              </a:rPr>
              <a:t>1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dirty="0">
                <a:latin typeface="Calibri"/>
                <a:cs typeface="Calibri"/>
              </a:rPr>
              <a:t>/</a:t>
            </a:r>
            <a:r>
              <a:rPr sz="950" spc="60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2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3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4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r>
              <a:rPr sz="950" dirty="0">
                <a:latin typeface="Calibri"/>
                <a:cs typeface="Calibri"/>
              </a:rPr>
              <a:t>	</a:t>
            </a:r>
            <a:r>
              <a:rPr sz="950" spc="5" dirty="0">
                <a:latin typeface="Calibri"/>
                <a:cs typeface="Calibri"/>
              </a:rPr>
              <a:t>5</a:t>
            </a:r>
            <a:r>
              <a:rPr sz="950" spc="40" dirty="0">
                <a:latin typeface="Calibri"/>
                <a:cs typeface="Calibri"/>
              </a:rPr>
              <a:t> </a:t>
            </a:r>
            <a:r>
              <a:rPr sz="950" spc="20" dirty="0">
                <a:latin typeface="Calibri"/>
                <a:cs typeface="Calibri"/>
              </a:rPr>
              <a:t>d</a:t>
            </a:r>
            <a:r>
              <a:rPr sz="950" spc="-15" dirty="0">
                <a:latin typeface="Calibri"/>
                <a:cs typeface="Calibri"/>
              </a:rPr>
              <a:t>a</a:t>
            </a:r>
            <a:r>
              <a:rPr sz="950" spc="10" dirty="0">
                <a:latin typeface="Calibri"/>
                <a:cs typeface="Calibri"/>
              </a:rPr>
              <a:t>y</a:t>
            </a:r>
            <a:r>
              <a:rPr sz="950" spc="-5" dirty="0">
                <a:latin typeface="Calibri"/>
                <a:cs typeface="Calibri"/>
              </a:rPr>
              <a:t>s</a:t>
            </a:r>
            <a:r>
              <a:rPr sz="950" spc="75" dirty="0">
                <a:latin typeface="Calibri"/>
                <a:cs typeface="Calibri"/>
              </a:rPr>
              <a:t>/</a:t>
            </a:r>
            <a:r>
              <a:rPr sz="950" spc="-15" dirty="0">
                <a:latin typeface="Calibri"/>
                <a:cs typeface="Calibri"/>
              </a:rPr>
              <a:t>w</a:t>
            </a:r>
            <a:r>
              <a:rPr sz="950" spc="5" dirty="0">
                <a:latin typeface="Calibri"/>
                <a:cs typeface="Calibri"/>
              </a:rPr>
              <a:t>k</a:t>
            </a:r>
            <a:endParaRPr sz="95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25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i="1" spc="5" dirty="0">
                <a:latin typeface="Cambria"/>
                <a:cs typeface="Cambria"/>
              </a:rPr>
              <a:t>F</a:t>
            </a:r>
            <a:r>
              <a:rPr sz="1200" i="1" spc="-5" dirty="0">
                <a:latin typeface="Cambria"/>
                <a:cs typeface="Cambria"/>
              </a:rPr>
              <a:t>i</a:t>
            </a:r>
            <a:r>
              <a:rPr sz="1200" i="1" spc="-10" dirty="0">
                <a:latin typeface="Cambria"/>
                <a:cs typeface="Cambria"/>
              </a:rPr>
              <a:t>g</a:t>
            </a:r>
            <a:r>
              <a:rPr sz="1200" i="1" spc="-5" dirty="0">
                <a:latin typeface="Cambria"/>
                <a:cs typeface="Cambria"/>
              </a:rPr>
              <a:t>u</a:t>
            </a:r>
            <a:r>
              <a:rPr sz="1200" i="1" spc="-10" dirty="0">
                <a:latin typeface="Cambria"/>
                <a:cs typeface="Cambria"/>
              </a:rPr>
              <a:t>r</a:t>
            </a:r>
            <a:r>
              <a:rPr sz="1200" i="1" dirty="0">
                <a:latin typeface="Cambria"/>
                <a:cs typeface="Cambria"/>
              </a:rPr>
              <a:t>e</a:t>
            </a:r>
            <a:r>
              <a:rPr sz="1200" i="1" spc="-15" dirty="0">
                <a:latin typeface="Cambria"/>
                <a:cs typeface="Cambria"/>
              </a:rPr>
              <a:t> </a:t>
            </a:r>
            <a:r>
              <a:rPr sz="1200" i="1" spc="5" dirty="0">
                <a:latin typeface="Cambria"/>
                <a:cs typeface="Cambria"/>
              </a:rPr>
              <a:t>2</a:t>
            </a:r>
            <a:r>
              <a:rPr sz="1200" i="1" dirty="0">
                <a:latin typeface="Cambria"/>
                <a:cs typeface="Cambria"/>
              </a:rPr>
              <a:t>.</a:t>
            </a:r>
            <a:r>
              <a:rPr sz="1200" i="1" spc="5" dirty="0">
                <a:latin typeface="Cambria"/>
                <a:cs typeface="Cambria"/>
              </a:rPr>
              <a:t>10</a:t>
            </a:r>
            <a:r>
              <a:rPr sz="1200" i="1" dirty="0">
                <a:latin typeface="Cambria"/>
                <a:cs typeface="Cambria"/>
              </a:rPr>
              <a:t>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80" name="object 180"/>
          <p:cNvSpPr txBox="1">
            <a:spLocks noGrp="1"/>
          </p:cNvSpPr>
          <p:nvPr>
            <p:ph type="ftr" sz="quarter" idx="5"/>
          </p:nvPr>
        </p:nvSpPr>
        <p:spPr>
          <a:xfrm>
            <a:off x="381000" y="9423348"/>
            <a:ext cx="118093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 smtClean="0"/>
              <a:t>October 10</a:t>
            </a:r>
            <a:r>
              <a:rPr dirty="0" smtClean="0"/>
              <a:t>,</a:t>
            </a:r>
            <a:r>
              <a:rPr spc="-5" dirty="0" smtClean="0"/>
              <a:t> </a:t>
            </a:r>
            <a:r>
              <a:rPr dirty="0"/>
              <a:t>2013</a:t>
            </a:r>
          </a:p>
        </p:txBody>
      </p:sp>
      <p:sp>
        <p:nvSpPr>
          <p:cNvPr id="181" name="object 18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spc="10" dirty="0"/>
              <a:t>s</a:t>
            </a:r>
            <a:r>
              <a:rPr spc="-10" dirty="0"/>
              <a:t>ea</a:t>
            </a:r>
            <a:r>
              <a:rPr spc="-5" dirty="0"/>
              <a:t>r</a:t>
            </a:r>
            <a:r>
              <a:rPr spc="-10" dirty="0"/>
              <a:t>c</a:t>
            </a:r>
            <a:r>
              <a:rPr dirty="0"/>
              <a:t>h</a:t>
            </a:r>
            <a:r>
              <a:rPr spc="10" dirty="0"/>
              <a:t> </a:t>
            </a:r>
            <a:r>
              <a:rPr spc="-10" dirty="0"/>
              <a:t>S</a:t>
            </a:r>
            <a:r>
              <a:rPr dirty="0"/>
              <a:t>upp</a:t>
            </a:r>
            <a:r>
              <a:rPr spc="-5" dirty="0"/>
              <a:t>or</a:t>
            </a:r>
            <a:r>
              <a:rPr dirty="0"/>
              <a:t>t </a:t>
            </a:r>
            <a:r>
              <a:rPr spc="-5" dirty="0"/>
              <a:t>S</a:t>
            </a:r>
            <a:r>
              <a:rPr spc="-10" dirty="0"/>
              <a:t>e</a:t>
            </a:r>
            <a:r>
              <a:rPr spc="-5" dirty="0"/>
              <a:t>r</a:t>
            </a:r>
            <a:r>
              <a:rPr dirty="0"/>
              <a:t>v</a:t>
            </a:r>
            <a:r>
              <a:rPr spc="5" dirty="0"/>
              <a:t>i</a:t>
            </a:r>
            <a:r>
              <a:rPr spc="-10" dirty="0"/>
              <a:t>ce</a:t>
            </a:r>
            <a:r>
              <a:rPr dirty="0"/>
              <a:t>s</a:t>
            </a:r>
            <a:r>
              <a:rPr spc="2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10" dirty="0"/>
              <a:t> </a:t>
            </a:r>
            <a:r>
              <a:rPr dirty="0"/>
              <a:t>B</a:t>
            </a:r>
            <a:r>
              <a:rPr spc="-10" dirty="0"/>
              <a:t>e</a:t>
            </a:r>
            <a:r>
              <a:rPr dirty="0"/>
              <a:t>yond</a:t>
            </a:r>
            <a:r>
              <a:rPr spc="10" dirty="0"/>
              <a:t> </a:t>
            </a:r>
            <a:r>
              <a:rPr spc="-10" dirty="0"/>
              <a:t>t</a:t>
            </a:r>
            <a:r>
              <a:rPr dirty="0"/>
              <a:t>he B</a:t>
            </a:r>
            <a:r>
              <a:rPr spc="-10" dirty="0"/>
              <a:t>e</a:t>
            </a:r>
            <a:r>
              <a:rPr spc="5" dirty="0"/>
              <a:t>l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B</a:t>
            </a:r>
            <a:r>
              <a:rPr spc="-5" dirty="0"/>
              <a:t>r</a:t>
            </a:r>
            <a:r>
              <a:rPr spc="-10" dirty="0"/>
              <a:t>a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h</a:t>
            </a:r>
            <a:r>
              <a:rPr spc="-10" dirty="0"/>
              <a:t> </a:t>
            </a:r>
            <a:r>
              <a:rPr spc="-5" dirty="0"/>
              <a:t>L</a:t>
            </a:r>
            <a:r>
              <a:rPr spc="20" dirty="0"/>
              <a:t>A</a:t>
            </a:r>
            <a:r>
              <a:rPr spc="-10" dirty="0"/>
              <a:t>U</a:t>
            </a:r>
            <a:r>
              <a:rPr spc="-5" dirty="0"/>
              <a:t>S</a:t>
            </a:r>
            <a:r>
              <a:rPr dirty="0"/>
              <a:t>D</a:t>
            </a:r>
          </a:p>
        </p:txBody>
      </p:sp>
      <p:sp>
        <p:nvSpPr>
          <p:cNvPr id="182" name="object 1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>
                <a:latin typeface="Calibri"/>
                <a:cs typeface="Calibri"/>
              </a:rPr>
              <a:t>9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1268</Words>
  <Application>Microsoft Macintosh PowerPoint</Application>
  <PresentationFormat>Custom</PresentationFormat>
  <Paragraphs>616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Daley</dc:creator>
  <cp:lastModifiedBy>Steven Frankel</cp:lastModifiedBy>
  <cp:revision>18</cp:revision>
  <dcterms:created xsi:type="dcterms:W3CDTF">2013-09-24T14:54:58Z</dcterms:created>
  <dcterms:modified xsi:type="dcterms:W3CDTF">2013-10-18T20:01:48Z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2013-04-04T00:00:00Z</vt:filetime>
  </property>
  <property fmtid="{D5CDD505-2E9C-101B-9397-08002B2CF9AE}" pid="3" name="LastSaved">
    <vt:filetime>2013-09-24T00:00:00Z</vt:filetime>
  </property>
</Properties>
</file>