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29"/>
  </p:notesMasterIdLst>
  <p:sldIdLst>
    <p:sldId id="256" r:id="rId2"/>
    <p:sldId id="275" r:id="rId3"/>
    <p:sldId id="306" r:id="rId4"/>
    <p:sldId id="263" r:id="rId5"/>
    <p:sldId id="299" r:id="rId6"/>
    <p:sldId id="294" r:id="rId7"/>
    <p:sldId id="302" r:id="rId8"/>
    <p:sldId id="311" r:id="rId9"/>
    <p:sldId id="312" r:id="rId10"/>
    <p:sldId id="313" r:id="rId11"/>
    <p:sldId id="314" r:id="rId12"/>
    <p:sldId id="288" r:id="rId13"/>
    <p:sldId id="282" r:id="rId14"/>
    <p:sldId id="289" r:id="rId15"/>
    <p:sldId id="309" r:id="rId16"/>
    <p:sldId id="303" r:id="rId17"/>
    <p:sldId id="290" r:id="rId18"/>
    <p:sldId id="295" r:id="rId19"/>
    <p:sldId id="291" r:id="rId20"/>
    <p:sldId id="297" r:id="rId21"/>
    <p:sldId id="315" r:id="rId22"/>
    <p:sldId id="292" r:id="rId23"/>
    <p:sldId id="286" r:id="rId24"/>
    <p:sldId id="316" r:id="rId25"/>
    <p:sldId id="293" r:id="rId26"/>
    <p:sldId id="301" r:id="rId27"/>
    <p:sldId id="259" r:id="rId28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ED100"/>
    <a:srgbClr val="005BBB"/>
    <a:srgbClr val="3F9C35"/>
    <a:srgbClr val="E98300"/>
    <a:srgbClr val="C4262E"/>
    <a:srgbClr val="BD4632"/>
    <a:srgbClr val="EC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 autoAdjust="0"/>
    <p:restoredTop sz="91200" autoAdjust="0"/>
  </p:normalViewPr>
  <p:slideViewPr>
    <p:cSldViewPr snapToGrid="0">
      <p:cViewPr>
        <p:scale>
          <a:sx n="71" d="100"/>
          <a:sy n="71" d="100"/>
        </p:scale>
        <p:origin x="-129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C523A-ACE4-4449-A416-F91C70B69395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E23EABCC-B213-470F-9D41-7312B813A422}">
      <dgm:prSet custT="1"/>
      <dgm:spPr>
        <a:ln w="12700">
          <a:solidFill>
            <a:schemeClr val="accent5">
              <a:lumMod val="75000"/>
            </a:schemeClr>
          </a:solidFill>
        </a:ln>
      </dgm:spPr>
      <dgm:t>
        <a:bodyPr/>
        <a:lstStyle/>
        <a:p>
          <a:pPr marL="360000" algn="l" rtl="0"/>
          <a:r>
            <a:rPr lang="en-AU" sz="2800" b="0" dirty="0" smtClean="0">
              <a:latin typeface="Rockwell"/>
              <a:cs typeface="Rockwell"/>
            </a:rPr>
            <a:t>Sample</a:t>
          </a:r>
          <a:endParaRPr lang="en-GB" sz="2800" b="0" dirty="0">
            <a:latin typeface="Rockwell" pitchFamily="18" charset="0"/>
          </a:endParaRPr>
        </a:p>
      </dgm:t>
    </dgm:pt>
    <dgm:pt modelId="{63438683-2E4F-4BA7-860D-684886BF55F3}" type="parTrans" cxnId="{9315243D-B1E1-4C0C-B1F5-D966528D7CF6}">
      <dgm:prSet/>
      <dgm:spPr/>
      <dgm:t>
        <a:bodyPr/>
        <a:lstStyle/>
        <a:p>
          <a:endParaRPr lang="en-GB">
            <a:latin typeface="Rockwell" pitchFamily="18" charset="0"/>
          </a:endParaRPr>
        </a:p>
      </dgm:t>
    </dgm:pt>
    <dgm:pt modelId="{08F51C2A-4587-4857-A9B8-83625D72C25C}" type="sibTrans" cxnId="{9315243D-B1E1-4C0C-B1F5-D966528D7CF6}">
      <dgm:prSet/>
      <dgm:spPr/>
      <dgm:t>
        <a:bodyPr/>
        <a:lstStyle/>
        <a:p>
          <a:endParaRPr lang="en-GB">
            <a:latin typeface="Rockwell" pitchFamily="18" charset="0"/>
          </a:endParaRPr>
        </a:p>
      </dgm:t>
    </dgm:pt>
    <dgm:pt modelId="{4782A043-A294-BC47-BEB2-B4B1F516A80B}">
      <dgm:prSet custT="1"/>
      <dgm:spPr>
        <a:ln w="12700">
          <a:solidFill>
            <a:schemeClr val="accent5">
              <a:lumMod val="75000"/>
            </a:schemeClr>
          </a:solidFill>
        </a:ln>
      </dgm:spPr>
      <dgm:t>
        <a:bodyPr/>
        <a:lstStyle/>
        <a:p>
          <a:pPr marL="360000" algn="l"/>
          <a:r>
            <a:rPr lang="en-AU" sz="2800" b="0" dirty="0" smtClean="0">
              <a:latin typeface="Rockwell"/>
              <a:cs typeface="Rockwell"/>
            </a:rPr>
            <a:t>Use measures,  indicators or metrics</a:t>
          </a:r>
          <a:endParaRPr lang="en-GB" sz="2800" b="0" dirty="0">
            <a:latin typeface="Rockwell"/>
            <a:cs typeface="Rockwell"/>
          </a:endParaRPr>
        </a:p>
      </dgm:t>
    </dgm:pt>
    <dgm:pt modelId="{C3133CA1-4C0B-6B49-B1F0-847522E4B5EA}" type="parTrans" cxnId="{02A664B5-5E1B-C44A-9550-770DAF7F2A81}">
      <dgm:prSet/>
      <dgm:spPr/>
      <dgm:t>
        <a:bodyPr/>
        <a:lstStyle/>
        <a:p>
          <a:endParaRPr lang="en-US"/>
        </a:p>
      </dgm:t>
    </dgm:pt>
    <dgm:pt modelId="{976A7D0D-469E-DC4D-8AB6-3B405A347F47}" type="sibTrans" cxnId="{02A664B5-5E1B-C44A-9550-770DAF7F2A81}">
      <dgm:prSet/>
      <dgm:spPr/>
      <dgm:t>
        <a:bodyPr/>
        <a:lstStyle/>
        <a:p>
          <a:endParaRPr lang="en-US"/>
        </a:p>
      </dgm:t>
    </dgm:pt>
    <dgm:pt modelId="{31C7969F-3841-214A-AB4E-74F37150B345}">
      <dgm:prSet custT="1"/>
      <dgm:spPr>
        <a:ln w="12700">
          <a:solidFill>
            <a:schemeClr val="accent5">
              <a:lumMod val="75000"/>
            </a:schemeClr>
          </a:solidFill>
        </a:ln>
      </dgm:spPr>
      <dgm:t>
        <a:bodyPr/>
        <a:lstStyle/>
        <a:p>
          <a:pPr marL="360000" algn="l"/>
          <a:r>
            <a:rPr lang="en-AU" sz="2800" b="0" dirty="0" smtClean="0">
              <a:latin typeface="Rockwell"/>
              <a:cs typeface="Rockwell"/>
            </a:rPr>
            <a:t>Collect and/or retrieve data</a:t>
          </a:r>
          <a:endParaRPr lang="en-GB" sz="2800" b="0" dirty="0">
            <a:latin typeface="Rockwell"/>
            <a:cs typeface="Rockwell"/>
          </a:endParaRPr>
        </a:p>
      </dgm:t>
    </dgm:pt>
    <dgm:pt modelId="{C226062A-4FA4-E747-8DE7-0293CA6FACB3}" type="parTrans" cxnId="{E92B13FC-E978-2546-B3FA-9D65ACE52387}">
      <dgm:prSet/>
      <dgm:spPr/>
      <dgm:t>
        <a:bodyPr/>
        <a:lstStyle/>
        <a:p>
          <a:endParaRPr lang="en-US"/>
        </a:p>
      </dgm:t>
    </dgm:pt>
    <dgm:pt modelId="{F35F52A2-28DE-854E-A90E-234BE7709689}" type="sibTrans" cxnId="{E92B13FC-E978-2546-B3FA-9D65ACE52387}">
      <dgm:prSet/>
      <dgm:spPr/>
      <dgm:t>
        <a:bodyPr/>
        <a:lstStyle/>
        <a:p>
          <a:endParaRPr lang="en-US"/>
        </a:p>
      </dgm:t>
    </dgm:pt>
    <dgm:pt modelId="{DDE3E4B8-5769-4845-8D94-BA7A3E0F0128}">
      <dgm:prSet custT="1"/>
      <dgm:spPr>
        <a:ln w="12700">
          <a:solidFill>
            <a:schemeClr val="accent5">
              <a:lumMod val="75000"/>
            </a:schemeClr>
          </a:solidFill>
        </a:ln>
      </dgm:spPr>
      <dgm:t>
        <a:bodyPr/>
        <a:lstStyle/>
        <a:p>
          <a:pPr marL="360000" algn="l"/>
          <a:r>
            <a:rPr lang="en-AU" sz="2800" b="0" smtClean="0">
              <a:latin typeface="Rockwell"/>
              <a:cs typeface="Rockwell"/>
            </a:rPr>
            <a:t>Manage data</a:t>
          </a:r>
          <a:endParaRPr lang="en-GB" sz="2800" b="0" dirty="0">
            <a:latin typeface="Rockwell"/>
            <a:cs typeface="Rockwell"/>
          </a:endParaRPr>
        </a:p>
      </dgm:t>
    </dgm:pt>
    <dgm:pt modelId="{693A5CA6-8325-D54A-A8BC-35A9FC985D12}" type="parTrans" cxnId="{E718B64A-80B1-E748-A12C-11E295166A05}">
      <dgm:prSet/>
      <dgm:spPr/>
      <dgm:t>
        <a:bodyPr/>
        <a:lstStyle/>
        <a:p>
          <a:endParaRPr lang="en-US"/>
        </a:p>
      </dgm:t>
    </dgm:pt>
    <dgm:pt modelId="{AF71F0D0-C706-EB4C-91A5-AB086937221A}" type="sibTrans" cxnId="{E718B64A-80B1-E748-A12C-11E295166A05}">
      <dgm:prSet/>
      <dgm:spPr/>
      <dgm:t>
        <a:bodyPr/>
        <a:lstStyle/>
        <a:p>
          <a:endParaRPr lang="en-US"/>
        </a:p>
      </dgm:t>
    </dgm:pt>
    <dgm:pt modelId="{A554C623-BEDF-AE44-8588-AAC49DF93622}">
      <dgm:prSet custT="1"/>
      <dgm:spPr>
        <a:ln w="12700">
          <a:solidFill>
            <a:schemeClr val="accent5">
              <a:lumMod val="75000"/>
            </a:schemeClr>
          </a:solidFill>
        </a:ln>
      </dgm:spPr>
      <dgm:t>
        <a:bodyPr/>
        <a:lstStyle/>
        <a:p>
          <a:pPr marL="360000" algn="l"/>
          <a:r>
            <a:rPr lang="en-AU" sz="2800" b="0" smtClean="0">
              <a:latin typeface="Rockwell"/>
              <a:cs typeface="Rockwell"/>
            </a:rPr>
            <a:t>Combine qualitative and quantitative data</a:t>
          </a:r>
          <a:endParaRPr lang="en-GB" sz="2800" b="0" dirty="0">
            <a:latin typeface="Rockwell"/>
            <a:cs typeface="Rockwell"/>
          </a:endParaRPr>
        </a:p>
      </dgm:t>
    </dgm:pt>
    <dgm:pt modelId="{04C2C615-E8A1-C343-B479-BC859FDAE839}" type="parTrans" cxnId="{D65727B0-7E83-894C-8AEA-DCBDF26AC8DB}">
      <dgm:prSet/>
      <dgm:spPr/>
      <dgm:t>
        <a:bodyPr/>
        <a:lstStyle/>
        <a:p>
          <a:endParaRPr lang="en-US"/>
        </a:p>
      </dgm:t>
    </dgm:pt>
    <dgm:pt modelId="{2E842BFD-D981-B544-A7C9-92DC71E8A56F}" type="sibTrans" cxnId="{D65727B0-7E83-894C-8AEA-DCBDF26AC8DB}">
      <dgm:prSet/>
      <dgm:spPr/>
      <dgm:t>
        <a:bodyPr/>
        <a:lstStyle/>
        <a:p>
          <a:endParaRPr lang="en-US"/>
        </a:p>
      </dgm:t>
    </dgm:pt>
    <dgm:pt modelId="{33D3E548-937E-CA40-9D65-B9A6EA70C944}">
      <dgm:prSet custT="1"/>
      <dgm:spPr>
        <a:ln w="12700">
          <a:solidFill>
            <a:schemeClr val="accent5">
              <a:lumMod val="75000"/>
            </a:schemeClr>
          </a:solidFill>
        </a:ln>
      </dgm:spPr>
      <dgm:t>
        <a:bodyPr/>
        <a:lstStyle/>
        <a:p>
          <a:pPr marL="360000" algn="l"/>
          <a:r>
            <a:rPr lang="en-AU" sz="2800" b="0" smtClean="0">
              <a:latin typeface="Rockwell"/>
              <a:cs typeface="Rockwell"/>
            </a:rPr>
            <a:t>Analyze data</a:t>
          </a:r>
          <a:endParaRPr lang="en-GB" sz="2800" b="0" dirty="0">
            <a:latin typeface="Rockwell"/>
            <a:cs typeface="Rockwell"/>
          </a:endParaRPr>
        </a:p>
      </dgm:t>
    </dgm:pt>
    <dgm:pt modelId="{F1413F68-9976-D249-992D-D417F5CC3ECC}" type="parTrans" cxnId="{9F16A1F3-F56F-9E4C-8715-9D2A258D6229}">
      <dgm:prSet/>
      <dgm:spPr/>
      <dgm:t>
        <a:bodyPr/>
        <a:lstStyle/>
        <a:p>
          <a:endParaRPr lang="en-US"/>
        </a:p>
      </dgm:t>
    </dgm:pt>
    <dgm:pt modelId="{6F00D30E-C65B-8E4D-833F-19496A50C589}" type="sibTrans" cxnId="{9F16A1F3-F56F-9E4C-8715-9D2A258D6229}">
      <dgm:prSet/>
      <dgm:spPr/>
      <dgm:t>
        <a:bodyPr/>
        <a:lstStyle/>
        <a:p>
          <a:endParaRPr lang="en-US"/>
        </a:p>
      </dgm:t>
    </dgm:pt>
    <dgm:pt modelId="{D08A4804-85C8-CB4E-A3F4-63050C84B59F}">
      <dgm:prSet custT="1"/>
      <dgm:spPr>
        <a:ln w="12700">
          <a:solidFill>
            <a:schemeClr val="accent5">
              <a:lumMod val="75000"/>
            </a:schemeClr>
          </a:solidFill>
        </a:ln>
      </dgm:spPr>
      <dgm:t>
        <a:bodyPr/>
        <a:lstStyle/>
        <a:p>
          <a:pPr marL="360000" algn="l"/>
          <a:r>
            <a:rPr lang="en-AU" sz="2800" b="0" smtClean="0">
              <a:latin typeface="Rockwell"/>
              <a:cs typeface="Rockwell"/>
            </a:rPr>
            <a:t>Visualize data</a:t>
          </a:r>
          <a:endParaRPr lang="en-GB" sz="2800" b="0" dirty="0">
            <a:latin typeface="Rockwell"/>
            <a:cs typeface="Rockwell"/>
          </a:endParaRPr>
        </a:p>
      </dgm:t>
    </dgm:pt>
    <dgm:pt modelId="{69B8B5A4-4CCA-9648-AB42-B189ABD00F6C}" type="parTrans" cxnId="{9F305D95-C92A-144E-B272-C2A82988638E}">
      <dgm:prSet/>
      <dgm:spPr/>
      <dgm:t>
        <a:bodyPr/>
        <a:lstStyle/>
        <a:p>
          <a:endParaRPr lang="en-US"/>
        </a:p>
      </dgm:t>
    </dgm:pt>
    <dgm:pt modelId="{0704FF9C-146B-584B-B3FA-E0DF7DFABE6B}" type="sibTrans" cxnId="{9F305D95-C92A-144E-B272-C2A82988638E}">
      <dgm:prSet/>
      <dgm:spPr/>
      <dgm:t>
        <a:bodyPr/>
        <a:lstStyle/>
        <a:p>
          <a:endParaRPr lang="en-US"/>
        </a:p>
      </dgm:t>
    </dgm:pt>
    <dgm:pt modelId="{EFED9185-658E-4C67-94D4-D4177A70CCC9}" type="pres">
      <dgm:prSet presAssocID="{4C5C523A-ACE4-4449-A416-F91C70B693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1D53928-000D-4D12-A88A-09379D077C74}" type="pres">
      <dgm:prSet presAssocID="{E23EABCC-B213-470F-9D41-7312B813A422}" presName="parentText" presStyleLbl="node1" presStyleIdx="0" presStyleCnt="7" custScaleY="5275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6C2A6BA4-01C2-4FF2-B565-F482453D966C}" type="pres">
      <dgm:prSet presAssocID="{08F51C2A-4587-4857-A9B8-83625D72C25C}" presName="spacer" presStyleCnt="0"/>
      <dgm:spPr/>
    </dgm:pt>
    <dgm:pt modelId="{17B5A772-EB98-4C4B-91F8-93D0EF01D5CA}" type="pres">
      <dgm:prSet presAssocID="{4782A043-A294-BC47-BEB2-B4B1F516A80B}" presName="parentText" presStyleLbl="node1" presStyleIdx="1" presStyleCnt="7" custScaleY="5275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4FC649F2-7866-4F95-808E-4705548C0015}" type="pres">
      <dgm:prSet presAssocID="{976A7D0D-469E-DC4D-8AB6-3B405A347F47}" presName="spacer" presStyleCnt="0"/>
      <dgm:spPr/>
    </dgm:pt>
    <dgm:pt modelId="{46CBF7E5-8801-4253-9B32-C1E4EC70686E}" type="pres">
      <dgm:prSet presAssocID="{31C7969F-3841-214A-AB4E-74F37150B345}" presName="parentText" presStyleLbl="node1" presStyleIdx="2" presStyleCnt="7" custScaleY="5275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1E1412B2-5E77-4260-A8FB-3C2EB73BDBEC}" type="pres">
      <dgm:prSet presAssocID="{F35F52A2-28DE-854E-A90E-234BE7709689}" presName="spacer" presStyleCnt="0"/>
      <dgm:spPr/>
    </dgm:pt>
    <dgm:pt modelId="{68413F79-16F8-4C58-9053-E5146BBBD12D}" type="pres">
      <dgm:prSet presAssocID="{DDE3E4B8-5769-4845-8D94-BA7A3E0F0128}" presName="parentText" presStyleLbl="node1" presStyleIdx="3" presStyleCnt="7" custScaleY="5275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F3FEC120-C829-4F3A-A2A9-10E95D4FF45C}" type="pres">
      <dgm:prSet presAssocID="{AF71F0D0-C706-EB4C-91A5-AB086937221A}" presName="spacer" presStyleCnt="0"/>
      <dgm:spPr/>
    </dgm:pt>
    <dgm:pt modelId="{1D3FD02E-8466-42CB-9D5B-6B8EE8BF9FCB}" type="pres">
      <dgm:prSet presAssocID="{A554C623-BEDF-AE44-8588-AAC49DF93622}" presName="parentText" presStyleLbl="node1" presStyleIdx="4" presStyleCnt="7" custScaleY="5275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8896F3CD-D0AA-4242-91E6-5F2030F3DD9B}" type="pres">
      <dgm:prSet presAssocID="{2E842BFD-D981-B544-A7C9-92DC71E8A56F}" presName="spacer" presStyleCnt="0"/>
      <dgm:spPr/>
    </dgm:pt>
    <dgm:pt modelId="{28D16DFD-113E-4368-B0D4-152FB0075D47}" type="pres">
      <dgm:prSet presAssocID="{33D3E548-937E-CA40-9D65-B9A6EA70C944}" presName="parentText" presStyleLbl="node1" presStyleIdx="5" presStyleCnt="7" custScaleY="5275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D1B4C9CA-0211-49B3-A48B-9C081BA65C79}" type="pres">
      <dgm:prSet presAssocID="{6F00D30E-C65B-8E4D-833F-19496A50C589}" presName="spacer" presStyleCnt="0"/>
      <dgm:spPr/>
    </dgm:pt>
    <dgm:pt modelId="{B133A03F-31F8-4ED0-A9A1-64CA256FB406}" type="pres">
      <dgm:prSet presAssocID="{D08A4804-85C8-CB4E-A3F4-63050C84B59F}" presName="parentText" presStyleLbl="node1" presStyleIdx="6" presStyleCnt="7" custScaleY="5275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</dgm:ptLst>
  <dgm:cxnLst>
    <dgm:cxn modelId="{6D96B316-B983-4549-8BEF-56C5CA6D8911}" type="presOf" srcId="{33D3E548-937E-CA40-9D65-B9A6EA70C944}" destId="{28D16DFD-113E-4368-B0D4-152FB0075D47}" srcOrd="0" destOrd="0" presId="urn:microsoft.com/office/officeart/2005/8/layout/vList2"/>
    <dgm:cxn modelId="{D65727B0-7E83-894C-8AEA-DCBDF26AC8DB}" srcId="{4C5C523A-ACE4-4449-A416-F91C70B69395}" destId="{A554C623-BEDF-AE44-8588-AAC49DF93622}" srcOrd="4" destOrd="0" parTransId="{04C2C615-E8A1-C343-B479-BC859FDAE839}" sibTransId="{2E842BFD-D981-B544-A7C9-92DC71E8A56F}"/>
    <dgm:cxn modelId="{9315243D-B1E1-4C0C-B1F5-D966528D7CF6}" srcId="{4C5C523A-ACE4-4449-A416-F91C70B69395}" destId="{E23EABCC-B213-470F-9D41-7312B813A422}" srcOrd="0" destOrd="0" parTransId="{63438683-2E4F-4BA7-860D-684886BF55F3}" sibTransId="{08F51C2A-4587-4857-A9B8-83625D72C25C}"/>
    <dgm:cxn modelId="{7D72A4AC-C1FE-4B78-B4B3-BD5D423B7FDD}" type="presOf" srcId="{E23EABCC-B213-470F-9D41-7312B813A422}" destId="{B1D53928-000D-4D12-A88A-09379D077C74}" srcOrd="0" destOrd="0" presId="urn:microsoft.com/office/officeart/2005/8/layout/vList2"/>
    <dgm:cxn modelId="{7BCE06AF-1633-4640-B249-0A19C0ECC596}" type="presOf" srcId="{D08A4804-85C8-CB4E-A3F4-63050C84B59F}" destId="{B133A03F-31F8-4ED0-A9A1-64CA256FB406}" srcOrd="0" destOrd="0" presId="urn:microsoft.com/office/officeart/2005/8/layout/vList2"/>
    <dgm:cxn modelId="{F44B57F7-922F-4383-A522-E8228C2E53DE}" type="presOf" srcId="{DDE3E4B8-5769-4845-8D94-BA7A3E0F0128}" destId="{68413F79-16F8-4C58-9053-E5146BBBD12D}" srcOrd="0" destOrd="0" presId="urn:microsoft.com/office/officeart/2005/8/layout/vList2"/>
    <dgm:cxn modelId="{9F305D95-C92A-144E-B272-C2A82988638E}" srcId="{4C5C523A-ACE4-4449-A416-F91C70B69395}" destId="{D08A4804-85C8-CB4E-A3F4-63050C84B59F}" srcOrd="6" destOrd="0" parTransId="{69B8B5A4-4CCA-9648-AB42-B189ABD00F6C}" sibTransId="{0704FF9C-146B-584B-B3FA-E0DF7DFABE6B}"/>
    <dgm:cxn modelId="{E92B13FC-E978-2546-B3FA-9D65ACE52387}" srcId="{4C5C523A-ACE4-4449-A416-F91C70B69395}" destId="{31C7969F-3841-214A-AB4E-74F37150B345}" srcOrd="2" destOrd="0" parTransId="{C226062A-4FA4-E747-8DE7-0293CA6FACB3}" sibTransId="{F35F52A2-28DE-854E-A90E-234BE7709689}"/>
    <dgm:cxn modelId="{8CC65C42-440C-4024-A8C6-01CDD3143D40}" type="presOf" srcId="{A554C623-BEDF-AE44-8588-AAC49DF93622}" destId="{1D3FD02E-8466-42CB-9D5B-6B8EE8BF9FCB}" srcOrd="0" destOrd="0" presId="urn:microsoft.com/office/officeart/2005/8/layout/vList2"/>
    <dgm:cxn modelId="{02A664B5-5E1B-C44A-9550-770DAF7F2A81}" srcId="{4C5C523A-ACE4-4449-A416-F91C70B69395}" destId="{4782A043-A294-BC47-BEB2-B4B1F516A80B}" srcOrd="1" destOrd="0" parTransId="{C3133CA1-4C0B-6B49-B1F0-847522E4B5EA}" sibTransId="{976A7D0D-469E-DC4D-8AB6-3B405A347F47}"/>
    <dgm:cxn modelId="{DC134E6D-A69F-4A8C-BD55-AD7CEC1060B9}" type="presOf" srcId="{4782A043-A294-BC47-BEB2-B4B1F516A80B}" destId="{17B5A772-EB98-4C4B-91F8-93D0EF01D5CA}" srcOrd="0" destOrd="0" presId="urn:microsoft.com/office/officeart/2005/8/layout/vList2"/>
    <dgm:cxn modelId="{E718B64A-80B1-E748-A12C-11E295166A05}" srcId="{4C5C523A-ACE4-4449-A416-F91C70B69395}" destId="{DDE3E4B8-5769-4845-8D94-BA7A3E0F0128}" srcOrd="3" destOrd="0" parTransId="{693A5CA6-8325-D54A-A8BC-35A9FC985D12}" sibTransId="{AF71F0D0-C706-EB4C-91A5-AB086937221A}"/>
    <dgm:cxn modelId="{9F16A1F3-F56F-9E4C-8715-9D2A258D6229}" srcId="{4C5C523A-ACE4-4449-A416-F91C70B69395}" destId="{33D3E548-937E-CA40-9D65-B9A6EA70C944}" srcOrd="5" destOrd="0" parTransId="{F1413F68-9976-D249-992D-D417F5CC3ECC}" sibTransId="{6F00D30E-C65B-8E4D-833F-19496A50C589}"/>
    <dgm:cxn modelId="{2AD03FE9-951C-4BC5-90C8-2AE7C2CA4ACE}" type="presOf" srcId="{31C7969F-3841-214A-AB4E-74F37150B345}" destId="{46CBF7E5-8801-4253-9B32-C1E4EC70686E}" srcOrd="0" destOrd="0" presId="urn:microsoft.com/office/officeart/2005/8/layout/vList2"/>
    <dgm:cxn modelId="{857D6CBF-0882-42F5-AD7D-5CAA948DCB2D}" type="presOf" srcId="{4C5C523A-ACE4-4449-A416-F91C70B69395}" destId="{EFED9185-658E-4C67-94D4-D4177A70CCC9}" srcOrd="0" destOrd="0" presId="urn:microsoft.com/office/officeart/2005/8/layout/vList2"/>
    <dgm:cxn modelId="{2E51B754-E045-49D3-A59A-AFEA3E30E786}" type="presParOf" srcId="{EFED9185-658E-4C67-94D4-D4177A70CCC9}" destId="{B1D53928-000D-4D12-A88A-09379D077C74}" srcOrd="0" destOrd="0" presId="urn:microsoft.com/office/officeart/2005/8/layout/vList2"/>
    <dgm:cxn modelId="{7E3CEA93-0763-448F-996E-78722AB20301}" type="presParOf" srcId="{EFED9185-658E-4C67-94D4-D4177A70CCC9}" destId="{6C2A6BA4-01C2-4FF2-B565-F482453D966C}" srcOrd="1" destOrd="0" presId="urn:microsoft.com/office/officeart/2005/8/layout/vList2"/>
    <dgm:cxn modelId="{EDE49CFE-B49A-455B-9D28-8621BFF2C7FF}" type="presParOf" srcId="{EFED9185-658E-4C67-94D4-D4177A70CCC9}" destId="{17B5A772-EB98-4C4B-91F8-93D0EF01D5CA}" srcOrd="2" destOrd="0" presId="urn:microsoft.com/office/officeart/2005/8/layout/vList2"/>
    <dgm:cxn modelId="{BD098E18-CA45-47E7-AD0C-7A18B35DE606}" type="presParOf" srcId="{EFED9185-658E-4C67-94D4-D4177A70CCC9}" destId="{4FC649F2-7866-4F95-808E-4705548C0015}" srcOrd="3" destOrd="0" presId="urn:microsoft.com/office/officeart/2005/8/layout/vList2"/>
    <dgm:cxn modelId="{AC426609-11B5-44CB-888A-2C3A9ADED5F0}" type="presParOf" srcId="{EFED9185-658E-4C67-94D4-D4177A70CCC9}" destId="{46CBF7E5-8801-4253-9B32-C1E4EC70686E}" srcOrd="4" destOrd="0" presId="urn:microsoft.com/office/officeart/2005/8/layout/vList2"/>
    <dgm:cxn modelId="{011D1883-3F0F-4488-960E-1FC8B4AAB63A}" type="presParOf" srcId="{EFED9185-658E-4C67-94D4-D4177A70CCC9}" destId="{1E1412B2-5E77-4260-A8FB-3C2EB73BDBEC}" srcOrd="5" destOrd="0" presId="urn:microsoft.com/office/officeart/2005/8/layout/vList2"/>
    <dgm:cxn modelId="{2E46C6E1-97E3-4D35-A169-4A83FED3FC4F}" type="presParOf" srcId="{EFED9185-658E-4C67-94D4-D4177A70CCC9}" destId="{68413F79-16F8-4C58-9053-E5146BBBD12D}" srcOrd="6" destOrd="0" presId="urn:microsoft.com/office/officeart/2005/8/layout/vList2"/>
    <dgm:cxn modelId="{E3F1B105-FFC1-46CD-9550-4384BA2711EA}" type="presParOf" srcId="{EFED9185-658E-4C67-94D4-D4177A70CCC9}" destId="{F3FEC120-C829-4F3A-A2A9-10E95D4FF45C}" srcOrd="7" destOrd="0" presId="urn:microsoft.com/office/officeart/2005/8/layout/vList2"/>
    <dgm:cxn modelId="{CA1234E5-816D-495E-8705-03B8D2100F5B}" type="presParOf" srcId="{EFED9185-658E-4C67-94D4-D4177A70CCC9}" destId="{1D3FD02E-8466-42CB-9D5B-6B8EE8BF9FCB}" srcOrd="8" destOrd="0" presId="urn:microsoft.com/office/officeart/2005/8/layout/vList2"/>
    <dgm:cxn modelId="{29AB253C-9051-4AAD-8C31-B56ECBB1DE36}" type="presParOf" srcId="{EFED9185-658E-4C67-94D4-D4177A70CCC9}" destId="{8896F3CD-D0AA-4242-91E6-5F2030F3DD9B}" srcOrd="9" destOrd="0" presId="urn:microsoft.com/office/officeart/2005/8/layout/vList2"/>
    <dgm:cxn modelId="{A17721F0-348B-4058-AFDE-7B52C9F7AE92}" type="presParOf" srcId="{EFED9185-658E-4C67-94D4-D4177A70CCC9}" destId="{28D16DFD-113E-4368-B0D4-152FB0075D47}" srcOrd="10" destOrd="0" presId="urn:microsoft.com/office/officeart/2005/8/layout/vList2"/>
    <dgm:cxn modelId="{74DE52BA-D509-456D-9A87-F18BEF2250FE}" type="presParOf" srcId="{EFED9185-658E-4C67-94D4-D4177A70CCC9}" destId="{D1B4C9CA-0211-49B3-A48B-9C081BA65C79}" srcOrd="11" destOrd="0" presId="urn:microsoft.com/office/officeart/2005/8/layout/vList2"/>
    <dgm:cxn modelId="{E626127B-9BC9-48A1-A53F-B90C6EC5ADFF}" type="presParOf" srcId="{EFED9185-658E-4C67-94D4-D4177A70CCC9}" destId="{B133A03F-31F8-4ED0-A9A1-64CA256FB40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53928-000D-4D12-A88A-09379D077C74}">
      <dsp:nvSpPr>
        <dsp:cNvPr id="0" name=""/>
        <dsp:cNvSpPr/>
      </dsp:nvSpPr>
      <dsp:spPr>
        <a:xfrm>
          <a:off x="0" y="5969"/>
          <a:ext cx="7924799" cy="6024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360000"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b="0" kern="1200" dirty="0" smtClean="0">
              <a:latin typeface="Rockwell"/>
              <a:cs typeface="Rockwell"/>
            </a:rPr>
            <a:t>Sample</a:t>
          </a:r>
          <a:endParaRPr lang="en-GB" sz="2800" b="0" kern="1200" dirty="0">
            <a:latin typeface="Rockwell" pitchFamily="18" charset="0"/>
          </a:endParaRPr>
        </a:p>
      </dsp:txBody>
      <dsp:txXfrm>
        <a:off x="0" y="5969"/>
        <a:ext cx="7924799" cy="602454"/>
      </dsp:txXfrm>
    </dsp:sp>
    <dsp:sp modelId="{17B5A772-EB98-4C4B-91F8-93D0EF01D5CA}">
      <dsp:nvSpPr>
        <dsp:cNvPr id="0" name=""/>
        <dsp:cNvSpPr/>
      </dsp:nvSpPr>
      <dsp:spPr>
        <a:xfrm>
          <a:off x="0" y="784104"/>
          <a:ext cx="7924799" cy="6024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36000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b="0" kern="1200" dirty="0" smtClean="0">
              <a:latin typeface="Rockwell"/>
              <a:cs typeface="Rockwell"/>
            </a:rPr>
            <a:t>Use measures,  indicators or metrics</a:t>
          </a:r>
          <a:endParaRPr lang="en-GB" sz="2800" b="0" kern="1200" dirty="0">
            <a:latin typeface="Rockwell"/>
            <a:cs typeface="Rockwell"/>
          </a:endParaRPr>
        </a:p>
      </dsp:txBody>
      <dsp:txXfrm>
        <a:off x="0" y="784104"/>
        <a:ext cx="7924799" cy="602454"/>
      </dsp:txXfrm>
    </dsp:sp>
    <dsp:sp modelId="{46CBF7E5-8801-4253-9B32-C1E4EC70686E}">
      <dsp:nvSpPr>
        <dsp:cNvPr id="0" name=""/>
        <dsp:cNvSpPr/>
      </dsp:nvSpPr>
      <dsp:spPr>
        <a:xfrm>
          <a:off x="0" y="1562238"/>
          <a:ext cx="7924799" cy="6024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36000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b="0" kern="1200" dirty="0" smtClean="0">
              <a:latin typeface="Rockwell"/>
              <a:cs typeface="Rockwell"/>
            </a:rPr>
            <a:t>Collect and/or retrieve data</a:t>
          </a:r>
          <a:endParaRPr lang="en-GB" sz="2800" b="0" kern="1200" dirty="0">
            <a:latin typeface="Rockwell"/>
            <a:cs typeface="Rockwell"/>
          </a:endParaRPr>
        </a:p>
      </dsp:txBody>
      <dsp:txXfrm>
        <a:off x="0" y="1562238"/>
        <a:ext cx="7924799" cy="602454"/>
      </dsp:txXfrm>
    </dsp:sp>
    <dsp:sp modelId="{68413F79-16F8-4C58-9053-E5146BBBD12D}">
      <dsp:nvSpPr>
        <dsp:cNvPr id="0" name=""/>
        <dsp:cNvSpPr/>
      </dsp:nvSpPr>
      <dsp:spPr>
        <a:xfrm>
          <a:off x="0" y="2340372"/>
          <a:ext cx="7924799" cy="6024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36000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b="0" kern="1200" smtClean="0">
              <a:latin typeface="Rockwell"/>
              <a:cs typeface="Rockwell"/>
            </a:rPr>
            <a:t>Manage data</a:t>
          </a:r>
          <a:endParaRPr lang="en-GB" sz="2800" b="0" kern="1200" dirty="0">
            <a:latin typeface="Rockwell"/>
            <a:cs typeface="Rockwell"/>
          </a:endParaRPr>
        </a:p>
      </dsp:txBody>
      <dsp:txXfrm>
        <a:off x="0" y="2340372"/>
        <a:ext cx="7924799" cy="602454"/>
      </dsp:txXfrm>
    </dsp:sp>
    <dsp:sp modelId="{1D3FD02E-8466-42CB-9D5B-6B8EE8BF9FCB}">
      <dsp:nvSpPr>
        <dsp:cNvPr id="0" name=""/>
        <dsp:cNvSpPr/>
      </dsp:nvSpPr>
      <dsp:spPr>
        <a:xfrm>
          <a:off x="0" y="3118506"/>
          <a:ext cx="7924799" cy="6024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36000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b="0" kern="1200" smtClean="0">
              <a:latin typeface="Rockwell"/>
              <a:cs typeface="Rockwell"/>
            </a:rPr>
            <a:t>Combine qualitative and quantitative data</a:t>
          </a:r>
          <a:endParaRPr lang="en-GB" sz="2800" b="0" kern="1200" dirty="0">
            <a:latin typeface="Rockwell"/>
            <a:cs typeface="Rockwell"/>
          </a:endParaRPr>
        </a:p>
      </dsp:txBody>
      <dsp:txXfrm>
        <a:off x="0" y="3118506"/>
        <a:ext cx="7924799" cy="602454"/>
      </dsp:txXfrm>
    </dsp:sp>
    <dsp:sp modelId="{28D16DFD-113E-4368-B0D4-152FB0075D47}">
      <dsp:nvSpPr>
        <dsp:cNvPr id="0" name=""/>
        <dsp:cNvSpPr/>
      </dsp:nvSpPr>
      <dsp:spPr>
        <a:xfrm>
          <a:off x="0" y="3896640"/>
          <a:ext cx="7924799" cy="6024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36000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b="0" kern="1200" smtClean="0">
              <a:latin typeface="Rockwell"/>
              <a:cs typeface="Rockwell"/>
            </a:rPr>
            <a:t>Analyze data</a:t>
          </a:r>
          <a:endParaRPr lang="en-GB" sz="2800" b="0" kern="1200" dirty="0">
            <a:latin typeface="Rockwell"/>
            <a:cs typeface="Rockwell"/>
          </a:endParaRPr>
        </a:p>
      </dsp:txBody>
      <dsp:txXfrm>
        <a:off x="0" y="3896640"/>
        <a:ext cx="7924799" cy="602454"/>
      </dsp:txXfrm>
    </dsp:sp>
    <dsp:sp modelId="{B133A03F-31F8-4ED0-A9A1-64CA256FB406}">
      <dsp:nvSpPr>
        <dsp:cNvPr id="0" name=""/>
        <dsp:cNvSpPr/>
      </dsp:nvSpPr>
      <dsp:spPr>
        <a:xfrm>
          <a:off x="0" y="4674774"/>
          <a:ext cx="7924799" cy="6024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36000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b="0" kern="1200" smtClean="0">
              <a:latin typeface="Rockwell"/>
              <a:cs typeface="Rockwell"/>
            </a:rPr>
            <a:t>Visualize data</a:t>
          </a:r>
          <a:endParaRPr lang="en-GB" sz="2800" b="0" kern="1200" dirty="0">
            <a:latin typeface="Rockwell"/>
            <a:cs typeface="Rockwell"/>
          </a:endParaRPr>
        </a:p>
      </dsp:txBody>
      <dsp:txXfrm>
        <a:off x="0" y="4674774"/>
        <a:ext cx="7924799" cy="602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95C9-ADE2-45DC-9C2A-801A8AAEE8CE}" type="datetimeFigureOut">
              <a:rPr lang="en-AU" smtClean="0"/>
              <a:t>16/05/2013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4B112-2DDE-46BA-9987-A3E9DF4660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278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B112-2DDE-46BA-9987-A3E9DF46601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324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B112-2DDE-46BA-9987-A3E9DF46601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3576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B112-2DDE-46BA-9987-A3E9DF46601D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3576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B112-2DDE-46BA-9987-A3E9DF46601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178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4B965-02CE-40DC-8BE1-EC222F55AA7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225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B112-2DDE-46BA-9987-A3E9DF46601D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178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4B965-02CE-40DC-8BE1-EC222F55AA7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225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B112-2DDE-46BA-9987-A3E9DF46601D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3846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B112-2DDE-46BA-9987-A3E9DF46601D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178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4B965-02CE-40DC-8BE1-EC222F55AA7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225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B112-2DDE-46BA-9987-A3E9DF46601D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17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B112-2DDE-46BA-9987-A3E9DF46601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178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4B965-02CE-40DC-8BE1-EC222F55AA7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225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B112-2DDE-46BA-9987-A3E9DF46601D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3846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B112-2DDE-46BA-9987-A3E9DF46601D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178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4B965-02CE-40DC-8BE1-EC222F55AA7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225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B112-2DDE-46BA-9987-A3E9DF46601D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3846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B112-2DDE-46BA-9987-A3E9DF46601D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178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B112-2DDE-46BA-9987-A3E9DF46601D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1782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B112-2DDE-46BA-9987-A3E9DF46601D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387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B112-2DDE-46BA-9987-A3E9DF46601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2754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4B965-02CE-40DC-8BE1-EC222F55AA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225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B112-2DDE-46BA-9987-A3E9DF46601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178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4B965-02CE-40DC-8BE1-EC222F55AA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225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B112-2DDE-46BA-9987-A3E9DF46601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3576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B112-2DDE-46BA-9987-A3E9DF46601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3576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B112-2DDE-46BA-9987-A3E9DF46601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357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057400"/>
            <a:ext cx="8229600" cy="1524000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solidFill>
                  <a:schemeClr val="accent1">
                    <a:lumMod val="75000"/>
                  </a:schemeClr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Chapter heading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733800"/>
            <a:ext cx="82296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Chapter subheading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8779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stand Causes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362200"/>
            <a:ext cx="4800600" cy="533400"/>
          </a:xfrm>
          <a:prstGeom prst="rect">
            <a:avLst/>
          </a:prstGeom>
        </p:spPr>
        <p:txBody>
          <a:bodyPr/>
          <a:lstStyle>
            <a:lvl1pPr>
              <a:defRPr sz="2400" b="0" i="1" baseline="0">
                <a:solidFill>
                  <a:schemeClr val="bg1"/>
                </a:solidFill>
                <a:latin typeface="Rockwell" pitchFamily="18" charset="0"/>
              </a:defRPr>
            </a:lvl1pPr>
          </a:lstStyle>
          <a:p>
            <a:pPr lvl="0"/>
            <a:r>
              <a:rPr lang="en-AU" dirty="0" smtClean="0"/>
              <a:t>- Author, organisation</a:t>
            </a:r>
            <a:endParaRPr lang="en-A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492875"/>
            <a:ext cx="6172200" cy="3651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Part X of 8 AEA Coffee Break Webinars 2013</a:t>
            </a:r>
            <a:endParaRPr lang="en-AU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228600" y="2971800"/>
            <a:ext cx="1371600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Picture</a:t>
            </a:r>
            <a:endParaRPr lang="en-AU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9492" y="1263178"/>
            <a:ext cx="8229600" cy="1022822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509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nthesize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362200"/>
            <a:ext cx="4800600" cy="533400"/>
          </a:xfrm>
          <a:prstGeom prst="rect">
            <a:avLst/>
          </a:prstGeom>
        </p:spPr>
        <p:txBody>
          <a:bodyPr/>
          <a:lstStyle>
            <a:lvl1pPr>
              <a:defRPr sz="2400" b="0" i="1" baseline="0">
                <a:solidFill>
                  <a:schemeClr val="bg1"/>
                </a:solidFill>
                <a:latin typeface="Rockwell" pitchFamily="18" charset="0"/>
              </a:defRPr>
            </a:lvl1pPr>
          </a:lstStyle>
          <a:p>
            <a:pPr lvl="0"/>
            <a:r>
              <a:rPr lang="en-AU" dirty="0" smtClean="0"/>
              <a:t>- Author, organisation</a:t>
            </a:r>
            <a:endParaRPr lang="en-A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492875"/>
            <a:ext cx="6172200" cy="3651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Part X of 8 AEA Coffee Break Webinars 2013</a:t>
            </a:r>
            <a:endParaRPr lang="en-AU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228600" y="2971800"/>
            <a:ext cx="1371600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Picture</a:t>
            </a:r>
            <a:endParaRPr lang="en-AU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9492" y="1263178"/>
            <a:ext cx="8229600" cy="1022822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640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362200"/>
            <a:ext cx="4800600" cy="533400"/>
          </a:xfrm>
          <a:prstGeom prst="rect">
            <a:avLst/>
          </a:prstGeom>
        </p:spPr>
        <p:txBody>
          <a:bodyPr/>
          <a:lstStyle>
            <a:lvl1pPr>
              <a:defRPr sz="2400" b="0" i="1" baseline="0">
                <a:solidFill>
                  <a:schemeClr val="bg1"/>
                </a:solidFill>
                <a:latin typeface="Rockwell" pitchFamily="18" charset="0"/>
              </a:defRPr>
            </a:lvl1pPr>
          </a:lstStyle>
          <a:p>
            <a:pPr lvl="0"/>
            <a:r>
              <a:rPr lang="en-AU" dirty="0" smtClean="0"/>
              <a:t>- Author, organisation</a:t>
            </a:r>
            <a:endParaRPr lang="en-A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492875"/>
            <a:ext cx="6172200" cy="3651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Part X of 8 AEA Coffee Break Webinars 2013</a:t>
            </a:r>
            <a:endParaRPr lang="en-AU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228600" y="2971800"/>
            <a:ext cx="1371600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Picture</a:t>
            </a:r>
            <a:endParaRPr lang="en-AU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9492" y="1263178"/>
            <a:ext cx="8229600" cy="1022822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957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362200"/>
            <a:ext cx="4800600" cy="533400"/>
          </a:xfrm>
          <a:prstGeom prst="rect">
            <a:avLst/>
          </a:prstGeom>
        </p:spPr>
        <p:txBody>
          <a:bodyPr/>
          <a:lstStyle>
            <a:lvl1pPr>
              <a:defRPr sz="2400" b="0" i="1" baseline="0">
                <a:solidFill>
                  <a:schemeClr val="bg1"/>
                </a:solidFill>
                <a:latin typeface="Rockwell" pitchFamily="18" charset="0"/>
              </a:defRPr>
            </a:lvl1pPr>
          </a:lstStyle>
          <a:p>
            <a:pPr lvl="0"/>
            <a:r>
              <a:rPr lang="en-AU" dirty="0" smtClean="0"/>
              <a:t>- Author, organisation</a:t>
            </a:r>
            <a:endParaRPr lang="en-A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492875"/>
            <a:ext cx="6172200" cy="3651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Part X of 8 AEA Coffee Break Webinars 2013</a:t>
            </a:r>
            <a:endParaRPr lang="en-AU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228600" y="2971800"/>
            <a:ext cx="1371600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Picture</a:t>
            </a:r>
            <a:endParaRPr lang="en-AU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9492" y="1263178"/>
            <a:ext cx="8229600" cy="1022822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960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amewor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ine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362200"/>
            <a:ext cx="4800600" cy="533400"/>
          </a:xfrm>
          <a:prstGeom prst="rect">
            <a:avLst/>
          </a:prstGeom>
        </p:spPr>
        <p:txBody>
          <a:bodyPr/>
          <a:lstStyle>
            <a:lvl1pPr>
              <a:defRPr sz="2400" b="0" i="1" baseline="0">
                <a:solidFill>
                  <a:schemeClr val="bg1"/>
                </a:solidFill>
                <a:latin typeface="Rockwell" pitchFamily="18" charset="0"/>
              </a:defRPr>
            </a:lvl1pPr>
          </a:lstStyle>
          <a:p>
            <a:pPr lvl="0"/>
            <a:r>
              <a:rPr lang="en-AU" dirty="0" smtClean="0"/>
              <a:t>- Author, organisation</a:t>
            </a:r>
            <a:endParaRPr lang="en-A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492875"/>
            <a:ext cx="6172200" cy="3651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Part X of 8 AEA Coffee Break Webinars 2013</a:t>
            </a:r>
            <a:endParaRPr lang="en-AU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228600" y="2971800"/>
            <a:ext cx="1371600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Picture</a:t>
            </a:r>
            <a:endParaRPr lang="en-AU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9492" y="1263178"/>
            <a:ext cx="8229600" cy="1022822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1956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nal Fra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00200"/>
            <a:ext cx="8610600" cy="1219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971800"/>
            <a:ext cx="44196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details</a:t>
            </a: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029200" y="3048000"/>
            <a:ext cx="2286000" cy="213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AU" dirty="0" smtClean="0"/>
              <a:t>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944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wor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54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Enter title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defRPr sz="3200" i="0">
                <a:solidFill>
                  <a:schemeClr val="tx1">
                    <a:lumMod val="65000"/>
                    <a:lumOff val="35000"/>
                  </a:schemeClr>
                </a:solidFill>
                <a:latin typeface="Rockwell" pitchFamily="18" charset="0"/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Rockwell" pitchFamily="18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Rockwell" pitchFamily="18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Rockwell" pitchFamily="18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Rockwell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4385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Fra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00200"/>
            <a:ext cx="8610600" cy="1219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971800"/>
            <a:ext cx="44196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details</a:t>
            </a: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029200" y="3048000"/>
            <a:ext cx="2286000" cy="213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AU" dirty="0" smtClean="0"/>
              <a:t>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944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FEE45-ED34-43F3-82DD-4FD9A972C28B}" type="datetimeFigureOut">
              <a:rPr lang="en-AU" smtClean="0"/>
              <a:t>16/05/2013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1F2925-B277-4A94-A128-0B43D5C296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381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ine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362200"/>
            <a:ext cx="4800600" cy="533400"/>
          </a:xfrm>
          <a:prstGeom prst="rect">
            <a:avLst/>
          </a:prstGeom>
        </p:spPr>
        <p:txBody>
          <a:bodyPr/>
          <a:lstStyle>
            <a:lvl1pPr>
              <a:defRPr sz="2400" b="0" i="1" baseline="0">
                <a:solidFill>
                  <a:schemeClr val="bg1"/>
                </a:solidFill>
                <a:latin typeface="Rockwell" pitchFamily="18" charset="0"/>
              </a:defRPr>
            </a:lvl1pPr>
          </a:lstStyle>
          <a:p>
            <a:pPr lvl="0"/>
            <a:r>
              <a:rPr lang="en-AU" dirty="0" smtClean="0"/>
              <a:t>- Author, organisation</a:t>
            </a:r>
            <a:endParaRPr lang="en-A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492875"/>
            <a:ext cx="6172200" cy="3651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Part X of 8 AEA Coffee Break Webinars 2013</a:t>
            </a:r>
            <a:endParaRPr lang="en-AU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228600" y="2971800"/>
            <a:ext cx="1371600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Picture</a:t>
            </a:r>
            <a:endParaRPr lang="en-AU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9492" y="1263178"/>
            <a:ext cx="8229600" cy="1022822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195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362200"/>
            <a:ext cx="4800600" cy="533400"/>
          </a:xfrm>
          <a:prstGeom prst="rect">
            <a:avLst/>
          </a:prstGeom>
        </p:spPr>
        <p:txBody>
          <a:bodyPr/>
          <a:lstStyle>
            <a:lvl1pPr>
              <a:defRPr sz="2400" b="0" i="1" baseline="0">
                <a:solidFill>
                  <a:schemeClr val="bg1"/>
                </a:solidFill>
                <a:latin typeface="Rockwell" pitchFamily="18" charset="0"/>
              </a:defRPr>
            </a:lvl1pPr>
          </a:lstStyle>
          <a:p>
            <a:pPr lvl="0"/>
            <a:r>
              <a:rPr lang="en-AU" dirty="0" smtClean="0"/>
              <a:t>- Author, organisation</a:t>
            </a:r>
            <a:endParaRPr lang="en-A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492875"/>
            <a:ext cx="6172200" cy="3651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Part X of 8 AEA Coffee Break Webinars 2013</a:t>
            </a:r>
            <a:endParaRPr lang="en-AU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228600" y="2971800"/>
            <a:ext cx="1371600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Picture</a:t>
            </a:r>
            <a:endParaRPr lang="en-AU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9492" y="1263178"/>
            <a:ext cx="8229600" cy="1022822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7564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362200"/>
            <a:ext cx="4800600" cy="533400"/>
          </a:xfrm>
          <a:prstGeom prst="rect">
            <a:avLst/>
          </a:prstGeom>
        </p:spPr>
        <p:txBody>
          <a:bodyPr/>
          <a:lstStyle>
            <a:lvl1pPr>
              <a:defRPr sz="2400" b="0" i="1" baseline="0">
                <a:solidFill>
                  <a:schemeClr val="bg1"/>
                </a:solidFill>
                <a:latin typeface="Rockwell" pitchFamily="18" charset="0"/>
              </a:defRPr>
            </a:lvl1pPr>
          </a:lstStyle>
          <a:p>
            <a:pPr lvl="0"/>
            <a:r>
              <a:rPr lang="en-AU" dirty="0" smtClean="0"/>
              <a:t>- Author, organisation</a:t>
            </a:r>
            <a:endParaRPr lang="en-A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492875"/>
            <a:ext cx="6172200" cy="3651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Part X of 8 AEA Coffee Break Webinars 2013</a:t>
            </a:r>
            <a:endParaRPr lang="en-AU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228600" y="2971800"/>
            <a:ext cx="1371600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Picture</a:t>
            </a:r>
            <a:endParaRPr lang="en-AU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9492" y="1263178"/>
            <a:ext cx="8229600" cy="1022822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272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be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362200"/>
            <a:ext cx="4800600" cy="533400"/>
          </a:xfrm>
          <a:prstGeom prst="rect">
            <a:avLst/>
          </a:prstGeom>
        </p:spPr>
        <p:txBody>
          <a:bodyPr/>
          <a:lstStyle>
            <a:lvl1pPr>
              <a:defRPr sz="2400" b="0" i="1" baseline="0">
                <a:solidFill>
                  <a:schemeClr val="bg1"/>
                </a:solidFill>
                <a:latin typeface="Rockwell" pitchFamily="18" charset="0"/>
              </a:defRPr>
            </a:lvl1pPr>
          </a:lstStyle>
          <a:p>
            <a:pPr lvl="0"/>
            <a:r>
              <a:rPr lang="en-AU" dirty="0" smtClean="0"/>
              <a:t>- Author, organisation</a:t>
            </a:r>
            <a:endParaRPr lang="en-A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492875"/>
            <a:ext cx="6172200" cy="3651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Part X of 8 AEA Coffee Break Webinars 2013</a:t>
            </a:r>
            <a:endParaRPr lang="en-AU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228600" y="2971800"/>
            <a:ext cx="1371600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Picture</a:t>
            </a:r>
            <a:endParaRPr lang="en-AU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9492" y="1263178"/>
            <a:ext cx="8229600" cy="1022822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704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35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0" r:id="rId3"/>
    <p:sldLayoutId id="2147483651" r:id="rId4"/>
    <p:sldLayoutId id="2147483663" r:id="rId5"/>
    <p:sldLayoutId id="2147483665" r:id="rId6"/>
    <p:sldLayoutId id="214748364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78" r:id="rId15"/>
    <p:sldLayoutId id="214748368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(null)"/><Relationship Id="rId4" Type="http://schemas.openxmlformats.org/officeDocument/2006/relationships/image" Target="../media/image41.(null)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Irene Guijt, Learning by Design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Part 4 of 8 AEA Coffee Break Webinars 2013</a:t>
            </a:r>
            <a:endParaRPr lang="en-AU" dirty="0"/>
          </a:p>
        </p:txBody>
      </p:sp>
      <p:pic>
        <p:nvPicPr>
          <p:cNvPr id="8" name="Picture Placeholder 7" descr="headshot Irene 2011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sz="3600" b="1" dirty="0" smtClean="0">
                <a:solidFill>
                  <a:schemeClr val="bg1"/>
                </a:solidFill>
                <a:latin typeface="Rockwell" pitchFamily="18" charset="0"/>
              </a:rPr>
              <a:t>DESCRIBE what happened </a:t>
            </a:r>
            <a:endParaRPr lang="en-AU" sz="3600" b="1" dirty="0">
              <a:solidFill>
                <a:schemeClr val="bg1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1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1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-742952" y="-1238252"/>
            <a:ext cx="2895599" cy="289559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Rockwell" pitchFamily="18" charset="0"/>
              </a:rPr>
              <a:t>2</a:t>
            </a:r>
            <a:r>
              <a:rPr lang="en-GB" sz="6600" dirty="0" smtClean="0">
                <a:solidFill>
                  <a:schemeClr val="tx1"/>
                </a:solidFill>
                <a:latin typeface="Rockwell" pitchFamily="18" charset="0"/>
              </a:rPr>
              <a:t>.</a:t>
            </a:r>
            <a:endParaRPr lang="en-GB" sz="6600" dirty="0">
              <a:solidFill>
                <a:schemeClr val="tx1"/>
              </a:solidFill>
              <a:latin typeface="Rockwell" pitchFamily="18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13723" y="4556416"/>
            <a:ext cx="7243580" cy="1725386"/>
          </a:xfrm>
          <a:prstGeom prst="rect">
            <a:avLst/>
          </a:prstGeom>
          <a:solidFill>
            <a:schemeClr val="accent5">
              <a:lumMod val="75000"/>
              <a:alpha val="62000"/>
            </a:schemeClr>
          </a:solidFill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accent1">
                    <a:lumMod val="75000"/>
                  </a:schemeClr>
                </a:solidFill>
                <a:latin typeface="Rockwell" pitchFamily="18" charset="0"/>
                <a:ea typeface="+mj-ea"/>
                <a:cs typeface="+mj-cs"/>
              </a:defRPr>
            </a:lvl1pPr>
          </a:lstStyle>
          <a:p>
            <a:pPr marL="180000"/>
            <a:r>
              <a:rPr lang="en-A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measures,  indicators or metrics</a:t>
            </a:r>
            <a:endParaRPr lang="en-GB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9938" y="6559825"/>
            <a:ext cx="4621695" cy="307777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ysClr val="windowText" lastClr="000000"/>
                </a:solidFill>
              </a:rPr>
              <a:t>Image source: </a:t>
            </a:r>
            <a:r>
              <a:rPr lang="en-AU" sz="1400" dirty="0" err="1" smtClean="0"/>
              <a:t>DoF</a:t>
            </a:r>
            <a:r>
              <a:rPr lang="en-AU" sz="1400" dirty="0"/>
              <a:t> </a:t>
            </a:r>
            <a:r>
              <a:rPr lang="en-AU" sz="1400" dirty="0" smtClean="0"/>
              <a:t>by </a:t>
            </a:r>
            <a:r>
              <a:rPr lang="en-AU" sz="1400" dirty="0" err="1" smtClean="0"/>
              <a:t>papalars</a:t>
            </a:r>
            <a:r>
              <a:rPr lang="en-AU" sz="1400" dirty="0" smtClean="0"/>
              <a:t>, on </a:t>
            </a:r>
            <a:r>
              <a:rPr lang="en-AU" sz="1400" dirty="0" err="1" smtClean="0"/>
              <a:t>flickr</a:t>
            </a:r>
            <a:endParaRPr lang="en-AU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798" y="1295401"/>
            <a:ext cx="7450669" cy="9905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Rockwell"/>
                <a:cs typeface="Rockwell"/>
              </a:rPr>
              <a:t>Existing or Tailor-made or Emergent</a:t>
            </a:r>
            <a:endParaRPr lang="en-US" dirty="0">
              <a:latin typeface="Rockwell"/>
              <a:cs typeface="Rockwell"/>
            </a:endParaRPr>
          </a:p>
        </p:txBody>
      </p:sp>
      <p:pic>
        <p:nvPicPr>
          <p:cNvPr id="6" name="Picture 5" descr="Screen Shot 2013-05-13 at 2.10.17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597" y="2353733"/>
            <a:ext cx="6386232" cy="2650286"/>
          </a:xfrm>
          <a:prstGeom prst="rect">
            <a:avLst/>
          </a:prstGeom>
        </p:spPr>
      </p:pic>
      <p:sp>
        <p:nvSpPr>
          <p:cNvPr id="7" name="Curved Right Arrow 6"/>
          <p:cNvSpPr/>
          <p:nvPr/>
        </p:nvSpPr>
        <p:spPr>
          <a:xfrm>
            <a:off x="617556" y="1845733"/>
            <a:ext cx="1820844" cy="2914866"/>
          </a:xfrm>
          <a:prstGeom prst="curved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3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-742952" y="-1238252"/>
            <a:ext cx="2895599" cy="289559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600" dirty="0" smtClean="0">
                <a:solidFill>
                  <a:schemeClr val="tx1"/>
                </a:solidFill>
                <a:latin typeface="Rockwell" pitchFamily="18" charset="0"/>
              </a:rPr>
              <a:t>3.</a:t>
            </a:r>
            <a:endParaRPr lang="en-GB" sz="6600" dirty="0">
              <a:solidFill>
                <a:schemeClr val="tx1"/>
              </a:solidFill>
              <a:latin typeface="Rockwell" pitchFamily="18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-13723" y="4556416"/>
            <a:ext cx="7227324" cy="1725386"/>
          </a:xfrm>
          <a:prstGeom prst="rect">
            <a:avLst/>
          </a:prstGeom>
          <a:solidFill>
            <a:schemeClr val="accent5">
              <a:lumMod val="75000"/>
              <a:alpha val="62000"/>
            </a:schemeClr>
          </a:solidFill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accent1">
                    <a:lumMod val="75000"/>
                  </a:schemeClr>
                </a:solidFill>
                <a:latin typeface="Rockwell" pitchFamily="18" charset="0"/>
                <a:ea typeface="+mj-ea"/>
                <a:cs typeface="+mj-cs"/>
              </a:defRPr>
            </a:lvl1pPr>
          </a:lstStyle>
          <a:p>
            <a:pPr marL="180000"/>
            <a:r>
              <a:rPr lang="en-A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 and /or</a:t>
            </a:r>
          </a:p>
          <a:p>
            <a:pPr marL="180000"/>
            <a:r>
              <a:rPr lang="en-A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retrieve data</a:t>
            </a:r>
            <a:endParaRPr lang="en-GB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9938" y="6559825"/>
            <a:ext cx="4876578" cy="307777"/>
          </a:xfrm>
          <a:prstGeom prst="rect">
            <a:avLst/>
          </a:prstGeom>
          <a:solidFill>
            <a:srgbClr val="F2F2F2">
              <a:alpha val="67059"/>
            </a:srgbClr>
          </a:solidFill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ysClr val="windowText" lastClr="000000"/>
                </a:solidFill>
              </a:rPr>
              <a:t>Image source: </a:t>
            </a:r>
            <a:r>
              <a:rPr lang="en-AU" sz="1400" dirty="0" smtClean="0"/>
              <a:t>The photographer by Arranging Matches, on </a:t>
            </a:r>
            <a:r>
              <a:rPr lang="en-AU" sz="1400" dirty="0" err="1" smtClean="0"/>
              <a:t>flickr</a:t>
            </a:r>
            <a:endParaRPr lang="en-AU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8-Point Star 27"/>
          <p:cNvSpPr/>
          <p:nvPr/>
        </p:nvSpPr>
        <p:spPr>
          <a:xfrm>
            <a:off x="6297378" y="2632940"/>
            <a:ext cx="2846622" cy="2475884"/>
          </a:xfrm>
          <a:prstGeom prst="star8">
            <a:avLst>
              <a:gd name="adj" fmla="val 41104"/>
            </a:avLst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en-GB" sz="2400" b="1" dirty="0"/>
          </a:p>
        </p:txBody>
      </p:sp>
      <p:sp>
        <p:nvSpPr>
          <p:cNvPr id="29" name="8-Point Star 28"/>
          <p:cNvSpPr/>
          <p:nvPr/>
        </p:nvSpPr>
        <p:spPr>
          <a:xfrm>
            <a:off x="91725" y="2632940"/>
            <a:ext cx="2846622" cy="2475884"/>
          </a:xfrm>
          <a:prstGeom prst="star8">
            <a:avLst>
              <a:gd name="adj" fmla="val 41104"/>
            </a:avLst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en-GB" sz="2400" b="1" dirty="0"/>
          </a:p>
        </p:txBody>
      </p:sp>
      <p:sp>
        <p:nvSpPr>
          <p:cNvPr id="26" name="8-Point Star 25"/>
          <p:cNvSpPr/>
          <p:nvPr/>
        </p:nvSpPr>
        <p:spPr>
          <a:xfrm>
            <a:off x="1075870" y="149553"/>
            <a:ext cx="2846622" cy="2475884"/>
          </a:xfrm>
          <a:prstGeom prst="star8">
            <a:avLst>
              <a:gd name="adj" fmla="val 41104"/>
            </a:avLst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en-GB" sz="2400" b="1" dirty="0"/>
          </a:p>
        </p:txBody>
      </p:sp>
      <p:sp>
        <p:nvSpPr>
          <p:cNvPr id="4" name="8-Point Star 3"/>
          <p:cNvSpPr/>
          <p:nvPr/>
        </p:nvSpPr>
        <p:spPr>
          <a:xfrm>
            <a:off x="5247511" y="149553"/>
            <a:ext cx="2846622" cy="2475884"/>
          </a:xfrm>
          <a:prstGeom prst="star8">
            <a:avLst>
              <a:gd name="adj" fmla="val 41104"/>
            </a:avLst>
          </a:pr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09972" y="2895597"/>
            <a:ext cx="2556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Rockwell"/>
                <a:cs typeface="Rockwell"/>
              </a:rPr>
              <a:t>What happened?</a:t>
            </a:r>
          </a:p>
          <a:p>
            <a:pPr algn="ctr"/>
            <a:r>
              <a:rPr lang="en-US" sz="2000" dirty="0" smtClean="0">
                <a:latin typeface="Rockwell"/>
                <a:cs typeface="Rockwell"/>
              </a:rPr>
              <a:t>Changes </a:t>
            </a:r>
            <a:r>
              <a:rPr lang="en-US" sz="2000" dirty="0">
                <a:latin typeface="Rockwell"/>
                <a:cs typeface="Rockwell"/>
              </a:rPr>
              <a:t>f</a:t>
            </a:r>
            <a:r>
              <a:rPr lang="en-US" sz="2000" dirty="0" smtClean="0">
                <a:latin typeface="Rockwell"/>
                <a:cs typeface="Rockwell"/>
              </a:rPr>
              <a:t>or whom?</a:t>
            </a:r>
          </a:p>
          <a:p>
            <a:pPr algn="ctr"/>
            <a:r>
              <a:rPr lang="en-US" sz="2000" dirty="0">
                <a:latin typeface="Rockwell"/>
                <a:cs typeface="Rockwell"/>
              </a:rPr>
              <a:t>Context</a:t>
            </a:r>
            <a:r>
              <a:rPr lang="en-US" sz="2000" dirty="0" smtClean="0">
                <a:latin typeface="Rockwell"/>
                <a:cs typeface="Rockwell"/>
              </a:rPr>
              <a:t>?</a:t>
            </a:r>
            <a:endParaRPr lang="en-US" sz="2000" dirty="0">
              <a:latin typeface="Rockwell"/>
              <a:cs typeface="Rockwell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98973" y="1015993"/>
            <a:ext cx="778933" cy="169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32838" y="1286925"/>
            <a:ext cx="711202" cy="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8201" y="0"/>
            <a:ext cx="19658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ckwell"/>
                <a:cs typeface="Rockwell"/>
              </a:rPr>
              <a:t>f</a:t>
            </a:r>
            <a:r>
              <a:rPr lang="en-US" sz="2400" b="1" dirty="0" smtClean="0">
                <a:latin typeface="Rockwell"/>
                <a:cs typeface="Rockwell"/>
              </a:rPr>
              <a:t>rom individuals</a:t>
            </a:r>
            <a:endParaRPr lang="en-US" sz="2400" b="1" dirty="0">
              <a:latin typeface="Rockwell"/>
              <a:cs typeface="Rockwel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412807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ckwell"/>
                <a:cs typeface="Rockwell"/>
              </a:rPr>
              <a:t>f</a:t>
            </a:r>
            <a:r>
              <a:rPr lang="en-US" sz="2400" b="1" dirty="0" smtClean="0">
                <a:latin typeface="Rockwell"/>
                <a:cs typeface="Rockwell"/>
              </a:rPr>
              <a:t>rom groups</a:t>
            </a:r>
            <a:endParaRPr lang="en-US" sz="2400" b="1" dirty="0">
              <a:latin typeface="Rockwell"/>
              <a:cs typeface="Rockwel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547819"/>
            <a:ext cx="264009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ckwell"/>
                <a:cs typeface="Rockwell"/>
              </a:rPr>
              <a:t>e</a:t>
            </a:r>
            <a:r>
              <a:rPr lang="en-US" sz="2400" b="1" dirty="0" smtClean="0">
                <a:latin typeface="Rockwell"/>
                <a:cs typeface="Rockwell"/>
              </a:rPr>
              <a:t>xisting records</a:t>
            </a:r>
            <a:endParaRPr lang="en-US" sz="2400" b="1" dirty="0">
              <a:latin typeface="Rockwell"/>
              <a:cs typeface="Rockwel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78201" y="4547819"/>
            <a:ext cx="196579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Rockwell"/>
                <a:cs typeface="Rockwell"/>
              </a:rPr>
              <a:t>observation</a:t>
            </a:r>
            <a:endParaRPr lang="en-US" sz="2400" b="1" dirty="0">
              <a:latin typeface="Rockwell"/>
              <a:cs typeface="Rockwell"/>
            </a:endParaRPr>
          </a:p>
        </p:txBody>
      </p:sp>
      <p:sp>
        <p:nvSpPr>
          <p:cNvPr id="27" name="8-Point Star 26"/>
          <p:cNvSpPr/>
          <p:nvPr/>
        </p:nvSpPr>
        <p:spPr>
          <a:xfrm>
            <a:off x="3265128" y="4382116"/>
            <a:ext cx="2846622" cy="2475884"/>
          </a:xfrm>
          <a:prstGeom prst="star8">
            <a:avLst>
              <a:gd name="adj" fmla="val 41104"/>
            </a:avLst>
          </a:prstGeom>
          <a:blipFill rotWithShape="1"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en-GB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668635" y="6412266"/>
            <a:ext cx="399581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Rockwell"/>
                <a:cs typeface="Rockwell"/>
              </a:rPr>
              <a:t>p</a:t>
            </a:r>
            <a:r>
              <a:rPr lang="en-US" sz="2400" b="1" dirty="0" smtClean="0">
                <a:latin typeface="Rockwell"/>
                <a:cs typeface="Rockwell"/>
              </a:rPr>
              <a:t>hysical measurement</a:t>
            </a:r>
            <a:endParaRPr lang="en-US" sz="2400" b="1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05072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6" grpId="0" animBg="1"/>
      <p:bldP spid="4" grpId="0" animBg="1"/>
      <p:bldP spid="3" grpId="0" animBg="1"/>
      <p:bldP spid="17" grpId="0" animBg="1"/>
      <p:bldP spid="18" grpId="0" animBg="1"/>
      <p:bldP spid="20" grpId="0" animBg="1"/>
      <p:bldP spid="2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5933" y="44661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-742952" y="-1238252"/>
            <a:ext cx="2895599" cy="289559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Rockwell" pitchFamily="18" charset="0"/>
              </a:rPr>
              <a:t>4</a:t>
            </a:r>
            <a:r>
              <a:rPr lang="en-GB" sz="6600" dirty="0" smtClean="0">
                <a:solidFill>
                  <a:schemeClr val="tx1"/>
                </a:solidFill>
                <a:latin typeface="Rockwell" pitchFamily="18" charset="0"/>
              </a:rPr>
              <a:t>.</a:t>
            </a:r>
            <a:endParaRPr lang="en-GB" sz="6600" dirty="0">
              <a:solidFill>
                <a:schemeClr val="tx1"/>
              </a:solidFill>
              <a:latin typeface="Rockwell" pitchFamily="18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-13723" y="4556416"/>
            <a:ext cx="7243580" cy="1725386"/>
          </a:xfrm>
          <a:prstGeom prst="rect">
            <a:avLst/>
          </a:prstGeom>
          <a:solidFill>
            <a:schemeClr val="accent5">
              <a:lumMod val="75000"/>
              <a:alpha val="62000"/>
            </a:schemeClr>
          </a:solidFill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accent1">
                    <a:lumMod val="75000"/>
                  </a:schemeClr>
                </a:solidFill>
                <a:latin typeface="Rockwell" pitchFamily="18" charset="0"/>
                <a:ea typeface="+mj-ea"/>
                <a:cs typeface="+mj-cs"/>
              </a:defRPr>
            </a:lvl1pPr>
          </a:lstStyle>
          <a:p>
            <a:pPr marL="180000"/>
            <a:r>
              <a:rPr lang="en-A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data</a:t>
            </a:r>
            <a:endParaRPr lang="en-GB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938" y="6559825"/>
            <a:ext cx="4621695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ysClr val="windowText" lastClr="000000"/>
                </a:solidFill>
              </a:rPr>
              <a:t>Image source: </a:t>
            </a:r>
            <a:r>
              <a:rPr lang="en-AU" sz="1400" dirty="0" smtClean="0"/>
              <a:t>train! by </a:t>
            </a:r>
            <a:r>
              <a:rPr lang="en-AU" sz="1400" dirty="0" err="1" smtClean="0"/>
              <a:t>sheeshoo</a:t>
            </a:r>
            <a:r>
              <a:rPr lang="en-AU" sz="1400" dirty="0" smtClean="0"/>
              <a:t>, on </a:t>
            </a:r>
            <a:r>
              <a:rPr lang="en-AU" sz="1400" dirty="0" err="1" smtClean="0"/>
              <a:t>flickr</a:t>
            </a:r>
            <a:endParaRPr lang="en-AU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ailway_tr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3636" y="-2927464"/>
            <a:ext cx="11561972" cy="13277008"/>
          </a:xfrm>
          <a:prstGeom prst="rect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</p:pic>
      <p:sp>
        <p:nvSpPr>
          <p:cNvPr id="4" name="8-Point Star 3"/>
          <p:cNvSpPr/>
          <p:nvPr/>
        </p:nvSpPr>
        <p:spPr>
          <a:xfrm>
            <a:off x="3047260" y="-150280"/>
            <a:ext cx="3271161" cy="3271161"/>
          </a:xfrm>
          <a:prstGeom prst="star8">
            <a:avLst>
              <a:gd name="adj" fmla="val 41104"/>
            </a:avLst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3200" b="1" dirty="0" smtClean="0"/>
              <a:t>Clean</a:t>
            </a:r>
            <a:endParaRPr lang="en-GB" sz="3200" b="1" dirty="0"/>
          </a:p>
        </p:txBody>
      </p:sp>
      <p:sp>
        <p:nvSpPr>
          <p:cNvPr id="7" name="8-Point Star 6"/>
          <p:cNvSpPr/>
          <p:nvPr/>
        </p:nvSpPr>
        <p:spPr>
          <a:xfrm>
            <a:off x="5974650" y="1729138"/>
            <a:ext cx="3271161" cy="3271161"/>
          </a:xfrm>
          <a:prstGeom prst="star8">
            <a:avLst>
              <a:gd name="adj" fmla="val 41104"/>
            </a:avLst>
          </a:prstGeom>
          <a:solidFill>
            <a:srgbClr val="C42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3200" b="1" dirty="0" smtClean="0"/>
              <a:t>Modify</a:t>
            </a:r>
            <a:endParaRPr lang="en-GB" sz="3200" b="1" dirty="0"/>
          </a:p>
        </p:txBody>
      </p:sp>
      <p:sp>
        <p:nvSpPr>
          <p:cNvPr id="8" name="8-Point Star 7"/>
          <p:cNvSpPr/>
          <p:nvPr/>
        </p:nvSpPr>
        <p:spPr>
          <a:xfrm>
            <a:off x="197655" y="1729138"/>
            <a:ext cx="3271161" cy="3271161"/>
          </a:xfrm>
          <a:prstGeom prst="star8">
            <a:avLst>
              <a:gd name="adj" fmla="val 41104"/>
            </a:avLst>
          </a:prstGeom>
          <a:solidFill>
            <a:srgbClr val="3F9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3200" b="1" dirty="0" smtClean="0"/>
              <a:t>Record</a:t>
            </a:r>
            <a:endParaRPr lang="en-GB" sz="3200" b="1" dirty="0"/>
          </a:p>
        </p:txBody>
      </p:sp>
      <p:sp>
        <p:nvSpPr>
          <p:cNvPr id="5" name="8-Point Star 4"/>
          <p:cNvSpPr/>
          <p:nvPr/>
        </p:nvSpPr>
        <p:spPr>
          <a:xfrm>
            <a:off x="3072511" y="3744704"/>
            <a:ext cx="3220659" cy="3113296"/>
          </a:xfrm>
          <a:prstGeom prst="star8">
            <a:avLst>
              <a:gd name="adj" fmla="val 411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3200" b="1" dirty="0" smtClean="0"/>
              <a:t>Store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147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524000"/>
          </a:xfrm>
        </p:spPr>
        <p:txBody>
          <a:bodyPr>
            <a:normAutofit fontScale="90000"/>
          </a:bodyPr>
          <a:lstStyle/>
          <a:p>
            <a:pPr lvl="0"/>
            <a:r>
              <a:rPr lang="en-AU" dirty="0">
                <a:solidFill>
                  <a:srgbClr val="212121"/>
                </a:solidFill>
                <a:latin typeface="Rockwell"/>
                <a:cs typeface="Rockwell"/>
              </a:rPr>
              <a:t>Combine qualitative and quantitative data</a:t>
            </a:r>
            <a:endParaRPr lang="en-GB" dirty="0">
              <a:solidFill>
                <a:srgbClr val="212121"/>
              </a:solidFill>
              <a:latin typeface="Rockwell"/>
              <a:cs typeface="Rockwell"/>
            </a:endParaRPr>
          </a:p>
        </p:txBody>
      </p:sp>
      <p:sp>
        <p:nvSpPr>
          <p:cNvPr id="7" name="Oval 6"/>
          <p:cNvSpPr/>
          <p:nvPr/>
        </p:nvSpPr>
        <p:spPr>
          <a:xfrm>
            <a:off x="-742952" y="-1238252"/>
            <a:ext cx="2895599" cy="289559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Rockwell" pitchFamily="18" charset="0"/>
              </a:rPr>
              <a:t>5</a:t>
            </a:r>
            <a:r>
              <a:rPr lang="en-GB" sz="6600" dirty="0" smtClean="0">
                <a:solidFill>
                  <a:schemeClr val="tx1"/>
                </a:solidFill>
                <a:latin typeface="Rockwell" pitchFamily="18" charset="0"/>
              </a:rPr>
              <a:t>.</a:t>
            </a:r>
            <a:endParaRPr lang="en-GB" sz="6600" dirty="0">
              <a:solidFill>
                <a:schemeClr val="tx1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9" y="-364066"/>
            <a:ext cx="4097865" cy="4097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600" y="2311399"/>
            <a:ext cx="4978400" cy="3343159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025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-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4119784" cy="2968417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8" name="8-Point Star 7"/>
          <p:cNvSpPr/>
          <p:nvPr/>
        </p:nvSpPr>
        <p:spPr>
          <a:xfrm>
            <a:off x="5359191" y="2344821"/>
            <a:ext cx="3271161" cy="3271161"/>
          </a:xfrm>
          <a:prstGeom prst="star8">
            <a:avLst>
              <a:gd name="adj" fmla="val 411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3200" b="1" dirty="0"/>
              <a:t>S</a:t>
            </a:r>
            <a:r>
              <a:rPr lang="en-GB" sz="3200" b="1" dirty="0" smtClean="0"/>
              <a:t>equence</a:t>
            </a:r>
            <a:endParaRPr lang="en-GB" sz="3200" b="1" dirty="0"/>
          </a:p>
        </p:txBody>
      </p:sp>
      <p:sp>
        <p:nvSpPr>
          <p:cNvPr id="9" name="8-Point Star 8"/>
          <p:cNvSpPr/>
          <p:nvPr/>
        </p:nvSpPr>
        <p:spPr>
          <a:xfrm>
            <a:off x="1332742" y="2344821"/>
            <a:ext cx="3271161" cy="3271161"/>
          </a:xfrm>
          <a:prstGeom prst="star8">
            <a:avLst>
              <a:gd name="adj" fmla="val 411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3200" b="1" dirty="0" smtClean="0"/>
              <a:t>Purpose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73720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5933" y="44661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Screen Shot 2013-05-16 at 11.23.20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629" y="1967264"/>
            <a:ext cx="4134445" cy="38864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2395" y="1609738"/>
            <a:ext cx="398688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ckwell"/>
                <a:cs typeface="Rockwell"/>
              </a:rPr>
              <a:t>Triangulation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884" y="1314374"/>
            <a:ext cx="392782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/>
                <a:cs typeface="Rockwell"/>
              </a:rPr>
              <a:t>5. Combine qualitative and quantitative data</a:t>
            </a:r>
            <a:endParaRPr lang="en-US" sz="2400" dirty="0">
              <a:latin typeface="Rockwell"/>
              <a:cs typeface="Rockwell"/>
            </a:endParaRPr>
          </a:p>
        </p:txBody>
      </p:sp>
      <p:pic>
        <p:nvPicPr>
          <p:cNvPr id="6" name="Picture 5" descr="Screen Shot 2013-05-16 at 11.22.52 P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41" y="2141394"/>
            <a:ext cx="3930132" cy="368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524000"/>
          </a:xfrm>
        </p:spPr>
        <p:txBody>
          <a:bodyPr/>
          <a:lstStyle/>
          <a:p>
            <a:pPr lvl="0"/>
            <a:r>
              <a:rPr lang="en-AU" dirty="0" err="1">
                <a:solidFill>
                  <a:srgbClr val="212121"/>
                </a:solidFill>
                <a:latin typeface="Rockwell"/>
                <a:cs typeface="Rockwell"/>
              </a:rPr>
              <a:t>Analyze</a:t>
            </a:r>
            <a:r>
              <a:rPr lang="en-AU" dirty="0">
                <a:solidFill>
                  <a:srgbClr val="212121"/>
                </a:solidFill>
                <a:latin typeface="Rockwell"/>
                <a:cs typeface="Rockwell"/>
              </a:rPr>
              <a:t> </a:t>
            </a:r>
            <a:r>
              <a:rPr lang="en-AU" dirty="0" smtClean="0">
                <a:solidFill>
                  <a:srgbClr val="212121"/>
                </a:solidFill>
                <a:latin typeface="Rockwell"/>
                <a:cs typeface="Rockwell"/>
              </a:rPr>
              <a:t>data</a:t>
            </a:r>
            <a:endParaRPr lang="en-GB" dirty="0">
              <a:solidFill>
                <a:srgbClr val="21212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-742952" y="-1238252"/>
            <a:ext cx="2895599" cy="289559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Rockwell" pitchFamily="18" charset="0"/>
              </a:rPr>
              <a:t>6</a:t>
            </a:r>
            <a:r>
              <a:rPr lang="en-GB" sz="6600" dirty="0" smtClean="0">
                <a:solidFill>
                  <a:schemeClr val="tx1"/>
                </a:solidFill>
                <a:latin typeface="Rockwell" pitchFamily="18" charset="0"/>
              </a:rPr>
              <a:t>.</a:t>
            </a:r>
            <a:endParaRPr lang="en-GB" sz="6600" dirty="0">
              <a:solidFill>
                <a:schemeClr val="tx1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-Point Star 3"/>
          <p:cNvSpPr/>
          <p:nvPr/>
        </p:nvSpPr>
        <p:spPr>
          <a:xfrm>
            <a:off x="2954108" y="42616"/>
            <a:ext cx="3271161" cy="3271161"/>
          </a:xfrm>
          <a:prstGeom prst="star8">
            <a:avLst>
              <a:gd name="adj" fmla="val 41104"/>
            </a:avLst>
          </a:prstGeom>
          <a:blipFill rotWithShape="1">
            <a:blip r:embed="rId3">
              <a:alphaModFix amt="44000"/>
            </a:blip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3200" b="1" dirty="0" smtClean="0">
                <a:solidFill>
                  <a:srgbClr val="212121"/>
                </a:solidFill>
              </a:rPr>
              <a:t>Graphical</a:t>
            </a:r>
            <a:endParaRPr lang="en-GB" sz="3200" b="1" dirty="0">
              <a:solidFill>
                <a:srgbClr val="212121"/>
              </a:solidFill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5872839" y="1934075"/>
            <a:ext cx="3271161" cy="3271161"/>
          </a:xfrm>
          <a:prstGeom prst="star8">
            <a:avLst>
              <a:gd name="adj" fmla="val 41104"/>
            </a:avLst>
          </a:prstGeom>
          <a:blipFill rotWithShape="1">
            <a:blip r:embed="rId4">
              <a:alphaModFix amt="48000"/>
            </a:blip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3200" b="1" dirty="0" smtClean="0">
                <a:solidFill>
                  <a:srgbClr val="212121"/>
                </a:solidFill>
              </a:rPr>
              <a:t>Textual</a:t>
            </a:r>
            <a:endParaRPr lang="en-GB" sz="3200" b="1" dirty="0">
              <a:solidFill>
                <a:srgbClr val="212121"/>
              </a:solidFill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-1" y="1934075"/>
            <a:ext cx="3271161" cy="3271161"/>
          </a:xfrm>
          <a:prstGeom prst="star8">
            <a:avLst>
              <a:gd name="adj" fmla="val 41104"/>
            </a:avLst>
          </a:prstGeom>
          <a:blipFill rotWithShape="1">
            <a:blip r:embed="rId5">
              <a:alphaModFix amt="26000"/>
            </a:blip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3200" b="1" dirty="0" smtClean="0">
                <a:solidFill>
                  <a:srgbClr val="212121"/>
                </a:solidFill>
              </a:rPr>
              <a:t>Numeric</a:t>
            </a:r>
            <a:endParaRPr lang="en-GB" sz="3200" b="1" dirty="0">
              <a:solidFill>
                <a:srgbClr val="212121"/>
              </a:solidFill>
            </a:endParaRPr>
          </a:p>
        </p:txBody>
      </p:sp>
      <p:sp>
        <p:nvSpPr>
          <p:cNvPr id="9" name="8-Point Star 8"/>
          <p:cNvSpPr/>
          <p:nvPr/>
        </p:nvSpPr>
        <p:spPr>
          <a:xfrm>
            <a:off x="2954108" y="3586838"/>
            <a:ext cx="3271161" cy="3271161"/>
          </a:xfrm>
          <a:prstGeom prst="star8">
            <a:avLst>
              <a:gd name="adj" fmla="val 41104"/>
            </a:avLst>
          </a:prstGeom>
          <a:blipFill rotWithShape="1">
            <a:blip r:embed="rId6" cstate="screen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Mapping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5933" y="44661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02395" y="1609738"/>
            <a:ext cx="398688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ckwell"/>
                <a:cs typeface="Rockwell"/>
              </a:rPr>
              <a:t>Participatory GIS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884" y="1314374"/>
            <a:ext cx="392782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ckwell"/>
                <a:cs typeface="Rockwell"/>
              </a:rPr>
              <a:t>6</a:t>
            </a:r>
            <a:r>
              <a:rPr lang="en-US" sz="2400" dirty="0" smtClean="0">
                <a:latin typeface="Rockwell"/>
                <a:cs typeface="Rockwell"/>
              </a:rPr>
              <a:t>. Analyze data</a:t>
            </a:r>
          </a:p>
          <a:p>
            <a:r>
              <a:rPr lang="en-US" sz="1600" dirty="0" smtClean="0">
                <a:latin typeface="Rockwell"/>
                <a:cs typeface="Rockwell"/>
              </a:rPr>
              <a:t>GIS Mapping</a:t>
            </a:r>
            <a:endParaRPr lang="en-US" sz="1600" dirty="0">
              <a:latin typeface="Rockwell"/>
              <a:cs typeface="Rockwell"/>
            </a:endParaRPr>
          </a:p>
        </p:txBody>
      </p:sp>
      <p:pic>
        <p:nvPicPr>
          <p:cNvPr id="7" name="Picture 6" descr="Screen Shot 2013-05-16 at 11.49.17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585" y="1978945"/>
            <a:ext cx="3999697" cy="39726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2862" y="959935"/>
            <a:ext cx="4119783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ockwell"/>
                <a:cs typeface="Rockwell"/>
              </a:rPr>
              <a:t>Includes resources (more online):</a:t>
            </a:r>
          </a:p>
          <a:p>
            <a:endParaRPr lang="en-US" sz="2000" dirty="0">
              <a:latin typeface="Rockwell"/>
              <a:cs typeface="Rockwell"/>
            </a:endParaRPr>
          </a:p>
        </p:txBody>
      </p:sp>
      <p:pic>
        <p:nvPicPr>
          <p:cNvPr id="9" name="Picture 8" descr="Screen Shot 2013-05-16 at 11.48.58 PM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843" y="2052785"/>
            <a:ext cx="397792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21039" y="4807506"/>
            <a:ext cx="650240" cy="2060666"/>
          </a:xfrm>
          <a:prstGeom prst="rect">
            <a:avLst/>
          </a:prstGeom>
          <a:solidFill>
            <a:srgbClr val="FED100">
              <a:alpha val="58039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4769119" y="4307828"/>
            <a:ext cx="650240" cy="2529852"/>
          </a:xfrm>
          <a:prstGeom prst="rect">
            <a:avLst/>
          </a:prstGeom>
          <a:solidFill>
            <a:srgbClr val="FED100">
              <a:alpha val="58039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5876559" y="3393452"/>
            <a:ext cx="650240" cy="3454400"/>
          </a:xfrm>
          <a:prstGeom prst="rect">
            <a:avLst/>
          </a:prstGeom>
          <a:solidFill>
            <a:srgbClr val="FED100">
              <a:alpha val="79000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7024639" y="1808468"/>
            <a:ext cx="650240" cy="5029212"/>
          </a:xfrm>
          <a:prstGeom prst="rect">
            <a:avLst/>
          </a:prstGeom>
          <a:solidFill>
            <a:srgbClr val="FED100">
              <a:alpha val="90000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8142239" y="609600"/>
            <a:ext cx="650240" cy="6217932"/>
          </a:xfrm>
          <a:prstGeom prst="rect">
            <a:avLst/>
          </a:prstGeom>
          <a:solidFill>
            <a:srgbClr val="FED1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2479040" y="5273041"/>
            <a:ext cx="650240" cy="1584960"/>
          </a:xfrm>
          <a:prstGeom prst="rect">
            <a:avLst/>
          </a:prstGeom>
          <a:solidFill>
            <a:srgbClr val="FED100">
              <a:alpha val="58039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371600" y="5670199"/>
            <a:ext cx="650240" cy="1203053"/>
          </a:xfrm>
          <a:prstGeom prst="rect">
            <a:avLst/>
          </a:prstGeom>
          <a:solidFill>
            <a:srgbClr val="FED100">
              <a:alpha val="58039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/>
        </p:nvSpPr>
        <p:spPr>
          <a:xfrm>
            <a:off x="243840" y="6177280"/>
            <a:ext cx="650240" cy="680720"/>
          </a:xfrm>
          <a:prstGeom prst="rect">
            <a:avLst/>
          </a:prstGeom>
          <a:solidFill>
            <a:srgbClr val="FED100">
              <a:alpha val="58039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-742952" y="-1238252"/>
            <a:ext cx="2895599" cy="289559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Rockwell" pitchFamily="18" charset="0"/>
              </a:rPr>
              <a:t>7</a:t>
            </a:r>
            <a:r>
              <a:rPr lang="en-GB" sz="6600" dirty="0" smtClean="0">
                <a:solidFill>
                  <a:schemeClr val="tx1"/>
                </a:solidFill>
                <a:latin typeface="Rockwell" pitchFamily="18" charset="0"/>
              </a:rPr>
              <a:t>.</a:t>
            </a:r>
            <a:endParaRPr lang="en-GB" sz="6600" dirty="0">
              <a:solidFill>
                <a:schemeClr val="tx1"/>
              </a:solidFill>
              <a:latin typeface="Rockwell" pitchFamily="18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-13724" y="4807506"/>
            <a:ext cx="7919767" cy="1725386"/>
          </a:xfrm>
          <a:prstGeom prst="rect">
            <a:avLst/>
          </a:prstGeom>
          <a:solidFill>
            <a:schemeClr val="accent5">
              <a:lumMod val="75000"/>
              <a:alpha val="62000"/>
            </a:schemeClr>
          </a:solidFill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accent1">
                    <a:lumMod val="75000"/>
                  </a:schemeClr>
                </a:solidFill>
                <a:latin typeface="Rockwell" pitchFamily="18" charset="0"/>
                <a:ea typeface="+mj-ea"/>
                <a:cs typeface="+mj-cs"/>
              </a:defRPr>
            </a:lvl1pPr>
          </a:lstStyle>
          <a:p>
            <a:pPr marL="180000"/>
            <a:r>
              <a:rPr lang="en-A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Visualize data</a:t>
            </a:r>
            <a:endParaRPr lang="en-GB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34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328" y="-84665"/>
            <a:ext cx="4691154" cy="3623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9736" y="6488668"/>
            <a:ext cx="808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stephanieevergreen.com</a:t>
            </a:r>
            <a:r>
              <a:rPr lang="en-US" dirty="0"/>
              <a:t>/before-after-slides-stay-on-the-side-of-simplicity-2/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304" y="2506141"/>
            <a:ext cx="5160696" cy="39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27122" y="5441950"/>
            <a:ext cx="3090333" cy="1225550"/>
          </a:xfrm>
        </p:spPr>
        <p:txBody>
          <a:bodyPr>
            <a:normAutofit fontScale="92500"/>
          </a:bodyPr>
          <a:lstStyle/>
          <a:p>
            <a:pPr algn="r"/>
            <a:r>
              <a:rPr lang="en-AU" sz="2000" b="1" dirty="0" smtClean="0"/>
              <a:t>Irene Guijt</a:t>
            </a:r>
          </a:p>
          <a:p>
            <a:pPr algn="r"/>
            <a:r>
              <a:rPr lang="en-AU" sz="2000" dirty="0" smtClean="0"/>
              <a:t>Learning by Design</a:t>
            </a:r>
          </a:p>
          <a:p>
            <a:pPr algn="r"/>
            <a:r>
              <a:rPr lang="en-AU" sz="2000" dirty="0" err="1" smtClean="0"/>
              <a:t>iguijt@learningbydesign.org</a:t>
            </a:r>
            <a:endParaRPr lang="en-AU" sz="2000" dirty="0"/>
          </a:p>
        </p:txBody>
      </p:sp>
      <p:pic>
        <p:nvPicPr>
          <p:cNvPr id="9" name="Picture Placeholder 7" descr="headshot Irene 2011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2483" y="3048000"/>
            <a:ext cx="2286000" cy="21336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1316038"/>
            <a:ext cx="7416800" cy="139329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dirty="0" smtClean="0">
                <a:solidFill>
                  <a:schemeClr val="accent1">
                    <a:lumMod val="75000"/>
                  </a:schemeClr>
                </a:solidFill>
                <a:latin typeface="Rockwell" pitchFamily="18" charset="0"/>
              </a:rPr>
              <a:t>Further resources</a:t>
            </a:r>
          </a:p>
          <a:p>
            <a:pPr algn="l"/>
            <a:r>
              <a:rPr lang="en-AU" sz="1050" dirty="0" smtClean="0">
                <a:solidFill>
                  <a:schemeClr val="accent1">
                    <a:lumMod val="75000"/>
                  </a:schemeClr>
                </a:solidFill>
                <a:latin typeface="Rockwell" pitchFamily="18" charset="0"/>
              </a:rPr>
              <a:t/>
            </a:r>
            <a:br>
              <a:rPr lang="en-AU" sz="1050" dirty="0" smtClean="0">
                <a:solidFill>
                  <a:schemeClr val="accent1">
                    <a:lumMod val="75000"/>
                  </a:schemeClr>
                </a:solidFill>
                <a:latin typeface="Rockwell" pitchFamily="18" charset="0"/>
              </a:rPr>
            </a:br>
            <a:r>
              <a:rPr lang="en-GB" sz="2800" dirty="0" smtClean="0">
                <a:latin typeface="Rockwell" pitchFamily="18" charset="0"/>
              </a:rPr>
              <a:t>http://</a:t>
            </a:r>
            <a:r>
              <a:rPr lang="en-GB" sz="2800" dirty="0" err="1" smtClean="0">
                <a:latin typeface="Rockwell" pitchFamily="18" charset="0"/>
              </a:rPr>
              <a:t>betterevaluation.org</a:t>
            </a:r>
            <a:r>
              <a:rPr lang="en-GB" sz="2800" dirty="0" smtClean="0">
                <a:latin typeface="Rockwell" pitchFamily="18" charset="0"/>
              </a:rPr>
              <a:t>/plan/</a:t>
            </a:r>
            <a:r>
              <a:rPr lang="en-GB" sz="2800" dirty="0" smtClean="0">
                <a:solidFill>
                  <a:schemeClr val="accent5"/>
                </a:solidFill>
                <a:latin typeface="Rockwell" pitchFamily="18" charset="0"/>
              </a:rPr>
              <a:t>describe</a:t>
            </a:r>
          </a:p>
        </p:txBody>
      </p:sp>
      <p:sp>
        <p:nvSpPr>
          <p:cNvPr id="2" name="Rectangle 1"/>
          <p:cNvSpPr/>
          <p:nvPr/>
        </p:nvSpPr>
        <p:spPr>
          <a:xfrm>
            <a:off x="232033" y="2609723"/>
            <a:ext cx="4572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6575">
              <a:spcBef>
                <a:spcPts val="600"/>
              </a:spcBef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Rockwell" pitchFamily="18" charset="0"/>
              </a:rPr>
              <a:t>facebook.com/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Rockwell" pitchFamily="18" charset="0"/>
              </a:rPr>
              <a:t>betterevaluation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Rockwell" pitchFamily="18" charset="0"/>
            </a:endParaRPr>
          </a:p>
          <a:p>
            <a:pPr marL="536575">
              <a:spcBef>
                <a:spcPts val="6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Rockwell" pitchFamily="18" charset="0"/>
              </a:rPr>
              <a:t>@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Rockwell" pitchFamily="18" charset="0"/>
              </a:rPr>
              <a:t>bettereval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Rockwell" pitchFamily="18" charset="0"/>
            </a:endParaRPr>
          </a:p>
        </p:txBody>
      </p:sp>
      <p:pic>
        <p:nvPicPr>
          <p:cNvPr id="10" name="Picture 6" descr="http://fc04.deviantart.net/fs71/f/2012/295/0/a/facebook_icon_by_x_1337_x-d5ikwk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155" y="2602072"/>
            <a:ext cx="3498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t0.gstatic.com/images?q=tbn:ANd9GcQC1pj9dmmTy9T6hDQ1fKMP6_tFqn-TQ_F_dmjTw7OXA36F03W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442" y="3023381"/>
            <a:ext cx="335513" cy="34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42" y="3894382"/>
            <a:ext cx="3720592" cy="2597858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6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3"/>
            <a:ext cx="9144000" cy="6855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3"/>
            <a:ext cx="9144000" cy="68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1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49733" cy="1063095"/>
          </a:xfrm>
        </p:spPr>
        <p:txBody>
          <a:bodyPr>
            <a:noAutofit/>
          </a:bodyPr>
          <a:lstStyle/>
          <a:p>
            <a:pPr algn="l"/>
            <a:r>
              <a:rPr lang="en-AU" sz="3600" dirty="0" smtClean="0">
                <a:solidFill>
                  <a:srgbClr val="212121"/>
                </a:solidFill>
                <a:latin typeface="Rockwell" pitchFamily="18" charset="0"/>
              </a:rPr>
              <a:t>SEVEN evaluation tasks in DESCRIBE</a:t>
            </a:r>
            <a:endParaRPr lang="en-AU" sz="3600" dirty="0">
              <a:solidFill>
                <a:srgbClr val="212121"/>
              </a:solidFill>
              <a:latin typeface="Rockwell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76743"/>
              </p:ext>
            </p:extLst>
          </p:nvPr>
        </p:nvGraphicFramePr>
        <p:xfrm>
          <a:off x="776901" y="1286933"/>
          <a:ext cx="7924799" cy="528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402590" y="1212849"/>
            <a:ext cx="670983" cy="683683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Rockwell" pitchFamily="18" charset="0"/>
              </a:rPr>
              <a:t>1</a:t>
            </a:r>
            <a:endParaRPr lang="en-GB" sz="4000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2590" y="2028358"/>
            <a:ext cx="670983" cy="683683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Rockwell" pitchFamily="18" charset="0"/>
              </a:rPr>
              <a:t>2</a:t>
            </a:r>
            <a:endParaRPr lang="en-GB" sz="4000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2590" y="2807291"/>
            <a:ext cx="670983" cy="683683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Rockwell" pitchFamily="18" charset="0"/>
              </a:rPr>
              <a:t>3</a:t>
            </a:r>
            <a:endParaRPr lang="en-GB" sz="4000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2590" y="3586224"/>
            <a:ext cx="670983" cy="683683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Rockwell" pitchFamily="18" charset="0"/>
              </a:rPr>
              <a:t>4</a:t>
            </a:r>
            <a:endParaRPr lang="en-GB" sz="4000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2590" y="4365157"/>
            <a:ext cx="670983" cy="683683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Rockwell" pitchFamily="18" charset="0"/>
              </a:rPr>
              <a:t>5</a:t>
            </a:r>
            <a:endParaRPr lang="en-GB" sz="4000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2590" y="5144090"/>
            <a:ext cx="670983" cy="683683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Rockwell" pitchFamily="18" charset="0"/>
              </a:rPr>
              <a:t>6</a:t>
            </a:r>
            <a:endParaRPr lang="en-GB" sz="4000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2590" y="5910833"/>
            <a:ext cx="670983" cy="683683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Rockwell" pitchFamily="18" charset="0"/>
              </a:rPr>
              <a:t>7</a:t>
            </a:r>
            <a:endParaRPr lang="en-GB" sz="4000" dirty="0">
              <a:solidFill>
                <a:schemeClr val="bg1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-742952" y="-1238252"/>
            <a:ext cx="2895599" cy="289559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600" dirty="0" smtClean="0">
                <a:solidFill>
                  <a:schemeClr val="tx1"/>
                </a:solidFill>
                <a:latin typeface="Rockwell" pitchFamily="18" charset="0"/>
              </a:rPr>
              <a:t>1.</a:t>
            </a:r>
            <a:endParaRPr lang="en-GB" sz="6600" dirty="0">
              <a:solidFill>
                <a:schemeClr val="tx1"/>
              </a:solidFill>
              <a:latin typeface="Rockwell" pitchFamily="18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-13724" y="4807506"/>
            <a:ext cx="7919767" cy="1725386"/>
          </a:xfrm>
          <a:prstGeom prst="rect">
            <a:avLst/>
          </a:prstGeom>
          <a:solidFill>
            <a:schemeClr val="accent5">
              <a:lumMod val="75000"/>
              <a:alpha val="62000"/>
            </a:schemeClr>
          </a:solidFill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accent1">
                    <a:lumMod val="75000"/>
                  </a:schemeClr>
                </a:solidFill>
                <a:latin typeface="Rockwell" pitchFamily="18" charset="0"/>
                <a:ea typeface="+mj-ea"/>
                <a:cs typeface="+mj-cs"/>
              </a:defRPr>
            </a:lvl1pPr>
          </a:lstStyle>
          <a:p>
            <a:pPr marL="180000"/>
            <a:r>
              <a:rPr lang="en-A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</a:t>
            </a:r>
            <a:endParaRPr lang="en-GB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" y="6549665"/>
            <a:ext cx="4621695" cy="307777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ysClr val="windowText" lastClr="000000"/>
                </a:solidFill>
              </a:rPr>
              <a:t>Image source: </a:t>
            </a:r>
            <a:r>
              <a:rPr lang="en-AU" sz="1400" dirty="0" smtClean="0"/>
              <a:t>Wine by </a:t>
            </a:r>
            <a:r>
              <a:rPr lang="en-AU" sz="1400" dirty="0" err="1" smtClean="0"/>
              <a:t>rogersmj</a:t>
            </a:r>
            <a:r>
              <a:rPr lang="en-AU" sz="1400" dirty="0" smtClean="0"/>
              <a:t>, on </a:t>
            </a:r>
            <a:r>
              <a:rPr lang="en-AU" sz="1400" dirty="0" err="1" smtClean="0"/>
              <a:t>flickr</a:t>
            </a:r>
            <a:endParaRPr lang="en-AU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-Point Star 3"/>
          <p:cNvSpPr/>
          <p:nvPr/>
        </p:nvSpPr>
        <p:spPr>
          <a:xfrm>
            <a:off x="2722667" y="2336572"/>
            <a:ext cx="2313194" cy="2313194"/>
          </a:xfrm>
          <a:prstGeom prst="star8">
            <a:avLst>
              <a:gd name="adj" fmla="val 41104"/>
            </a:avLst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2400" b="1" dirty="0" smtClean="0"/>
              <a:t>Purposive</a:t>
            </a:r>
            <a:endParaRPr lang="en-GB" sz="2800" b="1" dirty="0"/>
          </a:p>
        </p:txBody>
      </p:sp>
      <p:sp>
        <p:nvSpPr>
          <p:cNvPr id="7" name="8-Point Star 6"/>
          <p:cNvSpPr/>
          <p:nvPr/>
        </p:nvSpPr>
        <p:spPr>
          <a:xfrm>
            <a:off x="2702347" y="4630348"/>
            <a:ext cx="2355991" cy="2227652"/>
          </a:xfrm>
          <a:prstGeom prst="star8">
            <a:avLst>
              <a:gd name="adj" fmla="val 41104"/>
            </a:avLst>
          </a:prstGeom>
          <a:solidFill>
            <a:srgbClr val="C42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2400" b="1" dirty="0" smtClean="0"/>
              <a:t>Convenience</a:t>
            </a:r>
            <a:r>
              <a:rPr lang="en-GB" sz="3200" b="1" dirty="0" smtClean="0"/>
              <a:t> </a:t>
            </a:r>
            <a:endParaRPr lang="en-GB" sz="3200" b="1" dirty="0"/>
          </a:p>
        </p:txBody>
      </p:sp>
      <p:sp>
        <p:nvSpPr>
          <p:cNvPr id="8" name="8-Point Star 7"/>
          <p:cNvSpPr/>
          <p:nvPr/>
        </p:nvSpPr>
        <p:spPr>
          <a:xfrm>
            <a:off x="2694125" y="0"/>
            <a:ext cx="2355990" cy="2355990"/>
          </a:xfrm>
          <a:prstGeom prst="star8">
            <a:avLst>
              <a:gd name="adj" fmla="val 41104"/>
            </a:avLst>
          </a:prstGeom>
          <a:solidFill>
            <a:srgbClr val="3F9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2400" b="1" dirty="0" smtClean="0"/>
              <a:t>Probability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8892" y="400692"/>
            <a:ext cx="3038754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bg1"/>
                </a:solidFill>
              </a:rPr>
              <a:t>Multi-stage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bg1"/>
                </a:solidFill>
              </a:rPr>
              <a:t>Sequential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bg1"/>
                </a:solidFill>
              </a:rPr>
              <a:t>Simple Random</a:t>
            </a:r>
          </a:p>
          <a:p>
            <a:r>
              <a:rPr lang="en-AU" sz="2400" dirty="0" smtClean="0">
                <a:solidFill>
                  <a:schemeClr val="bg1"/>
                </a:solidFill>
              </a:rPr>
              <a:t>(more on site)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8193" y="2752058"/>
            <a:ext cx="304091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bg1"/>
                </a:solidFill>
              </a:rPr>
              <a:t>Criterion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bg1"/>
                </a:solidFill>
              </a:rPr>
              <a:t>Homogenous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bg1"/>
                </a:solidFill>
              </a:rPr>
              <a:t>Outlier</a:t>
            </a:r>
          </a:p>
          <a:p>
            <a:r>
              <a:rPr lang="en-AU" sz="2400" dirty="0" smtClean="0">
                <a:solidFill>
                  <a:schemeClr val="bg1"/>
                </a:solidFill>
              </a:rPr>
              <a:t>(more on site)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0670" y="5360266"/>
            <a:ext cx="3018434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bg1"/>
                </a:solidFill>
              </a:rPr>
              <a:t>Convenience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bg1"/>
                </a:solidFill>
              </a:rPr>
              <a:t>Volunteer</a:t>
            </a:r>
            <a:endParaRPr lang="en-AU" sz="2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81"/>
            <a:ext cx="1906167" cy="14095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767281"/>
            <a:ext cx="1895134" cy="1256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49" y="4780088"/>
            <a:ext cx="1720646" cy="207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4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6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1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1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BetterEvaluation">
      <a:dk1>
        <a:srgbClr val="212121"/>
      </a:dk1>
      <a:lt1>
        <a:sysClr val="window" lastClr="FFFFFF"/>
      </a:lt1>
      <a:dk2>
        <a:srgbClr val="1F497D"/>
      </a:dk2>
      <a:lt2>
        <a:srgbClr val="EEECE1"/>
      </a:lt2>
      <a:accent1>
        <a:srgbClr val="005BBB"/>
      </a:accent1>
      <a:accent2>
        <a:srgbClr val="C4262E"/>
      </a:accent2>
      <a:accent3>
        <a:srgbClr val="3F9C35"/>
      </a:accent3>
      <a:accent4>
        <a:srgbClr val="57068C"/>
      </a:accent4>
      <a:accent5>
        <a:srgbClr val="FED100"/>
      </a:accent5>
      <a:accent6>
        <a:srgbClr val="E983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4604</TotalTime>
  <Words>248</Words>
  <Application>Microsoft Office PowerPoint</Application>
  <PresentationFormat>On-screen Show (4:3)</PresentationFormat>
  <Paragraphs>110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Custom Design</vt:lpstr>
      <vt:lpstr>DESCRIBE what happened </vt:lpstr>
      <vt:lpstr>PowerPoint Presentation</vt:lpstr>
      <vt:lpstr>PowerPoint Presentation</vt:lpstr>
      <vt:lpstr>SEVEN evaluation tasks in DESCRIBE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Combine qualitative and quantitative data</vt:lpstr>
      <vt:lpstr>PowerPoint Presentation</vt:lpstr>
      <vt:lpstr>PowerPoint Presentation</vt:lpstr>
      <vt:lpstr>Analyze data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Rainbow Framework for Evaluation</dc:title>
  <dc:creator>Nicholas Herft</dc:creator>
  <cp:lastModifiedBy>Stephanie</cp:lastModifiedBy>
  <cp:revision>127</cp:revision>
  <cp:lastPrinted>2013-05-14T00:05:51Z</cp:lastPrinted>
  <dcterms:created xsi:type="dcterms:W3CDTF">2006-08-16T00:00:00Z</dcterms:created>
  <dcterms:modified xsi:type="dcterms:W3CDTF">2013-05-16T14:36:03Z</dcterms:modified>
</cp:coreProperties>
</file>