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78" r:id="rId1"/>
  </p:sldMasterIdLst>
  <p:notesMasterIdLst>
    <p:notesMasterId r:id="rId26"/>
  </p:notesMasterIdLst>
  <p:handoutMasterIdLst>
    <p:handoutMasterId r:id="rId27"/>
  </p:handoutMasterIdLst>
  <p:sldIdLst>
    <p:sldId id="522" r:id="rId2"/>
    <p:sldId id="580" r:id="rId3"/>
    <p:sldId id="646" r:id="rId4"/>
    <p:sldId id="651" r:id="rId5"/>
    <p:sldId id="601" r:id="rId6"/>
    <p:sldId id="599" r:id="rId7"/>
    <p:sldId id="644" r:id="rId8"/>
    <p:sldId id="619" r:id="rId9"/>
    <p:sldId id="641" r:id="rId10"/>
    <p:sldId id="649" r:id="rId11"/>
    <p:sldId id="642" r:id="rId12"/>
    <p:sldId id="650" r:id="rId13"/>
    <p:sldId id="643" r:id="rId14"/>
    <p:sldId id="652" r:id="rId15"/>
    <p:sldId id="655" r:id="rId16"/>
    <p:sldId id="656" r:id="rId17"/>
    <p:sldId id="605" r:id="rId18"/>
    <p:sldId id="648" r:id="rId19"/>
    <p:sldId id="621" r:id="rId20"/>
    <p:sldId id="620" r:id="rId21"/>
    <p:sldId id="653" r:id="rId22"/>
    <p:sldId id="654" r:id="rId23"/>
    <p:sldId id="657" r:id="rId24"/>
    <p:sldId id="600" r:id="rId25"/>
  </p:sldIdLst>
  <p:sldSz cx="9144000" cy="6858000" type="screen4x3"/>
  <p:notesSz cx="6997700" cy="92710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672" userDrawn="1">
          <p15:clr>
            <a:srgbClr val="A4A3A4"/>
          </p15:clr>
        </p15:guide>
        <p15:guide id="4" orient="horz"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94A"/>
    <a:srgbClr val="4F2683"/>
    <a:srgbClr val="FFC525"/>
    <a:srgbClr val="5D9732"/>
    <a:srgbClr val="BF311A"/>
    <a:srgbClr val="003F82"/>
    <a:srgbClr val="00CC00"/>
    <a:srgbClr val="006600"/>
    <a:srgbClr val="FF0000"/>
    <a:srgbClr val="C0C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3DA71-C6F1-438E-A05D-A8DDFFB1A4CE}" v="1854" dt="2018-11-07T19:11:54.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1" autoAdjust="0"/>
    <p:restoredTop sz="80201" autoAdjust="0"/>
  </p:normalViewPr>
  <p:slideViewPr>
    <p:cSldViewPr>
      <p:cViewPr varScale="1">
        <p:scale>
          <a:sx n="92" d="100"/>
          <a:sy n="92" d="100"/>
        </p:scale>
        <p:origin x="1962" y="78"/>
      </p:cViewPr>
      <p:guideLst>
        <p:guide orient="horz" pos="2160"/>
        <p:guide pos="2880"/>
        <p:guide orient="horz" pos="672"/>
        <p:guide orient="horz" pos="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zer, Sarah" userId="f4d8daa4-7a6d-46a1-85aa-6b56d872e94e" providerId="ADAL" clId="{FD48DE6C-6B0F-4162-98F5-7061D0A6A301}"/>
    <pc:docChg chg="undo custSel addSld delSld modSld">
      <pc:chgData name="Frazer, Sarah" userId="f4d8daa4-7a6d-46a1-85aa-6b56d872e94e" providerId="ADAL" clId="{FD48DE6C-6B0F-4162-98F5-7061D0A6A301}" dt="2018-10-26T17:49:05.721" v="1826" actId="1038"/>
      <pc:docMkLst>
        <pc:docMk/>
      </pc:docMkLst>
      <pc:sldChg chg="addSp delSp modSp modNotesTx">
        <pc:chgData name="Frazer, Sarah" userId="f4d8daa4-7a6d-46a1-85aa-6b56d872e94e" providerId="ADAL" clId="{FD48DE6C-6B0F-4162-98F5-7061D0A6A301}" dt="2018-10-26T17:30:07.671" v="1776" actId="1035"/>
        <pc:sldMkLst>
          <pc:docMk/>
          <pc:sldMk cId="0" sldId="522"/>
        </pc:sldMkLst>
        <pc:spChg chg="mod">
          <ac:chgData name="Frazer, Sarah" userId="f4d8daa4-7a6d-46a1-85aa-6b56d872e94e" providerId="ADAL" clId="{FD48DE6C-6B0F-4162-98F5-7061D0A6A301}" dt="2018-10-26T16:12:33.042" v="2" actId="14100"/>
          <ac:spMkLst>
            <pc:docMk/>
            <pc:sldMk cId="0" sldId="522"/>
            <ac:spMk id="19" creationId="{00000000-0000-0000-0000-000000000000}"/>
          </ac:spMkLst>
        </pc:spChg>
        <pc:spChg chg="mod">
          <ac:chgData name="Frazer, Sarah" userId="f4d8daa4-7a6d-46a1-85aa-6b56d872e94e" providerId="ADAL" clId="{FD48DE6C-6B0F-4162-98F5-7061D0A6A301}" dt="2018-10-26T16:13:06.157" v="7" actId="1035"/>
          <ac:spMkLst>
            <pc:docMk/>
            <pc:sldMk cId="0" sldId="522"/>
            <ac:spMk id="20" creationId="{00000000-0000-0000-0000-000000000000}"/>
          </ac:spMkLst>
        </pc:spChg>
        <pc:picChg chg="add mod ord modCrop">
          <ac:chgData name="Frazer, Sarah" userId="f4d8daa4-7a6d-46a1-85aa-6b56d872e94e" providerId="ADAL" clId="{FD48DE6C-6B0F-4162-98F5-7061D0A6A301}" dt="2018-10-26T17:30:07.671" v="1776" actId="1035"/>
          <ac:picMkLst>
            <pc:docMk/>
            <pc:sldMk cId="0" sldId="522"/>
            <ac:picMk id="4" creationId="{939C9FBB-92A9-4F06-AEF0-C2E019EF1741}"/>
          </ac:picMkLst>
        </pc:picChg>
        <pc:picChg chg="del">
          <ac:chgData name="Frazer, Sarah" userId="f4d8daa4-7a6d-46a1-85aa-6b56d872e94e" providerId="ADAL" clId="{FD48DE6C-6B0F-4162-98F5-7061D0A6A301}" dt="2018-10-26T16:12:11.730" v="0" actId="478"/>
          <ac:picMkLst>
            <pc:docMk/>
            <pc:sldMk cId="0" sldId="522"/>
            <ac:picMk id="6" creationId="{60E241F3-1B14-4262-9F33-1E9A62A58D34}"/>
          </ac:picMkLst>
        </pc:picChg>
      </pc:sldChg>
      <pc:sldChg chg="modNotesTx">
        <pc:chgData name="Frazer, Sarah" userId="f4d8daa4-7a6d-46a1-85aa-6b56d872e94e" providerId="ADAL" clId="{FD48DE6C-6B0F-4162-98F5-7061D0A6A301}" dt="2018-10-26T16:15:06.204" v="63" actId="20577"/>
        <pc:sldMkLst>
          <pc:docMk/>
          <pc:sldMk cId="0" sldId="580"/>
        </pc:sldMkLst>
      </pc:sldChg>
      <pc:sldChg chg="modNotesTx">
        <pc:chgData name="Frazer, Sarah" userId="f4d8daa4-7a6d-46a1-85aa-6b56d872e94e" providerId="ADAL" clId="{FD48DE6C-6B0F-4162-98F5-7061D0A6A301}" dt="2018-10-26T16:27:47.704" v="1050" actId="20577"/>
        <pc:sldMkLst>
          <pc:docMk/>
          <pc:sldMk cId="0" sldId="600"/>
        </pc:sldMkLst>
      </pc:sldChg>
      <pc:sldChg chg="modNotesTx">
        <pc:chgData name="Frazer, Sarah" userId="f4d8daa4-7a6d-46a1-85aa-6b56d872e94e" providerId="ADAL" clId="{FD48DE6C-6B0F-4162-98F5-7061D0A6A301}" dt="2018-10-26T16:31:10.605" v="1335" actId="20577"/>
        <pc:sldMkLst>
          <pc:docMk/>
          <pc:sldMk cId="613700115" sldId="619"/>
        </pc:sldMkLst>
      </pc:sldChg>
      <pc:sldChg chg="modNotesTx">
        <pc:chgData name="Frazer, Sarah" userId="f4d8daa4-7a6d-46a1-85aa-6b56d872e94e" providerId="ADAL" clId="{FD48DE6C-6B0F-4162-98F5-7061D0A6A301}" dt="2018-10-26T16:36:56.954" v="1626" actId="20577"/>
        <pc:sldMkLst>
          <pc:docMk/>
          <pc:sldMk cId="797963252" sldId="642"/>
        </pc:sldMkLst>
      </pc:sldChg>
      <pc:sldChg chg="addSp delSp modSp add">
        <pc:chgData name="Frazer, Sarah" userId="f4d8daa4-7a6d-46a1-85aa-6b56d872e94e" providerId="ADAL" clId="{FD48DE6C-6B0F-4162-98F5-7061D0A6A301}" dt="2018-10-26T17:47:55.203" v="1818" actId="167"/>
        <pc:sldMkLst>
          <pc:docMk/>
          <pc:sldMk cId="1313610455" sldId="643"/>
        </pc:sldMkLst>
        <pc:spChg chg="mod">
          <ac:chgData name="Frazer, Sarah" userId="f4d8daa4-7a6d-46a1-85aa-6b56d872e94e" providerId="ADAL" clId="{FD48DE6C-6B0F-4162-98F5-7061D0A6A301}" dt="2018-10-26T16:19:45.198" v="210" actId="20577"/>
          <ac:spMkLst>
            <pc:docMk/>
            <pc:sldMk cId="1313610455" sldId="643"/>
            <ac:spMk id="2" creationId="{C2CD2AA7-1599-4234-9921-F11E0B5AB6DA}"/>
          </ac:spMkLst>
        </pc:spChg>
        <pc:spChg chg="add del mod">
          <ac:chgData name="Frazer, Sarah" userId="f4d8daa4-7a6d-46a1-85aa-6b56d872e94e" providerId="ADAL" clId="{FD48DE6C-6B0F-4162-98F5-7061D0A6A301}" dt="2018-10-26T16:18:55.695" v="173" actId="478"/>
          <ac:spMkLst>
            <pc:docMk/>
            <pc:sldMk cId="1313610455" sldId="643"/>
            <ac:spMk id="3" creationId="{D0C0533A-F5D3-4A09-9D11-A21A99AE6209}"/>
          </ac:spMkLst>
        </pc:spChg>
        <pc:spChg chg="add mod ord">
          <ac:chgData name="Frazer, Sarah" userId="f4d8daa4-7a6d-46a1-85aa-6b56d872e94e" providerId="ADAL" clId="{FD48DE6C-6B0F-4162-98F5-7061D0A6A301}" dt="2018-10-26T16:32:29.471" v="1376" actId="12788"/>
          <ac:spMkLst>
            <pc:docMk/>
            <pc:sldMk cId="1313610455" sldId="643"/>
            <ac:spMk id="6" creationId="{3A8B8947-3C0D-496C-9966-4886858AE584}"/>
          </ac:spMkLst>
        </pc:spChg>
        <pc:spChg chg="add mod ord">
          <ac:chgData name="Frazer, Sarah" userId="f4d8daa4-7a6d-46a1-85aa-6b56d872e94e" providerId="ADAL" clId="{FD48DE6C-6B0F-4162-98F5-7061D0A6A301}" dt="2018-10-26T17:47:55.203" v="1818" actId="167"/>
          <ac:spMkLst>
            <pc:docMk/>
            <pc:sldMk cId="1313610455" sldId="643"/>
            <ac:spMk id="7" creationId="{D9E314A0-9DA9-4412-9C8F-4944796F7345}"/>
          </ac:spMkLst>
        </pc:spChg>
        <pc:picChg chg="mod">
          <ac:chgData name="Frazer, Sarah" userId="f4d8daa4-7a6d-46a1-85aa-6b56d872e94e" providerId="ADAL" clId="{FD48DE6C-6B0F-4162-98F5-7061D0A6A301}" dt="2018-10-26T16:16:45.104" v="141" actId="1038"/>
          <ac:picMkLst>
            <pc:docMk/>
            <pc:sldMk cId="1313610455" sldId="643"/>
            <ac:picMk id="5" creationId="{A0637FC5-2EF6-4B14-A0C3-3E65BB4E4138}"/>
          </ac:picMkLst>
        </pc:picChg>
      </pc:sldChg>
      <pc:sldChg chg="modNotesTx">
        <pc:chgData name="Frazer, Sarah" userId="f4d8daa4-7a6d-46a1-85aa-6b56d872e94e" providerId="ADAL" clId="{FD48DE6C-6B0F-4162-98F5-7061D0A6A301}" dt="2018-10-26T16:25:32.667" v="638" actId="20577"/>
        <pc:sldMkLst>
          <pc:docMk/>
          <pc:sldMk cId="2225990867" sldId="644"/>
        </pc:sldMkLst>
      </pc:sldChg>
      <pc:sldChg chg="modTransition modNotesTx">
        <pc:chgData name="Frazer, Sarah" userId="f4d8daa4-7a6d-46a1-85aa-6b56d872e94e" providerId="ADAL" clId="{FD48DE6C-6B0F-4162-98F5-7061D0A6A301}" dt="2018-10-26T16:15:13.827" v="104" actId="20577"/>
        <pc:sldMkLst>
          <pc:docMk/>
          <pc:sldMk cId="568860208" sldId="646"/>
        </pc:sldMkLst>
      </pc:sldChg>
      <pc:sldChg chg="modSp modNotesTx">
        <pc:chgData name="Frazer, Sarah" userId="f4d8daa4-7a6d-46a1-85aa-6b56d872e94e" providerId="ADAL" clId="{FD48DE6C-6B0F-4162-98F5-7061D0A6A301}" dt="2018-10-26T17:47:48.498" v="1817" actId="167"/>
        <pc:sldMkLst>
          <pc:docMk/>
          <pc:sldMk cId="4273029712" sldId="650"/>
        </pc:sldMkLst>
        <pc:spChg chg="ord">
          <ac:chgData name="Frazer, Sarah" userId="f4d8daa4-7a6d-46a1-85aa-6b56d872e94e" providerId="ADAL" clId="{FD48DE6C-6B0F-4162-98F5-7061D0A6A301}" dt="2018-10-26T17:47:41.401" v="1815" actId="167"/>
          <ac:spMkLst>
            <pc:docMk/>
            <pc:sldMk cId="4273029712" sldId="650"/>
            <ac:spMk id="7" creationId="{CA91E1D8-F134-45AC-BA96-74781A61A683}"/>
          </ac:spMkLst>
        </pc:spChg>
        <pc:picChg chg="ord">
          <ac:chgData name="Frazer, Sarah" userId="f4d8daa4-7a6d-46a1-85aa-6b56d872e94e" providerId="ADAL" clId="{FD48DE6C-6B0F-4162-98F5-7061D0A6A301}" dt="2018-10-26T17:47:48.498" v="1817" actId="167"/>
          <ac:picMkLst>
            <pc:docMk/>
            <pc:sldMk cId="4273029712" sldId="650"/>
            <ac:picMk id="5" creationId="{75D0FAA9-03BC-4A5A-A87A-7CBB0F6E04E8}"/>
          </ac:picMkLst>
        </pc:picChg>
      </pc:sldChg>
      <pc:sldChg chg="addSp delSp modSp add modNotesTx">
        <pc:chgData name="Frazer, Sarah" userId="f4d8daa4-7a6d-46a1-85aa-6b56d872e94e" providerId="ADAL" clId="{FD48DE6C-6B0F-4162-98F5-7061D0A6A301}" dt="2018-10-26T17:49:05.721" v="1826" actId="1038"/>
        <pc:sldMkLst>
          <pc:docMk/>
          <pc:sldMk cId="1132098172" sldId="652"/>
        </pc:sldMkLst>
        <pc:spChg chg="del mod">
          <ac:chgData name="Frazer, Sarah" userId="f4d8daa4-7a6d-46a1-85aa-6b56d872e94e" providerId="ADAL" clId="{FD48DE6C-6B0F-4162-98F5-7061D0A6A301}" dt="2018-10-26T16:32:41.360" v="1377" actId="478"/>
          <ac:spMkLst>
            <pc:docMk/>
            <pc:sldMk cId="1132098172" sldId="652"/>
            <ac:spMk id="6" creationId="{3A8B8947-3C0D-496C-9966-4886858AE584}"/>
          </ac:spMkLst>
        </pc:spChg>
        <pc:spChg chg="del mod">
          <ac:chgData name="Frazer, Sarah" userId="f4d8daa4-7a6d-46a1-85aa-6b56d872e94e" providerId="ADAL" clId="{FD48DE6C-6B0F-4162-98F5-7061D0A6A301}" dt="2018-10-26T17:48:03.762" v="1819" actId="478"/>
          <ac:spMkLst>
            <pc:docMk/>
            <pc:sldMk cId="1132098172" sldId="652"/>
            <ac:spMk id="7" creationId="{D9E314A0-9DA9-4412-9C8F-4944796F7345}"/>
          </ac:spMkLst>
        </pc:spChg>
        <pc:spChg chg="add">
          <ac:chgData name="Frazer, Sarah" userId="f4d8daa4-7a6d-46a1-85aa-6b56d872e94e" providerId="ADAL" clId="{FD48DE6C-6B0F-4162-98F5-7061D0A6A301}" dt="2018-10-26T16:32:46.730" v="1378"/>
          <ac:spMkLst>
            <pc:docMk/>
            <pc:sldMk cId="1132098172" sldId="652"/>
            <ac:spMk id="9" creationId="{0617F7B3-A631-41D1-8671-A24E2126BBBB}"/>
          </ac:spMkLst>
        </pc:spChg>
        <pc:spChg chg="add ord">
          <ac:chgData name="Frazer, Sarah" userId="f4d8daa4-7a6d-46a1-85aa-6b56d872e94e" providerId="ADAL" clId="{FD48DE6C-6B0F-4162-98F5-7061D0A6A301}" dt="2018-10-26T17:48:06.734" v="1821" actId="167"/>
          <ac:spMkLst>
            <pc:docMk/>
            <pc:sldMk cId="1132098172" sldId="652"/>
            <ac:spMk id="10" creationId="{6ABC09BB-49C9-491A-A4DF-2629966EE800}"/>
          </ac:spMkLst>
        </pc:spChg>
        <pc:picChg chg="del">
          <ac:chgData name="Frazer, Sarah" userId="f4d8daa4-7a6d-46a1-85aa-6b56d872e94e" providerId="ADAL" clId="{FD48DE6C-6B0F-4162-98F5-7061D0A6A301}" dt="2018-10-26T16:24:59.341" v="623" actId="478"/>
          <ac:picMkLst>
            <pc:docMk/>
            <pc:sldMk cId="1132098172" sldId="652"/>
            <ac:picMk id="5" creationId="{A0637FC5-2EF6-4B14-A0C3-3E65BB4E4138}"/>
          </ac:picMkLst>
        </pc:picChg>
        <pc:picChg chg="add mod">
          <ac:chgData name="Frazer, Sarah" userId="f4d8daa4-7a6d-46a1-85aa-6b56d872e94e" providerId="ADAL" clId="{FD48DE6C-6B0F-4162-98F5-7061D0A6A301}" dt="2018-10-26T17:49:05.721" v="1826" actId="1038"/>
          <ac:picMkLst>
            <pc:docMk/>
            <pc:sldMk cId="1132098172" sldId="652"/>
            <ac:picMk id="8" creationId="{77C2427E-E58A-451E-A9F3-9F43D471ECC0}"/>
          </ac:picMkLst>
        </pc:picChg>
      </pc:sldChg>
      <pc:sldChg chg="modSp add modNotesTx">
        <pc:chgData name="Frazer, Sarah" userId="f4d8daa4-7a6d-46a1-85aa-6b56d872e94e" providerId="ADAL" clId="{FD48DE6C-6B0F-4162-98F5-7061D0A6A301}" dt="2018-10-26T16:41:55.571" v="1714" actId="313"/>
        <pc:sldMkLst>
          <pc:docMk/>
          <pc:sldMk cId="2531818722" sldId="653"/>
        </pc:sldMkLst>
        <pc:spChg chg="mod">
          <ac:chgData name="Frazer, Sarah" userId="f4d8daa4-7a6d-46a1-85aa-6b56d872e94e" providerId="ADAL" clId="{FD48DE6C-6B0F-4162-98F5-7061D0A6A301}" dt="2018-10-26T16:29:48.451" v="1186" actId="948"/>
          <ac:spMkLst>
            <pc:docMk/>
            <pc:sldMk cId="2531818722" sldId="653"/>
            <ac:spMk id="3" creationId="{F6E32419-8CD3-429A-9D25-4437F27FEE49}"/>
          </ac:spMkLst>
        </pc:spChg>
      </pc:sldChg>
      <pc:sldChg chg="addSp delSp modSp add modNotesTx">
        <pc:chgData name="Frazer, Sarah" userId="f4d8daa4-7a6d-46a1-85aa-6b56d872e94e" providerId="ADAL" clId="{FD48DE6C-6B0F-4162-98F5-7061D0A6A301}" dt="2018-10-26T17:29:11.590" v="1769"/>
        <pc:sldMkLst>
          <pc:docMk/>
          <pc:sldMk cId="2254754778" sldId="654"/>
        </pc:sldMkLst>
        <pc:spChg chg="mod">
          <ac:chgData name="Frazer, Sarah" userId="f4d8daa4-7a6d-46a1-85aa-6b56d872e94e" providerId="ADAL" clId="{FD48DE6C-6B0F-4162-98F5-7061D0A6A301}" dt="2018-10-26T16:29:59.989" v="1213" actId="20577"/>
          <ac:spMkLst>
            <pc:docMk/>
            <pc:sldMk cId="2254754778" sldId="654"/>
            <ac:spMk id="3" creationId="{F6E32419-8CD3-429A-9D25-4437F27FEE49}"/>
          </ac:spMkLst>
        </pc:spChg>
        <pc:picChg chg="add del mod">
          <ac:chgData name="Frazer, Sarah" userId="f4d8daa4-7a6d-46a1-85aa-6b56d872e94e" providerId="ADAL" clId="{FD48DE6C-6B0F-4162-98F5-7061D0A6A301}" dt="2018-10-26T17:29:11.590" v="1769"/>
          <ac:picMkLst>
            <pc:docMk/>
            <pc:sldMk cId="2254754778" sldId="654"/>
            <ac:picMk id="5" creationId="{3579494A-DD4F-464C-888D-7FD42FBE2D98}"/>
          </ac:picMkLst>
        </pc:picChg>
      </pc:sldChg>
      <pc:sldChg chg="addSp delSp modSp add modNotesTx">
        <pc:chgData name="Frazer, Sarah" userId="f4d8daa4-7a6d-46a1-85aa-6b56d872e94e" providerId="ADAL" clId="{FD48DE6C-6B0F-4162-98F5-7061D0A6A301}" dt="2018-10-26T17:40:10.543" v="1801" actId="692"/>
        <pc:sldMkLst>
          <pc:docMk/>
          <pc:sldMk cId="710096486" sldId="655"/>
        </pc:sldMkLst>
        <pc:spChg chg="add del mod">
          <ac:chgData name="Frazer, Sarah" userId="f4d8daa4-7a6d-46a1-85aa-6b56d872e94e" providerId="ADAL" clId="{FD48DE6C-6B0F-4162-98F5-7061D0A6A301}" dt="2018-10-26T16:35:20.003" v="1411" actId="478"/>
          <ac:spMkLst>
            <pc:docMk/>
            <pc:sldMk cId="710096486" sldId="655"/>
            <ac:spMk id="5" creationId="{26E04AAC-004B-4FCA-866A-A8C0A90C1712}"/>
          </ac:spMkLst>
        </pc:spChg>
        <pc:spChg chg="mod">
          <ac:chgData name="Frazer, Sarah" userId="f4d8daa4-7a6d-46a1-85aa-6b56d872e94e" providerId="ADAL" clId="{FD48DE6C-6B0F-4162-98F5-7061D0A6A301}" dt="2018-10-26T16:35:15.297" v="1409" actId="20577"/>
          <ac:spMkLst>
            <pc:docMk/>
            <pc:sldMk cId="710096486" sldId="655"/>
            <ac:spMk id="7" creationId="{D9E314A0-9DA9-4412-9C8F-4944796F7345}"/>
          </ac:spMkLst>
        </pc:spChg>
        <pc:picChg chg="add mod">
          <ac:chgData name="Frazer, Sarah" userId="f4d8daa4-7a6d-46a1-85aa-6b56d872e94e" providerId="ADAL" clId="{FD48DE6C-6B0F-4162-98F5-7061D0A6A301}" dt="2018-10-26T17:40:10.543" v="1801" actId="692"/>
          <ac:picMkLst>
            <pc:docMk/>
            <pc:sldMk cId="710096486" sldId="655"/>
            <ac:picMk id="6" creationId="{34FF9943-C908-423D-9292-C1CD31352DA1}"/>
          </ac:picMkLst>
        </pc:picChg>
        <pc:picChg chg="del">
          <ac:chgData name="Frazer, Sarah" userId="f4d8daa4-7a6d-46a1-85aa-6b56d872e94e" providerId="ADAL" clId="{FD48DE6C-6B0F-4162-98F5-7061D0A6A301}" dt="2018-10-26T16:35:17.996" v="1410" actId="478"/>
          <ac:picMkLst>
            <pc:docMk/>
            <pc:sldMk cId="710096486" sldId="655"/>
            <ac:picMk id="8" creationId="{77C2427E-E58A-451E-A9F3-9F43D471ECC0}"/>
          </ac:picMkLst>
        </pc:picChg>
      </pc:sldChg>
      <pc:sldChg chg="addSp delSp modSp add modNotesTx">
        <pc:chgData name="Frazer, Sarah" userId="f4d8daa4-7a6d-46a1-85aa-6b56d872e94e" providerId="ADAL" clId="{FD48DE6C-6B0F-4162-98F5-7061D0A6A301}" dt="2018-10-26T17:46:46.138" v="1807" actId="14100"/>
        <pc:sldMkLst>
          <pc:docMk/>
          <pc:sldMk cId="749821424" sldId="656"/>
        </pc:sldMkLst>
        <pc:spChg chg="mod">
          <ac:chgData name="Frazer, Sarah" userId="f4d8daa4-7a6d-46a1-85aa-6b56d872e94e" providerId="ADAL" clId="{FD48DE6C-6B0F-4162-98F5-7061D0A6A301}" dt="2018-10-26T17:46:46.138" v="1807" actId="14100"/>
          <ac:spMkLst>
            <pc:docMk/>
            <pc:sldMk cId="749821424" sldId="656"/>
            <ac:spMk id="7" creationId="{D9E314A0-9DA9-4412-9C8F-4944796F7345}"/>
          </ac:spMkLst>
        </pc:spChg>
        <pc:picChg chg="add del mod modCrop">
          <ac:chgData name="Frazer, Sarah" userId="f4d8daa4-7a6d-46a1-85aa-6b56d872e94e" providerId="ADAL" clId="{FD48DE6C-6B0F-4162-98F5-7061D0A6A301}" dt="2018-10-26T17:37:53.252" v="1788" actId="478"/>
          <ac:picMkLst>
            <pc:docMk/>
            <pc:sldMk cId="749821424" sldId="656"/>
            <ac:picMk id="5" creationId="{4F916FF2-220D-444E-B6EC-2E3E1A936D8D}"/>
          </ac:picMkLst>
        </pc:picChg>
        <pc:picChg chg="add mod">
          <ac:chgData name="Frazer, Sarah" userId="f4d8daa4-7a6d-46a1-85aa-6b56d872e94e" providerId="ADAL" clId="{FD48DE6C-6B0F-4162-98F5-7061D0A6A301}" dt="2018-10-26T17:40:29.146" v="1805" actId="692"/>
          <ac:picMkLst>
            <pc:docMk/>
            <pc:sldMk cId="749821424" sldId="656"/>
            <ac:picMk id="6" creationId="{48D7ABED-4515-43B4-9C95-D10610243199}"/>
          </ac:picMkLst>
        </pc:picChg>
      </pc:sldChg>
    </pc:docChg>
  </pc:docChgLst>
  <pc:docChgLst>
    <pc:chgData name="Frazer, Sarah" userId="f4d8daa4-7a6d-46a1-85aa-6b56d872e94e" providerId="ADAL" clId="{5113DA71-C6F1-438E-A05D-A8DDFFB1A4CE}"/>
    <pc:docChg chg="modSld">
      <pc:chgData name="Frazer, Sarah" userId="f4d8daa4-7a6d-46a1-85aa-6b56d872e94e" providerId="ADAL" clId="{5113DA71-C6F1-438E-A05D-A8DDFFB1A4CE}" dt="2018-11-07T19:11:54.482" v="11" actId="20577"/>
      <pc:docMkLst>
        <pc:docMk/>
      </pc:docMkLst>
      <pc:sldChg chg="modSp">
        <pc:chgData name="Frazer, Sarah" userId="f4d8daa4-7a6d-46a1-85aa-6b56d872e94e" providerId="ADAL" clId="{5113DA71-C6F1-438E-A05D-A8DDFFB1A4CE}" dt="2018-11-07T19:11:54.482" v="11" actId="20577"/>
        <pc:sldMkLst>
          <pc:docMk/>
          <pc:sldMk cId="1132098172" sldId="652"/>
        </pc:sldMkLst>
        <pc:spChg chg="mod">
          <ac:chgData name="Frazer, Sarah" userId="f4d8daa4-7a6d-46a1-85aa-6b56d872e94e" providerId="ADAL" clId="{5113DA71-C6F1-438E-A05D-A8DDFFB1A4CE}" dt="2018-11-07T19:11:54.482" v="11" actId="20577"/>
          <ac:spMkLst>
            <pc:docMk/>
            <pc:sldMk cId="1132098172" sldId="652"/>
            <ac:spMk id="10" creationId="{6ABC09BB-49C9-491A-A4DF-2629966EE8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defTabSz="912813">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defTabSz="912813">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defTabSz="912813">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62400" y="8805863"/>
            <a:ext cx="3033713" cy="463550"/>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defTabSz="912813">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1734314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3713"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defTabSz="930275">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63988" y="0"/>
            <a:ext cx="3033712" cy="4635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lvl1pPr algn="r" defTabSz="930275">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p:spPr>
        <p:txBody>
          <a:bodyPr vert="horz" wrap="square" lIns="92953" tIns="46477" rIns="92953" bIns="464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07450"/>
            <a:ext cx="3033713"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defTabSz="930275">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63988" y="8807450"/>
            <a:ext cx="3033712" cy="463550"/>
          </a:xfrm>
          <a:prstGeom prst="rect">
            <a:avLst/>
          </a:prstGeom>
          <a:noFill/>
          <a:ln w="9525">
            <a:noFill/>
            <a:miter lim="800000"/>
            <a:headEnd/>
            <a:tailEnd/>
          </a:ln>
        </p:spPr>
        <p:txBody>
          <a:bodyPr vert="horz" wrap="square" lIns="92953" tIns="46477" rIns="92953" bIns="46477" numCol="1" anchor="b" anchorCtr="0" compatLnSpc="1">
            <a:prstTxWarp prst="textNoShape">
              <a:avLst/>
            </a:prstTxWarp>
          </a:bodyPr>
          <a:lstStyle>
            <a:lvl1pPr algn="r" defTabSz="930275">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1634438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r>
              <a:rPr lang="en-US" dirty="0"/>
              <a:t>15 minutes presentation</a:t>
            </a:r>
          </a:p>
          <a:p>
            <a:pPr eaLnBrk="1" hangingPunct="1"/>
            <a:r>
              <a:rPr lang="en-US" dirty="0"/>
              <a:t>30 minutes discussion</a:t>
            </a:r>
          </a:p>
          <a:p>
            <a:pPr eaLnBrk="1" hangingPunct="1"/>
            <a:endParaRPr lang="en-US" dirty="0"/>
          </a:p>
          <a:p>
            <a:pPr eaLnBrk="1" hangingPunct="1"/>
            <a:r>
              <a:rPr lang="en-US" dirty="0"/>
              <a:t>I’m Sarah and I’m going to talk about our community of practice at RTI International </a:t>
            </a:r>
          </a:p>
        </p:txBody>
      </p:sp>
    </p:spTree>
    <p:extLst>
      <p:ext uri="{BB962C8B-B14F-4D97-AF65-F5344CB8AC3E}">
        <p14:creationId xmlns:p14="http://schemas.microsoft.com/office/powerpoint/2010/main" val="1446138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A few examples of how we leveraged the directory and the tools and resources:</a:t>
            </a:r>
          </a:p>
          <a:p>
            <a:r>
              <a:rPr lang="en-US" sz="1200" kern="1200" dirty="0">
                <a:solidFill>
                  <a:schemeClr val="tx1"/>
                </a:solidFill>
                <a:effectLst/>
                <a:latin typeface="Arial" charset="0"/>
                <a:ea typeface="ヒラギノ角ゴ Pro W3" pitchFamily="1" charset="-128"/>
                <a:cs typeface="+mn-cs"/>
              </a:rPr>
              <a:t>A guide that I developed for internal pause and reflection sessions, shared with a colleague in the global health division to help her plan the session for a health program. </a:t>
            </a:r>
          </a:p>
          <a:p>
            <a:endParaRPr lang="en-US" sz="1200" kern="1200" dirty="0">
              <a:solidFill>
                <a:schemeClr val="tx1"/>
              </a:solidFill>
              <a:effectLst/>
              <a:latin typeface="Arial" charset="0"/>
              <a:ea typeface="ヒラギノ角ゴ Pro W3" pitchFamily="1" charset="-128"/>
              <a:cs typeface="+mn-cs"/>
            </a:endParaRPr>
          </a:p>
          <a:p>
            <a:r>
              <a:rPr lang="en-US" sz="1200" kern="1200" dirty="0">
                <a:solidFill>
                  <a:schemeClr val="tx1"/>
                </a:solidFill>
                <a:effectLst/>
                <a:latin typeface="Arial" charset="0"/>
                <a:ea typeface="ヒラギノ角ゴ Pro W3" pitchFamily="1" charset="-128"/>
                <a:cs typeface="+mn-cs"/>
              </a:rPr>
              <a:t>Similarly, we’ve shared example learning agendas, the process for developing them, and the workplans, as more projects develop them. </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10</a:t>
            </a:fld>
            <a:endParaRPr lang="en-US"/>
          </a:p>
        </p:txBody>
      </p:sp>
    </p:spTree>
    <p:extLst>
      <p:ext uri="{BB962C8B-B14F-4D97-AF65-F5344CB8AC3E}">
        <p14:creationId xmlns:p14="http://schemas.microsoft.com/office/powerpoint/2010/main" val="365251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We held 2 large events this year, first roughly 250 people from 40 organizations attended our Learning Symposium in DC in May with speakers from USAID PPL, MEASURE Evaluation, and an RTI project Chief of Party. </a:t>
            </a:r>
          </a:p>
          <a:p>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Then RTI’s 5 projects and USAID’s CLA project in the came together to learn from one another, share their strategies for learning and adapting and discuss ways to collaborate. </a:t>
            </a:r>
            <a:r>
              <a:rPr lang="en-US" sz="1200" b="0" i="0" u="none" strike="noStrike" kern="1200" baseline="0" dirty="0">
                <a:solidFill>
                  <a:schemeClr val="tx1"/>
                </a:solidFill>
                <a:latin typeface="Arial" charset="0"/>
                <a:ea typeface="ヒラギノ角ゴ Pro W3" pitchFamily="1" charset="-128"/>
                <a:cs typeface="+mn-cs"/>
              </a:rPr>
              <a:t>Philippines learning summit had 160 people in attendance including government and civil society counterparts as well as USAID. 	</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11</a:t>
            </a:fld>
            <a:endParaRPr lang="en-US"/>
          </a:p>
        </p:txBody>
      </p:sp>
    </p:spTree>
    <p:extLst>
      <p:ext uri="{BB962C8B-B14F-4D97-AF65-F5344CB8AC3E}">
        <p14:creationId xmlns:p14="http://schemas.microsoft.com/office/powerpoint/2010/main" val="406054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For externally communicating our MERLA strategy, our CoP developed some MERLA communications materials to be shared with partners, collaborators, funders, and the wider community.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Arial" charset="0"/>
                <a:ea typeface="ヒラギノ角ゴ Pro W3" pitchFamily="1" charset="-128"/>
                <a:cs typeface="+mn-cs"/>
              </a:rPr>
              <a:t>participated in the USAID Learning Lab’s Collaborating, Learning, and Adapting (CLA) Challenge Week</a:t>
            </a:r>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And members of our community attended multiple conferences this past year – come see our booth! </a:t>
            </a: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12</a:t>
            </a:fld>
            <a:endParaRPr lang="en-US"/>
          </a:p>
        </p:txBody>
      </p:sp>
    </p:spTree>
    <p:extLst>
      <p:ext uri="{BB962C8B-B14F-4D97-AF65-F5344CB8AC3E}">
        <p14:creationId xmlns:p14="http://schemas.microsoft.com/office/powerpoint/2010/main" val="2349516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I’ll now share several of the most important lessons we learned this year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The turning point in making this CoP a reality was that RTI leadership invested support and internal funding for this effort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This was a lesson learned for us - having leadership’s buy-in and support from the beginning is essential for making something like this successful</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13</a:t>
            </a:fld>
            <a:endParaRPr lang="en-US"/>
          </a:p>
        </p:txBody>
      </p:sp>
    </p:spTree>
    <p:extLst>
      <p:ext uri="{BB962C8B-B14F-4D97-AF65-F5344CB8AC3E}">
        <p14:creationId xmlns:p14="http://schemas.microsoft.com/office/powerpoint/2010/main" val="2203375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We’ve found that an important factor in our success this year has been a core group of 15 or so members, who do the bulk of the work in subcommittees </a:t>
            </a:r>
          </a:p>
          <a:p>
            <a:r>
              <a:rPr lang="en-US" sz="1200" kern="1200" dirty="0">
                <a:solidFill>
                  <a:schemeClr val="tx1"/>
                </a:solidFill>
                <a:effectLst/>
                <a:latin typeface="Arial" charset="0"/>
                <a:ea typeface="ヒラギノ角ゴ Pro W3" pitchFamily="1" charset="-128"/>
                <a:cs typeface="+mn-cs"/>
              </a:rPr>
              <a:t>In any groups, at work, or otherwise, there needs to be a solid community of influencers, of people who are most engaged. These core members take on leadership for planning, organization, getting tasks done, involving other people as needed. They have the support of their supervisors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14</a:t>
            </a:fld>
            <a:endParaRPr lang="en-US"/>
          </a:p>
        </p:txBody>
      </p:sp>
    </p:spTree>
    <p:extLst>
      <p:ext uri="{BB962C8B-B14F-4D97-AF65-F5344CB8AC3E}">
        <p14:creationId xmlns:p14="http://schemas.microsoft.com/office/powerpoint/2010/main" val="425314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ヒラギノ角ゴ Pro W3" pitchFamily="1" charset="-128"/>
                <a:cs typeface="+mn-cs"/>
              </a:rPr>
              <a:t>There is a demand for frank and open conversations about MERLA/CLA both internally and externally. 	</a:t>
            </a:r>
          </a:p>
          <a:p>
            <a:r>
              <a:rPr lang="en-US" sz="1200" b="0" i="0" u="none" strike="noStrike" kern="1200" baseline="0" dirty="0">
                <a:solidFill>
                  <a:schemeClr val="tx1"/>
                </a:solidFill>
                <a:latin typeface="Arial" charset="0"/>
                <a:ea typeface="ヒラギノ角ゴ Pro W3" pitchFamily="1" charset="-128"/>
                <a:cs typeface="+mn-cs"/>
              </a:rPr>
              <a:t>A desire to continue</a:t>
            </a:r>
          </a:p>
          <a:p>
            <a:r>
              <a:rPr lang="en-US" sz="1200" b="0" i="0" u="none" strike="noStrike" kern="1200" baseline="0" dirty="0">
                <a:solidFill>
                  <a:schemeClr val="tx1"/>
                </a:solidFill>
                <a:latin typeface="Arial" charset="0"/>
                <a:ea typeface="ヒラギノ角ゴ Pro W3" pitchFamily="1" charset="-128"/>
                <a:cs typeface="+mn-cs"/>
              </a:rPr>
              <a:t>Services provided were well attended</a:t>
            </a:r>
          </a:p>
          <a:p>
            <a:r>
              <a:rPr lang="en-US" sz="1200" b="0" i="0" u="none" strike="noStrike" kern="1200" baseline="0" dirty="0">
                <a:solidFill>
                  <a:schemeClr val="tx1"/>
                </a:solidFill>
                <a:latin typeface="Arial" charset="0"/>
                <a:ea typeface="ヒラギノ角ゴ Pro W3" pitchFamily="1" charset="-128"/>
                <a:cs typeface="+mn-cs"/>
              </a:rPr>
              <a:t>People want to connect, share, learn – desire for learning culture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15</a:t>
            </a:fld>
            <a:endParaRPr lang="en-US"/>
          </a:p>
        </p:txBody>
      </p:sp>
    </p:spTree>
    <p:extLst>
      <p:ext uri="{BB962C8B-B14F-4D97-AF65-F5344CB8AC3E}">
        <p14:creationId xmlns:p14="http://schemas.microsoft.com/office/powerpoint/2010/main" val="2079843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ヒラギノ角ゴ Pro W3" pitchFamily="1" charset="-128"/>
                <a:cs typeface="+mn-cs"/>
              </a:rPr>
              <a:t>All divisions and field staff CoP must be engaged to fully represent RTI.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ヒラギノ角ゴ Pro W3" pitchFamily="1" charset="-128"/>
                <a:cs typeface="+mn-cs"/>
              </a:rPr>
              <a:t>We had varying levels of engagement from different divisions. In order to fully embody a cross-IDG com-munity of practice, we will prioritize bringing in all voices from all IDG divisions and our field staff. 	</a:t>
            </a:r>
          </a:p>
          <a:p>
            <a:endParaRPr lang="en-US" sz="1200" b="0" i="0" u="none" strike="noStrike" kern="1200" baseline="0" dirty="0">
              <a:solidFill>
                <a:schemeClr val="tx1"/>
              </a:solidFill>
              <a:latin typeface="Arial" charset="0"/>
              <a:ea typeface="ヒラギノ角ゴ Pro W3" pitchFamily="1" charset="-128"/>
              <a:cs typeface="+mn-cs"/>
            </a:endParaRP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16</a:t>
            </a:fld>
            <a:endParaRPr lang="en-US"/>
          </a:p>
        </p:txBody>
      </p:sp>
    </p:spTree>
    <p:extLst>
      <p:ext uri="{BB962C8B-B14F-4D97-AF65-F5344CB8AC3E}">
        <p14:creationId xmlns:p14="http://schemas.microsoft.com/office/powerpoint/2010/main" val="2732689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0" indent="-165100" algn="l">
              <a:lnSpc>
                <a:spcPts val="2880"/>
              </a:lnSpc>
              <a:spcBef>
                <a:spcPts val="600"/>
              </a:spcBef>
              <a:spcAft>
                <a:spcPts val="600"/>
              </a:spcAft>
            </a:pPr>
            <a:r>
              <a:rPr lang="en-US" sz="1200" kern="0" dirty="0">
                <a:solidFill>
                  <a:schemeClr val="bg1"/>
                </a:solidFill>
                <a:latin typeface="Arial" charset="0"/>
                <a:ea typeface="ヒラギノ角ゴ Pro W3" pitchFamily="1" charset="-128"/>
                <a:cs typeface="Arial"/>
              </a:rPr>
              <a:t>Looking forward we face some big questions and challenges. </a:t>
            </a:r>
          </a:p>
          <a:p>
            <a:pPr marL="165100" indent="-165100" algn="l">
              <a:lnSpc>
                <a:spcPts val="2880"/>
              </a:lnSpc>
              <a:spcBef>
                <a:spcPts val="600"/>
              </a:spcBef>
              <a:spcAft>
                <a:spcPts val="600"/>
              </a:spcAft>
            </a:pPr>
            <a:r>
              <a:rPr lang="en-US" sz="1200" kern="0" dirty="0">
                <a:solidFill>
                  <a:schemeClr val="bg1"/>
                </a:solidFill>
                <a:latin typeface="Arial" charset="0"/>
                <a:ea typeface="ヒラギノ角ゴ Pro W3" pitchFamily="1" charset="-128"/>
                <a:cs typeface="Arial"/>
              </a:rPr>
              <a:t>In particular, questions about our sustainability and our strategic direction. We need to prove the value add to the organization, and figure out exactly what we work on</a:t>
            </a:r>
          </a:p>
          <a:p>
            <a:pPr marL="165100" indent="-165100" algn="l">
              <a:lnSpc>
                <a:spcPts val="2880"/>
              </a:lnSpc>
              <a:spcBef>
                <a:spcPts val="600"/>
              </a:spcBef>
              <a:spcAft>
                <a:spcPts val="600"/>
              </a:spcAft>
            </a:pPr>
            <a:endParaRPr lang="en-US" sz="1200" kern="0" dirty="0">
              <a:solidFill>
                <a:schemeClr val="bg1"/>
              </a:solidFill>
              <a:latin typeface="Arial" charset="0"/>
              <a:ea typeface="ヒラギノ角ゴ Pro W3" pitchFamily="1" charset="-128"/>
              <a:cs typeface="Arial"/>
            </a:endParaRPr>
          </a:p>
          <a:p>
            <a:pPr algn="l"/>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17</a:t>
            </a:fld>
            <a:endParaRPr lang="en-US"/>
          </a:p>
        </p:txBody>
      </p:sp>
    </p:spTree>
    <p:extLst>
      <p:ext uri="{BB962C8B-B14F-4D97-AF65-F5344CB8AC3E}">
        <p14:creationId xmlns:p14="http://schemas.microsoft.com/office/powerpoint/2010/main" val="1210898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Arial" charset="0"/>
                <a:ea typeface="ヒラギノ角ゴ Pro W3" pitchFamily="1" charset="-128"/>
                <a:cs typeface="+mn-cs"/>
              </a:rPr>
              <a:t>One question is how we can better incorporate and support field teams, communication can be hard, languages, time zones, technology, systems are different, and we want to encourage meaningful engagement.  </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18</a:t>
            </a:fld>
            <a:endParaRPr lang="en-US"/>
          </a:p>
        </p:txBody>
      </p:sp>
    </p:spTree>
    <p:extLst>
      <p:ext uri="{BB962C8B-B14F-4D97-AF65-F5344CB8AC3E}">
        <p14:creationId xmlns:p14="http://schemas.microsoft.com/office/powerpoint/2010/main" val="1277574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Our core members produced most of the outputs this year. We need to think about the sustainability, beyond depending on these certain individuals</a:t>
            </a: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19</a:t>
            </a:fld>
            <a:endParaRPr lang="en-US"/>
          </a:p>
        </p:txBody>
      </p:sp>
    </p:spTree>
    <p:extLst>
      <p:ext uri="{BB962C8B-B14F-4D97-AF65-F5344CB8AC3E}">
        <p14:creationId xmlns:p14="http://schemas.microsoft.com/office/powerpoint/2010/main" val="264795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By a show of hands – who knows that feeling of working in silos? Wondering if other people are working on what you are working on?</a:t>
            </a:r>
          </a:p>
          <a:p>
            <a:pPr eaLnBrk="1" hangingPunct="1"/>
            <a:r>
              <a:rPr lang="en-US" dirty="0"/>
              <a:t>Who Knows the feeling of re-creating the wheel?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kern="0" dirty="0"/>
              <a:t>That feeling of not learning, not sharing, missing out</a:t>
            </a:r>
          </a:p>
          <a:p>
            <a:endParaRPr lang="en-US" sz="1200" kern="1200" dirty="0">
              <a:solidFill>
                <a:schemeClr val="tx1"/>
              </a:solidFill>
              <a:effectLst/>
              <a:latin typeface="Arial" charset="0"/>
              <a:ea typeface="ヒラギノ角ゴ Pro W3" pitchFamily="1" charset="-128"/>
              <a:cs typeface="+mn-cs"/>
            </a:endParaRPr>
          </a:p>
          <a:p>
            <a:r>
              <a:rPr lang="en-US" sz="1200" kern="1200" dirty="0">
                <a:solidFill>
                  <a:schemeClr val="tx1"/>
                </a:solidFill>
                <a:effectLst/>
                <a:latin typeface="Arial" charset="0"/>
                <a:ea typeface="ヒラギノ角ゴ Pro W3" pitchFamily="1" charset="-128"/>
                <a:cs typeface="+mn-cs"/>
              </a:rPr>
              <a:t>When myself and 2 other M&amp;E colleagues realized that we were working on similar problems in different divisions we started meeting for lunch once a month, but still did not have a way to easily share tools and problem solve together.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a:t>
            </a:fld>
            <a:endParaRPr lang="en-US"/>
          </a:p>
        </p:txBody>
      </p:sp>
    </p:spTree>
    <p:extLst>
      <p:ext uri="{BB962C8B-B14F-4D97-AF65-F5344CB8AC3E}">
        <p14:creationId xmlns:p14="http://schemas.microsoft.com/office/powerpoint/2010/main" val="1257451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We are trying to figure out how to continue to support and grow the CoP if there is no longer internal funding for the initiative. Would people participate if there was not a charge code for them to bill their time? How do we  produce as many outputs and get participation from as large a number of people and divisions.</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20</a:t>
            </a:fld>
            <a:endParaRPr lang="en-US"/>
          </a:p>
        </p:txBody>
      </p:sp>
    </p:spTree>
    <p:extLst>
      <p:ext uri="{BB962C8B-B14F-4D97-AF65-F5344CB8AC3E}">
        <p14:creationId xmlns:p14="http://schemas.microsoft.com/office/powerpoint/2010/main" val="2513262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you encourage participation</a:t>
            </a:r>
          </a:p>
          <a:p>
            <a:r>
              <a:rPr lang="en-US" dirty="0"/>
              <a:t>What lessons did you learn</a:t>
            </a:r>
          </a:p>
          <a:p>
            <a:r>
              <a:rPr lang="en-US" dirty="0"/>
              <a:t>Membership</a:t>
            </a:r>
          </a:p>
          <a:p>
            <a:r>
              <a:rPr lang="en-US" dirty="0"/>
              <a:t>Facilitation process </a:t>
            </a:r>
          </a:p>
          <a:p>
            <a:r>
              <a:rPr lang="en-US" dirty="0"/>
              <a:t>Leadership</a:t>
            </a:r>
          </a:p>
          <a:p>
            <a:r>
              <a:rPr lang="en-US" dirty="0"/>
              <a:t>Organization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21</a:t>
            </a:fld>
            <a:endParaRPr lang="en-US"/>
          </a:p>
        </p:txBody>
      </p:sp>
    </p:spTree>
    <p:extLst>
      <p:ext uri="{BB962C8B-B14F-4D97-AF65-F5344CB8AC3E}">
        <p14:creationId xmlns:p14="http://schemas.microsoft.com/office/powerpoint/2010/main" val="3402506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have you done to address those challenges?</a:t>
            </a:r>
          </a:p>
          <a:p>
            <a:endParaRPr lang="en-US" dirty="0"/>
          </a:p>
          <a:p>
            <a:r>
              <a:rPr lang="en-US" dirty="0"/>
              <a:t>Technology and platforms, communication </a:t>
            </a:r>
          </a:p>
          <a:p>
            <a:endParaRPr lang="en-US" dirty="0"/>
          </a:p>
          <a:p>
            <a:r>
              <a:rPr lang="en-US" dirty="0"/>
              <a:t>How do you learn and adapt?</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22</a:t>
            </a:fld>
            <a:endParaRPr lang="en-US"/>
          </a:p>
        </p:txBody>
      </p:sp>
    </p:spTree>
    <p:extLst>
      <p:ext uri="{BB962C8B-B14F-4D97-AF65-F5344CB8AC3E}">
        <p14:creationId xmlns:p14="http://schemas.microsoft.com/office/powerpoint/2010/main" val="2126560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want to focus on this coming year with your CoP?</a:t>
            </a:r>
          </a:p>
          <a:p>
            <a:r>
              <a:rPr lang="en-US" dirty="0"/>
              <a:t>( operational or technical/task)</a:t>
            </a:r>
          </a:p>
          <a:p>
            <a:endParaRPr lang="en-US" dirty="0"/>
          </a:p>
          <a:p>
            <a:r>
              <a:rPr lang="en-US" dirty="0"/>
              <a:t>What to keep doing? What to change? </a:t>
            </a:r>
          </a:p>
          <a:p>
            <a:r>
              <a:rPr lang="en-US" dirty="0"/>
              <a:t>Areas for growth?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23</a:t>
            </a:fld>
            <a:endParaRPr lang="en-US"/>
          </a:p>
        </p:txBody>
      </p:sp>
    </p:spTree>
    <p:extLst>
      <p:ext uri="{BB962C8B-B14F-4D97-AF65-F5344CB8AC3E}">
        <p14:creationId xmlns:p14="http://schemas.microsoft.com/office/powerpoint/2010/main" val="3879867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BB93BCF-45BB-4101-B224-D8E9488A2916}"/>
              </a:ext>
            </a:extLst>
          </p:cNvPr>
          <p:cNvSpPr>
            <a:spLocks noGrp="1"/>
          </p:cNvSpPr>
          <p:nvPr>
            <p:ph type="body" idx="1"/>
          </p:nvPr>
        </p:nvSpPr>
        <p:spPr/>
        <p:txBody>
          <a:bodyPr/>
          <a:lstStyle/>
          <a:p>
            <a:r>
              <a:rPr lang="en-US" dirty="0"/>
              <a:t>Here is my email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W</a:t>
            </a:r>
            <a:r>
              <a:rPr lang="en-US" dirty="0"/>
              <a:t>e needed a space to connect with each other, share methods and ideas and leverage each others experience. We wanted to stop duplicating efforts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Wanted a structure to for collaborating, learning from each other and bringing new innovations and successful approaches to our work</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3</a:t>
            </a:fld>
            <a:endParaRPr lang="en-US"/>
          </a:p>
        </p:txBody>
      </p:sp>
    </p:spTree>
    <p:extLst>
      <p:ext uri="{BB962C8B-B14F-4D97-AF65-F5344CB8AC3E}">
        <p14:creationId xmlns:p14="http://schemas.microsoft.com/office/powerpoint/2010/main" val="1669250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being, to keep our sectoral expertise but have a structure and a place to share</a:t>
            </a:r>
          </a:p>
          <a:p>
            <a:endParaRPr lang="en-US" dirty="0"/>
          </a:p>
          <a:p>
            <a:r>
              <a:rPr lang="en-US" sz="1200" kern="1200" dirty="0">
                <a:solidFill>
                  <a:schemeClr val="tx1"/>
                </a:solidFill>
                <a:effectLst/>
                <a:latin typeface="Arial" charset="0"/>
                <a:ea typeface="ヒラギノ角ゴ Pro W3" pitchFamily="1" charset="-128"/>
                <a:cs typeface="+mn-cs"/>
              </a:rPr>
              <a:t>We wanted a space where staff working in M&amp;E but also, research, capacity development, program management, and could draw from existing expertise and experience to learn from each other.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4200905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This is where our MERLA Community of Practice came from – a desire to work more closely with and learn from staff across divisions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wanted to share tools, ideas, get advice, problem solve talk about the latest developments in the field on all things M&amp;E</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a:p>
        </p:txBody>
      </p:sp>
    </p:spTree>
    <p:extLst>
      <p:ext uri="{BB962C8B-B14F-4D97-AF65-F5344CB8AC3E}">
        <p14:creationId xmlns:p14="http://schemas.microsoft.com/office/powerpoint/2010/main" val="12657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MERLA Is Monitoring, Evaluation, Research, Learning and Adapting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It is the cycle of applying results-focused M&amp;E and research for continuous learning and adapting to improve program effectiveness</a:t>
            </a: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6</a:t>
            </a:fld>
            <a:endParaRPr lang="en-US"/>
          </a:p>
        </p:txBody>
      </p:sp>
    </p:spTree>
    <p:extLst>
      <p:ext uri="{BB962C8B-B14F-4D97-AF65-F5344CB8AC3E}">
        <p14:creationId xmlns:p14="http://schemas.microsoft.com/office/powerpoint/2010/main" val="331758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u="none" kern="1200" dirty="0">
                <a:solidFill>
                  <a:schemeClr val="tx1"/>
                </a:solidFill>
                <a:effectLst/>
                <a:latin typeface="Arial" charset="0"/>
                <a:ea typeface="ヒラギノ角ゴ Pro W3" pitchFamily="1" charset="-128"/>
                <a:cs typeface="+mn-cs"/>
              </a:rPr>
              <a:t>At the end of our first year, RTI CoP is roughly 60 members </a:t>
            </a:r>
            <a:r>
              <a:rPr lang="en-US" sz="1200" kern="1200" dirty="0">
                <a:solidFill>
                  <a:schemeClr val="tx1"/>
                </a:solidFill>
                <a:effectLst/>
                <a:latin typeface="Arial" charset="0"/>
                <a:ea typeface="ヒラギノ角ゴ Pro W3" pitchFamily="1" charset="-128"/>
                <a:cs typeface="+mn-cs"/>
              </a:rPr>
              <a:t>spanning all of our international development sectors </a:t>
            </a:r>
            <a:r>
              <a:rPr lang="en-US" sz="1200" i="0" u="none" kern="1200" dirty="0">
                <a:solidFill>
                  <a:schemeClr val="tx1"/>
                </a:solidFill>
                <a:effectLst/>
                <a:latin typeface="Arial" charset="0"/>
                <a:ea typeface="ヒラギノ角ゴ Pro W3" pitchFamily="1" charset="-128"/>
                <a:cs typeface="+mn-cs"/>
              </a:rPr>
              <a:t>who regularly collaborate regularly online and meet monthly. The meetings are open to everyone, regardless of role or location, many members are evaluators, but others are in technical or project management roles who want to be more involved in supporting MERLA initiatives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u="none" kern="1200" dirty="0">
                <a:solidFill>
                  <a:schemeClr val="tx1"/>
                </a:solidFill>
                <a:effectLst/>
                <a:latin typeface="Arial" charset="0"/>
                <a:ea typeface="ヒラギノ角ゴ Pro W3" pitchFamily="1" charset="-128"/>
                <a:cs typeface="+mn-cs"/>
              </a:rPr>
              <a:t>Our meetings discuss the work of our subcommittees and feature one member sharing "notes from the field“ on a recent success, challenge, or innovation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u="none" kern="1200" dirty="0">
                <a:solidFill>
                  <a:schemeClr val="tx1"/>
                </a:solidFill>
                <a:effectLst/>
                <a:latin typeface="Arial" charset="0"/>
                <a:ea typeface="ヒラギノ角ゴ Pro W3" pitchFamily="1" charset="-128"/>
                <a:cs typeface="+mn-cs"/>
              </a:rPr>
              <a:t>We have sub committees made up of 15 core members who did much of the work this year</a:t>
            </a: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7</a:t>
            </a:fld>
            <a:endParaRPr lang="en-US"/>
          </a:p>
        </p:txBody>
      </p:sp>
    </p:spTree>
    <p:extLst>
      <p:ext uri="{BB962C8B-B14F-4D97-AF65-F5344CB8AC3E}">
        <p14:creationId xmlns:p14="http://schemas.microsoft.com/office/powerpoint/2010/main" val="1352069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Created a training series on MERLA topics related to both projects and proposals. For example a training on how CLA goes beyond your M&amp;E team and how the IRB approval process works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Arial" charset="0"/>
                <a:ea typeface="ヒラギノ角ゴ Pro W3" pitchFamily="1" charset="-128"/>
                <a:cs typeface="+mn-cs"/>
              </a:rPr>
              <a:t>deliver company-wide trainings such as “How to write Monitoring, Evaluation, and Learning (MEL) sections for proposals” and "Operationalizing Collaborating, Learning, and Adapting", </a:t>
            </a:r>
            <a:endParaRPr lang="en-US" sz="1200" kern="1200" dirty="0">
              <a:solidFill>
                <a:schemeClr val="tx1"/>
              </a:solidFill>
              <a:effectLst/>
              <a:latin typeface="Arial" charset="0"/>
              <a:ea typeface="ヒラギノ角ゴ Pro W3" pitchFamily="1" charset="-128"/>
              <a:cs typeface="+mn-cs"/>
            </a:endParaRPr>
          </a:p>
          <a:p>
            <a:endParaRPr lang="en-US" dirty="0"/>
          </a:p>
          <a:p>
            <a:r>
              <a:rPr lang="en-US" dirty="0"/>
              <a:t>We also launched an online, internal, self-directed MEL 101 course that’s encouraged for all staff, of all levels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8</a:t>
            </a:fld>
            <a:endParaRPr lang="en-US"/>
          </a:p>
        </p:txBody>
      </p:sp>
    </p:spTree>
    <p:extLst>
      <p:ext uri="{BB962C8B-B14F-4D97-AF65-F5344CB8AC3E}">
        <p14:creationId xmlns:p14="http://schemas.microsoft.com/office/powerpoint/2010/main" val="281403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We conducted a survey of our international development staff, both home office and field staff, to take stock of our capabilities and tools.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Then we created a directory to better connect people and their skill sets.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And we created a tools and resources repository to provide a central location for sharing for use across projects </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9</a:t>
            </a:fld>
            <a:endParaRPr lang="en-US"/>
          </a:p>
        </p:txBody>
      </p:sp>
    </p:spTree>
    <p:extLst>
      <p:ext uri="{BB962C8B-B14F-4D97-AF65-F5344CB8AC3E}">
        <p14:creationId xmlns:p14="http://schemas.microsoft.com/office/powerpoint/2010/main" val="423481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Rectangle 26"/>
          <p:cNvSpPr/>
          <p:nvPr userDrawn="1"/>
        </p:nvSpPr>
        <p:spPr>
          <a:xfrm>
            <a:off x="0" y="6536268"/>
            <a:ext cx="9144000" cy="321732"/>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9" name="Text Box 14"/>
          <p:cNvSpPr txBox="1">
            <a:spLocks noChangeArrowheads="1"/>
          </p:cNvSpPr>
          <p:nvPr userDrawn="1"/>
        </p:nvSpPr>
        <p:spPr bwMode="auto">
          <a:xfrm>
            <a:off x="7255934" y="6519334"/>
            <a:ext cx="1160463" cy="304800"/>
          </a:xfrm>
          <a:prstGeom prst="rect">
            <a:avLst/>
          </a:prstGeom>
          <a:noFill/>
          <a:ln w="9525" algn="ctr">
            <a:noFill/>
            <a:miter lim="800000"/>
            <a:headEnd/>
            <a:tailEnd/>
          </a:ln>
          <a:effectLst/>
        </p:spPr>
        <p:txBody>
          <a:bodyPr wrap="none">
            <a:spAutoFit/>
          </a:bodyPr>
          <a:lstStyle/>
          <a:p>
            <a:pPr>
              <a:defRPr/>
            </a:pPr>
            <a:r>
              <a:rPr lang="en-US" sz="1400" b="1" dirty="0">
                <a:solidFill>
                  <a:schemeClr val="accent1">
                    <a:lumMod val="20000"/>
                    <a:lumOff val="80000"/>
                  </a:schemeClr>
                </a:solidFill>
              </a:rPr>
              <a:t>www.rti.org</a:t>
            </a:r>
          </a:p>
        </p:txBody>
      </p:sp>
      <p:sp>
        <p:nvSpPr>
          <p:cNvPr id="18" name="Rectangle 17"/>
          <p:cNvSpPr/>
          <p:nvPr userDrawn="1"/>
        </p:nvSpPr>
        <p:spPr>
          <a:xfrm>
            <a:off x="0" y="0"/>
            <a:ext cx="9144000" cy="28194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6900"/>
            <a:ext cx="914400" cy="368300"/>
          </a:xfrm>
          <a:prstGeom prst="rect">
            <a:avLst/>
          </a:prstGeom>
        </p:spPr>
      </p:pic>
      <p:sp>
        <p:nvSpPr>
          <p:cNvPr id="130050" name="Rectangle 2"/>
          <p:cNvSpPr>
            <a:spLocks noGrp="1" noChangeArrowheads="1"/>
          </p:cNvSpPr>
          <p:nvPr>
            <p:ph type="ctrTitle"/>
          </p:nvPr>
        </p:nvSpPr>
        <p:spPr>
          <a:xfrm>
            <a:off x="1828800" y="498157"/>
            <a:ext cx="6934200" cy="676656"/>
          </a:xfrm>
          <a:noFill/>
        </p:spPr>
        <p:txBody>
          <a:bodyPr rIns="91440"/>
          <a:lstStyle>
            <a:lvl1pPr algn="r">
              <a:defRPr sz="2800" b="1">
                <a:solidFill>
                  <a:schemeClr val="bg1"/>
                </a:solidFill>
                <a:latin typeface="Arial"/>
                <a:cs typeface="Arial"/>
              </a:defRPr>
            </a:lvl1pPr>
          </a:lstStyle>
          <a:p>
            <a:r>
              <a:rPr lang="en-US"/>
              <a:t>Click to edit Master title style</a:t>
            </a:r>
            <a:endParaRPr lang="en-US" dirty="0"/>
          </a:p>
        </p:txBody>
      </p:sp>
      <p:sp>
        <p:nvSpPr>
          <p:cNvPr id="130051" name="Rectangle 3"/>
          <p:cNvSpPr>
            <a:spLocks noGrp="1" noChangeArrowheads="1"/>
          </p:cNvSpPr>
          <p:nvPr>
            <p:ph type="subTitle" idx="1"/>
          </p:nvPr>
        </p:nvSpPr>
        <p:spPr>
          <a:xfrm>
            <a:off x="1828800" y="1600200"/>
            <a:ext cx="6934200" cy="381000"/>
          </a:xfrm>
        </p:spPr>
        <p:txBody>
          <a:bodyPr/>
          <a:lstStyle>
            <a:lvl1pPr marL="0" indent="0" algn="r">
              <a:buFont typeface="Wingdings" pitchFamily="1" charset="2"/>
              <a:buNone/>
              <a:defRPr lang="en-US" sz="2000" kern="1200" dirty="0">
                <a:solidFill>
                  <a:srgbClr val="FFFFFF"/>
                </a:solidFill>
                <a:latin typeface="Arial" charset="0"/>
                <a:ea typeface="ヒラギノ角ゴ Pro W3" pitchFamily="1" charset="-128"/>
                <a:cs typeface="+mn-cs"/>
              </a:defRPr>
            </a:lvl1pPr>
          </a:lstStyle>
          <a:p>
            <a:r>
              <a:rPr lang="en-US"/>
              <a:t>Click to edit Master subtitle style</a:t>
            </a:r>
            <a:endParaRPr lang="en-US" dirty="0"/>
          </a:p>
        </p:txBody>
      </p:sp>
      <p:sp>
        <p:nvSpPr>
          <p:cNvPr id="13" name="Slide Number Placeholder 12"/>
          <p:cNvSpPr>
            <a:spLocks noGrp="1"/>
          </p:cNvSpPr>
          <p:nvPr>
            <p:ph type="sldNum" sz="quarter" idx="10"/>
          </p:nvPr>
        </p:nvSpPr>
        <p:spPr>
          <a:solidFill>
            <a:schemeClr val="accent1">
              <a:lumMod val="50000"/>
            </a:schemeClr>
          </a:solidFill>
        </p:spPr>
        <p:txBody>
          <a:bodyPr/>
          <a:lstStyle/>
          <a:p>
            <a:fld id="{D4325D4D-289E-48C1-B277-2BEB492A7D19}" type="slidenum">
              <a:rPr lang="en-US" smtClean="0"/>
              <a:pPr/>
              <a:t>‹#›</a:t>
            </a:fld>
            <a:endParaRPr lang="en-US" dirty="0"/>
          </a:p>
        </p:txBody>
      </p:sp>
      <p:sp>
        <p:nvSpPr>
          <p:cNvPr id="14" name="Footer Placeholder 13"/>
          <p:cNvSpPr>
            <a:spLocks noGrp="1"/>
          </p:cNvSpPr>
          <p:nvPr>
            <p:ph type="ftr" sz="quarter" idx="11"/>
          </p:nvPr>
        </p:nvSpPr>
        <p:spPr>
          <a:solidFill>
            <a:srgbClr val="BF311A"/>
          </a:solidFill>
          <a:ln>
            <a:noFill/>
          </a:ln>
        </p:spPr>
        <p:txBody>
          <a:bodyPr/>
          <a:lstStyle/>
          <a:p>
            <a:r>
              <a:rPr lang="en-US" dirty="0"/>
              <a:t>CONFIDENTIAL</a:t>
            </a:r>
          </a:p>
        </p:txBody>
      </p:sp>
      <p:sp>
        <p:nvSpPr>
          <p:cNvPr id="17" name="Text Placeholder 16"/>
          <p:cNvSpPr>
            <a:spLocks noGrp="1"/>
          </p:cNvSpPr>
          <p:nvPr>
            <p:ph type="body" sz="quarter" idx="15" hasCustomPrompt="1"/>
          </p:nvPr>
        </p:nvSpPr>
        <p:spPr>
          <a:xfrm>
            <a:off x="1828800" y="2133600"/>
            <a:ext cx="6934200" cy="685800"/>
          </a:xfrm>
        </p:spPr>
        <p:txBody>
          <a:bodyPr/>
          <a:lstStyle>
            <a:lvl1pPr marL="0" indent="0" algn="r">
              <a:buNone/>
              <a:defRPr sz="1600">
                <a:solidFill>
                  <a:srgbClr val="BCDDFB"/>
                </a:solidFill>
              </a:defRPr>
            </a:lvl1pPr>
          </a:lstStyle>
          <a:p>
            <a:pPr lvl="0"/>
            <a:r>
              <a:rPr lang="en-US" dirty="0"/>
              <a:t>Presenter</a:t>
            </a:r>
          </a:p>
          <a:p>
            <a:pPr lvl="0"/>
            <a:r>
              <a:rPr lang="en-US" dirty="0"/>
              <a:t>Date</a:t>
            </a:r>
          </a:p>
        </p:txBody>
      </p:sp>
      <p:sp>
        <p:nvSpPr>
          <p:cNvPr id="30" name="TextBox 29"/>
          <p:cNvSpPr txBox="1"/>
          <p:nvPr userDrawn="1"/>
        </p:nvSpPr>
        <p:spPr>
          <a:xfrm>
            <a:off x="2057400" y="6604456"/>
            <a:ext cx="4357032"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kern="1200" baseline="0" dirty="0">
                <a:solidFill>
                  <a:schemeClr val="bg2">
                    <a:lumMod val="60000"/>
                    <a:lumOff val="40000"/>
                  </a:schemeClr>
                </a:solidFill>
                <a:latin typeface="Arial" charset="0"/>
                <a:ea typeface="ヒラギノ角ゴ Pro W3" pitchFamily="1" charset="-128"/>
                <a:cs typeface="+mn-cs"/>
              </a:rPr>
              <a:t>RTI International is a registered trademark and a trade name of Research Triangle Institute.</a:t>
            </a: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2646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43000"/>
            <a:ext cx="3886200" cy="4983163"/>
          </a:xfrm>
        </p:spPr>
        <p:txBody>
          <a:bodyPr/>
          <a:lstStyle>
            <a:lvl1pPr marL="222250" indent="-222250">
              <a:defRPr sz="2000"/>
            </a:lvl1pPr>
            <a:lvl2pPr marL="463550" indent="-241300">
              <a:buFont typeface="Arial" pitchFamily="34" charset="0"/>
              <a:buChar char="–"/>
              <a:defRPr sz="1800"/>
            </a:lvl2pPr>
            <a:lvl3pPr marL="679450" indent="-222250">
              <a:buFont typeface="Wingdings" pitchFamily="2" charset="2"/>
              <a:buChar char="§"/>
              <a:tabLst/>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143000"/>
            <a:ext cx="3886200" cy="4983163"/>
          </a:xfrm>
        </p:spPr>
        <p:txBody>
          <a:bodyPr/>
          <a:lstStyle>
            <a:lvl1pPr marL="222250" indent="-222250">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0" y="6553200"/>
            <a:ext cx="457200" cy="304800"/>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6553200"/>
            <a:ext cx="1447800" cy="304800"/>
          </a:xfrm>
        </p:spPr>
        <p:txBody>
          <a:bodyPr/>
          <a:lstStyle/>
          <a:p>
            <a:r>
              <a:rPr lang="en-US" dirty="0"/>
              <a:t>CONFIDENTIAL</a:t>
            </a: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886200" cy="4525963"/>
          </a:xfrm>
        </p:spPr>
        <p:txBody>
          <a:bodyPr/>
          <a:lstStyle>
            <a:lvl1pPr marL="222250" indent="-222250">
              <a:defRPr sz="2000"/>
            </a:lvl1pPr>
            <a:lvl2pPr marL="457200" indent="-234950">
              <a:buFont typeface="Arial" pitchFamily="34" charset="0"/>
              <a:buChar char="–"/>
              <a:defRPr sz="1800"/>
            </a:lvl2pPr>
            <a:lvl3pPr marL="679450" indent="-222250">
              <a:buFont typeface="Wingdings" pitchFamily="2" charset="2"/>
              <a:buChar char="§"/>
              <a:defRPr sz="1600"/>
            </a:lvl3pPr>
            <a:lvl4pPr marL="1031875" indent="-228600">
              <a:tabLst/>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600200"/>
            <a:ext cx="3886200" cy="4525963"/>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0825" cy="1068387"/>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CONFIDENTIAL</a:t>
            </a:r>
            <a:endParaRPr lang="en-US" dirty="0"/>
          </a:p>
        </p:txBody>
      </p:sp>
      <p:sp>
        <p:nvSpPr>
          <p:cNvPr id="4" name="Rectangle 3"/>
          <p:cNvSpPr/>
          <p:nvPr userDrawn="1"/>
        </p:nvSpPr>
        <p:spPr>
          <a:xfrm>
            <a:off x="0" y="0"/>
            <a:ext cx="9144000" cy="373380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5" name="Rectangle 2"/>
          <p:cNvSpPr>
            <a:spLocks noGrp="1" noChangeArrowheads="1"/>
          </p:cNvSpPr>
          <p:nvPr>
            <p:ph type="ctrTitle" hasCustomPrompt="1"/>
          </p:nvPr>
        </p:nvSpPr>
        <p:spPr>
          <a:xfrm>
            <a:off x="457200" y="2743200"/>
            <a:ext cx="6477000" cy="676687"/>
          </a:xfrm>
          <a:noFill/>
        </p:spPr>
        <p:txBody>
          <a:bodyPr/>
          <a:lstStyle>
            <a:lvl1pPr algn="l">
              <a:defRPr sz="2800" b="1">
                <a:solidFill>
                  <a:schemeClr val="bg1"/>
                </a:solidFill>
                <a:latin typeface="Arial"/>
                <a:cs typeface="Arial"/>
              </a:defRPr>
            </a:lvl1pPr>
          </a:lstStyle>
          <a:p>
            <a:r>
              <a:rPr lang="en-US" dirty="0"/>
              <a:t>Click to edit title style</a:t>
            </a: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a:t>CONFIDENTIAL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
            <a:ext cx="9144000" cy="612648"/>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457200" y="6553200"/>
            <a:ext cx="1447800" cy="304800"/>
          </a:xfrm>
          <a:prstGeom prst="rect">
            <a:avLst/>
          </a:prstGeom>
          <a:solidFill>
            <a:srgbClr val="BF311A"/>
          </a:solidFill>
        </p:spPr>
        <p:txBody>
          <a:bodyPr vert="horz" lIns="91440" tIns="45720" rIns="91440" bIns="45720" rtlCol="0" anchor="ctr"/>
          <a:lstStyle>
            <a:lvl1pPr algn="ctr">
              <a:defRPr sz="12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6553199"/>
            <a:ext cx="457200" cy="304801"/>
          </a:xfrm>
          <a:prstGeom prst="rect">
            <a:avLst/>
          </a:prstGeom>
          <a:solidFill>
            <a:srgbClr val="04294A"/>
          </a:solidFill>
        </p:spPr>
        <p:txBody>
          <a:bodyPr vert="horz" lIns="91440" tIns="45720" rIns="91440" bIns="45720" rtlCol="0" anchor="ctr"/>
          <a:lstStyle>
            <a:lvl1pPr algn="ctr">
              <a:defRPr sz="1200">
                <a:solidFill>
                  <a:schemeClr val="bg1"/>
                </a:solidFill>
              </a:defRPr>
            </a:lvl1pPr>
          </a:lstStyle>
          <a:p>
            <a:fld id="{D4325D4D-289E-48C1-B277-2BEB492A7D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Lst>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hf hdr="0" ftr="0" dt="0"/>
  <p:txStyles>
    <p:titleStyle>
      <a:lvl1pPr marL="0" algn="l" rtl="0" eaLnBrk="1" fontAlgn="base" hangingPunct="1">
        <a:lnSpc>
          <a:spcPct val="90000"/>
        </a:lnSpc>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9C9FBB-92A9-4F06-AEF0-C2E019EF1741}"/>
              </a:ext>
            </a:extLst>
          </p:cNvPr>
          <p:cNvPicPr>
            <a:picLocks noChangeAspect="1"/>
          </p:cNvPicPr>
          <p:nvPr/>
        </p:nvPicPr>
        <p:blipFill rotWithShape="1">
          <a:blip r:embed="rId3">
            <a:extLst>
              <a:ext uri="{28A0092B-C50C-407E-A947-70E740481C1C}">
                <a14:useLocalDpi xmlns:a14="http://schemas.microsoft.com/office/drawing/2010/main" val="0"/>
              </a:ext>
            </a:extLst>
          </a:blip>
          <a:srcRect t="14444" b="31112"/>
          <a:stretch/>
        </p:blipFill>
        <p:spPr>
          <a:xfrm>
            <a:off x="0" y="2819400"/>
            <a:ext cx="9144000" cy="3733799"/>
          </a:xfrm>
          <a:prstGeom prst="rect">
            <a:avLst/>
          </a:prstGeom>
        </p:spPr>
      </p:pic>
      <p:sp>
        <p:nvSpPr>
          <p:cNvPr id="19" name="Title 18"/>
          <p:cNvSpPr>
            <a:spLocks noGrp="1"/>
          </p:cNvSpPr>
          <p:nvPr>
            <p:ph type="ctrTitle"/>
          </p:nvPr>
        </p:nvSpPr>
        <p:spPr>
          <a:xfrm>
            <a:off x="1828800" y="304426"/>
            <a:ext cx="7086600" cy="676656"/>
          </a:xfrm>
        </p:spPr>
        <p:txBody>
          <a:bodyPr/>
          <a:lstStyle/>
          <a:p>
            <a:r>
              <a:rPr lang="en-US" dirty="0"/>
              <a:t>Group work is not a dirty word anymore</a:t>
            </a:r>
          </a:p>
        </p:txBody>
      </p:sp>
      <p:sp>
        <p:nvSpPr>
          <p:cNvPr id="20" name="Subtitle 19"/>
          <p:cNvSpPr>
            <a:spLocks noGrp="1"/>
          </p:cNvSpPr>
          <p:nvPr>
            <p:ph type="subTitle" idx="1"/>
          </p:nvPr>
        </p:nvSpPr>
        <p:spPr>
          <a:xfrm>
            <a:off x="1315941" y="1066800"/>
            <a:ext cx="7696200" cy="685800"/>
          </a:xfrm>
        </p:spPr>
        <p:txBody>
          <a:bodyPr/>
          <a:lstStyle/>
          <a:p>
            <a:r>
              <a:rPr lang="en-US" dirty="0"/>
              <a:t>How RTI’s MERLA Community of Practice has leveraged expertise to work together in strengthening their MERLA practice</a:t>
            </a:r>
          </a:p>
        </p:txBody>
      </p:sp>
      <p:sp>
        <p:nvSpPr>
          <p:cNvPr id="22" name="Text Placeholder 21"/>
          <p:cNvSpPr>
            <a:spLocks noGrp="1"/>
          </p:cNvSpPr>
          <p:nvPr>
            <p:ph type="body" sz="quarter" idx="15"/>
          </p:nvPr>
        </p:nvSpPr>
        <p:spPr>
          <a:xfrm>
            <a:off x="2077941" y="1905000"/>
            <a:ext cx="6934200" cy="685800"/>
          </a:xfrm>
        </p:spPr>
        <p:txBody>
          <a:bodyPr/>
          <a:lstStyle/>
          <a:p>
            <a:r>
              <a:rPr lang="en-US" dirty="0"/>
              <a:t>Sarah Miller Frazer</a:t>
            </a:r>
          </a:p>
          <a:p>
            <a:r>
              <a:rPr lang="en-US" dirty="0"/>
              <a:t>MEL Specialist</a:t>
            </a:r>
          </a:p>
          <a:p>
            <a:r>
              <a:rPr lang="en-US" dirty="0"/>
              <a:t>AEA Eval 2018</a:t>
            </a:r>
          </a:p>
        </p:txBody>
      </p:sp>
      <p:sp>
        <p:nvSpPr>
          <p:cNvPr id="2" name="Slide Number Placeholder 1">
            <a:extLst>
              <a:ext uri="{FF2B5EF4-FFF2-40B4-BE49-F238E27FC236}">
                <a16:creationId xmlns:a16="http://schemas.microsoft.com/office/drawing/2014/main" id="{C5244835-FA2E-45BD-95F8-9A415ADA9472}"/>
              </a:ext>
            </a:extLst>
          </p:cNvPr>
          <p:cNvSpPr>
            <a:spLocks noGrp="1"/>
          </p:cNvSpPr>
          <p:nvPr>
            <p:ph type="sldNum" sz="quarter" idx="10"/>
          </p:nvPr>
        </p:nvSpPr>
        <p:spPr/>
        <p:txBody>
          <a:bodyPr/>
          <a:lstStyle/>
          <a:p>
            <a:fld id="{D4325D4D-289E-48C1-B277-2BEB492A7D19}" type="slidenum">
              <a:rPr lang="en-US" smtClean="0"/>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Leverage Experience across Projects</a:t>
            </a:r>
          </a:p>
        </p:txBody>
      </p:sp>
      <p:sp>
        <p:nvSpPr>
          <p:cNvPr id="7" name="Title 1">
            <a:extLst>
              <a:ext uri="{FF2B5EF4-FFF2-40B4-BE49-F238E27FC236}">
                <a16:creationId xmlns:a16="http://schemas.microsoft.com/office/drawing/2014/main" id="{CA91E1D8-F134-45AC-BA96-74781A61A683}"/>
              </a:ext>
            </a:extLst>
          </p:cNvPr>
          <p:cNvSpPr txBox="1">
            <a:spLocks/>
          </p:cNvSpPr>
          <p:nvPr/>
        </p:nvSpPr>
        <p:spPr bwMode="auto">
          <a:xfrm>
            <a:off x="4119" y="3733800"/>
            <a:ext cx="4627770" cy="3124200"/>
          </a:xfrm>
          <a:prstGeom prst="rect">
            <a:avLst/>
          </a:prstGeom>
          <a:solidFill>
            <a:srgbClr val="04294A"/>
          </a:solidFill>
          <a:ln w="9525" algn="ctr">
            <a:solidFill>
              <a:srgbClr val="0A357E"/>
            </a:solid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pPr algn="ctr"/>
            <a:r>
              <a:rPr lang="en-US" sz="2800" dirty="0">
                <a:latin typeface="+mn-lt"/>
              </a:rPr>
              <a:t>Learning agenda examples and workplans</a:t>
            </a:r>
          </a:p>
          <a:p>
            <a:endParaRPr lang="en-US" sz="2800" dirty="0">
              <a:latin typeface="+mn-lt"/>
            </a:endParaRPr>
          </a:p>
        </p:txBody>
      </p:sp>
      <p:sp>
        <p:nvSpPr>
          <p:cNvPr id="4" name="Rectangle 3">
            <a:extLst>
              <a:ext uri="{FF2B5EF4-FFF2-40B4-BE49-F238E27FC236}">
                <a16:creationId xmlns:a16="http://schemas.microsoft.com/office/drawing/2014/main" id="{797D4C8A-3A8F-4710-831D-0114DFE8F037}"/>
              </a:ext>
            </a:extLst>
          </p:cNvPr>
          <p:cNvSpPr/>
          <p:nvPr/>
        </p:nvSpPr>
        <p:spPr bwMode="auto">
          <a:xfrm>
            <a:off x="5072250" y="612647"/>
            <a:ext cx="4071748" cy="3462339"/>
          </a:xfrm>
          <a:prstGeom prst="rect">
            <a:avLst/>
          </a:prstGeom>
          <a:solidFill>
            <a:srgbClr val="04294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endParaRPr lang="en-US" sz="2800" dirty="0">
              <a:solidFill>
                <a:schemeClr val="bg1"/>
              </a:solidFill>
            </a:endParaRPr>
          </a:p>
          <a:p>
            <a:pPr algn="ctr"/>
            <a:r>
              <a:rPr lang="en-US" sz="2800" dirty="0">
                <a:solidFill>
                  <a:schemeClr val="bg1"/>
                </a:solidFill>
              </a:rPr>
              <a:t>Refine guide for internal reflection session </a:t>
            </a:r>
          </a:p>
        </p:txBody>
      </p:sp>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10</a:t>
            </a:fld>
            <a:endParaRPr lang="en-US" dirty="0"/>
          </a:p>
        </p:txBody>
      </p:sp>
      <p:pic>
        <p:nvPicPr>
          <p:cNvPr id="1026" name="Image 5" descr="image001">
            <a:extLst>
              <a:ext uri="{FF2B5EF4-FFF2-40B4-BE49-F238E27FC236}">
                <a16:creationId xmlns:a16="http://schemas.microsoft.com/office/drawing/2014/main" id="{5669B275-CD40-49F2-AB5F-E2A5AE8D5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9600"/>
            <a:ext cx="5072251" cy="338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cid:image001.png@01D41EB0.D2E18760">
            <a:extLst>
              <a:ext uri="{FF2B5EF4-FFF2-40B4-BE49-F238E27FC236}">
                <a16:creationId xmlns:a16="http://schemas.microsoft.com/office/drawing/2014/main" id="{96448CCD-0784-40EC-AF22-240A81EB1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2795" y="3998786"/>
            <a:ext cx="4627770" cy="293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83254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Learning events </a:t>
            </a:r>
          </a:p>
        </p:txBody>
      </p:sp>
      <p:sp>
        <p:nvSpPr>
          <p:cNvPr id="7" name="Title 1">
            <a:extLst>
              <a:ext uri="{FF2B5EF4-FFF2-40B4-BE49-F238E27FC236}">
                <a16:creationId xmlns:a16="http://schemas.microsoft.com/office/drawing/2014/main" id="{CA91E1D8-F134-45AC-BA96-74781A61A683}"/>
              </a:ext>
            </a:extLst>
          </p:cNvPr>
          <p:cNvSpPr txBox="1">
            <a:spLocks/>
          </p:cNvSpPr>
          <p:nvPr/>
        </p:nvSpPr>
        <p:spPr bwMode="auto">
          <a:xfrm>
            <a:off x="4119" y="4517414"/>
            <a:ext cx="4872680" cy="2340586"/>
          </a:xfrm>
          <a:prstGeom prst="rect">
            <a:avLst/>
          </a:prstGeom>
          <a:solidFill>
            <a:srgbClr val="04294A"/>
          </a:solidFill>
          <a:ln w="9525" algn="ctr">
            <a:solidFill>
              <a:srgbClr val="0A357E"/>
            </a:solid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pPr algn="ctr"/>
            <a:r>
              <a:rPr lang="en-US" sz="2800" dirty="0">
                <a:latin typeface="+mn-lt"/>
              </a:rPr>
              <a:t>Philippines Projects Learning Summit</a:t>
            </a:r>
          </a:p>
          <a:p>
            <a:endParaRPr lang="en-US" sz="2800" dirty="0">
              <a:latin typeface="+mn-lt"/>
            </a:endParaRPr>
          </a:p>
        </p:txBody>
      </p:sp>
      <p:sp>
        <p:nvSpPr>
          <p:cNvPr id="4" name="Rectangle 3">
            <a:extLst>
              <a:ext uri="{FF2B5EF4-FFF2-40B4-BE49-F238E27FC236}">
                <a16:creationId xmlns:a16="http://schemas.microsoft.com/office/drawing/2014/main" id="{797D4C8A-3A8F-4710-831D-0114DFE8F037}"/>
              </a:ext>
            </a:extLst>
          </p:cNvPr>
          <p:cNvSpPr/>
          <p:nvPr/>
        </p:nvSpPr>
        <p:spPr bwMode="auto">
          <a:xfrm>
            <a:off x="4876799" y="612647"/>
            <a:ext cx="4267199" cy="2412120"/>
          </a:xfrm>
          <a:prstGeom prst="rect">
            <a:avLst/>
          </a:prstGeom>
          <a:solidFill>
            <a:srgbClr val="04294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Washington, DC Learning Symposium</a:t>
            </a:r>
          </a:p>
        </p:txBody>
      </p:sp>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11</a:t>
            </a:fld>
            <a:endParaRPr lang="en-US" dirty="0"/>
          </a:p>
        </p:txBody>
      </p:sp>
      <p:pic>
        <p:nvPicPr>
          <p:cNvPr id="8" name="Content Placeholder 8" descr="A picture containing person, man, indoor, standing&#10;&#10;Description generated with very high confidence">
            <a:extLst>
              <a:ext uri="{FF2B5EF4-FFF2-40B4-BE49-F238E27FC236}">
                <a16:creationId xmlns:a16="http://schemas.microsoft.com/office/drawing/2014/main" id="{94A69924-3EA3-4C69-A80D-431E9BEF933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80918" y="3024767"/>
            <a:ext cx="4258963" cy="3833233"/>
          </a:xfrm>
        </p:spPr>
      </p:pic>
      <p:pic>
        <p:nvPicPr>
          <p:cNvPr id="11" name="Picture 10">
            <a:extLst>
              <a:ext uri="{FF2B5EF4-FFF2-40B4-BE49-F238E27FC236}">
                <a16:creationId xmlns:a16="http://schemas.microsoft.com/office/drawing/2014/main" id="{683BED21-72F5-46BB-B512-14FECFC572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17" y="612648"/>
            <a:ext cx="4872680" cy="3904766"/>
          </a:xfrm>
          <a:prstGeom prst="rect">
            <a:avLst/>
          </a:prstGeom>
        </p:spPr>
      </p:pic>
    </p:spTree>
    <p:extLst>
      <p:ext uri="{BB962C8B-B14F-4D97-AF65-F5344CB8AC3E}">
        <p14:creationId xmlns:p14="http://schemas.microsoft.com/office/powerpoint/2010/main" val="79796325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D0FAA9-03BC-4A5A-A87A-7CBB0F6E0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1" y="609600"/>
            <a:ext cx="2751126" cy="3581400"/>
          </a:xfrm>
          <a:prstGeom prst="rect">
            <a:avLst/>
          </a:prstGeom>
        </p:spPr>
      </p:pic>
      <p:sp>
        <p:nvSpPr>
          <p:cNvPr id="7" name="Title 1">
            <a:extLst>
              <a:ext uri="{FF2B5EF4-FFF2-40B4-BE49-F238E27FC236}">
                <a16:creationId xmlns:a16="http://schemas.microsoft.com/office/drawing/2014/main" id="{CA91E1D8-F134-45AC-BA96-74781A61A683}"/>
              </a:ext>
            </a:extLst>
          </p:cNvPr>
          <p:cNvSpPr txBox="1">
            <a:spLocks/>
          </p:cNvSpPr>
          <p:nvPr/>
        </p:nvSpPr>
        <p:spPr bwMode="auto">
          <a:xfrm>
            <a:off x="4119" y="4114800"/>
            <a:ext cx="5166328" cy="2743200"/>
          </a:xfrm>
          <a:prstGeom prst="rect">
            <a:avLst/>
          </a:prstGeom>
          <a:solidFill>
            <a:srgbClr val="04294A"/>
          </a:solidFill>
          <a:ln w="9525" algn="ctr">
            <a:solidFill>
              <a:srgbClr val="0A357E"/>
            </a:solid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pPr algn="ctr"/>
            <a:r>
              <a:rPr lang="en-US" sz="2800" dirty="0">
                <a:latin typeface="+mn-lt"/>
              </a:rPr>
              <a:t>Conferences</a:t>
            </a:r>
          </a:p>
          <a:p>
            <a:pPr algn="ctr"/>
            <a:endParaRPr lang="en-US" sz="2800" dirty="0">
              <a:latin typeface="+mn-lt"/>
            </a:endParaRPr>
          </a:p>
          <a:p>
            <a:pPr algn="ctr"/>
            <a:r>
              <a:rPr lang="en-US" sz="2800" dirty="0">
                <a:latin typeface="+mn-lt"/>
              </a:rPr>
              <a:t>(come see us at Booth 30) </a:t>
            </a:r>
          </a:p>
        </p:txBody>
      </p:sp>
      <p:sp>
        <p:nvSpPr>
          <p:cNvPr id="2" name="Title 1"/>
          <p:cNvSpPr>
            <a:spLocks noGrp="1"/>
          </p:cNvSpPr>
          <p:nvPr>
            <p:ph type="title"/>
          </p:nvPr>
        </p:nvSpPr>
        <p:spPr/>
        <p:txBody>
          <a:bodyPr/>
          <a:lstStyle/>
          <a:p>
            <a:r>
              <a:rPr lang="en-US" sz="3600" dirty="0"/>
              <a:t>External Communication</a:t>
            </a:r>
          </a:p>
        </p:txBody>
      </p:sp>
      <p:sp>
        <p:nvSpPr>
          <p:cNvPr id="4" name="Rectangle 3">
            <a:extLst>
              <a:ext uri="{FF2B5EF4-FFF2-40B4-BE49-F238E27FC236}">
                <a16:creationId xmlns:a16="http://schemas.microsoft.com/office/drawing/2014/main" id="{797D4C8A-3A8F-4710-831D-0114DFE8F037}"/>
              </a:ext>
            </a:extLst>
          </p:cNvPr>
          <p:cNvSpPr/>
          <p:nvPr/>
        </p:nvSpPr>
        <p:spPr bwMode="auto">
          <a:xfrm>
            <a:off x="5410200" y="612646"/>
            <a:ext cx="3733798" cy="3024767"/>
          </a:xfrm>
          <a:prstGeom prst="rect">
            <a:avLst/>
          </a:prstGeom>
          <a:solidFill>
            <a:srgbClr val="04294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MERLA communication materials</a:t>
            </a:r>
          </a:p>
        </p:txBody>
      </p:sp>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12</a:t>
            </a:fld>
            <a:endParaRPr lang="en-US" dirty="0"/>
          </a:p>
        </p:txBody>
      </p:sp>
      <p:pic>
        <p:nvPicPr>
          <p:cNvPr id="12" name="Picture 11">
            <a:extLst>
              <a:ext uri="{FF2B5EF4-FFF2-40B4-BE49-F238E27FC236}">
                <a16:creationId xmlns:a16="http://schemas.microsoft.com/office/drawing/2014/main" id="{2DC557C3-BD4F-4E9C-AAED-D26A5412E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0447" y="3637414"/>
            <a:ext cx="3992601" cy="3194081"/>
          </a:xfrm>
          <a:prstGeom prst="rect">
            <a:avLst/>
          </a:prstGeom>
        </p:spPr>
      </p:pic>
      <p:pic>
        <p:nvPicPr>
          <p:cNvPr id="6" name="Picture 5">
            <a:extLst>
              <a:ext uri="{FF2B5EF4-FFF2-40B4-BE49-F238E27FC236}">
                <a16:creationId xmlns:a16="http://schemas.microsoft.com/office/drawing/2014/main" id="{0FC5BD51-6DAE-481D-AE97-112AA9D949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8038" y="685800"/>
            <a:ext cx="2662159" cy="3429000"/>
          </a:xfrm>
          <a:prstGeom prst="rect">
            <a:avLst/>
          </a:prstGeom>
        </p:spPr>
      </p:pic>
    </p:spTree>
    <p:extLst>
      <p:ext uri="{BB962C8B-B14F-4D97-AF65-F5344CB8AC3E}">
        <p14:creationId xmlns:p14="http://schemas.microsoft.com/office/powerpoint/2010/main" val="427302971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E314A0-9DA9-4412-9C8F-4944796F7345}"/>
              </a:ext>
            </a:extLst>
          </p:cNvPr>
          <p:cNvSpPr/>
          <p:nvPr/>
        </p:nvSpPr>
        <p:spPr bwMode="auto">
          <a:xfrm>
            <a:off x="0" y="548640"/>
            <a:ext cx="2819400" cy="6309360"/>
          </a:xfrm>
          <a:prstGeom prst="rect">
            <a:avLst/>
          </a:prstGeom>
          <a:solidFill>
            <a:srgbClr val="04294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r>
              <a:rPr lang="en-US" sz="2800" dirty="0">
                <a:solidFill>
                  <a:schemeClr val="bg1"/>
                </a:solidFill>
              </a:rPr>
              <a:t>Leadership Support</a:t>
            </a:r>
          </a:p>
        </p:txBody>
      </p:sp>
      <p:sp>
        <p:nvSpPr>
          <p:cNvPr id="2" name="Title 1">
            <a:extLst>
              <a:ext uri="{FF2B5EF4-FFF2-40B4-BE49-F238E27FC236}">
                <a16:creationId xmlns:a16="http://schemas.microsoft.com/office/drawing/2014/main" id="{C2CD2AA7-1599-4234-9921-F11E0B5AB6DA}"/>
              </a:ext>
            </a:extLst>
          </p:cNvPr>
          <p:cNvSpPr>
            <a:spLocks noGrp="1"/>
          </p:cNvSpPr>
          <p:nvPr>
            <p:ph type="title"/>
          </p:nvPr>
        </p:nvSpPr>
        <p:spPr/>
        <p:txBody>
          <a:bodyPr/>
          <a:lstStyle/>
          <a:p>
            <a:r>
              <a:rPr lang="en-US" dirty="0"/>
              <a:t>Lessons Learned</a:t>
            </a:r>
          </a:p>
        </p:txBody>
      </p:sp>
      <p:sp>
        <p:nvSpPr>
          <p:cNvPr id="4" name="Slide Number Placeholder 3">
            <a:extLst>
              <a:ext uri="{FF2B5EF4-FFF2-40B4-BE49-F238E27FC236}">
                <a16:creationId xmlns:a16="http://schemas.microsoft.com/office/drawing/2014/main" id="{B0E2A11C-AEA3-460D-8D80-8C95667DBFCB}"/>
              </a:ext>
            </a:extLst>
          </p:cNvPr>
          <p:cNvSpPr>
            <a:spLocks noGrp="1"/>
          </p:cNvSpPr>
          <p:nvPr>
            <p:ph type="sldNum" sz="quarter" idx="10"/>
          </p:nvPr>
        </p:nvSpPr>
        <p:spPr/>
        <p:txBody>
          <a:bodyPr/>
          <a:lstStyle/>
          <a:p>
            <a:fld id="{D4325D4D-289E-48C1-B277-2BEB492A7D19}" type="slidenum">
              <a:rPr lang="en-US" smtClean="0"/>
              <a:pPr/>
              <a:t>13</a:t>
            </a:fld>
            <a:endParaRPr lang="en-US" dirty="0"/>
          </a:p>
        </p:txBody>
      </p:sp>
      <p:pic>
        <p:nvPicPr>
          <p:cNvPr id="5" name="Picture 4">
            <a:extLst>
              <a:ext uri="{FF2B5EF4-FFF2-40B4-BE49-F238E27FC236}">
                <a16:creationId xmlns:a16="http://schemas.microsoft.com/office/drawing/2014/main" id="{A0637FC5-2EF6-4B14-A0C3-3E65BB4E4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914400"/>
            <a:ext cx="5524500" cy="5524500"/>
          </a:xfrm>
          <a:prstGeom prst="rect">
            <a:avLst/>
          </a:prstGeom>
        </p:spPr>
      </p:pic>
      <p:sp>
        <p:nvSpPr>
          <p:cNvPr id="6" name="Star: 5 Points 5">
            <a:extLst>
              <a:ext uri="{FF2B5EF4-FFF2-40B4-BE49-F238E27FC236}">
                <a16:creationId xmlns:a16="http://schemas.microsoft.com/office/drawing/2014/main" id="{3A8B8947-3C0D-496C-9966-4886858AE584}"/>
              </a:ext>
            </a:extLst>
          </p:cNvPr>
          <p:cNvSpPr/>
          <p:nvPr/>
        </p:nvSpPr>
        <p:spPr bwMode="auto">
          <a:xfrm>
            <a:off x="771006" y="1813064"/>
            <a:ext cx="1277389" cy="1158736"/>
          </a:xfrm>
          <a:prstGeom prst="star5">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131361045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BC09BB-49C9-491A-A4DF-2629966EE800}"/>
              </a:ext>
            </a:extLst>
          </p:cNvPr>
          <p:cNvSpPr/>
          <p:nvPr/>
        </p:nvSpPr>
        <p:spPr bwMode="auto">
          <a:xfrm>
            <a:off x="0" y="548640"/>
            <a:ext cx="2819400" cy="6309360"/>
          </a:xfrm>
          <a:prstGeom prst="rect">
            <a:avLst/>
          </a:prstGeom>
          <a:solidFill>
            <a:srgbClr val="04294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r>
              <a:rPr lang="en-US" sz="2800" dirty="0">
                <a:solidFill>
                  <a:schemeClr val="bg1"/>
                </a:solidFill>
              </a:rPr>
              <a:t>Core Members</a:t>
            </a:r>
          </a:p>
        </p:txBody>
      </p:sp>
      <p:sp>
        <p:nvSpPr>
          <p:cNvPr id="2" name="Title 1">
            <a:extLst>
              <a:ext uri="{FF2B5EF4-FFF2-40B4-BE49-F238E27FC236}">
                <a16:creationId xmlns:a16="http://schemas.microsoft.com/office/drawing/2014/main" id="{C2CD2AA7-1599-4234-9921-F11E0B5AB6DA}"/>
              </a:ext>
            </a:extLst>
          </p:cNvPr>
          <p:cNvSpPr>
            <a:spLocks noGrp="1"/>
          </p:cNvSpPr>
          <p:nvPr>
            <p:ph type="title"/>
          </p:nvPr>
        </p:nvSpPr>
        <p:spPr/>
        <p:txBody>
          <a:bodyPr/>
          <a:lstStyle/>
          <a:p>
            <a:r>
              <a:rPr lang="en-US" dirty="0"/>
              <a:t>Lessons Learned</a:t>
            </a:r>
          </a:p>
        </p:txBody>
      </p:sp>
      <p:sp>
        <p:nvSpPr>
          <p:cNvPr id="4" name="Slide Number Placeholder 3">
            <a:extLst>
              <a:ext uri="{FF2B5EF4-FFF2-40B4-BE49-F238E27FC236}">
                <a16:creationId xmlns:a16="http://schemas.microsoft.com/office/drawing/2014/main" id="{B0E2A11C-AEA3-460D-8D80-8C95667DBFCB}"/>
              </a:ext>
            </a:extLst>
          </p:cNvPr>
          <p:cNvSpPr>
            <a:spLocks noGrp="1"/>
          </p:cNvSpPr>
          <p:nvPr>
            <p:ph type="sldNum" sz="quarter" idx="10"/>
          </p:nvPr>
        </p:nvSpPr>
        <p:spPr/>
        <p:txBody>
          <a:bodyPr/>
          <a:lstStyle/>
          <a:p>
            <a:fld id="{D4325D4D-289E-48C1-B277-2BEB492A7D19}" type="slidenum">
              <a:rPr lang="en-US" smtClean="0"/>
              <a:pPr/>
              <a:t>14</a:t>
            </a:fld>
            <a:endParaRPr lang="en-US" dirty="0"/>
          </a:p>
        </p:txBody>
      </p:sp>
      <p:pic>
        <p:nvPicPr>
          <p:cNvPr id="8" name="Content Placeholder 8" descr="A group of people posing for the camera&#10;&#10;Description generated with very high confidence">
            <a:extLst>
              <a:ext uri="{FF2B5EF4-FFF2-40B4-BE49-F238E27FC236}">
                <a16:creationId xmlns:a16="http://schemas.microsoft.com/office/drawing/2014/main" id="{77C2427E-E58A-451E-A9F3-9F43D471EC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6600" y="1600200"/>
            <a:ext cx="5486400" cy="4114800"/>
          </a:xfrm>
          <a:prstGeom prst="rect">
            <a:avLst/>
          </a:prstGeom>
          <a:solidFill>
            <a:srgbClr val="FFFFFF">
              <a:shade val="85000"/>
            </a:srgbClr>
          </a:solidFill>
          <a:ln w="190500" cap="rnd">
            <a:solidFill>
              <a:srgbClr val="04294A"/>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Star: 5 Points 8">
            <a:extLst>
              <a:ext uri="{FF2B5EF4-FFF2-40B4-BE49-F238E27FC236}">
                <a16:creationId xmlns:a16="http://schemas.microsoft.com/office/drawing/2014/main" id="{0617F7B3-A631-41D1-8671-A24E2126BBBB}"/>
              </a:ext>
            </a:extLst>
          </p:cNvPr>
          <p:cNvSpPr/>
          <p:nvPr/>
        </p:nvSpPr>
        <p:spPr bwMode="auto">
          <a:xfrm>
            <a:off x="771006" y="1813064"/>
            <a:ext cx="1277389" cy="1158736"/>
          </a:xfrm>
          <a:prstGeom prst="star5">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113209817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D2AA7-1599-4234-9921-F11E0B5AB6DA}"/>
              </a:ext>
            </a:extLst>
          </p:cNvPr>
          <p:cNvSpPr>
            <a:spLocks noGrp="1"/>
          </p:cNvSpPr>
          <p:nvPr>
            <p:ph type="title"/>
          </p:nvPr>
        </p:nvSpPr>
        <p:spPr/>
        <p:txBody>
          <a:bodyPr/>
          <a:lstStyle/>
          <a:p>
            <a:r>
              <a:rPr lang="en-US" dirty="0"/>
              <a:t>Lessons Learned</a:t>
            </a:r>
          </a:p>
        </p:txBody>
      </p:sp>
      <p:sp>
        <p:nvSpPr>
          <p:cNvPr id="4" name="Slide Number Placeholder 3">
            <a:extLst>
              <a:ext uri="{FF2B5EF4-FFF2-40B4-BE49-F238E27FC236}">
                <a16:creationId xmlns:a16="http://schemas.microsoft.com/office/drawing/2014/main" id="{B0E2A11C-AEA3-460D-8D80-8C95667DBFCB}"/>
              </a:ext>
            </a:extLst>
          </p:cNvPr>
          <p:cNvSpPr>
            <a:spLocks noGrp="1"/>
          </p:cNvSpPr>
          <p:nvPr>
            <p:ph type="sldNum" sz="quarter" idx="10"/>
          </p:nvPr>
        </p:nvSpPr>
        <p:spPr/>
        <p:txBody>
          <a:bodyPr/>
          <a:lstStyle/>
          <a:p>
            <a:fld id="{D4325D4D-289E-48C1-B277-2BEB492A7D19}" type="slidenum">
              <a:rPr lang="en-US" smtClean="0"/>
              <a:pPr/>
              <a:t>15</a:t>
            </a:fld>
            <a:endParaRPr lang="en-US" dirty="0"/>
          </a:p>
        </p:txBody>
      </p:sp>
      <p:sp>
        <p:nvSpPr>
          <p:cNvPr id="7" name="Rectangle 6">
            <a:extLst>
              <a:ext uri="{FF2B5EF4-FFF2-40B4-BE49-F238E27FC236}">
                <a16:creationId xmlns:a16="http://schemas.microsoft.com/office/drawing/2014/main" id="{D9E314A0-9DA9-4412-9C8F-4944796F7345}"/>
              </a:ext>
            </a:extLst>
          </p:cNvPr>
          <p:cNvSpPr/>
          <p:nvPr/>
        </p:nvSpPr>
        <p:spPr bwMode="auto">
          <a:xfrm>
            <a:off x="0" y="622346"/>
            <a:ext cx="2819400" cy="6235654"/>
          </a:xfrm>
          <a:prstGeom prst="rect">
            <a:avLst/>
          </a:prstGeom>
          <a:solidFill>
            <a:srgbClr val="04294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r>
              <a:rPr lang="en-US" sz="2800" dirty="0">
                <a:solidFill>
                  <a:schemeClr val="bg1"/>
                </a:solidFill>
              </a:rPr>
              <a:t>Demand for MERLA conversations</a:t>
            </a:r>
          </a:p>
        </p:txBody>
      </p:sp>
      <p:sp>
        <p:nvSpPr>
          <p:cNvPr id="9" name="Star: 5 Points 8">
            <a:extLst>
              <a:ext uri="{FF2B5EF4-FFF2-40B4-BE49-F238E27FC236}">
                <a16:creationId xmlns:a16="http://schemas.microsoft.com/office/drawing/2014/main" id="{0617F7B3-A631-41D1-8671-A24E2126BBBB}"/>
              </a:ext>
            </a:extLst>
          </p:cNvPr>
          <p:cNvSpPr/>
          <p:nvPr/>
        </p:nvSpPr>
        <p:spPr bwMode="auto">
          <a:xfrm>
            <a:off x="771006" y="1813064"/>
            <a:ext cx="1277389" cy="1158736"/>
          </a:xfrm>
          <a:prstGeom prst="star5">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6" name="Picture 5">
            <a:extLst>
              <a:ext uri="{FF2B5EF4-FFF2-40B4-BE49-F238E27FC236}">
                <a16:creationId xmlns:a16="http://schemas.microsoft.com/office/drawing/2014/main" id="{34FF9943-C908-423D-9292-C1CD31352DA1}"/>
              </a:ext>
            </a:extLst>
          </p:cNvPr>
          <p:cNvPicPr>
            <a:picLocks noChangeAspect="1"/>
          </p:cNvPicPr>
          <p:nvPr/>
        </p:nvPicPr>
        <p:blipFill>
          <a:blip r:embed="rId3"/>
          <a:stretch>
            <a:fillRect/>
          </a:stretch>
        </p:blipFill>
        <p:spPr>
          <a:xfrm>
            <a:off x="3200400" y="2057400"/>
            <a:ext cx="5557541" cy="2362200"/>
          </a:xfrm>
          <a:prstGeom prst="rect">
            <a:avLst/>
          </a:prstGeom>
          <a:ln w="190500">
            <a:solidFill>
              <a:srgbClr val="04294A"/>
            </a:solidFill>
            <a:miter lim="800000"/>
          </a:ln>
        </p:spPr>
      </p:pic>
    </p:spTree>
    <p:extLst>
      <p:ext uri="{BB962C8B-B14F-4D97-AF65-F5344CB8AC3E}">
        <p14:creationId xmlns:p14="http://schemas.microsoft.com/office/powerpoint/2010/main" val="71009648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D2AA7-1599-4234-9921-F11E0B5AB6DA}"/>
              </a:ext>
            </a:extLst>
          </p:cNvPr>
          <p:cNvSpPr>
            <a:spLocks noGrp="1"/>
          </p:cNvSpPr>
          <p:nvPr>
            <p:ph type="title"/>
          </p:nvPr>
        </p:nvSpPr>
        <p:spPr/>
        <p:txBody>
          <a:bodyPr/>
          <a:lstStyle/>
          <a:p>
            <a:r>
              <a:rPr lang="en-US" dirty="0"/>
              <a:t>Lessons Learned</a:t>
            </a:r>
          </a:p>
        </p:txBody>
      </p:sp>
      <p:sp>
        <p:nvSpPr>
          <p:cNvPr id="4" name="Slide Number Placeholder 3">
            <a:extLst>
              <a:ext uri="{FF2B5EF4-FFF2-40B4-BE49-F238E27FC236}">
                <a16:creationId xmlns:a16="http://schemas.microsoft.com/office/drawing/2014/main" id="{B0E2A11C-AEA3-460D-8D80-8C95667DBFCB}"/>
              </a:ext>
            </a:extLst>
          </p:cNvPr>
          <p:cNvSpPr>
            <a:spLocks noGrp="1"/>
          </p:cNvSpPr>
          <p:nvPr>
            <p:ph type="sldNum" sz="quarter" idx="10"/>
          </p:nvPr>
        </p:nvSpPr>
        <p:spPr/>
        <p:txBody>
          <a:bodyPr/>
          <a:lstStyle/>
          <a:p>
            <a:fld id="{D4325D4D-289E-48C1-B277-2BEB492A7D19}" type="slidenum">
              <a:rPr lang="en-US" smtClean="0"/>
              <a:pPr/>
              <a:t>16</a:t>
            </a:fld>
            <a:endParaRPr lang="en-US" dirty="0"/>
          </a:p>
        </p:txBody>
      </p:sp>
      <p:sp>
        <p:nvSpPr>
          <p:cNvPr id="7" name="Rectangle 6">
            <a:extLst>
              <a:ext uri="{FF2B5EF4-FFF2-40B4-BE49-F238E27FC236}">
                <a16:creationId xmlns:a16="http://schemas.microsoft.com/office/drawing/2014/main" id="{D9E314A0-9DA9-4412-9C8F-4944796F7345}"/>
              </a:ext>
            </a:extLst>
          </p:cNvPr>
          <p:cNvSpPr/>
          <p:nvPr/>
        </p:nvSpPr>
        <p:spPr bwMode="auto">
          <a:xfrm>
            <a:off x="0" y="622346"/>
            <a:ext cx="2819400" cy="6235654"/>
          </a:xfrm>
          <a:prstGeom prst="rect">
            <a:avLst/>
          </a:prstGeom>
          <a:solidFill>
            <a:srgbClr val="04294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r>
              <a:rPr lang="en-US" sz="2800" dirty="0">
                <a:solidFill>
                  <a:schemeClr val="bg1"/>
                </a:solidFill>
              </a:rPr>
              <a:t>Diverse and inclusive representation </a:t>
            </a:r>
          </a:p>
        </p:txBody>
      </p:sp>
      <p:sp>
        <p:nvSpPr>
          <p:cNvPr id="9" name="Star: 5 Points 8">
            <a:extLst>
              <a:ext uri="{FF2B5EF4-FFF2-40B4-BE49-F238E27FC236}">
                <a16:creationId xmlns:a16="http://schemas.microsoft.com/office/drawing/2014/main" id="{0617F7B3-A631-41D1-8671-A24E2126BBBB}"/>
              </a:ext>
            </a:extLst>
          </p:cNvPr>
          <p:cNvSpPr/>
          <p:nvPr/>
        </p:nvSpPr>
        <p:spPr bwMode="auto">
          <a:xfrm>
            <a:off x="771006" y="1813064"/>
            <a:ext cx="1277389" cy="1158736"/>
          </a:xfrm>
          <a:prstGeom prst="star5">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6" name="Picture 5">
            <a:extLst>
              <a:ext uri="{FF2B5EF4-FFF2-40B4-BE49-F238E27FC236}">
                <a16:creationId xmlns:a16="http://schemas.microsoft.com/office/drawing/2014/main" id="{48D7ABED-4515-43B4-9C95-D10610243199}"/>
              </a:ext>
            </a:extLst>
          </p:cNvPr>
          <p:cNvPicPr>
            <a:picLocks noChangeAspect="1"/>
          </p:cNvPicPr>
          <p:nvPr/>
        </p:nvPicPr>
        <p:blipFill>
          <a:blip r:embed="rId3"/>
          <a:stretch>
            <a:fillRect/>
          </a:stretch>
        </p:blipFill>
        <p:spPr>
          <a:xfrm>
            <a:off x="3124200" y="1813064"/>
            <a:ext cx="5759679" cy="3376612"/>
          </a:xfrm>
          <a:prstGeom prst="rect">
            <a:avLst/>
          </a:prstGeom>
          <a:ln w="190500">
            <a:solidFill>
              <a:srgbClr val="04294A"/>
            </a:solidFill>
            <a:miter lim="800000"/>
          </a:ln>
        </p:spPr>
      </p:pic>
    </p:spTree>
    <p:extLst>
      <p:ext uri="{BB962C8B-B14F-4D97-AF65-F5344CB8AC3E}">
        <p14:creationId xmlns:p14="http://schemas.microsoft.com/office/powerpoint/2010/main" val="74982142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way forward</a:t>
            </a:r>
          </a:p>
        </p:txBody>
      </p:sp>
      <p:pic>
        <p:nvPicPr>
          <p:cNvPr id="7" name="Content Placeholder 6" descr="A close up of a device&#10;&#10;Description generated with high confidence">
            <a:extLst>
              <a:ext uri="{FF2B5EF4-FFF2-40B4-BE49-F238E27FC236}">
                <a16:creationId xmlns:a16="http://schemas.microsoft.com/office/drawing/2014/main" id="{29AEC4CD-50CB-4B22-AEE2-7CC8C221E0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90600" y="1219200"/>
            <a:ext cx="4010167" cy="4419600"/>
          </a:xfrm>
        </p:spPr>
      </p:pic>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17</a:t>
            </a:fld>
            <a:endParaRPr lang="en-US" dirty="0"/>
          </a:p>
        </p:txBody>
      </p:sp>
      <p:sp>
        <p:nvSpPr>
          <p:cNvPr id="10" name="Rectangle 9">
            <a:extLst>
              <a:ext uri="{FF2B5EF4-FFF2-40B4-BE49-F238E27FC236}">
                <a16:creationId xmlns:a16="http://schemas.microsoft.com/office/drawing/2014/main" id="{C3861275-A77A-4E77-B473-417B2297CD97}"/>
              </a:ext>
            </a:extLst>
          </p:cNvPr>
          <p:cNvSpPr/>
          <p:nvPr/>
        </p:nvSpPr>
        <p:spPr bwMode="auto">
          <a:xfrm>
            <a:off x="5972032" y="612647"/>
            <a:ext cx="3171967" cy="6245353"/>
          </a:xfrm>
          <a:prstGeom prst="rect">
            <a:avLst/>
          </a:prstGeom>
          <a:solidFill>
            <a:schemeClr val="accent1">
              <a:lumMod val="50000"/>
            </a:schemeClr>
          </a:solidFill>
          <a:ln w="9525" cap="flat" cmpd="sng" algn="ctr">
            <a:solidFill>
              <a:srgbClr val="0A357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65100" indent="-165100" algn="ctr">
              <a:lnSpc>
                <a:spcPts val="2880"/>
              </a:lnSpc>
              <a:spcBef>
                <a:spcPts val="600"/>
              </a:spcBef>
              <a:spcAft>
                <a:spcPts val="600"/>
              </a:spcAft>
            </a:pPr>
            <a:r>
              <a:rPr lang="en-US" sz="2000" kern="0" dirty="0">
                <a:solidFill>
                  <a:schemeClr val="bg1"/>
                </a:solidFill>
                <a:latin typeface="+mn-lt"/>
                <a:cs typeface="Arial"/>
              </a:rPr>
              <a:t>Sustainability</a:t>
            </a:r>
          </a:p>
          <a:p>
            <a:pPr marL="165100" indent="-165100" algn="ctr">
              <a:lnSpc>
                <a:spcPts val="2880"/>
              </a:lnSpc>
              <a:spcBef>
                <a:spcPts val="600"/>
              </a:spcBef>
              <a:spcAft>
                <a:spcPts val="600"/>
              </a:spcAft>
            </a:pPr>
            <a:endParaRPr lang="en-US" sz="2000" kern="0" dirty="0">
              <a:solidFill>
                <a:schemeClr val="bg1"/>
              </a:solidFill>
              <a:latin typeface="+mn-lt"/>
              <a:cs typeface="Arial"/>
            </a:endParaRPr>
          </a:p>
          <a:p>
            <a:pPr marL="165100" indent="-165100" algn="ctr">
              <a:lnSpc>
                <a:spcPts val="2880"/>
              </a:lnSpc>
              <a:spcBef>
                <a:spcPts val="600"/>
              </a:spcBef>
              <a:spcAft>
                <a:spcPts val="600"/>
              </a:spcAft>
            </a:pPr>
            <a:endParaRPr lang="en-US" sz="2000" kern="0" dirty="0">
              <a:solidFill>
                <a:schemeClr val="bg1"/>
              </a:solidFill>
              <a:latin typeface="+mn-lt"/>
              <a:cs typeface="Arial"/>
            </a:endParaRPr>
          </a:p>
          <a:p>
            <a:pPr marL="165100" indent="-165100" algn="ctr">
              <a:lnSpc>
                <a:spcPts val="2880"/>
              </a:lnSpc>
              <a:spcBef>
                <a:spcPts val="600"/>
              </a:spcBef>
              <a:spcAft>
                <a:spcPts val="600"/>
              </a:spcAft>
            </a:pPr>
            <a:endParaRPr lang="en-US" sz="2000" kern="0" dirty="0">
              <a:solidFill>
                <a:schemeClr val="bg1"/>
              </a:solidFill>
              <a:latin typeface="+mn-lt"/>
              <a:cs typeface="Arial"/>
            </a:endParaRPr>
          </a:p>
          <a:p>
            <a:pPr marL="165100" indent="-165100" algn="ctr">
              <a:lnSpc>
                <a:spcPts val="2880"/>
              </a:lnSpc>
              <a:spcBef>
                <a:spcPts val="600"/>
              </a:spcBef>
              <a:spcAft>
                <a:spcPts val="600"/>
              </a:spcAft>
            </a:pPr>
            <a:r>
              <a:rPr lang="en-US" sz="2000" kern="0" dirty="0">
                <a:solidFill>
                  <a:schemeClr val="bg1"/>
                </a:solidFill>
                <a:latin typeface="+mn-lt"/>
                <a:cs typeface="Arial"/>
              </a:rPr>
              <a:t>Strategic Direction</a:t>
            </a:r>
          </a:p>
          <a:p>
            <a:pPr marL="165100" indent="-165100" algn="ctr">
              <a:lnSpc>
                <a:spcPts val="2880"/>
              </a:lnSpc>
              <a:spcBef>
                <a:spcPts val="600"/>
              </a:spcBef>
              <a:spcAft>
                <a:spcPts val="600"/>
              </a:spcAft>
            </a:pPr>
            <a:endParaRPr lang="en-US" sz="2000" kern="0" dirty="0">
              <a:solidFill>
                <a:schemeClr val="bg1"/>
              </a:solidFill>
              <a:latin typeface="+mn-lt"/>
              <a:cs typeface="Arial"/>
            </a:endParaRPr>
          </a:p>
          <a:p>
            <a:pPr marL="165100" indent="-165100" algn="ctr">
              <a:lnSpc>
                <a:spcPts val="2880"/>
              </a:lnSpc>
              <a:spcBef>
                <a:spcPts val="600"/>
              </a:spcBef>
              <a:spcAft>
                <a:spcPts val="600"/>
              </a:spcAft>
            </a:pPr>
            <a:endParaRPr lang="en-US" sz="2000" kern="0" dirty="0">
              <a:solidFill>
                <a:schemeClr val="bg1"/>
              </a:solidFill>
              <a:latin typeface="+mn-lt"/>
              <a:cs typeface="Arial"/>
            </a:endParaRPr>
          </a:p>
          <a:p>
            <a:pPr marL="165100" indent="-165100" algn="ctr">
              <a:lnSpc>
                <a:spcPts val="2880"/>
              </a:lnSpc>
              <a:spcBef>
                <a:spcPts val="600"/>
              </a:spcBef>
              <a:spcAft>
                <a:spcPts val="600"/>
              </a:spcAft>
            </a:pPr>
            <a:endParaRPr lang="en-US" sz="2000" kern="0" dirty="0">
              <a:solidFill>
                <a:schemeClr val="bg1"/>
              </a:solidFill>
              <a:latin typeface="+mn-lt"/>
              <a:cs typeface="Arial"/>
            </a:endParaRPr>
          </a:p>
        </p:txBody>
      </p:sp>
    </p:spTree>
    <p:extLst>
      <p:ext uri="{BB962C8B-B14F-4D97-AF65-F5344CB8AC3E}">
        <p14:creationId xmlns:p14="http://schemas.microsoft.com/office/powerpoint/2010/main" val="407054184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Challenges</a:t>
            </a:r>
          </a:p>
        </p:txBody>
      </p:sp>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18</a:t>
            </a:fld>
            <a:endParaRPr lang="en-US" dirty="0"/>
          </a:p>
        </p:txBody>
      </p:sp>
      <p:sp>
        <p:nvSpPr>
          <p:cNvPr id="10" name="Rectangle 9">
            <a:extLst>
              <a:ext uri="{FF2B5EF4-FFF2-40B4-BE49-F238E27FC236}">
                <a16:creationId xmlns:a16="http://schemas.microsoft.com/office/drawing/2014/main" id="{C3861275-A77A-4E77-B473-417B2297CD97}"/>
              </a:ext>
            </a:extLst>
          </p:cNvPr>
          <p:cNvSpPr/>
          <p:nvPr/>
        </p:nvSpPr>
        <p:spPr bwMode="auto">
          <a:xfrm>
            <a:off x="5972033" y="589456"/>
            <a:ext cx="3171967" cy="6245353"/>
          </a:xfrm>
          <a:prstGeom prst="rect">
            <a:avLst/>
          </a:prstGeom>
          <a:solidFill>
            <a:schemeClr val="accent1">
              <a:lumMod val="50000"/>
            </a:schemeClr>
          </a:solidFill>
          <a:ln w="9525" cap="flat" cmpd="sng" algn="ctr">
            <a:solidFill>
              <a:srgbClr val="0A357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65100" indent="-165100" algn="ctr">
              <a:lnSpc>
                <a:spcPts val="2880"/>
              </a:lnSpc>
              <a:spcBef>
                <a:spcPts val="600"/>
              </a:spcBef>
              <a:spcAft>
                <a:spcPts val="600"/>
              </a:spcAft>
            </a:pPr>
            <a:r>
              <a:rPr lang="en-US" sz="3200" kern="0" dirty="0">
                <a:solidFill>
                  <a:schemeClr val="bg1"/>
                </a:solidFill>
                <a:latin typeface="+mn-lt"/>
                <a:cs typeface="Arial"/>
              </a:rPr>
              <a:t>Field Staff involvement?</a:t>
            </a:r>
          </a:p>
        </p:txBody>
      </p:sp>
      <p:pic>
        <p:nvPicPr>
          <p:cNvPr id="6" name="Picture 5">
            <a:extLst>
              <a:ext uri="{FF2B5EF4-FFF2-40B4-BE49-F238E27FC236}">
                <a16:creationId xmlns:a16="http://schemas.microsoft.com/office/drawing/2014/main" id="{B234FDF6-A6AF-4325-B28E-6819CB56B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09203"/>
            <a:ext cx="5105400" cy="3829050"/>
          </a:xfrm>
          <a:prstGeom prst="rect">
            <a:avLst/>
          </a:prstGeom>
        </p:spPr>
      </p:pic>
    </p:spTree>
    <p:extLst>
      <p:ext uri="{BB962C8B-B14F-4D97-AF65-F5344CB8AC3E}">
        <p14:creationId xmlns:p14="http://schemas.microsoft.com/office/powerpoint/2010/main" val="305813626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Challenges</a:t>
            </a:r>
          </a:p>
        </p:txBody>
      </p:sp>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19</a:t>
            </a:fld>
            <a:endParaRPr lang="en-US" dirty="0"/>
          </a:p>
        </p:txBody>
      </p:sp>
      <p:sp>
        <p:nvSpPr>
          <p:cNvPr id="10" name="Rectangle 9">
            <a:extLst>
              <a:ext uri="{FF2B5EF4-FFF2-40B4-BE49-F238E27FC236}">
                <a16:creationId xmlns:a16="http://schemas.microsoft.com/office/drawing/2014/main" id="{C3861275-A77A-4E77-B473-417B2297CD97}"/>
              </a:ext>
            </a:extLst>
          </p:cNvPr>
          <p:cNvSpPr/>
          <p:nvPr/>
        </p:nvSpPr>
        <p:spPr bwMode="auto">
          <a:xfrm>
            <a:off x="5972033" y="589456"/>
            <a:ext cx="3171967" cy="6245353"/>
          </a:xfrm>
          <a:prstGeom prst="rect">
            <a:avLst/>
          </a:prstGeom>
          <a:solidFill>
            <a:schemeClr val="accent1">
              <a:lumMod val="50000"/>
            </a:schemeClr>
          </a:solidFill>
          <a:ln w="9525" cap="flat" cmpd="sng" algn="ctr">
            <a:solidFill>
              <a:srgbClr val="0A357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65100" indent="-165100" algn="ctr">
              <a:lnSpc>
                <a:spcPts val="2880"/>
              </a:lnSpc>
              <a:spcBef>
                <a:spcPts val="600"/>
              </a:spcBef>
              <a:spcAft>
                <a:spcPts val="600"/>
              </a:spcAft>
            </a:pPr>
            <a:r>
              <a:rPr lang="en-US" sz="3200" kern="0" dirty="0">
                <a:solidFill>
                  <a:schemeClr val="bg1"/>
                </a:solidFill>
                <a:latin typeface="+mn-lt"/>
                <a:cs typeface="Arial"/>
              </a:rPr>
              <a:t>Commitment?</a:t>
            </a:r>
          </a:p>
        </p:txBody>
      </p:sp>
      <p:pic>
        <p:nvPicPr>
          <p:cNvPr id="2050" name="Picture 2" descr="Image result for too busy">
            <a:extLst>
              <a:ext uri="{FF2B5EF4-FFF2-40B4-BE49-F238E27FC236}">
                <a16:creationId xmlns:a16="http://schemas.microsoft.com/office/drawing/2014/main" id="{DE038E56-8B62-47D0-92A4-ADE7A627F37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06"/>
          <a:stretch/>
        </p:blipFill>
        <p:spPr bwMode="auto">
          <a:xfrm>
            <a:off x="333232" y="1159565"/>
            <a:ext cx="56388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20216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7775BD-3877-4F52-B33C-0ADD11052EA2}"/>
              </a:ext>
            </a:extLst>
          </p:cNvPr>
          <p:cNvSpPr>
            <a:spLocks noGrp="1"/>
          </p:cNvSpPr>
          <p:nvPr>
            <p:ph type="title"/>
          </p:nvPr>
        </p:nvSpPr>
        <p:spPr/>
        <p:txBody>
          <a:bodyPr/>
          <a:lstStyle/>
          <a:p>
            <a:r>
              <a:rPr lang="en-US" dirty="0"/>
              <a:t>That feeling when </a:t>
            </a:r>
          </a:p>
        </p:txBody>
      </p:sp>
      <p:sp>
        <p:nvSpPr>
          <p:cNvPr id="2" name="Slide Number Placeholder 1">
            <a:extLst>
              <a:ext uri="{FF2B5EF4-FFF2-40B4-BE49-F238E27FC236}">
                <a16:creationId xmlns:a16="http://schemas.microsoft.com/office/drawing/2014/main" id="{2ADD486C-FF99-414F-B766-0D26E36930B7}"/>
              </a:ext>
            </a:extLst>
          </p:cNvPr>
          <p:cNvSpPr>
            <a:spLocks noGrp="1"/>
          </p:cNvSpPr>
          <p:nvPr>
            <p:ph type="sldNum" sz="quarter" idx="10"/>
          </p:nvPr>
        </p:nvSpPr>
        <p:spPr/>
        <p:txBody>
          <a:bodyPr/>
          <a:lstStyle/>
          <a:p>
            <a:fld id="{D4325D4D-289E-48C1-B277-2BEB492A7D19}" type="slidenum">
              <a:rPr lang="en-US" smtClean="0"/>
              <a:pPr/>
              <a:t>2</a:t>
            </a:fld>
            <a:endParaRPr lang="en-US" dirty="0"/>
          </a:p>
        </p:txBody>
      </p:sp>
      <p:sp>
        <p:nvSpPr>
          <p:cNvPr id="8" name="Content Placeholder 6">
            <a:extLst>
              <a:ext uri="{FF2B5EF4-FFF2-40B4-BE49-F238E27FC236}">
                <a16:creationId xmlns:a16="http://schemas.microsoft.com/office/drawing/2014/main" id="{FE8FC655-7425-4826-AC1A-3D16068E8CEF}"/>
              </a:ext>
            </a:extLst>
          </p:cNvPr>
          <p:cNvSpPr txBox="1">
            <a:spLocks/>
          </p:cNvSpPr>
          <p:nvPr/>
        </p:nvSpPr>
        <p:spPr>
          <a:xfrm>
            <a:off x="2628900" y="1129110"/>
            <a:ext cx="3886200" cy="4983163"/>
          </a:xfrm>
          <a:prstGeom prst="rect">
            <a:avLst/>
          </a:prstGeom>
        </p:spPr>
        <p:txBody>
          <a:bodyPr/>
          <a:lstStyle>
            <a:lvl1pPr marL="280988" indent="-280988"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mn-ea"/>
                <a:cs typeface="+mn-cs"/>
              </a:defRPr>
            </a:lvl1pPr>
            <a:lvl2pPr marL="457200" indent="-234950" algn="l" rtl="0" eaLnBrk="1" fontAlgn="base" hangingPunct="1">
              <a:spcBef>
                <a:spcPct val="20000"/>
              </a:spcBef>
              <a:spcAft>
                <a:spcPct val="0"/>
              </a:spcAft>
              <a:buClr>
                <a:schemeClr val="tx2"/>
              </a:buClr>
              <a:buSzPct val="80000"/>
              <a:buFont typeface="Arial" charset="0"/>
              <a:buChar char="–"/>
              <a:defRPr sz="1800">
                <a:solidFill>
                  <a:schemeClr val="tx1"/>
                </a:solidFill>
                <a:latin typeface="+mn-lt"/>
                <a:cs typeface="+mn-cs"/>
              </a:defRPr>
            </a:lvl2pPr>
            <a:lvl3pPr marL="679450" indent="-222250" algn="l" rtl="0" eaLnBrk="1" fontAlgn="base" hangingPunct="1">
              <a:spcBef>
                <a:spcPct val="20000"/>
              </a:spcBef>
              <a:spcAft>
                <a:spcPct val="0"/>
              </a:spcAft>
              <a:buClr>
                <a:schemeClr val="tx2"/>
              </a:buClr>
              <a:buSzPct val="80000"/>
              <a:buFont typeface="Wingdings" pitchFamily="2" charset="2"/>
              <a:buChar char="§"/>
              <a:defRPr sz="1600">
                <a:solidFill>
                  <a:schemeClr val="tx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endParaRPr lang="en-US" kern="0" dirty="0"/>
          </a:p>
        </p:txBody>
      </p:sp>
      <p:pic>
        <p:nvPicPr>
          <p:cNvPr id="9" name="Picture 8">
            <a:extLst>
              <a:ext uri="{FF2B5EF4-FFF2-40B4-BE49-F238E27FC236}">
                <a16:creationId xmlns:a16="http://schemas.microsoft.com/office/drawing/2014/main" id="{464F496E-FFD6-406C-A71F-59EFB848C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965" y="987172"/>
            <a:ext cx="6774071" cy="55660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Challenges</a:t>
            </a:r>
          </a:p>
        </p:txBody>
      </p:sp>
      <p:pic>
        <p:nvPicPr>
          <p:cNvPr id="9" name="Content Placeholder 8">
            <a:extLst>
              <a:ext uri="{FF2B5EF4-FFF2-40B4-BE49-F238E27FC236}">
                <a16:creationId xmlns:a16="http://schemas.microsoft.com/office/drawing/2014/main" id="{5AA663B5-B8DE-43BF-A3A3-64712714AA4C}"/>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914400" y="1551334"/>
            <a:ext cx="5283934" cy="4136064"/>
          </a:xfrm>
        </p:spPr>
      </p:pic>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20</a:t>
            </a:fld>
            <a:endParaRPr lang="en-US" dirty="0"/>
          </a:p>
        </p:txBody>
      </p:sp>
      <p:sp>
        <p:nvSpPr>
          <p:cNvPr id="10" name="Rectangle 9">
            <a:extLst>
              <a:ext uri="{FF2B5EF4-FFF2-40B4-BE49-F238E27FC236}">
                <a16:creationId xmlns:a16="http://schemas.microsoft.com/office/drawing/2014/main" id="{C3861275-A77A-4E77-B473-417B2297CD97}"/>
              </a:ext>
            </a:extLst>
          </p:cNvPr>
          <p:cNvSpPr/>
          <p:nvPr/>
        </p:nvSpPr>
        <p:spPr bwMode="auto">
          <a:xfrm>
            <a:off x="5972033" y="589456"/>
            <a:ext cx="3171967" cy="6245353"/>
          </a:xfrm>
          <a:prstGeom prst="rect">
            <a:avLst/>
          </a:prstGeom>
          <a:solidFill>
            <a:schemeClr val="accent1">
              <a:lumMod val="50000"/>
            </a:schemeClr>
          </a:solidFill>
          <a:ln w="9525" cap="flat" cmpd="sng" algn="ctr">
            <a:solidFill>
              <a:srgbClr val="0A357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65100" indent="-165100" algn="ctr">
              <a:lnSpc>
                <a:spcPts val="2880"/>
              </a:lnSpc>
              <a:spcBef>
                <a:spcPts val="600"/>
              </a:spcBef>
              <a:spcAft>
                <a:spcPts val="600"/>
              </a:spcAft>
            </a:pPr>
            <a:r>
              <a:rPr lang="en-US" sz="3200" kern="0" dirty="0">
                <a:solidFill>
                  <a:schemeClr val="bg1"/>
                </a:solidFill>
                <a:latin typeface="+mn-lt"/>
                <a:cs typeface="Arial"/>
              </a:rPr>
              <a:t>Funding?</a:t>
            </a:r>
          </a:p>
        </p:txBody>
      </p:sp>
    </p:spTree>
    <p:extLst>
      <p:ext uri="{BB962C8B-B14F-4D97-AF65-F5344CB8AC3E}">
        <p14:creationId xmlns:p14="http://schemas.microsoft.com/office/powerpoint/2010/main" val="244818806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E292AB-BD57-4410-9FF5-6825D658C875}"/>
              </a:ext>
            </a:extLst>
          </p:cNvPr>
          <p:cNvSpPr>
            <a:spLocks noGrp="1"/>
          </p:cNvSpPr>
          <p:nvPr>
            <p:ph type="sldNum" sz="quarter" idx="10"/>
          </p:nvPr>
        </p:nvSpPr>
        <p:spPr/>
        <p:txBody>
          <a:bodyPr/>
          <a:lstStyle/>
          <a:p>
            <a:fld id="{D4325D4D-289E-48C1-B277-2BEB492A7D19}" type="slidenum">
              <a:rPr lang="en-US" smtClean="0"/>
              <a:pPr/>
              <a:t>21</a:t>
            </a:fld>
            <a:endParaRPr lang="en-US" dirty="0"/>
          </a:p>
        </p:txBody>
      </p:sp>
      <p:sp>
        <p:nvSpPr>
          <p:cNvPr id="3" name="Title 2">
            <a:extLst>
              <a:ext uri="{FF2B5EF4-FFF2-40B4-BE49-F238E27FC236}">
                <a16:creationId xmlns:a16="http://schemas.microsoft.com/office/drawing/2014/main" id="{F6E32419-8CD3-429A-9D25-4437F27FEE49}"/>
              </a:ext>
            </a:extLst>
          </p:cNvPr>
          <p:cNvSpPr>
            <a:spLocks noGrp="1"/>
          </p:cNvSpPr>
          <p:nvPr>
            <p:ph type="ctrTitle"/>
          </p:nvPr>
        </p:nvSpPr>
        <p:spPr>
          <a:xfrm>
            <a:off x="457200" y="914400"/>
            <a:ext cx="8229600" cy="2514600"/>
          </a:xfrm>
        </p:spPr>
        <p:txBody>
          <a:bodyPr/>
          <a:lstStyle/>
          <a:p>
            <a:pPr>
              <a:lnSpc>
                <a:spcPts val="5500"/>
              </a:lnSpc>
            </a:pPr>
            <a:r>
              <a:rPr lang="en-US" sz="4000" dirty="0"/>
              <a:t>What has worked well for you in setting up a community of practice?</a:t>
            </a:r>
          </a:p>
        </p:txBody>
      </p:sp>
    </p:spTree>
    <p:extLst>
      <p:ext uri="{BB962C8B-B14F-4D97-AF65-F5344CB8AC3E}">
        <p14:creationId xmlns:p14="http://schemas.microsoft.com/office/powerpoint/2010/main" val="253181872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E292AB-BD57-4410-9FF5-6825D658C875}"/>
              </a:ext>
            </a:extLst>
          </p:cNvPr>
          <p:cNvSpPr>
            <a:spLocks noGrp="1"/>
          </p:cNvSpPr>
          <p:nvPr>
            <p:ph type="sldNum" sz="quarter" idx="10"/>
          </p:nvPr>
        </p:nvSpPr>
        <p:spPr/>
        <p:txBody>
          <a:bodyPr/>
          <a:lstStyle/>
          <a:p>
            <a:fld id="{D4325D4D-289E-48C1-B277-2BEB492A7D19}" type="slidenum">
              <a:rPr lang="en-US" smtClean="0"/>
              <a:pPr/>
              <a:t>22</a:t>
            </a:fld>
            <a:endParaRPr lang="en-US" dirty="0"/>
          </a:p>
        </p:txBody>
      </p:sp>
      <p:sp>
        <p:nvSpPr>
          <p:cNvPr id="3" name="Title 2">
            <a:extLst>
              <a:ext uri="{FF2B5EF4-FFF2-40B4-BE49-F238E27FC236}">
                <a16:creationId xmlns:a16="http://schemas.microsoft.com/office/drawing/2014/main" id="{F6E32419-8CD3-429A-9D25-4437F27FEE49}"/>
              </a:ext>
            </a:extLst>
          </p:cNvPr>
          <p:cNvSpPr>
            <a:spLocks noGrp="1"/>
          </p:cNvSpPr>
          <p:nvPr>
            <p:ph type="ctrTitle"/>
          </p:nvPr>
        </p:nvSpPr>
        <p:spPr>
          <a:xfrm>
            <a:off x="457200" y="914400"/>
            <a:ext cx="8229600" cy="2514600"/>
          </a:xfrm>
        </p:spPr>
        <p:txBody>
          <a:bodyPr/>
          <a:lstStyle/>
          <a:p>
            <a:pPr>
              <a:lnSpc>
                <a:spcPts val="5500"/>
              </a:lnSpc>
            </a:pPr>
            <a:r>
              <a:rPr lang="en-US" sz="4000" dirty="0"/>
              <a:t>What challenges have you faced?</a:t>
            </a:r>
          </a:p>
        </p:txBody>
      </p:sp>
    </p:spTree>
    <p:extLst>
      <p:ext uri="{BB962C8B-B14F-4D97-AF65-F5344CB8AC3E}">
        <p14:creationId xmlns:p14="http://schemas.microsoft.com/office/powerpoint/2010/main" val="225475477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E292AB-BD57-4410-9FF5-6825D658C875}"/>
              </a:ext>
            </a:extLst>
          </p:cNvPr>
          <p:cNvSpPr>
            <a:spLocks noGrp="1"/>
          </p:cNvSpPr>
          <p:nvPr>
            <p:ph type="sldNum" sz="quarter" idx="10"/>
          </p:nvPr>
        </p:nvSpPr>
        <p:spPr/>
        <p:txBody>
          <a:bodyPr/>
          <a:lstStyle/>
          <a:p>
            <a:fld id="{D4325D4D-289E-48C1-B277-2BEB492A7D19}" type="slidenum">
              <a:rPr lang="en-US" smtClean="0"/>
              <a:pPr/>
              <a:t>23</a:t>
            </a:fld>
            <a:endParaRPr lang="en-US" dirty="0"/>
          </a:p>
        </p:txBody>
      </p:sp>
      <p:sp>
        <p:nvSpPr>
          <p:cNvPr id="3" name="Title 2">
            <a:extLst>
              <a:ext uri="{FF2B5EF4-FFF2-40B4-BE49-F238E27FC236}">
                <a16:creationId xmlns:a16="http://schemas.microsoft.com/office/drawing/2014/main" id="{F6E32419-8CD3-429A-9D25-4437F27FEE49}"/>
              </a:ext>
            </a:extLst>
          </p:cNvPr>
          <p:cNvSpPr>
            <a:spLocks noGrp="1"/>
          </p:cNvSpPr>
          <p:nvPr>
            <p:ph type="ctrTitle"/>
          </p:nvPr>
        </p:nvSpPr>
        <p:spPr>
          <a:xfrm>
            <a:off x="457200" y="914400"/>
            <a:ext cx="8229600" cy="2514600"/>
          </a:xfrm>
        </p:spPr>
        <p:txBody>
          <a:bodyPr/>
          <a:lstStyle/>
          <a:p>
            <a:pPr>
              <a:lnSpc>
                <a:spcPts val="5500"/>
              </a:lnSpc>
            </a:pPr>
            <a:r>
              <a:rPr lang="en-US" sz="4000" dirty="0"/>
              <a:t>Goals for your communities of practice this coming year </a:t>
            </a:r>
          </a:p>
        </p:txBody>
      </p:sp>
    </p:spTree>
    <p:extLst>
      <p:ext uri="{BB962C8B-B14F-4D97-AF65-F5344CB8AC3E}">
        <p14:creationId xmlns:p14="http://schemas.microsoft.com/office/powerpoint/2010/main" val="148718917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300CCB14-3F82-4996-B5BA-2F41E73AFA7D}"/>
              </a:ext>
            </a:extLst>
          </p:cNvPr>
          <p:cNvSpPr>
            <a:spLocks noGrp="1"/>
          </p:cNvSpPr>
          <p:nvPr>
            <p:ph type="sldNum" sz="quarter" idx="10"/>
          </p:nvPr>
        </p:nvSpPr>
        <p:spPr/>
        <p:txBody>
          <a:bodyPr/>
          <a:lstStyle/>
          <a:p>
            <a:fld id="{D4325D4D-289E-48C1-B277-2BEB492A7D19}" type="slidenum">
              <a:rPr lang="en-US" smtClean="0"/>
              <a:pPr/>
              <a:t>24</a:t>
            </a:fld>
            <a:endParaRPr lang="en-US" dirty="0"/>
          </a:p>
        </p:txBody>
      </p:sp>
      <p:sp>
        <p:nvSpPr>
          <p:cNvPr id="4" name="Title 1">
            <a:extLst>
              <a:ext uri="{FF2B5EF4-FFF2-40B4-BE49-F238E27FC236}">
                <a16:creationId xmlns:a16="http://schemas.microsoft.com/office/drawing/2014/main" id="{B21DFAD2-33A6-4ABA-88C6-30ADC125D023}"/>
              </a:ext>
            </a:extLst>
          </p:cNvPr>
          <p:cNvSpPr txBox="1">
            <a:spLocks/>
          </p:cNvSpPr>
          <p:nvPr/>
        </p:nvSpPr>
        <p:spPr bwMode="auto">
          <a:xfrm>
            <a:off x="304800" y="4309855"/>
            <a:ext cx="6477000" cy="676687"/>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lnSpc>
                <a:spcPct val="90000"/>
              </a:lnSpc>
              <a:spcBef>
                <a:spcPct val="0"/>
              </a:spcBef>
              <a:spcAft>
                <a:spcPct val="0"/>
              </a:spcAft>
              <a:defRPr sz="2800" b="1">
                <a:solidFill>
                  <a:schemeClr val="bg1"/>
                </a:solidFill>
                <a:latin typeface="Arial"/>
                <a:ea typeface="+mj-ea"/>
                <a:cs typeface="Arial"/>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pPr>
              <a:lnSpc>
                <a:spcPct val="150000"/>
              </a:lnSpc>
            </a:pPr>
            <a:r>
              <a:rPr lang="en-US" sz="2400" kern="0" dirty="0">
                <a:solidFill>
                  <a:schemeClr val="accent1">
                    <a:lumMod val="50000"/>
                  </a:schemeClr>
                </a:solidFill>
              </a:rPr>
              <a:t>Sarah Miller Frazer</a:t>
            </a:r>
          </a:p>
          <a:p>
            <a:pPr>
              <a:lnSpc>
                <a:spcPct val="150000"/>
              </a:lnSpc>
            </a:pPr>
            <a:r>
              <a:rPr lang="en-US" sz="2400" kern="0" dirty="0">
                <a:solidFill>
                  <a:schemeClr val="accent1">
                    <a:lumMod val="50000"/>
                  </a:schemeClr>
                </a:solidFill>
              </a:rPr>
              <a:t>MEL Specialist</a:t>
            </a:r>
          </a:p>
          <a:p>
            <a:pPr>
              <a:lnSpc>
                <a:spcPct val="150000"/>
              </a:lnSpc>
            </a:pPr>
            <a:r>
              <a:rPr lang="en-US" sz="2400" kern="0" dirty="0">
                <a:solidFill>
                  <a:schemeClr val="accent1">
                    <a:lumMod val="50000"/>
                  </a:schemeClr>
                </a:solidFill>
              </a:rPr>
              <a:t>sfrazer@rti.org</a:t>
            </a:r>
          </a:p>
        </p:txBody>
      </p:sp>
    </p:spTree>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7C22A-1CB7-4C72-9D52-9664E61F75D5}"/>
              </a:ext>
            </a:extLst>
          </p:cNvPr>
          <p:cNvSpPr>
            <a:spLocks noGrp="1"/>
          </p:cNvSpPr>
          <p:nvPr>
            <p:ph type="title"/>
          </p:nvPr>
        </p:nvSpPr>
        <p:spPr/>
        <p:txBody>
          <a:bodyPr/>
          <a:lstStyle/>
          <a:p>
            <a:r>
              <a:rPr lang="en-US" dirty="0"/>
              <a:t>Connect, Share, Leverage</a:t>
            </a:r>
          </a:p>
        </p:txBody>
      </p:sp>
      <p:sp>
        <p:nvSpPr>
          <p:cNvPr id="3" name="Slide Number Placeholder 2">
            <a:extLst>
              <a:ext uri="{FF2B5EF4-FFF2-40B4-BE49-F238E27FC236}">
                <a16:creationId xmlns:a16="http://schemas.microsoft.com/office/drawing/2014/main" id="{8BE0C2DE-5467-4B66-B785-D711978747B6}"/>
              </a:ext>
            </a:extLst>
          </p:cNvPr>
          <p:cNvSpPr>
            <a:spLocks noGrp="1"/>
          </p:cNvSpPr>
          <p:nvPr>
            <p:ph type="sldNum" sz="quarter" idx="10"/>
          </p:nvPr>
        </p:nvSpPr>
        <p:spPr/>
        <p:txBody>
          <a:bodyPr/>
          <a:lstStyle/>
          <a:p>
            <a:fld id="{D4325D4D-289E-48C1-B277-2BEB492A7D19}" type="slidenum">
              <a:rPr lang="en-US" smtClean="0"/>
              <a:pPr/>
              <a:t>3</a:t>
            </a:fld>
            <a:endParaRPr lang="en-US" dirty="0"/>
          </a:p>
        </p:txBody>
      </p:sp>
      <p:pic>
        <p:nvPicPr>
          <p:cNvPr id="4" name="Picture 2" descr="Image result for community of practice icon">
            <a:extLst>
              <a:ext uri="{FF2B5EF4-FFF2-40B4-BE49-F238E27FC236}">
                <a16:creationId xmlns:a16="http://schemas.microsoft.com/office/drawing/2014/main" id="{2C330E4C-8675-4BAB-A22E-5A476F49B7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4344" y="1288386"/>
            <a:ext cx="5675313" cy="496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860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1A89D-F067-4E1C-AD10-2CEFA80A73C7}"/>
              </a:ext>
            </a:extLst>
          </p:cNvPr>
          <p:cNvSpPr>
            <a:spLocks noGrp="1"/>
          </p:cNvSpPr>
          <p:nvPr>
            <p:ph type="title"/>
          </p:nvPr>
        </p:nvSpPr>
        <p:spPr/>
        <p:txBody>
          <a:bodyPr/>
          <a:lstStyle/>
          <a:p>
            <a:r>
              <a:rPr lang="en-US" dirty="0"/>
              <a:t>Bridging Silos</a:t>
            </a:r>
          </a:p>
        </p:txBody>
      </p:sp>
      <p:sp>
        <p:nvSpPr>
          <p:cNvPr id="3" name="Slide Number Placeholder 2">
            <a:extLst>
              <a:ext uri="{FF2B5EF4-FFF2-40B4-BE49-F238E27FC236}">
                <a16:creationId xmlns:a16="http://schemas.microsoft.com/office/drawing/2014/main" id="{27A9AAE6-FB4A-4F93-A565-7C3489BF64B3}"/>
              </a:ext>
            </a:extLst>
          </p:cNvPr>
          <p:cNvSpPr>
            <a:spLocks noGrp="1"/>
          </p:cNvSpPr>
          <p:nvPr>
            <p:ph type="sldNum" sz="quarter" idx="10"/>
          </p:nvPr>
        </p:nvSpPr>
        <p:spPr/>
        <p:txBody>
          <a:bodyPr/>
          <a:lstStyle/>
          <a:p>
            <a:fld id="{D4325D4D-289E-48C1-B277-2BEB492A7D19}" type="slidenum">
              <a:rPr lang="en-US" smtClean="0"/>
              <a:pPr/>
              <a:t>4</a:t>
            </a:fld>
            <a:endParaRPr lang="en-US" dirty="0"/>
          </a:p>
        </p:txBody>
      </p:sp>
      <p:pic>
        <p:nvPicPr>
          <p:cNvPr id="4" name="Picture 2" descr="bust silos">
            <a:extLst>
              <a:ext uri="{FF2B5EF4-FFF2-40B4-BE49-F238E27FC236}">
                <a16:creationId xmlns:a16="http://schemas.microsoft.com/office/drawing/2014/main" id="{DCA70031-8F56-4EEF-B94D-109F0ABE7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840651"/>
            <a:ext cx="5791200" cy="498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79246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7272-58A1-48F8-9C7D-6268A65F5781}"/>
              </a:ext>
            </a:extLst>
          </p:cNvPr>
          <p:cNvSpPr>
            <a:spLocks noGrp="1"/>
          </p:cNvSpPr>
          <p:nvPr>
            <p:ph type="title"/>
          </p:nvPr>
        </p:nvSpPr>
        <p:spPr/>
        <p:txBody>
          <a:bodyPr/>
          <a:lstStyle/>
          <a:p>
            <a:r>
              <a:rPr lang="en-US" dirty="0"/>
              <a:t>Community of Practice</a:t>
            </a:r>
          </a:p>
        </p:txBody>
      </p:sp>
      <p:sp>
        <p:nvSpPr>
          <p:cNvPr id="3" name="Slide Number Placeholder 2">
            <a:extLst>
              <a:ext uri="{FF2B5EF4-FFF2-40B4-BE49-F238E27FC236}">
                <a16:creationId xmlns:a16="http://schemas.microsoft.com/office/drawing/2014/main" id="{9A8E20AD-9502-43BB-BF7F-6C4979E320B0}"/>
              </a:ext>
            </a:extLst>
          </p:cNvPr>
          <p:cNvSpPr>
            <a:spLocks noGrp="1"/>
          </p:cNvSpPr>
          <p:nvPr>
            <p:ph type="sldNum" sz="quarter" idx="10"/>
          </p:nvPr>
        </p:nvSpPr>
        <p:spPr/>
        <p:txBody>
          <a:bodyPr/>
          <a:lstStyle/>
          <a:p>
            <a:fld id="{D4325D4D-289E-48C1-B277-2BEB492A7D19}" type="slidenum">
              <a:rPr lang="en-US" smtClean="0"/>
              <a:pPr/>
              <a:t>5</a:t>
            </a:fld>
            <a:endParaRPr lang="en-US" dirty="0"/>
          </a:p>
        </p:txBody>
      </p:sp>
      <p:pic>
        <p:nvPicPr>
          <p:cNvPr id="4" name="Picture 3">
            <a:extLst>
              <a:ext uri="{FF2B5EF4-FFF2-40B4-BE49-F238E27FC236}">
                <a16:creationId xmlns:a16="http://schemas.microsoft.com/office/drawing/2014/main" id="{3C10A1A3-78A1-4363-ACAB-220E510F7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08200"/>
            <a:ext cx="7772400" cy="5825121"/>
          </a:xfrm>
          <a:prstGeom prst="rect">
            <a:avLst/>
          </a:prstGeom>
        </p:spPr>
      </p:pic>
    </p:spTree>
    <p:extLst>
      <p:ext uri="{BB962C8B-B14F-4D97-AF65-F5344CB8AC3E}">
        <p14:creationId xmlns:p14="http://schemas.microsoft.com/office/powerpoint/2010/main" val="267652523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7775BD-3877-4F52-B33C-0ADD11052EA2}"/>
              </a:ext>
            </a:extLst>
          </p:cNvPr>
          <p:cNvSpPr>
            <a:spLocks noGrp="1"/>
          </p:cNvSpPr>
          <p:nvPr>
            <p:ph type="title"/>
          </p:nvPr>
        </p:nvSpPr>
        <p:spPr/>
        <p:txBody>
          <a:bodyPr/>
          <a:lstStyle/>
          <a:p>
            <a:r>
              <a:rPr lang="en-US" dirty="0"/>
              <a:t>RTI’s MERLA Cycle</a:t>
            </a:r>
          </a:p>
        </p:txBody>
      </p:sp>
      <p:sp>
        <p:nvSpPr>
          <p:cNvPr id="2" name="Slide Number Placeholder 1">
            <a:extLst>
              <a:ext uri="{FF2B5EF4-FFF2-40B4-BE49-F238E27FC236}">
                <a16:creationId xmlns:a16="http://schemas.microsoft.com/office/drawing/2014/main" id="{2ADD486C-FF99-414F-B766-0D26E36930B7}"/>
              </a:ext>
            </a:extLst>
          </p:cNvPr>
          <p:cNvSpPr>
            <a:spLocks noGrp="1"/>
          </p:cNvSpPr>
          <p:nvPr>
            <p:ph type="sldNum" sz="quarter" idx="10"/>
          </p:nvPr>
        </p:nvSpPr>
        <p:spPr/>
        <p:txBody>
          <a:bodyPr/>
          <a:lstStyle/>
          <a:p>
            <a:fld id="{D4325D4D-289E-48C1-B277-2BEB492A7D19}" type="slidenum">
              <a:rPr lang="en-US" smtClean="0"/>
              <a:pPr/>
              <a:t>6</a:t>
            </a:fld>
            <a:endParaRPr lang="en-US" dirty="0"/>
          </a:p>
        </p:txBody>
      </p:sp>
      <p:pic>
        <p:nvPicPr>
          <p:cNvPr id="4" name="Picture 3">
            <a:extLst>
              <a:ext uri="{FF2B5EF4-FFF2-40B4-BE49-F238E27FC236}">
                <a16:creationId xmlns:a16="http://schemas.microsoft.com/office/drawing/2014/main" id="{D94ED562-078F-480D-90AA-8AD6117DF5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16056" y="637695"/>
            <a:ext cx="5911889" cy="6069892"/>
          </a:xfrm>
          <a:prstGeom prst="rect">
            <a:avLst/>
          </a:prstGeom>
        </p:spPr>
      </p:pic>
    </p:spTree>
    <p:extLst>
      <p:ext uri="{BB962C8B-B14F-4D97-AF65-F5344CB8AC3E}">
        <p14:creationId xmlns:p14="http://schemas.microsoft.com/office/powerpoint/2010/main" val="400677979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2E48-387E-4F47-AEB9-5434C8E2D3D9}"/>
              </a:ext>
            </a:extLst>
          </p:cNvPr>
          <p:cNvSpPr>
            <a:spLocks noGrp="1"/>
          </p:cNvSpPr>
          <p:nvPr>
            <p:ph type="title"/>
          </p:nvPr>
        </p:nvSpPr>
        <p:spPr/>
        <p:txBody>
          <a:bodyPr/>
          <a:lstStyle/>
          <a:p>
            <a:r>
              <a:rPr lang="en-US" dirty="0"/>
              <a:t>Inaugural year activities </a:t>
            </a:r>
          </a:p>
        </p:txBody>
      </p:sp>
      <p:pic>
        <p:nvPicPr>
          <p:cNvPr id="5" name="Content Placeholder 4">
            <a:extLst>
              <a:ext uri="{FF2B5EF4-FFF2-40B4-BE49-F238E27FC236}">
                <a16:creationId xmlns:a16="http://schemas.microsoft.com/office/drawing/2014/main" id="{03ECDF38-C051-4FB2-B2EA-E587005A29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1663" y="1214723"/>
            <a:ext cx="5400675" cy="4428554"/>
          </a:xfrm>
          <a:prstGeom prst="rect">
            <a:avLst/>
          </a:prstGeom>
        </p:spPr>
      </p:pic>
      <p:sp>
        <p:nvSpPr>
          <p:cNvPr id="4" name="Slide Number Placeholder 3">
            <a:extLst>
              <a:ext uri="{FF2B5EF4-FFF2-40B4-BE49-F238E27FC236}">
                <a16:creationId xmlns:a16="http://schemas.microsoft.com/office/drawing/2014/main" id="{E6771DEC-0F82-419B-ACB8-099E63A6B9C2}"/>
              </a:ext>
            </a:extLst>
          </p:cNvPr>
          <p:cNvSpPr>
            <a:spLocks noGrp="1"/>
          </p:cNvSpPr>
          <p:nvPr>
            <p:ph type="sldNum" sz="quarter" idx="10"/>
          </p:nvPr>
        </p:nvSpPr>
        <p:spPr/>
        <p:txBody>
          <a:bodyPr/>
          <a:lstStyle/>
          <a:p>
            <a:fld id="{D4325D4D-289E-48C1-B277-2BEB492A7D19}" type="slidenum">
              <a:rPr lang="en-US" smtClean="0"/>
              <a:pPr/>
              <a:t>7</a:t>
            </a:fld>
            <a:endParaRPr lang="en-US" dirty="0"/>
          </a:p>
        </p:txBody>
      </p:sp>
    </p:spTree>
    <p:extLst>
      <p:ext uri="{BB962C8B-B14F-4D97-AF65-F5344CB8AC3E}">
        <p14:creationId xmlns:p14="http://schemas.microsoft.com/office/powerpoint/2010/main" val="222599086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raining">
            <a:extLst>
              <a:ext uri="{FF2B5EF4-FFF2-40B4-BE49-F238E27FC236}">
                <a16:creationId xmlns:a16="http://schemas.microsoft.com/office/drawing/2014/main" id="{1602F9FA-29A5-4CBC-BA6F-0921F7575D8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56" b="18459"/>
          <a:stretch/>
        </p:blipFill>
        <p:spPr bwMode="auto">
          <a:xfrm>
            <a:off x="0" y="612647"/>
            <a:ext cx="4872682" cy="3227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600" dirty="0"/>
              <a:t>Internal Trainings for RTI Staff</a:t>
            </a:r>
          </a:p>
        </p:txBody>
      </p:sp>
      <p:sp>
        <p:nvSpPr>
          <p:cNvPr id="7" name="Title 1">
            <a:extLst>
              <a:ext uri="{FF2B5EF4-FFF2-40B4-BE49-F238E27FC236}">
                <a16:creationId xmlns:a16="http://schemas.microsoft.com/office/drawing/2014/main" id="{CA91E1D8-F134-45AC-BA96-74781A61A683}"/>
              </a:ext>
            </a:extLst>
          </p:cNvPr>
          <p:cNvSpPr txBox="1">
            <a:spLocks/>
          </p:cNvSpPr>
          <p:nvPr/>
        </p:nvSpPr>
        <p:spPr bwMode="auto">
          <a:xfrm>
            <a:off x="4119" y="3840618"/>
            <a:ext cx="4182764" cy="3017382"/>
          </a:xfrm>
          <a:prstGeom prst="rect">
            <a:avLst/>
          </a:prstGeom>
          <a:solidFill>
            <a:srgbClr val="04294A"/>
          </a:solidFill>
          <a:ln w="9525" algn="ctr">
            <a:solidFill>
              <a:srgbClr val="0A357E"/>
            </a:solid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pPr algn="ctr"/>
            <a:r>
              <a:rPr lang="en-US" sz="2800" dirty="0">
                <a:latin typeface="+mn-lt"/>
              </a:rPr>
              <a:t>Online, self-directed MEL 101 Course</a:t>
            </a:r>
          </a:p>
        </p:txBody>
      </p:sp>
      <p:sp>
        <p:nvSpPr>
          <p:cNvPr id="4" name="Rectangle 3">
            <a:extLst>
              <a:ext uri="{FF2B5EF4-FFF2-40B4-BE49-F238E27FC236}">
                <a16:creationId xmlns:a16="http://schemas.microsoft.com/office/drawing/2014/main" id="{797D4C8A-3A8F-4710-831D-0114DFE8F037}"/>
              </a:ext>
            </a:extLst>
          </p:cNvPr>
          <p:cNvSpPr/>
          <p:nvPr/>
        </p:nvSpPr>
        <p:spPr bwMode="auto">
          <a:xfrm>
            <a:off x="4876799" y="612647"/>
            <a:ext cx="4267199" cy="2024613"/>
          </a:xfrm>
          <a:prstGeom prst="rect">
            <a:avLst/>
          </a:prstGeom>
          <a:solidFill>
            <a:srgbClr val="04294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Trainings on MEL, CLA, proposals and projects</a:t>
            </a:r>
          </a:p>
        </p:txBody>
      </p:sp>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8</a:t>
            </a:fld>
            <a:endParaRPr lang="en-US" dirty="0"/>
          </a:p>
        </p:txBody>
      </p:sp>
      <p:pic>
        <p:nvPicPr>
          <p:cNvPr id="8" name="Picture 7">
            <a:extLst>
              <a:ext uri="{FF2B5EF4-FFF2-40B4-BE49-F238E27FC236}">
                <a16:creationId xmlns:a16="http://schemas.microsoft.com/office/drawing/2014/main" id="{6896900D-DBC8-463E-AABB-1E233D9B9C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2637261"/>
            <a:ext cx="4944764" cy="4220739"/>
          </a:xfrm>
          <a:prstGeom prst="rect">
            <a:avLst/>
          </a:prstGeom>
        </p:spPr>
      </p:pic>
    </p:spTree>
    <p:extLst>
      <p:ext uri="{BB962C8B-B14F-4D97-AF65-F5344CB8AC3E}">
        <p14:creationId xmlns:p14="http://schemas.microsoft.com/office/powerpoint/2010/main" val="61370011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Internal Resources for RTI Staff</a:t>
            </a:r>
          </a:p>
        </p:txBody>
      </p:sp>
      <p:sp>
        <p:nvSpPr>
          <p:cNvPr id="7" name="Title 1">
            <a:extLst>
              <a:ext uri="{FF2B5EF4-FFF2-40B4-BE49-F238E27FC236}">
                <a16:creationId xmlns:a16="http://schemas.microsoft.com/office/drawing/2014/main" id="{CA91E1D8-F134-45AC-BA96-74781A61A683}"/>
              </a:ext>
            </a:extLst>
          </p:cNvPr>
          <p:cNvSpPr txBox="1">
            <a:spLocks/>
          </p:cNvSpPr>
          <p:nvPr/>
        </p:nvSpPr>
        <p:spPr bwMode="auto">
          <a:xfrm>
            <a:off x="4119" y="3124200"/>
            <a:ext cx="4872680" cy="3733800"/>
          </a:xfrm>
          <a:prstGeom prst="rect">
            <a:avLst/>
          </a:prstGeom>
          <a:solidFill>
            <a:srgbClr val="04294A"/>
          </a:solidFill>
          <a:ln w="9525" algn="ctr">
            <a:solidFill>
              <a:srgbClr val="0A357E"/>
            </a:solidFill>
            <a:miter lim="800000"/>
            <a:headEnd/>
            <a:tailEnd/>
          </a:ln>
        </p:spPr>
        <p:txBody>
          <a:bodyPr vert="horz" wrap="square" lIns="182880" tIns="91440" rIns="182880" bIns="91440" numCol="1" anchor="ctr" anchorCtr="0" compatLnSpc="1">
            <a:prstTxWarp prst="textNoShape">
              <a:avLst/>
            </a:prstTxWarp>
          </a:bodyPr>
          <a:lstStyle>
            <a:lvl1pPr marL="0"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a:lstStyle>
          <a:p>
            <a:pPr algn="ctr"/>
            <a:r>
              <a:rPr lang="en-US" sz="2800" dirty="0">
                <a:latin typeface="+mn-lt"/>
              </a:rPr>
              <a:t>Tools and resources repository </a:t>
            </a:r>
          </a:p>
          <a:p>
            <a:endParaRPr lang="en-US" sz="2800" dirty="0">
              <a:latin typeface="+mn-lt"/>
            </a:endParaRPr>
          </a:p>
        </p:txBody>
      </p:sp>
      <p:pic>
        <p:nvPicPr>
          <p:cNvPr id="5" name="Picture 4">
            <a:extLst>
              <a:ext uri="{FF2B5EF4-FFF2-40B4-BE49-F238E27FC236}">
                <a16:creationId xmlns:a16="http://schemas.microsoft.com/office/drawing/2014/main" id="{FDF9388E-E6CB-464B-B9FA-B9997CDFD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859" y="2590800"/>
            <a:ext cx="4267200" cy="4267200"/>
          </a:xfrm>
          <a:prstGeom prst="rect">
            <a:avLst/>
          </a:prstGeom>
        </p:spPr>
      </p:pic>
      <p:pic>
        <p:nvPicPr>
          <p:cNvPr id="6" name="Content Placeholder 3">
            <a:extLst>
              <a:ext uri="{FF2B5EF4-FFF2-40B4-BE49-F238E27FC236}">
                <a16:creationId xmlns:a16="http://schemas.microsoft.com/office/drawing/2014/main" id="{AA42FDBF-4474-4E44-A182-AE0E4F10E50F}"/>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a:stretch/>
        </p:blipFill>
        <p:spPr>
          <a:xfrm>
            <a:off x="0" y="612647"/>
            <a:ext cx="4876800" cy="2511553"/>
          </a:xfrm>
          <a:prstGeom prst="rect">
            <a:avLst/>
          </a:prstGeom>
        </p:spPr>
      </p:pic>
      <p:sp>
        <p:nvSpPr>
          <p:cNvPr id="4" name="Rectangle 3">
            <a:extLst>
              <a:ext uri="{FF2B5EF4-FFF2-40B4-BE49-F238E27FC236}">
                <a16:creationId xmlns:a16="http://schemas.microsoft.com/office/drawing/2014/main" id="{797D4C8A-3A8F-4710-831D-0114DFE8F037}"/>
              </a:ext>
            </a:extLst>
          </p:cNvPr>
          <p:cNvSpPr/>
          <p:nvPr/>
        </p:nvSpPr>
        <p:spPr bwMode="auto">
          <a:xfrm>
            <a:off x="4876799" y="612647"/>
            <a:ext cx="4267199" cy="1978153"/>
          </a:xfrm>
          <a:prstGeom prst="rect">
            <a:avLst/>
          </a:prstGeom>
          <a:solidFill>
            <a:srgbClr val="04294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800" dirty="0">
              <a:solidFill>
                <a:schemeClr val="bg1"/>
              </a:solidFill>
            </a:endParaRPr>
          </a:p>
          <a:p>
            <a:pPr algn="ctr"/>
            <a:r>
              <a:rPr lang="en-US" sz="2800" dirty="0">
                <a:solidFill>
                  <a:schemeClr val="bg1"/>
                </a:solidFill>
              </a:rPr>
              <a:t>Directory of staff experience with MERLA tasks</a:t>
            </a:r>
          </a:p>
        </p:txBody>
      </p:sp>
      <p:sp>
        <p:nvSpPr>
          <p:cNvPr id="3" name="Slide Number Placeholder 2">
            <a:extLst>
              <a:ext uri="{FF2B5EF4-FFF2-40B4-BE49-F238E27FC236}">
                <a16:creationId xmlns:a16="http://schemas.microsoft.com/office/drawing/2014/main" id="{0BABC3A4-957A-4FCD-8DBD-030B9E7FA4F8}"/>
              </a:ext>
            </a:extLst>
          </p:cNvPr>
          <p:cNvSpPr>
            <a:spLocks noGrp="1"/>
          </p:cNvSpPr>
          <p:nvPr>
            <p:ph type="sldNum" sz="quarter" idx="10"/>
          </p:nvPr>
        </p:nvSpPr>
        <p:spPr/>
        <p:txBody>
          <a:bodyPr/>
          <a:lstStyle/>
          <a:p>
            <a:fld id="{D4325D4D-289E-48C1-B277-2BEB492A7D19}" type="slidenum">
              <a:rPr lang="en-US" smtClean="0"/>
              <a:pPr/>
              <a:t>9</a:t>
            </a:fld>
            <a:endParaRPr lang="en-US" dirty="0"/>
          </a:p>
        </p:txBody>
      </p:sp>
    </p:spTree>
    <p:extLst>
      <p:ext uri="{BB962C8B-B14F-4D97-AF65-F5344CB8AC3E}">
        <p14:creationId xmlns:p14="http://schemas.microsoft.com/office/powerpoint/2010/main" val="79625584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theme/theme1.xml><?xml version="1.0" encoding="utf-8"?>
<a:theme xmlns:a="http://schemas.openxmlformats.org/drawingml/2006/main" name="1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5 RTI Template_eaj.potx" id="{F36C9CB5-03DD-49DE-A2E1-ECD0688EE6F0}" vid="{2E05CADE-BD4F-44D0-94ED-F5F5804852F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2015_RTI_Standard_Template</Template>
  <TotalTime>557</TotalTime>
  <Words>1451</Words>
  <Application>Microsoft Office PowerPoint</Application>
  <PresentationFormat>On-screen Show (4:3)</PresentationFormat>
  <Paragraphs>206</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Narrow</vt:lpstr>
      <vt:lpstr>Wingdings</vt:lpstr>
      <vt:lpstr>ヒラギノ角ゴ Pro W3</vt:lpstr>
      <vt:lpstr>1_RTI Corporate</vt:lpstr>
      <vt:lpstr>Group work is not a dirty word anymore</vt:lpstr>
      <vt:lpstr>That feeling when </vt:lpstr>
      <vt:lpstr>Connect, Share, Leverage</vt:lpstr>
      <vt:lpstr>Bridging Silos</vt:lpstr>
      <vt:lpstr>Community of Practice</vt:lpstr>
      <vt:lpstr>RTI’s MERLA Cycle</vt:lpstr>
      <vt:lpstr>Inaugural year activities </vt:lpstr>
      <vt:lpstr>Internal Trainings for RTI Staff</vt:lpstr>
      <vt:lpstr>Internal Resources for RTI Staff</vt:lpstr>
      <vt:lpstr>Leverage Experience across Projects</vt:lpstr>
      <vt:lpstr>Learning events </vt:lpstr>
      <vt:lpstr>External Communication</vt:lpstr>
      <vt:lpstr>Lessons Learned</vt:lpstr>
      <vt:lpstr>Lessons Learned</vt:lpstr>
      <vt:lpstr>Lessons Learned</vt:lpstr>
      <vt:lpstr>Lessons Learned</vt:lpstr>
      <vt:lpstr>The way forward</vt:lpstr>
      <vt:lpstr>Challenges</vt:lpstr>
      <vt:lpstr>Challenges</vt:lpstr>
      <vt:lpstr>Challenges</vt:lpstr>
      <vt:lpstr>What has worked well for you in setting up a community of practice?</vt:lpstr>
      <vt:lpstr>What challenges have you faced?</vt:lpstr>
      <vt:lpstr>Goals for your communities of practice this coming year </vt:lpstr>
      <vt:lpstr>Thank you!</vt:lpstr>
    </vt:vector>
  </TitlesOfParts>
  <Company>RTI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Frazer, Sarah</dc:creator>
  <cp:lastModifiedBy>Frazer, Sarah</cp:lastModifiedBy>
  <cp:revision>21</cp:revision>
  <dcterms:created xsi:type="dcterms:W3CDTF">2016-09-12T18:38:31Z</dcterms:created>
  <dcterms:modified xsi:type="dcterms:W3CDTF">2018-11-07T19:12:02Z</dcterms:modified>
</cp:coreProperties>
</file>