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19" r:id="rId4"/>
    <p:sldId id="321" r:id="rId5"/>
    <p:sldId id="320" r:id="rId6"/>
    <p:sldId id="298" r:id="rId7"/>
    <p:sldId id="322" r:id="rId8"/>
    <p:sldId id="323" r:id="rId9"/>
    <p:sldId id="299" r:id="rId10"/>
    <p:sldId id="293" r:id="rId11"/>
    <p:sldId id="279" r:id="rId12"/>
    <p:sldId id="262" r:id="rId13"/>
    <p:sldId id="324" r:id="rId14"/>
    <p:sldId id="311" r:id="rId15"/>
    <p:sldId id="313" r:id="rId16"/>
    <p:sldId id="307" r:id="rId17"/>
    <p:sldId id="314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1493C-06D3-4566-8267-D11702D4EA4A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8B5098-B73E-41B3-BBF8-F4E2A120D3AC}">
      <dgm:prSet phldrT="[Text]" custT="1"/>
      <dgm:spPr/>
      <dgm:t>
        <a:bodyPr/>
        <a:lstStyle/>
        <a:p>
          <a:r>
            <a:rPr lang="en-US" sz="1800" dirty="0" smtClean="0"/>
            <a:t>Legal Framework</a:t>
          </a:r>
          <a:endParaRPr lang="en-US" sz="1800" dirty="0"/>
        </a:p>
      </dgm:t>
    </dgm:pt>
    <dgm:pt modelId="{F664182B-A888-4042-BF49-A546B1384C7F}" type="parTrans" cxnId="{0D775EAA-9539-4A8A-90D3-0D3177D4F5DB}">
      <dgm:prSet/>
      <dgm:spPr/>
      <dgm:t>
        <a:bodyPr/>
        <a:lstStyle/>
        <a:p>
          <a:endParaRPr lang="en-US"/>
        </a:p>
      </dgm:t>
    </dgm:pt>
    <dgm:pt modelId="{87CD459F-6AF9-44C0-A49F-F41B990CA9C3}" type="sibTrans" cxnId="{0D775EAA-9539-4A8A-90D3-0D3177D4F5DB}">
      <dgm:prSet/>
      <dgm:spPr/>
      <dgm:t>
        <a:bodyPr/>
        <a:lstStyle/>
        <a:p>
          <a:endParaRPr lang="en-US"/>
        </a:p>
      </dgm:t>
    </dgm:pt>
    <dgm:pt modelId="{18B61B3E-6030-4F51-B645-CB0207AC50A5}">
      <dgm:prSet phldrT="[Text]" custT="1"/>
      <dgm:spPr/>
      <dgm:t>
        <a:bodyPr/>
        <a:lstStyle/>
        <a:p>
          <a:r>
            <a:rPr lang="en-GB" sz="1200" b="1" cap="none" dirty="0" smtClean="0">
              <a:latin typeface="+mj-lt"/>
              <a:cs typeface="Arial" panose="020B0604020202020204" pitchFamily="34" charset="0"/>
            </a:rPr>
            <a:t>1995 Constitution of the Republic of Uganda (as amended) and the Local Government (LGs) Act Cap 243</a:t>
          </a:r>
          <a:endParaRPr lang="en-US" sz="1200" b="1" dirty="0">
            <a:latin typeface="+mj-lt"/>
          </a:endParaRPr>
        </a:p>
      </dgm:t>
    </dgm:pt>
    <dgm:pt modelId="{D145911B-BE2A-4355-A15C-D06ED2744090}" type="parTrans" cxnId="{F8511384-D3F5-4D6D-8243-A614764EBD43}">
      <dgm:prSet/>
      <dgm:spPr/>
      <dgm:t>
        <a:bodyPr/>
        <a:lstStyle/>
        <a:p>
          <a:endParaRPr lang="en-US"/>
        </a:p>
      </dgm:t>
    </dgm:pt>
    <dgm:pt modelId="{548057CD-AEC1-4F7C-964D-16888AC1FDCE}" type="sibTrans" cxnId="{F8511384-D3F5-4D6D-8243-A614764EBD43}">
      <dgm:prSet/>
      <dgm:spPr/>
      <dgm:t>
        <a:bodyPr/>
        <a:lstStyle/>
        <a:p>
          <a:endParaRPr lang="en-US"/>
        </a:p>
      </dgm:t>
    </dgm:pt>
    <dgm:pt modelId="{4D5732D7-8126-4AD2-8140-4B9E07E3729F}">
      <dgm:prSet phldrT="[Text]" custT="1"/>
      <dgm:spPr/>
      <dgm:t>
        <a:bodyPr/>
        <a:lstStyle/>
        <a:p>
          <a:r>
            <a:rPr lang="en-US" sz="1800" dirty="0" smtClean="0"/>
            <a:t>Local Governments</a:t>
          </a:r>
          <a:endParaRPr lang="en-US" sz="1800" dirty="0"/>
        </a:p>
      </dgm:t>
    </dgm:pt>
    <dgm:pt modelId="{E1C9F915-5D11-4E82-A92A-8B9F39C97B2C}" type="parTrans" cxnId="{81357D67-4A39-4465-A5B8-3BC40351D4AD}">
      <dgm:prSet/>
      <dgm:spPr/>
      <dgm:t>
        <a:bodyPr/>
        <a:lstStyle/>
        <a:p>
          <a:endParaRPr lang="en-US"/>
        </a:p>
      </dgm:t>
    </dgm:pt>
    <dgm:pt modelId="{D87C692F-CDD6-47A5-98EB-B5F0E830BC91}" type="sibTrans" cxnId="{81357D67-4A39-4465-A5B8-3BC40351D4AD}">
      <dgm:prSet/>
      <dgm:spPr/>
      <dgm:t>
        <a:bodyPr/>
        <a:lstStyle/>
        <a:p>
          <a:endParaRPr lang="en-US"/>
        </a:p>
      </dgm:t>
    </dgm:pt>
    <dgm:pt modelId="{A8A86B4E-1576-471C-8E8D-5AC2A7B5CD27}">
      <dgm:prSet phldrT="[Text]" custT="1"/>
      <dgm:spPr/>
      <dgm:t>
        <a:bodyPr/>
        <a:lstStyle/>
        <a:p>
          <a:r>
            <a:rPr lang="en-US" sz="1200" b="1" dirty="0" smtClean="0">
              <a:latin typeface="+mn-lt"/>
              <a:cs typeface="Arial" panose="020B0604020202020204" pitchFamily="34" charset="0"/>
            </a:rPr>
            <a:t>Set </a:t>
          </a:r>
          <a:r>
            <a:rPr lang="en-GB" sz="1200" b="1" cap="none" dirty="0" smtClean="0">
              <a:latin typeface="+mn-lt"/>
              <a:cs typeface="Arial" panose="020B0604020202020204" pitchFamily="34" charset="0"/>
            </a:rPr>
            <a:t>By law and prepare their own development plans and budgets for first line service delivery</a:t>
          </a:r>
          <a:endParaRPr lang="en-US" sz="1200" b="1" dirty="0">
            <a:latin typeface="+mn-lt"/>
          </a:endParaRPr>
        </a:p>
      </dgm:t>
    </dgm:pt>
    <dgm:pt modelId="{8D809262-00E7-42FA-BF27-D34FB3A0CD9A}" type="parTrans" cxnId="{327476B3-1AF5-4803-8C05-B02574ECA94D}">
      <dgm:prSet/>
      <dgm:spPr/>
      <dgm:t>
        <a:bodyPr/>
        <a:lstStyle/>
        <a:p>
          <a:endParaRPr lang="en-US"/>
        </a:p>
      </dgm:t>
    </dgm:pt>
    <dgm:pt modelId="{F24F8B45-D28F-4D71-A154-AFD552CBCA5A}" type="sibTrans" cxnId="{327476B3-1AF5-4803-8C05-B02574ECA94D}">
      <dgm:prSet/>
      <dgm:spPr/>
      <dgm:t>
        <a:bodyPr/>
        <a:lstStyle/>
        <a:p>
          <a:endParaRPr lang="en-US"/>
        </a:p>
      </dgm:t>
    </dgm:pt>
    <dgm:pt modelId="{ADEB3CC0-3360-484A-952A-3EF5DED486D3}">
      <dgm:prSet phldrT="[Text]"/>
      <dgm:spPr/>
      <dgm:t>
        <a:bodyPr/>
        <a:lstStyle/>
        <a:p>
          <a:r>
            <a:rPr lang="en-US" dirty="0" smtClean="0"/>
            <a:t>Line ministries</a:t>
          </a:r>
          <a:endParaRPr lang="en-US" dirty="0"/>
        </a:p>
      </dgm:t>
    </dgm:pt>
    <dgm:pt modelId="{54228EBF-C76E-42B5-9858-C0B308C8BF8E}" type="parTrans" cxnId="{97173D8E-2CA4-4AB9-9C13-174737634B19}">
      <dgm:prSet/>
      <dgm:spPr/>
      <dgm:t>
        <a:bodyPr/>
        <a:lstStyle/>
        <a:p>
          <a:endParaRPr lang="en-US"/>
        </a:p>
      </dgm:t>
    </dgm:pt>
    <dgm:pt modelId="{4F8249C9-8FC8-43C1-8400-20747ADD8F58}" type="sibTrans" cxnId="{97173D8E-2CA4-4AB9-9C13-174737634B19}">
      <dgm:prSet/>
      <dgm:spPr/>
      <dgm:t>
        <a:bodyPr/>
        <a:lstStyle/>
        <a:p>
          <a:endParaRPr lang="en-US"/>
        </a:p>
      </dgm:t>
    </dgm:pt>
    <dgm:pt modelId="{265EAB10-3A35-432A-9E10-EA51D8A47CC1}">
      <dgm:prSet phldrT="[Text]" custT="1"/>
      <dgm:spPr/>
      <dgm:t>
        <a:bodyPr/>
        <a:lstStyle/>
        <a:p>
          <a:r>
            <a:rPr lang="en-GB" sz="1200" b="1" cap="none" dirty="0" smtClean="0">
              <a:latin typeface="+mn-lt"/>
              <a:cs typeface="Arial" panose="020B0604020202020204" pitchFamily="34" charset="0"/>
            </a:rPr>
            <a:t>Set national priorities,</a:t>
          </a:r>
          <a:endParaRPr lang="en-US" sz="1200" b="1" dirty="0">
            <a:latin typeface="+mn-lt"/>
          </a:endParaRPr>
        </a:p>
      </dgm:t>
    </dgm:pt>
    <dgm:pt modelId="{78D3181C-1B02-4781-AE64-6CBB24F85D4D}" type="parTrans" cxnId="{848A685F-F201-4D98-A4B4-FD733C2F347E}">
      <dgm:prSet/>
      <dgm:spPr/>
      <dgm:t>
        <a:bodyPr/>
        <a:lstStyle/>
        <a:p>
          <a:endParaRPr lang="en-US"/>
        </a:p>
      </dgm:t>
    </dgm:pt>
    <dgm:pt modelId="{25F0FFB2-7625-4486-A509-B6F4CC63D050}" type="sibTrans" cxnId="{848A685F-F201-4D98-A4B4-FD733C2F347E}">
      <dgm:prSet/>
      <dgm:spPr/>
      <dgm:t>
        <a:bodyPr/>
        <a:lstStyle/>
        <a:p>
          <a:endParaRPr lang="en-US"/>
        </a:p>
      </dgm:t>
    </dgm:pt>
    <dgm:pt modelId="{5B5E34AF-A36A-48A1-B735-90EB556D5A67}">
      <dgm:prSet phldrT="[Text]"/>
      <dgm:spPr/>
      <dgm:t>
        <a:bodyPr/>
        <a:lstStyle/>
        <a:p>
          <a:r>
            <a:rPr lang="en-US" dirty="0" smtClean="0"/>
            <a:t>Financing</a:t>
          </a:r>
          <a:endParaRPr lang="en-US" dirty="0"/>
        </a:p>
      </dgm:t>
    </dgm:pt>
    <dgm:pt modelId="{4C61D5A8-94FF-4590-BF1E-253CB0F29A5A}" type="parTrans" cxnId="{7714FE61-46E3-4B13-9AF9-01670ED898C6}">
      <dgm:prSet/>
      <dgm:spPr/>
      <dgm:t>
        <a:bodyPr/>
        <a:lstStyle/>
        <a:p>
          <a:endParaRPr lang="en-US"/>
        </a:p>
      </dgm:t>
    </dgm:pt>
    <dgm:pt modelId="{EDBC0393-43D0-4B3C-B7E9-01C948592740}" type="sibTrans" cxnId="{7714FE61-46E3-4B13-9AF9-01670ED898C6}">
      <dgm:prSet/>
      <dgm:spPr/>
      <dgm:t>
        <a:bodyPr/>
        <a:lstStyle/>
        <a:p>
          <a:endParaRPr lang="en-US"/>
        </a:p>
      </dgm:t>
    </dgm:pt>
    <dgm:pt modelId="{1A9C3C7E-8BC2-4B1B-B889-58720FEEC976}">
      <dgm:prSet phldrT="[Text]" custT="1"/>
      <dgm:spPr/>
      <dgm:t>
        <a:bodyPr/>
        <a:lstStyle/>
        <a:p>
          <a:r>
            <a:rPr lang="en-GB" sz="1300" b="1" cap="none" dirty="0" smtClean="0">
              <a:latin typeface="+mn-lt"/>
              <a:cs typeface="Arial" panose="020B0604020202020204" pitchFamily="34" charset="0"/>
            </a:rPr>
            <a:t>Grants from central government</a:t>
          </a:r>
          <a:endParaRPr lang="en-US" sz="1300" b="1" dirty="0">
            <a:latin typeface="+mn-lt"/>
          </a:endParaRPr>
        </a:p>
      </dgm:t>
    </dgm:pt>
    <dgm:pt modelId="{DB4507A2-501D-4DC4-AF1A-1628FCD6E149}" type="parTrans" cxnId="{F33499DB-4172-42C6-9B3D-DD098D635806}">
      <dgm:prSet/>
      <dgm:spPr/>
      <dgm:t>
        <a:bodyPr/>
        <a:lstStyle/>
        <a:p>
          <a:endParaRPr lang="en-US"/>
        </a:p>
      </dgm:t>
    </dgm:pt>
    <dgm:pt modelId="{EBEFD162-338B-4FD4-9D3E-C67B5C2B9D11}" type="sibTrans" cxnId="{F33499DB-4172-42C6-9B3D-DD098D635806}">
      <dgm:prSet/>
      <dgm:spPr/>
      <dgm:t>
        <a:bodyPr/>
        <a:lstStyle/>
        <a:p>
          <a:endParaRPr lang="en-US"/>
        </a:p>
      </dgm:t>
    </dgm:pt>
    <dgm:pt modelId="{E89B6DF5-27AA-4DC4-B9D3-11BEFFF584B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cap="none" dirty="0" smtClean="0">
              <a:latin typeface="+mn-lt"/>
              <a:cs typeface="Arial" panose="020B0604020202020204" pitchFamily="34" charset="0"/>
            </a:rPr>
            <a:t>Set standards regarding the delivery of services</a:t>
          </a:r>
          <a:endParaRPr lang="en-US" sz="1200" b="1" dirty="0">
            <a:latin typeface="+mn-lt"/>
            <a:cs typeface="Arial" panose="020B0604020202020204" pitchFamily="34" charset="0"/>
          </a:endParaRPr>
        </a:p>
      </dgm:t>
    </dgm:pt>
    <dgm:pt modelId="{53777B8C-C711-4105-A25D-74E8DFA43420}" type="parTrans" cxnId="{3136B722-9942-4605-B159-31E9793DDF78}">
      <dgm:prSet/>
      <dgm:spPr/>
      <dgm:t>
        <a:bodyPr/>
        <a:lstStyle/>
        <a:p>
          <a:endParaRPr lang="en-US"/>
        </a:p>
      </dgm:t>
    </dgm:pt>
    <dgm:pt modelId="{B6D3E96C-23DA-4BD4-A603-001D2DB6F2A3}" type="sibTrans" cxnId="{3136B722-9942-4605-B159-31E9793DDF78}">
      <dgm:prSet/>
      <dgm:spPr/>
      <dgm:t>
        <a:bodyPr/>
        <a:lstStyle/>
        <a:p>
          <a:endParaRPr lang="en-US"/>
        </a:p>
      </dgm:t>
    </dgm:pt>
    <dgm:pt modelId="{CEE5001B-9E44-4B1E-9044-393401CEA77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cap="none" dirty="0" smtClean="0">
              <a:latin typeface="+mn-lt"/>
              <a:cs typeface="Arial" panose="020B0604020202020204" pitchFamily="34" charset="0"/>
            </a:rPr>
            <a:t>Support supervision</a:t>
          </a:r>
          <a:endParaRPr lang="en-US" sz="1200" b="1" dirty="0">
            <a:latin typeface="+mn-lt"/>
            <a:cs typeface="Arial" panose="020B0604020202020204" pitchFamily="34" charset="0"/>
          </a:endParaRPr>
        </a:p>
      </dgm:t>
    </dgm:pt>
    <dgm:pt modelId="{A7A9E338-085A-4F87-A3B7-2E0903B80DC5}" type="parTrans" cxnId="{4A3BCE72-327B-4091-96E9-9885F9071073}">
      <dgm:prSet/>
      <dgm:spPr/>
      <dgm:t>
        <a:bodyPr/>
        <a:lstStyle/>
        <a:p>
          <a:endParaRPr lang="en-US"/>
        </a:p>
      </dgm:t>
    </dgm:pt>
    <dgm:pt modelId="{09F04F5A-9619-4129-BCAF-5F360B26B1F4}" type="sibTrans" cxnId="{4A3BCE72-327B-4091-96E9-9885F9071073}">
      <dgm:prSet/>
      <dgm:spPr/>
      <dgm:t>
        <a:bodyPr/>
        <a:lstStyle/>
        <a:p>
          <a:endParaRPr lang="en-US"/>
        </a:p>
      </dgm:t>
    </dgm:pt>
    <dgm:pt modelId="{EC972CAE-A343-4D31-8691-AF62FAA12B4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cap="none" dirty="0" smtClean="0">
              <a:latin typeface="+mn-lt"/>
              <a:cs typeface="Arial" panose="020B0604020202020204" pitchFamily="34" charset="0"/>
            </a:rPr>
            <a:t>Mentoring</a:t>
          </a:r>
          <a:endParaRPr lang="en-US" sz="1200" b="1" dirty="0">
            <a:latin typeface="+mn-lt"/>
            <a:cs typeface="Arial" panose="020B0604020202020204" pitchFamily="34" charset="0"/>
          </a:endParaRPr>
        </a:p>
      </dgm:t>
    </dgm:pt>
    <dgm:pt modelId="{A4FD98AD-7EA3-4D78-B219-BC668A586054}" type="parTrans" cxnId="{99AC3DBB-5211-4557-B792-4563FB0543EE}">
      <dgm:prSet/>
      <dgm:spPr/>
      <dgm:t>
        <a:bodyPr/>
        <a:lstStyle/>
        <a:p>
          <a:endParaRPr lang="en-US"/>
        </a:p>
      </dgm:t>
    </dgm:pt>
    <dgm:pt modelId="{056D4F17-3BD7-479F-A4F4-AAAB0809BBCF}" type="sibTrans" cxnId="{99AC3DBB-5211-4557-B792-4563FB0543EE}">
      <dgm:prSet/>
      <dgm:spPr/>
      <dgm:t>
        <a:bodyPr/>
        <a:lstStyle/>
        <a:p>
          <a:endParaRPr lang="en-US"/>
        </a:p>
      </dgm:t>
    </dgm:pt>
    <dgm:pt modelId="{15056EA5-33CA-40E8-BD76-85F25FB7E7E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 smtClean="0">
              <a:latin typeface="+mn-lt"/>
              <a:cs typeface="Arial" panose="020B0604020202020204" pitchFamily="34" charset="0"/>
            </a:rPr>
            <a:t>Capacity building </a:t>
          </a:r>
          <a:endParaRPr lang="en-US" sz="1200" b="1" dirty="0">
            <a:latin typeface="+mn-lt"/>
            <a:cs typeface="Arial" panose="020B0604020202020204" pitchFamily="34" charset="0"/>
          </a:endParaRPr>
        </a:p>
      </dgm:t>
    </dgm:pt>
    <dgm:pt modelId="{307A3F33-24F3-4586-BDCC-4F68086F559D}" type="parTrans" cxnId="{6FA21365-CEFE-4C10-9141-3856EB95A99C}">
      <dgm:prSet/>
      <dgm:spPr/>
      <dgm:t>
        <a:bodyPr/>
        <a:lstStyle/>
        <a:p>
          <a:endParaRPr lang="en-US"/>
        </a:p>
      </dgm:t>
    </dgm:pt>
    <dgm:pt modelId="{B95BEEB2-312E-412F-99CF-60D482755C24}" type="sibTrans" cxnId="{6FA21365-CEFE-4C10-9141-3856EB95A99C}">
      <dgm:prSet/>
      <dgm:spPr/>
      <dgm:t>
        <a:bodyPr/>
        <a:lstStyle/>
        <a:p>
          <a:endParaRPr lang="en-US"/>
        </a:p>
      </dgm:t>
    </dgm:pt>
    <dgm:pt modelId="{FD5DC03D-B403-4143-9E88-16E8F4145FE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b="1" cap="none" dirty="0" smtClean="0">
              <a:latin typeface="+mn-lt"/>
              <a:cs typeface="Arial" panose="020B0604020202020204" pitchFamily="34" charset="0"/>
            </a:rPr>
            <a:t>Locally raised revenues, </a:t>
          </a:r>
          <a:endParaRPr lang="en-US" sz="1300" b="1" dirty="0">
            <a:latin typeface="+mn-lt"/>
            <a:cs typeface="Arial" panose="020B0604020202020204" pitchFamily="34" charset="0"/>
          </a:endParaRPr>
        </a:p>
      </dgm:t>
    </dgm:pt>
    <dgm:pt modelId="{1F08EE1F-34D9-4141-B9BE-89130F957C1C}" type="parTrans" cxnId="{B492E722-A951-46AB-9470-23C726C4AC91}">
      <dgm:prSet/>
      <dgm:spPr/>
      <dgm:t>
        <a:bodyPr/>
        <a:lstStyle/>
        <a:p>
          <a:endParaRPr lang="en-US"/>
        </a:p>
      </dgm:t>
    </dgm:pt>
    <dgm:pt modelId="{01FC93D8-A4C0-43A4-8E8A-06EAEFDD9126}" type="sibTrans" cxnId="{B492E722-A951-46AB-9470-23C726C4AC91}">
      <dgm:prSet/>
      <dgm:spPr/>
      <dgm:t>
        <a:bodyPr/>
        <a:lstStyle/>
        <a:p>
          <a:endParaRPr lang="en-US"/>
        </a:p>
      </dgm:t>
    </dgm:pt>
    <dgm:pt modelId="{A40C9B12-16FE-47C0-948B-5AB50B9340A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b="1" cap="none" dirty="0" smtClean="0">
              <a:latin typeface="+mn-lt"/>
              <a:cs typeface="Arial" panose="020B0604020202020204" pitchFamily="34" charset="0"/>
            </a:rPr>
            <a:t>Development partners</a:t>
          </a:r>
          <a:endParaRPr lang="en-US" sz="1300" b="1" dirty="0">
            <a:latin typeface="+mn-lt"/>
            <a:cs typeface="Arial" panose="020B0604020202020204" pitchFamily="34" charset="0"/>
          </a:endParaRPr>
        </a:p>
      </dgm:t>
    </dgm:pt>
    <dgm:pt modelId="{B3322FD0-94AF-4BE3-9956-B64643883859}" type="parTrans" cxnId="{0F8F68C9-8FC9-4157-ACD6-97202FA05F36}">
      <dgm:prSet/>
      <dgm:spPr/>
      <dgm:t>
        <a:bodyPr/>
        <a:lstStyle/>
        <a:p>
          <a:endParaRPr lang="en-US"/>
        </a:p>
      </dgm:t>
    </dgm:pt>
    <dgm:pt modelId="{BF8C4333-0493-4C99-969B-FF80C7E18B38}" type="sibTrans" cxnId="{0F8F68C9-8FC9-4157-ACD6-97202FA05F36}">
      <dgm:prSet/>
      <dgm:spPr/>
      <dgm:t>
        <a:bodyPr/>
        <a:lstStyle/>
        <a:p>
          <a:endParaRPr lang="en-US"/>
        </a:p>
      </dgm:t>
    </dgm:pt>
    <dgm:pt modelId="{8CFFC23D-9B1C-4C36-B6EA-0C4D5BB24D2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b="1" cap="none" dirty="0" smtClean="0">
              <a:latin typeface="+mn-lt"/>
              <a:cs typeface="Arial" panose="020B0604020202020204" pitchFamily="34" charset="0"/>
            </a:rPr>
            <a:t>Borrowings</a:t>
          </a:r>
          <a:endParaRPr lang="en-US" sz="1300" b="1" dirty="0">
            <a:latin typeface="+mn-lt"/>
            <a:cs typeface="Arial" panose="020B0604020202020204" pitchFamily="34" charset="0"/>
          </a:endParaRPr>
        </a:p>
      </dgm:t>
    </dgm:pt>
    <dgm:pt modelId="{982D19CA-98F4-4E43-BE49-67CF7B51E946}" type="parTrans" cxnId="{4C998A51-5567-4F2D-9C64-9CDC349E636C}">
      <dgm:prSet/>
      <dgm:spPr/>
      <dgm:t>
        <a:bodyPr/>
        <a:lstStyle/>
        <a:p>
          <a:endParaRPr lang="en-US"/>
        </a:p>
      </dgm:t>
    </dgm:pt>
    <dgm:pt modelId="{A308A492-EC3D-4142-B406-627E1A70728D}" type="sibTrans" cxnId="{4C998A51-5567-4F2D-9C64-9CDC349E636C}">
      <dgm:prSet/>
      <dgm:spPr/>
      <dgm:t>
        <a:bodyPr/>
        <a:lstStyle/>
        <a:p>
          <a:endParaRPr lang="en-US"/>
        </a:p>
      </dgm:t>
    </dgm:pt>
    <dgm:pt modelId="{1C2C8116-EB3A-4910-8667-41A2BB865F38}" type="pres">
      <dgm:prSet presAssocID="{BCF1493C-06D3-4566-8267-D11702D4EA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DDCA821-4F20-4D8B-9197-A8BCA4C5F488}" type="pres">
      <dgm:prSet presAssocID="{BCF1493C-06D3-4566-8267-D11702D4EA4A}" presName="children" presStyleCnt="0"/>
      <dgm:spPr/>
    </dgm:pt>
    <dgm:pt modelId="{57A2DA79-2FDF-44F1-916B-224FD51AEB84}" type="pres">
      <dgm:prSet presAssocID="{BCF1493C-06D3-4566-8267-D11702D4EA4A}" presName="child1group" presStyleCnt="0"/>
      <dgm:spPr/>
    </dgm:pt>
    <dgm:pt modelId="{41CD586A-105F-47A8-BA34-97C568C1957C}" type="pres">
      <dgm:prSet presAssocID="{BCF1493C-06D3-4566-8267-D11702D4EA4A}" presName="child1" presStyleLbl="bgAcc1" presStyleIdx="0" presStyleCnt="4"/>
      <dgm:spPr/>
      <dgm:t>
        <a:bodyPr/>
        <a:lstStyle/>
        <a:p>
          <a:endParaRPr lang="en-US"/>
        </a:p>
      </dgm:t>
    </dgm:pt>
    <dgm:pt modelId="{024C6DB8-A0EB-4139-9210-5C3642573FA3}" type="pres">
      <dgm:prSet presAssocID="{BCF1493C-06D3-4566-8267-D11702D4EA4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EF06F-1CB4-4985-A8FF-580A207CA66C}" type="pres">
      <dgm:prSet presAssocID="{BCF1493C-06D3-4566-8267-D11702D4EA4A}" presName="child2group" presStyleCnt="0"/>
      <dgm:spPr/>
    </dgm:pt>
    <dgm:pt modelId="{0C84CE6C-7966-4DB9-B36B-6305784BAD00}" type="pres">
      <dgm:prSet presAssocID="{BCF1493C-06D3-4566-8267-D11702D4EA4A}" presName="child2" presStyleLbl="bgAcc1" presStyleIdx="1" presStyleCnt="4" custScaleX="131538" custLinFactNeighborX="-1235"/>
      <dgm:spPr/>
      <dgm:t>
        <a:bodyPr/>
        <a:lstStyle/>
        <a:p>
          <a:endParaRPr lang="en-US"/>
        </a:p>
      </dgm:t>
    </dgm:pt>
    <dgm:pt modelId="{18A184B2-3437-42DF-80BD-48EDCA8795D3}" type="pres">
      <dgm:prSet presAssocID="{BCF1493C-06D3-4566-8267-D11702D4EA4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27657-710E-4A24-A629-D70541023FDA}" type="pres">
      <dgm:prSet presAssocID="{BCF1493C-06D3-4566-8267-D11702D4EA4A}" presName="child3group" presStyleCnt="0"/>
      <dgm:spPr/>
    </dgm:pt>
    <dgm:pt modelId="{CB7B7047-A55D-47CB-A835-9EFF6CE9FCE1}" type="pres">
      <dgm:prSet presAssocID="{BCF1493C-06D3-4566-8267-D11702D4EA4A}" presName="child3" presStyleLbl="bgAcc1" presStyleIdx="2" presStyleCnt="4" custScaleX="135797" custScaleY="169839" custLinFactNeighborX="30271" custLinFactNeighborY="-22881"/>
      <dgm:spPr/>
      <dgm:t>
        <a:bodyPr/>
        <a:lstStyle/>
        <a:p>
          <a:endParaRPr lang="en-US"/>
        </a:p>
      </dgm:t>
    </dgm:pt>
    <dgm:pt modelId="{1CB1B6D5-4D20-4139-8D22-4ECE289BC7CE}" type="pres">
      <dgm:prSet presAssocID="{BCF1493C-06D3-4566-8267-D11702D4EA4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AD5E5-78E4-44C1-9D9C-1CE82E4272DE}" type="pres">
      <dgm:prSet presAssocID="{BCF1493C-06D3-4566-8267-D11702D4EA4A}" presName="child4group" presStyleCnt="0"/>
      <dgm:spPr/>
    </dgm:pt>
    <dgm:pt modelId="{E1ACDD3B-7FD4-4192-BCC6-5D3E1829313D}" type="pres">
      <dgm:prSet presAssocID="{BCF1493C-06D3-4566-8267-D11702D4EA4A}" presName="child4" presStyleLbl="bgAcc1" presStyleIdx="3" presStyleCnt="4" custScaleX="125418" custScaleY="130155" custLinFactNeighborX="-3706" custLinFactNeighborY="0"/>
      <dgm:spPr/>
      <dgm:t>
        <a:bodyPr/>
        <a:lstStyle/>
        <a:p>
          <a:endParaRPr lang="en-US"/>
        </a:p>
      </dgm:t>
    </dgm:pt>
    <dgm:pt modelId="{C39C119E-50A0-4C3F-A040-8A14DC3F9C74}" type="pres">
      <dgm:prSet presAssocID="{BCF1493C-06D3-4566-8267-D11702D4EA4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FCEB7-3581-49C2-B760-4C36946DC757}" type="pres">
      <dgm:prSet presAssocID="{BCF1493C-06D3-4566-8267-D11702D4EA4A}" presName="childPlaceholder" presStyleCnt="0"/>
      <dgm:spPr/>
    </dgm:pt>
    <dgm:pt modelId="{E9B186D8-0DEC-4450-8084-1DF19217C4F5}" type="pres">
      <dgm:prSet presAssocID="{BCF1493C-06D3-4566-8267-D11702D4EA4A}" presName="circle" presStyleCnt="0"/>
      <dgm:spPr/>
    </dgm:pt>
    <dgm:pt modelId="{11592BCF-8E60-4161-88EE-5301A2E6BA3D}" type="pres">
      <dgm:prSet presAssocID="{BCF1493C-06D3-4566-8267-D11702D4EA4A}" presName="quadrant1" presStyleLbl="node1" presStyleIdx="0" presStyleCnt="4" custLinFactNeighborX="0" custLinFactNeighborY="3357">
        <dgm:presLayoutVars>
          <dgm:chMax val="1"/>
          <dgm:bulletEnabled val="1"/>
        </dgm:presLayoutVars>
      </dgm:prSet>
      <dgm:spPr/>
    </dgm:pt>
    <dgm:pt modelId="{0ECF0B21-9F86-40DE-9ABF-A08C735CD0AC}" type="pres">
      <dgm:prSet presAssocID="{BCF1493C-06D3-4566-8267-D11702D4EA4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6F4E280-FC45-483D-B0E0-C81BF77723E7}" type="pres">
      <dgm:prSet presAssocID="{BCF1493C-06D3-4566-8267-D11702D4EA4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6E7D1AD-A543-4EEF-9886-5B5CC8FC57D3}" type="pres">
      <dgm:prSet presAssocID="{BCF1493C-06D3-4566-8267-D11702D4EA4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B8C9304-B63D-43DD-9F50-DC35040339A4}" type="pres">
      <dgm:prSet presAssocID="{BCF1493C-06D3-4566-8267-D11702D4EA4A}" presName="quadrantPlaceholder" presStyleCnt="0"/>
      <dgm:spPr/>
    </dgm:pt>
    <dgm:pt modelId="{28B63B28-D71A-4FBB-A665-A615BB2B5367}" type="pres">
      <dgm:prSet presAssocID="{BCF1493C-06D3-4566-8267-D11702D4EA4A}" presName="center1" presStyleLbl="fgShp" presStyleIdx="0" presStyleCnt="2"/>
      <dgm:spPr/>
    </dgm:pt>
    <dgm:pt modelId="{E7A25F3D-68FB-48EE-AC34-E1B7E93DF0C1}" type="pres">
      <dgm:prSet presAssocID="{BCF1493C-06D3-4566-8267-D11702D4EA4A}" presName="center2" presStyleLbl="fgShp" presStyleIdx="1" presStyleCnt="2"/>
      <dgm:spPr/>
    </dgm:pt>
  </dgm:ptLst>
  <dgm:cxnLst>
    <dgm:cxn modelId="{2C8277F8-D87A-4823-9A56-CBAEFAB21498}" type="presOf" srcId="{BCF1493C-06D3-4566-8267-D11702D4EA4A}" destId="{1C2C8116-EB3A-4910-8667-41A2BB865F38}" srcOrd="0" destOrd="0" presId="urn:microsoft.com/office/officeart/2005/8/layout/cycle4"/>
    <dgm:cxn modelId="{C82D12BC-8EBA-4955-BA9E-A720918ECC64}" type="presOf" srcId="{15056EA5-33CA-40E8-BD76-85F25FB7E7E9}" destId="{1CB1B6D5-4D20-4139-8D22-4ECE289BC7CE}" srcOrd="1" destOrd="4" presId="urn:microsoft.com/office/officeart/2005/8/layout/cycle4"/>
    <dgm:cxn modelId="{370A8220-D734-43EA-B78F-3EEFE494DBF5}" type="presOf" srcId="{A40C9B12-16FE-47C0-948B-5AB50B9340A4}" destId="{C39C119E-50A0-4C3F-A040-8A14DC3F9C74}" srcOrd="1" destOrd="2" presId="urn:microsoft.com/office/officeart/2005/8/layout/cycle4"/>
    <dgm:cxn modelId="{0F8F68C9-8FC9-4157-ACD6-97202FA05F36}" srcId="{5B5E34AF-A36A-48A1-B735-90EB556D5A67}" destId="{A40C9B12-16FE-47C0-948B-5AB50B9340A4}" srcOrd="2" destOrd="0" parTransId="{B3322FD0-94AF-4BE3-9956-B64643883859}" sibTransId="{BF8C4333-0493-4C99-969B-FF80C7E18B38}"/>
    <dgm:cxn modelId="{814FF1BF-4C98-4937-AEF9-FB962C3F6CF1}" type="presOf" srcId="{EC972CAE-A343-4D31-8691-AF62FAA12B4B}" destId="{CB7B7047-A55D-47CB-A835-9EFF6CE9FCE1}" srcOrd="0" destOrd="3" presId="urn:microsoft.com/office/officeart/2005/8/layout/cycle4"/>
    <dgm:cxn modelId="{E453B1B8-FCDC-4B99-98D0-D3ECEE46361C}" type="presOf" srcId="{1A9C3C7E-8BC2-4B1B-B889-58720FEEC976}" destId="{E1ACDD3B-7FD4-4192-BCC6-5D3E1829313D}" srcOrd="0" destOrd="0" presId="urn:microsoft.com/office/officeart/2005/8/layout/cycle4"/>
    <dgm:cxn modelId="{327476B3-1AF5-4803-8C05-B02574ECA94D}" srcId="{4D5732D7-8126-4AD2-8140-4B9E07E3729F}" destId="{A8A86B4E-1576-471C-8E8D-5AC2A7B5CD27}" srcOrd="0" destOrd="0" parTransId="{8D809262-00E7-42FA-BF27-D34FB3A0CD9A}" sibTransId="{F24F8B45-D28F-4D71-A154-AFD552CBCA5A}"/>
    <dgm:cxn modelId="{4CE025AA-B65C-443D-B298-1439FAD94A89}" type="presOf" srcId="{18B61B3E-6030-4F51-B645-CB0207AC50A5}" destId="{41CD586A-105F-47A8-BA34-97C568C1957C}" srcOrd="0" destOrd="0" presId="urn:microsoft.com/office/officeart/2005/8/layout/cycle4"/>
    <dgm:cxn modelId="{544E679A-7C85-46DD-A886-97DF5F1E1690}" type="presOf" srcId="{18B61B3E-6030-4F51-B645-CB0207AC50A5}" destId="{024C6DB8-A0EB-4139-9210-5C3642573FA3}" srcOrd="1" destOrd="0" presId="urn:microsoft.com/office/officeart/2005/8/layout/cycle4"/>
    <dgm:cxn modelId="{5679DCFB-DDB1-4E36-9805-362FBAC39A0C}" type="presOf" srcId="{5B5E34AF-A36A-48A1-B735-90EB556D5A67}" destId="{06E7D1AD-A543-4EEF-9886-5B5CC8FC57D3}" srcOrd="0" destOrd="0" presId="urn:microsoft.com/office/officeart/2005/8/layout/cycle4"/>
    <dgm:cxn modelId="{C029F213-5895-4AC7-B4FE-A8E70238EDB4}" type="presOf" srcId="{15056EA5-33CA-40E8-BD76-85F25FB7E7E9}" destId="{CB7B7047-A55D-47CB-A835-9EFF6CE9FCE1}" srcOrd="0" destOrd="4" presId="urn:microsoft.com/office/officeart/2005/8/layout/cycle4"/>
    <dgm:cxn modelId="{0D775EAA-9539-4A8A-90D3-0D3177D4F5DB}" srcId="{BCF1493C-06D3-4566-8267-D11702D4EA4A}" destId="{028B5098-B73E-41B3-BBF8-F4E2A120D3AC}" srcOrd="0" destOrd="0" parTransId="{F664182B-A888-4042-BF49-A546B1384C7F}" sibTransId="{87CD459F-6AF9-44C0-A49F-F41B990CA9C3}"/>
    <dgm:cxn modelId="{65215991-2EE3-4991-BE4C-83E7D975B052}" type="presOf" srcId="{ADEB3CC0-3360-484A-952A-3EF5DED486D3}" destId="{16F4E280-FC45-483D-B0E0-C81BF77723E7}" srcOrd="0" destOrd="0" presId="urn:microsoft.com/office/officeart/2005/8/layout/cycle4"/>
    <dgm:cxn modelId="{F33499DB-4172-42C6-9B3D-DD098D635806}" srcId="{5B5E34AF-A36A-48A1-B735-90EB556D5A67}" destId="{1A9C3C7E-8BC2-4B1B-B889-58720FEEC976}" srcOrd="0" destOrd="0" parTransId="{DB4507A2-501D-4DC4-AF1A-1628FCD6E149}" sibTransId="{EBEFD162-338B-4FD4-9D3E-C67B5C2B9D11}"/>
    <dgm:cxn modelId="{6FA21365-CEFE-4C10-9141-3856EB95A99C}" srcId="{ADEB3CC0-3360-484A-952A-3EF5DED486D3}" destId="{15056EA5-33CA-40E8-BD76-85F25FB7E7E9}" srcOrd="4" destOrd="0" parTransId="{307A3F33-24F3-4586-BDCC-4F68086F559D}" sibTransId="{B95BEEB2-312E-412F-99CF-60D482755C24}"/>
    <dgm:cxn modelId="{63301244-3FC9-4A42-B88E-0BAC4287EA4B}" type="presOf" srcId="{FD5DC03D-B403-4143-9E88-16E8F4145FE2}" destId="{C39C119E-50A0-4C3F-A040-8A14DC3F9C74}" srcOrd="1" destOrd="1" presId="urn:microsoft.com/office/officeart/2005/8/layout/cycle4"/>
    <dgm:cxn modelId="{3A9470D7-5041-4724-8D5C-DB44F7809548}" type="presOf" srcId="{8CFFC23D-9B1C-4C36-B6EA-0C4D5BB24D21}" destId="{C39C119E-50A0-4C3F-A040-8A14DC3F9C74}" srcOrd="1" destOrd="3" presId="urn:microsoft.com/office/officeart/2005/8/layout/cycle4"/>
    <dgm:cxn modelId="{5BDE5896-4A8B-42AE-B920-957219F335A5}" type="presOf" srcId="{A8A86B4E-1576-471C-8E8D-5AC2A7B5CD27}" destId="{18A184B2-3437-42DF-80BD-48EDCA8795D3}" srcOrd="1" destOrd="0" presId="urn:microsoft.com/office/officeart/2005/8/layout/cycle4"/>
    <dgm:cxn modelId="{EFA71EFD-6DBC-4529-91F8-9C003316641B}" type="presOf" srcId="{E89B6DF5-27AA-4DC4-B9D3-11BEFFF584BA}" destId="{CB7B7047-A55D-47CB-A835-9EFF6CE9FCE1}" srcOrd="0" destOrd="1" presId="urn:microsoft.com/office/officeart/2005/8/layout/cycle4"/>
    <dgm:cxn modelId="{2A91D076-F1D3-4069-9FB1-340C31FEE22E}" type="presOf" srcId="{265EAB10-3A35-432A-9E10-EA51D8A47CC1}" destId="{CB7B7047-A55D-47CB-A835-9EFF6CE9FCE1}" srcOrd="0" destOrd="0" presId="urn:microsoft.com/office/officeart/2005/8/layout/cycle4"/>
    <dgm:cxn modelId="{502E9476-BD09-4ECF-A2D2-EC8D0771D9C1}" type="presOf" srcId="{4D5732D7-8126-4AD2-8140-4B9E07E3729F}" destId="{0ECF0B21-9F86-40DE-9ABF-A08C735CD0AC}" srcOrd="0" destOrd="0" presId="urn:microsoft.com/office/officeart/2005/8/layout/cycle4"/>
    <dgm:cxn modelId="{B492E722-A951-46AB-9470-23C726C4AC91}" srcId="{5B5E34AF-A36A-48A1-B735-90EB556D5A67}" destId="{FD5DC03D-B403-4143-9E88-16E8F4145FE2}" srcOrd="1" destOrd="0" parTransId="{1F08EE1F-34D9-4141-B9BE-89130F957C1C}" sibTransId="{01FC93D8-A4C0-43A4-8E8A-06EAEFDD9126}"/>
    <dgm:cxn modelId="{4C998A51-5567-4F2D-9C64-9CDC349E636C}" srcId="{5B5E34AF-A36A-48A1-B735-90EB556D5A67}" destId="{8CFFC23D-9B1C-4C36-B6EA-0C4D5BB24D21}" srcOrd="3" destOrd="0" parTransId="{982D19CA-98F4-4E43-BE49-67CF7B51E946}" sibTransId="{A308A492-EC3D-4142-B406-627E1A70728D}"/>
    <dgm:cxn modelId="{FC3DBE7B-4FA5-41D6-A04D-6765BCE14CD6}" type="presOf" srcId="{265EAB10-3A35-432A-9E10-EA51D8A47CC1}" destId="{1CB1B6D5-4D20-4139-8D22-4ECE289BC7CE}" srcOrd="1" destOrd="0" presId="urn:microsoft.com/office/officeart/2005/8/layout/cycle4"/>
    <dgm:cxn modelId="{E2BE0400-0E1A-4C5C-9007-3FDC1FB9D53A}" type="presOf" srcId="{A40C9B12-16FE-47C0-948B-5AB50B9340A4}" destId="{E1ACDD3B-7FD4-4192-BCC6-5D3E1829313D}" srcOrd="0" destOrd="2" presId="urn:microsoft.com/office/officeart/2005/8/layout/cycle4"/>
    <dgm:cxn modelId="{51090FCA-BEA0-40C9-BCE2-81CC924E3997}" type="presOf" srcId="{CEE5001B-9E44-4B1E-9044-393401CEA77A}" destId="{1CB1B6D5-4D20-4139-8D22-4ECE289BC7CE}" srcOrd="1" destOrd="2" presId="urn:microsoft.com/office/officeart/2005/8/layout/cycle4"/>
    <dgm:cxn modelId="{97173D8E-2CA4-4AB9-9C13-174737634B19}" srcId="{BCF1493C-06D3-4566-8267-D11702D4EA4A}" destId="{ADEB3CC0-3360-484A-952A-3EF5DED486D3}" srcOrd="2" destOrd="0" parTransId="{54228EBF-C76E-42B5-9858-C0B308C8BF8E}" sibTransId="{4F8249C9-8FC8-43C1-8400-20747ADD8F58}"/>
    <dgm:cxn modelId="{4A3BCE72-327B-4091-96E9-9885F9071073}" srcId="{ADEB3CC0-3360-484A-952A-3EF5DED486D3}" destId="{CEE5001B-9E44-4B1E-9044-393401CEA77A}" srcOrd="2" destOrd="0" parTransId="{A7A9E338-085A-4F87-A3B7-2E0903B80DC5}" sibTransId="{09F04F5A-9619-4129-BCAF-5F360B26B1F4}"/>
    <dgm:cxn modelId="{99AC3DBB-5211-4557-B792-4563FB0543EE}" srcId="{ADEB3CC0-3360-484A-952A-3EF5DED486D3}" destId="{EC972CAE-A343-4D31-8691-AF62FAA12B4B}" srcOrd="3" destOrd="0" parTransId="{A4FD98AD-7EA3-4D78-B219-BC668A586054}" sibTransId="{056D4F17-3BD7-479F-A4F4-AAAB0809BBCF}"/>
    <dgm:cxn modelId="{92B03AFA-8064-45A9-A4AF-3B8FA01FDEA9}" type="presOf" srcId="{A8A86B4E-1576-471C-8E8D-5AC2A7B5CD27}" destId="{0C84CE6C-7966-4DB9-B36B-6305784BAD00}" srcOrd="0" destOrd="0" presId="urn:microsoft.com/office/officeart/2005/8/layout/cycle4"/>
    <dgm:cxn modelId="{848A685F-F201-4D98-A4B4-FD733C2F347E}" srcId="{ADEB3CC0-3360-484A-952A-3EF5DED486D3}" destId="{265EAB10-3A35-432A-9E10-EA51D8A47CC1}" srcOrd="0" destOrd="0" parTransId="{78D3181C-1B02-4781-AE64-6CBB24F85D4D}" sibTransId="{25F0FFB2-7625-4486-A509-B6F4CC63D050}"/>
    <dgm:cxn modelId="{13CA6A7A-FCD5-4497-8DA9-2DB5CB61DD6B}" type="presOf" srcId="{EC972CAE-A343-4D31-8691-AF62FAA12B4B}" destId="{1CB1B6D5-4D20-4139-8D22-4ECE289BC7CE}" srcOrd="1" destOrd="3" presId="urn:microsoft.com/office/officeart/2005/8/layout/cycle4"/>
    <dgm:cxn modelId="{3136B722-9942-4605-B159-31E9793DDF78}" srcId="{ADEB3CC0-3360-484A-952A-3EF5DED486D3}" destId="{E89B6DF5-27AA-4DC4-B9D3-11BEFFF584BA}" srcOrd="1" destOrd="0" parTransId="{53777B8C-C711-4105-A25D-74E8DFA43420}" sibTransId="{B6D3E96C-23DA-4BD4-A603-001D2DB6F2A3}"/>
    <dgm:cxn modelId="{0C961F84-F449-402E-854B-53BE2CBC641E}" type="presOf" srcId="{028B5098-B73E-41B3-BBF8-F4E2A120D3AC}" destId="{11592BCF-8E60-4161-88EE-5301A2E6BA3D}" srcOrd="0" destOrd="0" presId="urn:microsoft.com/office/officeart/2005/8/layout/cycle4"/>
    <dgm:cxn modelId="{260D1F61-A5FC-4EB1-9ED3-6D27D274E86A}" type="presOf" srcId="{1A9C3C7E-8BC2-4B1B-B889-58720FEEC976}" destId="{C39C119E-50A0-4C3F-A040-8A14DC3F9C74}" srcOrd="1" destOrd="0" presId="urn:microsoft.com/office/officeart/2005/8/layout/cycle4"/>
    <dgm:cxn modelId="{CF3E76DB-064D-4626-94E9-1F7C1A5B5601}" type="presOf" srcId="{FD5DC03D-B403-4143-9E88-16E8F4145FE2}" destId="{E1ACDD3B-7FD4-4192-BCC6-5D3E1829313D}" srcOrd="0" destOrd="1" presId="urn:microsoft.com/office/officeart/2005/8/layout/cycle4"/>
    <dgm:cxn modelId="{9FD18C7D-BAE1-49B1-B7F1-3A83FA1E4A9E}" type="presOf" srcId="{8CFFC23D-9B1C-4C36-B6EA-0C4D5BB24D21}" destId="{E1ACDD3B-7FD4-4192-BCC6-5D3E1829313D}" srcOrd="0" destOrd="3" presId="urn:microsoft.com/office/officeart/2005/8/layout/cycle4"/>
    <dgm:cxn modelId="{78B78026-11CD-4C79-B684-308842DE2179}" type="presOf" srcId="{CEE5001B-9E44-4B1E-9044-393401CEA77A}" destId="{CB7B7047-A55D-47CB-A835-9EFF6CE9FCE1}" srcOrd="0" destOrd="2" presId="urn:microsoft.com/office/officeart/2005/8/layout/cycle4"/>
    <dgm:cxn modelId="{12B223D3-6C14-44D6-9095-657D74D71D7C}" type="presOf" srcId="{E89B6DF5-27AA-4DC4-B9D3-11BEFFF584BA}" destId="{1CB1B6D5-4D20-4139-8D22-4ECE289BC7CE}" srcOrd="1" destOrd="1" presId="urn:microsoft.com/office/officeart/2005/8/layout/cycle4"/>
    <dgm:cxn modelId="{7714FE61-46E3-4B13-9AF9-01670ED898C6}" srcId="{BCF1493C-06D3-4566-8267-D11702D4EA4A}" destId="{5B5E34AF-A36A-48A1-B735-90EB556D5A67}" srcOrd="3" destOrd="0" parTransId="{4C61D5A8-94FF-4590-BF1E-253CB0F29A5A}" sibTransId="{EDBC0393-43D0-4B3C-B7E9-01C948592740}"/>
    <dgm:cxn modelId="{F8511384-D3F5-4D6D-8243-A614764EBD43}" srcId="{028B5098-B73E-41B3-BBF8-F4E2A120D3AC}" destId="{18B61B3E-6030-4F51-B645-CB0207AC50A5}" srcOrd="0" destOrd="0" parTransId="{D145911B-BE2A-4355-A15C-D06ED2744090}" sibTransId="{548057CD-AEC1-4F7C-964D-16888AC1FDCE}"/>
    <dgm:cxn modelId="{81357D67-4A39-4465-A5B8-3BC40351D4AD}" srcId="{BCF1493C-06D3-4566-8267-D11702D4EA4A}" destId="{4D5732D7-8126-4AD2-8140-4B9E07E3729F}" srcOrd="1" destOrd="0" parTransId="{E1C9F915-5D11-4E82-A92A-8B9F39C97B2C}" sibTransId="{D87C692F-CDD6-47A5-98EB-B5F0E830BC91}"/>
    <dgm:cxn modelId="{FCDA6106-D741-43D7-BA4C-2B5D81AFDFD7}" type="presParOf" srcId="{1C2C8116-EB3A-4910-8667-41A2BB865F38}" destId="{0DDCA821-4F20-4D8B-9197-A8BCA4C5F488}" srcOrd="0" destOrd="0" presId="urn:microsoft.com/office/officeart/2005/8/layout/cycle4"/>
    <dgm:cxn modelId="{A9E47E88-D2DC-4949-8EB6-EC179262A3DC}" type="presParOf" srcId="{0DDCA821-4F20-4D8B-9197-A8BCA4C5F488}" destId="{57A2DA79-2FDF-44F1-916B-224FD51AEB84}" srcOrd="0" destOrd="0" presId="urn:microsoft.com/office/officeart/2005/8/layout/cycle4"/>
    <dgm:cxn modelId="{FA53D86F-360A-46CD-BCF2-4960E95F3419}" type="presParOf" srcId="{57A2DA79-2FDF-44F1-916B-224FD51AEB84}" destId="{41CD586A-105F-47A8-BA34-97C568C1957C}" srcOrd="0" destOrd="0" presId="urn:microsoft.com/office/officeart/2005/8/layout/cycle4"/>
    <dgm:cxn modelId="{494C2FBC-2AD6-4B4C-A9C8-673FEAF56121}" type="presParOf" srcId="{57A2DA79-2FDF-44F1-916B-224FD51AEB84}" destId="{024C6DB8-A0EB-4139-9210-5C3642573FA3}" srcOrd="1" destOrd="0" presId="urn:microsoft.com/office/officeart/2005/8/layout/cycle4"/>
    <dgm:cxn modelId="{453D5B9E-873F-46F8-978B-D0C87F6C7C68}" type="presParOf" srcId="{0DDCA821-4F20-4D8B-9197-A8BCA4C5F488}" destId="{73CEF06F-1CB4-4985-A8FF-580A207CA66C}" srcOrd="1" destOrd="0" presId="urn:microsoft.com/office/officeart/2005/8/layout/cycle4"/>
    <dgm:cxn modelId="{51B2D3D5-2FB3-4371-AF44-97A230C23146}" type="presParOf" srcId="{73CEF06F-1CB4-4985-A8FF-580A207CA66C}" destId="{0C84CE6C-7966-4DB9-B36B-6305784BAD00}" srcOrd="0" destOrd="0" presId="urn:microsoft.com/office/officeart/2005/8/layout/cycle4"/>
    <dgm:cxn modelId="{82BBC0C8-FED6-4626-9631-5502C9105D2A}" type="presParOf" srcId="{73CEF06F-1CB4-4985-A8FF-580A207CA66C}" destId="{18A184B2-3437-42DF-80BD-48EDCA8795D3}" srcOrd="1" destOrd="0" presId="urn:microsoft.com/office/officeart/2005/8/layout/cycle4"/>
    <dgm:cxn modelId="{8312DA39-80CF-4FE1-A1E4-80A51D93A299}" type="presParOf" srcId="{0DDCA821-4F20-4D8B-9197-A8BCA4C5F488}" destId="{7B727657-710E-4A24-A629-D70541023FDA}" srcOrd="2" destOrd="0" presId="urn:microsoft.com/office/officeart/2005/8/layout/cycle4"/>
    <dgm:cxn modelId="{146D85CC-60DC-4A1A-A035-20EB0DDF9365}" type="presParOf" srcId="{7B727657-710E-4A24-A629-D70541023FDA}" destId="{CB7B7047-A55D-47CB-A835-9EFF6CE9FCE1}" srcOrd="0" destOrd="0" presId="urn:microsoft.com/office/officeart/2005/8/layout/cycle4"/>
    <dgm:cxn modelId="{3B47C462-50AA-4686-9A60-F8CC7AE91E30}" type="presParOf" srcId="{7B727657-710E-4A24-A629-D70541023FDA}" destId="{1CB1B6D5-4D20-4139-8D22-4ECE289BC7CE}" srcOrd="1" destOrd="0" presId="urn:microsoft.com/office/officeart/2005/8/layout/cycle4"/>
    <dgm:cxn modelId="{742EFD02-ADBE-4AA2-A172-03BD199B91D5}" type="presParOf" srcId="{0DDCA821-4F20-4D8B-9197-A8BCA4C5F488}" destId="{57FAD5E5-78E4-44C1-9D9C-1CE82E4272DE}" srcOrd="3" destOrd="0" presId="urn:microsoft.com/office/officeart/2005/8/layout/cycle4"/>
    <dgm:cxn modelId="{8029F001-560B-43EA-9BA9-65E283F5B78E}" type="presParOf" srcId="{57FAD5E5-78E4-44C1-9D9C-1CE82E4272DE}" destId="{E1ACDD3B-7FD4-4192-BCC6-5D3E1829313D}" srcOrd="0" destOrd="0" presId="urn:microsoft.com/office/officeart/2005/8/layout/cycle4"/>
    <dgm:cxn modelId="{3FBCA50A-08BE-4F4A-837C-46B98CD420C6}" type="presParOf" srcId="{57FAD5E5-78E4-44C1-9D9C-1CE82E4272DE}" destId="{C39C119E-50A0-4C3F-A040-8A14DC3F9C74}" srcOrd="1" destOrd="0" presId="urn:microsoft.com/office/officeart/2005/8/layout/cycle4"/>
    <dgm:cxn modelId="{57D8F1D5-9E08-4CD9-A8C2-8E13EDC6A5C0}" type="presParOf" srcId="{0DDCA821-4F20-4D8B-9197-A8BCA4C5F488}" destId="{B23FCEB7-3581-49C2-B760-4C36946DC757}" srcOrd="4" destOrd="0" presId="urn:microsoft.com/office/officeart/2005/8/layout/cycle4"/>
    <dgm:cxn modelId="{D42C549F-470A-4562-8036-50EDE76504D0}" type="presParOf" srcId="{1C2C8116-EB3A-4910-8667-41A2BB865F38}" destId="{E9B186D8-0DEC-4450-8084-1DF19217C4F5}" srcOrd="1" destOrd="0" presId="urn:microsoft.com/office/officeart/2005/8/layout/cycle4"/>
    <dgm:cxn modelId="{BA6A235F-9F67-4463-8E11-E458A838FB5B}" type="presParOf" srcId="{E9B186D8-0DEC-4450-8084-1DF19217C4F5}" destId="{11592BCF-8E60-4161-88EE-5301A2E6BA3D}" srcOrd="0" destOrd="0" presId="urn:microsoft.com/office/officeart/2005/8/layout/cycle4"/>
    <dgm:cxn modelId="{7A885E3C-3CBA-4244-8A1E-C67674D6EB00}" type="presParOf" srcId="{E9B186D8-0DEC-4450-8084-1DF19217C4F5}" destId="{0ECF0B21-9F86-40DE-9ABF-A08C735CD0AC}" srcOrd="1" destOrd="0" presId="urn:microsoft.com/office/officeart/2005/8/layout/cycle4"/>
    <dgm:cxn modelId="{AE25E3F7-490D-4840-BAC9-8E538DA3F497}" type="presParOf" srcId="{E9B186D8-0DEC-4450-8084-1DF19217C4F5}" destId="{16F4E280-FC45-483D-B0E0-C81BF77723E7}" srcOrd="2" destOrd="0" presId="urn:microsoft.com/office/officeart/2005/8/layout/cycle4"/>
    <dgm:cxn modelId="{05099503-8AE8-47BA-AA83-62AF848B5397}" type="presParOf" srcId="{E9B186D8-0DEC-4450-8084-1DF19217C4F5}" destId="{06E7D1AD-A543-4EEF-9886-5B5CC8FC57D3}" srcOrd="3" destOrd="0" presId="urn:microsoft.com/office/officeart/2005/8/layout/cycle4"/>
    <dgm:cxn modelId="{79704212-DCAC-4B48-9141-EBAE1B6580B4}" type="presParOf" srcId="{E9B186D8-0DEC-4450-8084-1DF19217C4F5}" destId="{3B8C9304-B63D-43DD-9F50-DC35040339A4}" srcOrd="4" destOrd="0" presId="urn:microsoft.com/office/officeart/2005/8/layout/cycle4"/>
    <dgm:cxn modelId="{7F64B5F8-58AF-442E-A19B-F4CB2D68D607}" type="presParOf" srcId="{1C2C8116-EB3A-4910-8667-41A2BB865F38}" destId="{28B63B28-D71A-4FBB-A665-A615BB2B5367}" srcOrd="2" destOrd="0" presId="urn:microsoft.com/office/officeart/2005/8/layout/cycle4"/>
    <dgm:cxn modelId="{57364C81-9962-4388-9738-4ACC37951C8B}" type="presParOf" srcId="{1C2C8116-EB3A-4910-8667-41A2BB865F38}" destId="{E7A25F3D-68FB-48EE-AC34-E1B7E93DF0C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AC2CF-4702-4D4F-9F10-8C80A91D073E}" type="doc">
      <dgm:prSet loTypeId="urn:microsoft.com/office/officeart/2008/layout/VerticalCurvedList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7657FE-2307-4ECD-9B46-6F44FFCF39C3}">
      <dgm:prSet custT="1"/>
      <dgm:spPr/>
      <dgm:t>
        <a:bodyPr/>
        <a:lstStyle/>
        <a:p>
          <a:r>
            <a:rPr lang="en-GB" sz="2400" b="1" u="sng" dirty="0" smtClean="0"/>
            <a:t>Local revenues </a:t>
          </a:r>
          <a:r>
            <a:rPr lang="en-GB" sz="2000" b="1" u="sng" dirty="0" smtClean="0"/>
            <a:t>- </a:t>
          </a:r>
          <a:r>
            <a:rPr lang="en-GB" sz="2000" dirty="0" smtClean="0"/>
            <a:t> local governments have the power to levy and appropriate taxes and fees</a:t>
          </a:r>
          <a:endParaRPr lang="en-US" sz="2000" dirty="0"/>
        </a:p>
      </dgm:t>
    </dgm:pt>
    <dgm:pt modelId="{379051A7-AD9F-4444-8BEB-B581C30A01B8}" type="parTrans" cxnId="{39701083-B0C3-4D42-8ECF-B14E4822C994}">
      <dgm:prSet/>
      <dgm:spPr/>
      <dgm:t>
        <a:bodyPr/>
        <a:lstStyle/>
        <a:p>
          <a:endParaRPr lang="en-US"/>
        </a:p>
      </dgm:t>
    </dgm:pt>
    <dgm:pt modelId="{E3154F46-D013-4375-A598-4DCD4F826CD3}" type="sibTrans" cxnId="{39701083-B0C3-4D42-8ECF-B14E4822C994}">
      <dgm:prSet/>
      <dgm:spPr/>
      <dgm:t>
        <a:bodyPr/>
        <a:lstStyle/>
        <a:p>
          <a:endParaRPr lang="en-US"/>
        </a:p>
      </dgm:t>
    </dgm:pt>
    <dgm:pt modelId="{1C20863D-A93A-4EB8-91F9-39832645D7AE}">
      <dgm:prSet/>
      <dgm:spPr/>
      <dgm:t>
        <a:bodyPr/>
        <a:lstStyle/>
        <a:p>
          <a:r>
            <a:rPr lang="en-GB" b="1" dirty="0" smtClean="0"/>
            <a:t>Grants </a:t>
          </a:r>
          <a:r>
            <a:rPr lang="en-GB" dirty="0" smtClean="0"/>
            <a:t>- </a:t>
          </a:r>
          <a:r>
            <a:rPr lang="en-GB" b="1" u="sng" dirty="0" smtClean="0"/>
            <a:t>unconditional, conditional and equalisation grants</a:t>
          </a:r>
          <a:endParaRPr lang="en-US" dirty="0"/>
        </a:p>
      </dgm:t>
    </dgm:pt>
    <dgm:pt modelId="{70E8EE8F-FA78-44CC-A45B-C967B17F74AD}" type="parTrans" cxnId="{8EB942DA-D2A8-412C-9151-930F4A137312}">
      <dgm:prSet/>
      <dgm:spPr/>
      <dgm:t>
        <a:bodyPr/>
        <a:lstStyle/>
        <a:p>
          <a:endParaRPr lang="en-US"/>
        </a:p>
      </dgm:t>
    </dgm:pt>
    <dgm:pt modelId="{5C091427-A6E1-4DC3-9A30-3246FC25D474}" type="sibTrans" cxnId="{8EB942DA-D2A8-412C-9151-930F4A137312}">
      <dgm:prSet/>
      <dgm:spPr/>
      <dgm:t>
        <a:bodyPr/>
        <a:lstStyle/>
        <a:p>
          <a:endParaRPr lang="en-US"/>
        </a:p>
      </dgm:t>
    </dgm:pt>
    <dgm:pt modelId="{B136D3B0-4923-472E-83EA-26929BF100CD}">
      <dgm:prSet/>
      <dgm:spPr/>
      <dgm:t>
        <a:bodyPr/>
        <a:lstStyle/>
        <a:p>
          <a:r>
            <a:rPr lang="en-GB" b="1" dirty="0" smtClean="0"/>
            <a:t>Donations</a:t>
          </a:r>
          <a:r>
            <a:rPr lang="en-GB" dirty="0" smtClean="0"/>
            <a:t> from friends and well-wishers</a:t>
          </a:r>
          <a:endParaRPr lang="en-GB" dirty="0" smtClean="0"/>
        </a:p>
      </dgm:t>
    </dgm:pt>
    <dgm:pt modelId="{62065A5B-CFF0-4301-B752-6D9ED1F21447}" type="parTrans" cxnId="{88367E37-90B7-4FEE-AB83-92A7A64B762C}">
      <dgm:prSet/>
      <dgm:spPr/>
      <dgm:t>
        <a:bodyPr/>
        <a:lstStyle/>
        <a:p>
          <a:endParaRPr lang="en-US"/>
        </a:p>
      </dgm:t>
    </dgm:pt>
    <dgm:pt modelId="{CF28FE7F-3183-4CED-A525-39F82699E507}" type="sibTrans" cxnId="{88367E37-90B7-4FEE-AB83-92A7A64B762C}">
      <dgm:prSet/>
      <dgm:spPr/>
      <dgm:t>
        <a:bodyPr/>
        <a:lstStyle/>
        <a:p>
          <a:endParaRPr lang="en-US"/>
        </a:p>
      </dgm:t>
    </dgm:pt>
    <dgm:pt modelId="{5137AC15-FACD-4C74-988A-5E1AC3AF42DF}">
      <dgm:prSet/>
      <dgm:spPr/>
      <dgm:t>
        <a:bodyPr/>
        <a:lstStyle/>
        <a:p>
          <a:r>
            <a:rPr lang="en-GB" altLang="en-US" b="1" dirty="0" smtClean="0"/>
            <a:t>Borrowing</a:t>
          </a:r>
          <a:r>
            <a:rPr lang="en-GB" altLang="en-US" dirty="0" smtClean="0"/>
            <a:t> – Loans, grants... Article </a:t>
          </a:r>
          <a:r>
            <a:rPr lang="en-GB" altLang="en-US" b="1" dirty="0" smtClean="0"/>
            <a:t>195</a:t>
          </a:r>
          <a:r>
            <a:rPr lang="en-GB" altLang="en-US" dirty="0" smtClean="0"/>
            <a:t> of constitution</a:t>
          </a:r>
          <a:endParaRPr lang="en-US" dirty="0"/>
        </a:p>
      </dgm:t>
    </dgm:pt>
    <dgm:pt modelId="{601BD9AA-4585-4E82-90F0-3A03C5A37639}" type="parTrans" cxnId="{BC80D609-A3D1-4C15-978C-E16BD43EA45E}">
      <dgm:prSet/>
      <dgm:spPr/>
      <dgm:t>
        <a:bodyPr/>
        <a:lstStyle/>
        <a:p>
          <a:endParaRPr lang="en-US"/>
        </a:p>
      </dgm:t>
    </dgm:pt>
    <dgm:pt modelId="{45206018-15AE-4380-8774-128CA077D3EA}" type="sibTrans" cxnId="{BC80D609-A3D1-4C15-978C-E16BD43EA45E}">
      <dgm:prSet/>
      <dgm:spPr/>
      <dgm:t>
        <a:bodyPr/>
        <a:lstStyle/>
        <a:p>
          <a:endParaRPr lang="en-US"/>
        </a:p>
      </dgm:t>
    </dgm:pt>
    <dgm:pt modelId="{E712F84D-A674-E145-87E1-319E9EA79856}" type="pres">
      <dgm:prSet presAssocID="{7B5AC2CF-4702-4D4F-9F10-8C80A91D07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AC4657-F20C-6C46-9C01-42BF24E2B01B}" type="pres">
      <dgm:prSet presAssocID="{7B5AC2CF-4702-4D4F-9F10-8C80A91D073E}" presName="Name1" presStyleCnt="0"/>
      <dgm:spPr/>
      <dgm:t>
        <a:bodyPr/>
        <a:lstStyle/>
        <a:p>
          <a:endParaRPr lang="en-US"/>
        </a:p>
      </dgm:t>
    </dgm:pt>
    <dgm:pt modelId="{7D90B577-0496-DC4C-A4D4-C963008ECC33}" type="pres">
      <dgm:prSet presAssocID="{7B5AC2CF-4702-4D4F-9F10-8C80A91D073E}" presName="cycle" presStyleCnt="0"/>
      <dgm:spPr/>
      <dgm:t>
        <a:bodyPr/>
        <a:lstStyle/>
        <a:p>
          <a:endParaRPr lang="en-US"/>
        </a:p>
      </dgm:t>
    </dgm:pt>
    <dgm:pt modelId="{045A275D-E493-E84C-8208-473995A86328}" type="pres">
      <dgm:prSet presAssocID="{7B5AC2CF-4702-4D4F-9F10-8C80A91D073E}" presName="srcNode" presStyleLbl="node1" presStyleIdx="0" presStyleCnt="4"/>
      <dgm:spPr/>
      <dgm:t>
        <a:bodyPr/>
        <a:lstStyle/>
        <a:p>
          <a:endParaRPr lang="en-US"/>
        </a:p>
      </dgm:t>
    </dgm:pt>
    <dgm:pt modelId="{9ABB14E5-05F7-6E4D-81DC-606EFB3C19BC}" type="pres">
      <dgm:prSet presAssocID="{7B5AC2CF-4702-4D4F-9F10-8C80A91D073E}" presName="conn" presStyleLbl="parChTrans1D2" presStyleIdx="0" presStyleCnt="1"/>
      <dgm:spPr/>
      <dgm:t>
        <a:bodyPr/>
        <a:lstStyle/>
        <a:p>
          <a:endParaRPr lang="en-US"/>
        </a:p>
      </dgm:t>
    </dgm:pt>
    <dgm:pt modelId="{430F31A1-2814-EC4D-A5C5-597F32B74108}" type="pres">
      <dgm:prSet presAssocID="{7B5AC2CF-4702-4D4F-9F10-8C80A91D073E}" presName="extraNode" presStyleLbl="node1" presStyleIdx="0" presStyleCnt="4"/>
      <dgm:spPr/>
      <dgm:t>
        <a:bodyPr/>
        <a:lstStyle/>
        <a:p>
          <a:endParaRPr lang="en-US"/>
        </a:p>
      </dgm:t>
    </dgm:pt>
    <dgm:pt modelId="{17DADC16-FDE8-A245-9748-4064CF277ECD}" type="pres">
      <dgm:prSet presAssocID="{7B5AC2CF-4702-4D4F-9F10-8C80A91D073E}" presName="dstNode" presStyleLbl="node1" presStyleIdx="0" presStyleCnt="4"/>
      <dgm:spPr/>
      <dgm:t>
        <a:bodyPr/>
        <a:lstStyle/>
        <a:p>
          <a:endParaRPr lang="en-US"/>
        </a:p>
      </dgm:t>
    </dgm:pt>
    <dgm:pt modelId="{D51612BD-0BC6-41A0-97AB-7450EE7F2664}" type="pres">
      <dgm:prSet presAssocID="{CC7657FE-2307-4ECD-9B46-6F44FFCF39C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BFEB9-06BF-4756-B4FE-D73BBCE6889B}" type="pres">
      <dgm:prSet presAssocID="{CC7657FE-2307-4ECD-9B46-6F44FFCF39C3}" presName="accent_1" presStyleCnt="0"/>
      <dgm:spPr/>
      <dgm:t>
        <a:bodyPr/>
        <a:lstStyle/>
        <a:p>
          <a:endParaRPr lang="en-US"/>
        </a:p>
      </dgm:t>
    </dgm:pt>
    <dgm:pt modelId="{ACF8A19C-F43B-402F-9519-0EED5256692E}" type="pres">
      <dgm:prSet presAssocID="{CC7657FE-2307-4ECD-9B46-6F44FFCF39C3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4F2E9FBE-C407-4B43-8145-CDA924A6A7F1}" type="pres">
      <dgm:prSet presAssocID="{1C20863D-A93A-4EB8-91F9-39832645D7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647D6-9E21-4615-8EE2-1F6367410601}" type="pres">
      <dgm:prSet presAssocID="{1C20863D-A93A-4EB8-91F9-39832645D7AE}" presName="accent_2" presStyleCnt="0"/>
      <dgm:spPr/>
      <dgm:t>
        <a:bodyPr/>
        <a:lstStyle/>
        <a:p>
          <a:endParaRPr lang="en-US"/>
        </a:p>
      </dgm:t>
    </dgm:pt>
    <dgm:pt modelId="{18A9F77E-5F85-44EE-9DD5-6E8E65C110A5}" type="pres">
      <dgm:prSet presAssocID="{1C20863D-A93A-4EB8-91F9-39832645D7AE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FAADEC91-A3AC-4740-B893-8C3DC5B12FBF}" type="pres">
      <dgm:prSet presAssocID="{B136D3B0-4923-472E-83EA-26929BF100C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43779-F262-4BF1-A34D-B843C7EEED96}" type="pres">
      <dgm:prSet presAssocID="{B136D3B0-4923-472E-83EA-26929BF100CD}" presName="accent_3" presStyleCnt="0"/>
      <dgm:spPr/>
      <dgm:t>
        <a:bodyPr/>
        <a:lstStyle/>
        <a:p>
          <a:endParaRPr lang="en-US"/>
        </a:p>
      </dgm:t>
    </dgm:pt>
    <dgm:pt modelId="{E7CFDEEB-59C8-472D-A020-F88FA5E5DBD5}" type="pres">
      <dgm:prSet presAssocID="{B136D3B0-4923-472E-83EA-26929BF100CD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AF0FD6C8-90B7-4824-8870-6AA21BE16851}" type="pres">
      <dgm:prSet presAssocID="{5137AC15-FACD-4C74-988A-5E1AC3AF42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96A72-AED5-4280-8810-98D87AFB9275}" type="pres">
      <dgm:prSet presAssocID="{5137AC15-FACD-4C74-988A-5E1AC3AF42DF}" presName="accent_4" presStyleCnt="0"/>
      <dgm:spPr/>
      <dgm:t>
        <a:bodyPr/>
        <a:lstStyle/>
        <a:p>
          <a:endParaRPr lang="en-US"/>
        </a:p>
      </dgm:t>
    </dgm:pt>
    <dgm:pt modelId="{79A2AA2E-1DAB-4F5B-BA38-8B1B5D9610DF}" type="pres">
      <dgm:prSet presAssocID="{5137AC15-FACD-4C74-988A-5E1AC3AF42DF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5ADC7A50-82DB-46C5-8420-9164675AAEC2}" type="presOf" srcId="{E3154F46-D013-4375-A598-4DCD4F826CD3}" destId="{9ABB14E5-05F7-6E4D-81DC-606EFB3C19BC}" srcOrd="0" destOrd="0" presId="urn:microsoft.com/office/officeart/2008/layout/VerticalCurvedList"/>
    <dgm:cxn modelId="{123578BE-CE2F-4ECA-BEFC-50AA6995B109}" type="presOf" srcId="{1C20863D-A93A-4EB8-91F9-39832645D7AE}" destId="{4F2E9FBE-C407-4B43-8145-CDA924A6A7F1}" srcOrd="0" destOrd="0" presId="urn:microsoft.com/office/officeart/2008/layout/VerticalCurvedList"/>
    <dgm:cxn modelId="{88367E37-90B7-4FEE-AB83-92A7A64B762C}" srcId="{7B5AC2CF-4702-4D4F-9F10-8C80A91D073E}" destId="{B136D3B0-4923-472E-83EA-26929BF100CD}" srcOrd="2" destOrd="0" parTransId="{62065A5B-CFF0-4301-B752-6D9ED1F21447}" sibTransId="{CF28FE7F-3183-4CED-A525-39F82699E507}"/>
    <dgm:cxn modelId="{2BE38551-2B4C-49C0-AE63-8B434B44806F}" type="presOf" srcId="{B136D3B0-4923-472E-83EA-26929BF100CD}" destId="{FAADEC91-A3AC-4740-B893-8C3DC5B12FBF}" srcOrd="0" destOrd="0" presId="urn:microsoft.com/office/officeart/2008/layout/VerticalCurvedList"/>
    <dgm:cxn modelId="{959008B8-150C-41E9-B261-29DB68BF4BB1}" type="presOf" srcId="{CC7657FE-2307-4ECD-9B46-6F44FFCF39C3}" destId="{D51612BD-0BC6-41A0-97AB-7450EE7F2664}" srcOrd="0" destOrd="0" presId="urn:microsoft.com/office/officeart/2008/layout/VerticalCurvedList"/>
    <dgm:cxn modelId="{6E87279C-A959-4A0D-A458-2537D7CCBBC2}" type="presOf" srcId="{5137AC15-FACD-4C74-988A-5E1AC3AF42DF}" destId="{AF0FD6C8-90B7-4824-8870-6AA21BE16851}" srcOrd="0" destOrd="0" presId="urn:microsoft.com/office/officeart/2008/layout/VerticalCurvedList"/>
    <dgm:cxn modelId="{4928E0CD-1AC9-4979-BDD4-2825CAE9E310}" type="presOf" srcId="{7B5AC2CF-4702-4D4F-9F10-8C80A91D073E}" destId="{E712F84D-A674-E145-87E1-319E9EA79856}" srcOrd="0" destOrd="0" presId="urn:microsoft.com/office/officeart/2008/layout/VerticalCurvedList"/>
    <dgm:cxn modelId="{BC80D609-A3D1-4C15-978C-E16BD43EA45E}" srcId="{7B5AC2CF-4702-4D4F-9F10-8C80A91D073E}" destId="{5137AC15-FACD-4C74-988A-5E1AC3AF42DF}" srcOrd="3" destOrd="0" parTransId="{601BD9AA-4585-4E82-90F0-3A03C5A37639}" sibTransId="{45206018-15AE-4380-8774-128CA077D3EA}"/>
    <dgm:cxn modelId="{39701083-B0C3-4D42-8ECF-B14E4822C994}" srcId="{7B5AC2CF-4702-4D4F-9F10-8C80A91D073E}" destId="{CC7657FE-2307-4ECD-9B46-6F44FFCF39C3}" srcOrd="0" destOrd="0" parTransId="{379051A7-AD9F-4444-8BEB-B581C30A01B8}" sibTransId="{E3154F46-D013-4375-A598-4DCD4F826CD3}"/>
    <dgm:cxn modelId="{8EB942DA-D2A8-412C-9151-930F4A137312}" srcId="{7B5AC2CF-4702-4D4F-9F10-8C80A91D073E}" destId="{1C20863D-A93A-4EB8-91F9-39832645D7AE}" srcOrd="1" destOrd="0" parTransId="{70E8EE8F-FA78-44CC-A45B-C967B17F74AD}" sibTransId="{5C091427-A6E1-4DC3-9A30-3246FC25D474}"/>
    <dgm:cxn modelId="{8D7665DC-E0AB-4202-A53E-377A0BD2FBC4}" type="presParOf" srcId="{E712F84D-A674-E145-87E1-319E9EA79856}" destId="{9FAC4657-F20C-6C46-9C01-42BF24E2B01B}" srcOrd="0" destOrd="0" presId="urn:microsoft.com/office/officeart/2008/layout/VerticalCurvedList"/>
    <dgm:cxn modelId="{53656B6C-45D0-4925-8182-4D32EF547687}" type="presParOf" srcId="{9FAC4657-F20C-6C46-9C01-42BF24E2B01B}" destId="{7D90B577-0496-DC4C-A4D4-C963008ECC33}" srcOrd="0" destOrd="0" presId="urn:microsoft.com/office/officeart/2008/layout/VerticalCurvedList"/>
    <dgm:cxn modelId="{EF0C592C-5124-4250-8EA6-E6CD87BA3D2A}" type="presParOf" srcId="{7D90B577-0496-DC4C-A4D4-C963008ECC33}" destId="{045A275D-E493-E84C-8208-473995A86328}" srcOrd="0" destOrd="0" presId="urn:microsoft.com/office/officeart/2008/layout/VerticalCurvedList"/>
    <dgm:cxn modelId="{ADFC787C-0D9F-404C-8050-F67B79D3792E}" type="presParOf" srcId="{7D90B577-0496-DC4C-A4D4-C963008ECC33}" destId="{9ABB14E5-05F7-6E4D-81DC-606EFB3C19BC}" srcOrd="1" destOrd="0" presId="urn:microsoft.com/office/officeart/2008/layout/VerticalCurvedList"/>
    <dgm:cxn modelId="{4D065082-1B1D-49EB-9444-CCA4374CC807}" type="presParOf" srcId="{7D90B577-0496-DC4C-A4D4-C963008ECC33}" destId="{430F31A1-2814-EC4D-A5C5-597F32B74108}" srcOrd="2" destOrd="0" presId="urn:microsoft.com/office/officeart/2008/layout/VerticalCurvedList"/>
    <dgm:cxn modelId="{1C02828D-6940-48C9-BA84-B93E6FBD7F33}" type="presParOf" srcId="{7D90B577-0496-DC4C-A4D4-C963008ECC33}" destId="{17DADC16-FDE8-A245-9748-4064CF277ECD}" srcOrd="3" destOrd="0" presId="urn:microsoft.com/office/officeart/2008/layout/VerticalCurvedList"/>
    <dgm:cxn modelId="{3E1E7DDA-A8BA-4422-84EE-12B8BA9E4546}" type="presParOf" srcId="{9FAC4657-F20C-6C46-9C01-42BF24E2B01B}" destId="{D51612BD-0BC6-41A0-97AB-7450EE7F2664}" srcOrd="1" destOrd="0" presId="urn:microsoft.com/office/officeart/2008/layout/VerticalCurvedList"/>
    <dgm:cxn modelId="{91883A84-6ECF-45D2-83FA-BBD02B7C0B98}" type="presParOf" srcId="{9FAC4657-F20C-6C46-9C01-42BF24E2B01B}" destId="{EEEBFEB9-06BF-4756-B4FE-D73BBCE6889B}" srcOrd="2" destOrd="0" presId="urn:microsoft.com/office/officeart/2008/layout/VerticalCurvedList"/>
    <dgm:cxn modelId="{F217D7F2-192E-4365-B260-98829880CAE9}" type="presParOf" srcId="{EEEBFEB9-06BF-4756-B4FE-D73BBCE6889B}" destId="{ACF8A19C-F43B-402F-9519-0EED5256692E}" srcOrd="0" destOrd="0" presId="urn:microsoft.com/office/officeart/2008/layout/VerticalCurvedList"/>
    <dgm:cxn modelId="{2A5E7813-C79D-4E1E-B203-8C148E69AB6F}" type="presParOf" srcId="{9FAC4657-F20C-6C46-9C01-42BF24E2B01B}" destId="{4F2E9FBE-C407-4B43-8145-CDA924A6A7F1}" srcOrd="3" destOrd="0" presId="urn:microsoft.com/office/officeart/2008/layout/VerticalCurvedList"/>
    <dgm:cxn modelId="{50D99EB8-B8AD-44D3-94F2-174499B50F71}" type="presParOf" srcId="{9FAC4657-F20C-6C46-9C01-42BF24E2B01B}" destId="{20A647D6-9E21-4615-8EE2-1F6367410601}" srcOrd="4" destOrd="0" presId="urn:microsoft.com/office/officeart/2008/layout/VerticalCurvedList"/>
    <dgm:cxn modelId="{51CBEEA9-894E-4013-8884-13127C3E2190}" type="presParOf" srcId="{20A647D6-9E21-4615-8EE2-1F6367410601}" destId="{18A9F77E-5F85-44EE-9DD5-6E8E65C110A5}" srcOrd="0" destOrd="0" presId="urn:microsoft.com/office/officeart/2008/layout/VerticalCurvedList"/>
    <dgm:cxn modelId="{EBBBD529-09AD-4063-A960-098817011EB9}" type="presParOf" srcId="{9FAC4657-F20C-6C46-9C01-42BF24E2B01B}" destId="{FAADEC91-A3AC-4740-B893-8C3DC5B12FBF}" srcOrd="5" destOrd="0" presId="urn:microsoft.com/office/officeart/2008/layout/VerticalCurvedList"/>
    <dgm:cxn modelId="{185F7EBA-A6D1-4561-81C1-26C31329D6C0}" type="presParOf" srcId="{9FAC4657-F20C-6C46-9C01-42BF24E2B01B}" destId="{90D43779-F262-4BF1-A34D-B843C7EEED96}" srcOrd="6" destOrd="0" presId="urn:microsoft.com/office/officeart/2008/layout/VerticalCurvedList"/>
    <dgm:cxn modelId="{D58B6229-7B35-468B-BA42-191B1AAADBE8}" type="presParOf" srcId="{90D43779-F262-4BF1-A34D-B843C7EEED96}" destId="{E7CFDEEB-59C8-472D-A020-F88FA5E5DBD5}" srcOrd="0" destOrd="0" presId="urn:microsoft.com/office/officeart/2008/layout/VerticalCurvedList"/>
    <dgm:cxn modelId="{9A8E83D5-063F-4F8E-AF5E-2770100BAF45}" type="presParOf" srcId="{9FAC4657-F20C-6C46-9C01-42BF24E2B01B}" destId="{AF0FD6C8-90B7-4824-8870-6AA21BE16851}" srcOrd="7" destOrd="0" presId="urn:microsoft.com/office/officeart/2008/layout/VerticalCurvedList"/>
    <dgm:cxn modelId="{67C37FA3-96D6-4DCC-BEB0-7173A8C74941}" type="presParOf" srcId="{9FAC4657-F20C-6C46-9C01-42BF24E2B01B}" destId="{50A96A72-AED5-4280-8810-98D87AFB9275}" srcOrd="8" destOrd="0" presId="urn:microsoft.com/office/officeart/2008/layout/VerticalCurvedList"/>
    <dgm:cxn modelId="{D6E1ADFD-94B0-4CB8-9469-88C5D74A0636}" type="presParOf" srcId="{50A96A72-AED5-4280-8810-98D87AFB9275}" destId="{79A2AA2E-1DAB-4F5B-BA38-8B1B5D9610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5570C3-C1BA-4A93-83CA-F33D19C876CB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D86794F-27C6-45A3-9339-2A6BFF905088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cap="none" dirty="0" smtClean="0">
              <a:latin typeface="Arial Rounded MT Bold" panose="020F0704030504030204" pitchFamily="34" charset="0"/>
            </a:rPr>
            <a:t>Health</a:t>
          </a:r>
        </a:p>
        <a:p>
          <a:pPr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18645CF1-9AC2-4675-8987-ECC60657EF06}" type="parTrans" cxnId="{450BA96D-1D51-419F-9CEC-A5915F7D067C}">
      <dgm:prSet/>
      <dgm:spPr/>
      <dgm:t>
        <a:bodyPr/>
        <a:lstStyle/>
        <a:p>
          <a:endParaRPr lang="en-US"/>
        </a:p>
      </dgm:t>
    </dgm:pt>
    <dgm:pt modelId="{68AE950E-3227-4523-9D80-6B60B97F834E}" type="sibTrans" cxnId="{450BA96D-1D51-419F-9CEC-A5915F7D067C}">
      <dgm:prSet/>
      <dgm:spPr/>
      <dgm:t>
        <a:bodyPr/>
        <a:lstStyle/>
        <a:p>
          <a:endParaRPr lang="en-US"/>
        </a:p>
      </dgm:t>
    </dgm:pt>
    <dgm:pt modelId="{A233DEEC-13F1-46E7-BA05-8C44F8EBD781}">
      <dgm:prSet phldrT="[Text]" custT="1"/>
      <dgm:spPr>
        <a:solidFill>
          <a:srgbClr val="C00000">
            <a:alpha val="76667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cap="none" dirty="0" smtClean="0">
              <a:latin typeface="Arial Rounded MT Bold" panose="020F0704030504030204" pitchFamily="34" charset="0"/>
            </a:rPr>
            <a:t>Education</a:t>
          </a: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73E75624-2B6E-4FC4-BCF7-41397E3CC9B4}" type="parTrans" cxnId="{5704400A-48B1-4E3F-B8D0-B6425B1B3AF8}">
      <dgm:prSet/>
      <dgm:spPr/>
      <dgm:t>
        <a:bodyPr/>
        <a:lstStyle/>
        <a:p>
          <a:endParaRPr lang="en-US"/>
        </a:p>
      </dgm:t>
    </dgm:pt>
    <dgm:pt modelId="{B7E22995-14F6-47BE-9EE7-980575B06DA1}" type="sibTrans" cxnId="{5704400A-48B1-4E3F-B8D0-B6425B1B3AF8}">
      <dgm:prSet/>
      <dgm:spPr/>
      <dgm:t>
        <a:bodyPr/>
        <a:lstStyle/>
        <a:p>
          <a:endParaRPr lang="en-US"/>
        </a:p>
      </dgm:t>
    </dgm:pt>
    <dgm:pt modelId="{91A113B4-9007-4BB8-BF57-3A94134B46B2}">
      <dgm:prSet phldrT="[Text]" custT="1"/>
      <dgm:spPr>
        <a:solidFill>
          <a:srgbClr val="00B050">
            <a:alpha val="63333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cap="none" dirty="0" smtClean="0">
              <a:latin typeface="Arial Rounded MT Bold" panose="020F0704030504030204" pitchFamily="34" charset="0"/>
            </a:rPr>
            <a:t>Agriculture</a:t>
          </a: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305FECCF-CD13-4454-BE07-D82C507B5CA4}" type="parTrans" cxnId="{EAB6C1B2-FD4A-453E-8E7A-8D82DDE0FF15}">
      <dgm:prSet/>
      <dgm:spPr/>
      <dgm:t>
        <a:bodyPr/>
        <a:lstStyle/>
        <a:p>
          <a:endParaRPr lang="en-US"/>
        </a:p>
      </dgm:t>
    </dgm:pt>
    <dgm:pt modelId="{151628FE-FD4C-4C26-ACA1-F428265F8116}" type="sibTrans" cxnId="{EAB6C1B2-FD4A-453E-8E7A-8D82DDE0FF15}">
      <dgm:prSet/>
      <dgm:spPr/>
      <dgm:t>
        <a:bodyPr/>
        <a:lstStyle/>
        <a:p>
          <a:endParaRPr lang="en-US"/>
        </a:p>
      </dgm:t>
    </dgm:pt>
    <dgm:pt modelId="{80788599-7422-4205-8948-D1026ED3B8C4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cap="none" dirty="0" smtClean="0">
              <a:latin typeface="Arial Rounded MT Bold" panose="020F0704030504030204" pitchFamily="34" charset="0"/>
            </a:rPr>
            <a:t>Water and sanitation</a:t>
          </a: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211EA43A-7E6C-4FFD-A09D-35E684110BAA}" type="parTrans" cxnId="{EB421E86-FA45-45F4-A3B1-8A0E1C3F98B4}">
      <dgm:prSet/>
      <dgm:spPr/>
      <dgm:t>
        <a:bodyPr/>
        <a:lstStyle/>
        <a:p>
          <a:endParaRPr lang="en-US"/>
        </a:p>
      </dgm:t>
    </dgm:pt>
    <dgm:pt modelId="{4226ECBB-FBA8-4378-83C5-D086C658AB31}" type="sibTrans" cxnId="{EB421E86-FA45-45F4-A3B1-8A0E1C3F98B4}">
      <dgm:prSet/>
      <dgm:spPr/>
      <dgm:t>
        <a:bodyPr/>
        <a:lstStyle/>
        <a:p>
          <a:endParaRPr lang="en-US"/>
        </a:p>
      </dgm:t>
    </dgm:pt>
    <dgm:pt modelId="{0AC11582-A420-4E5C-B3B7-4EAEF3349A9C}" type="pres">
      <dgm:prSet presAssocID="{595570C3-C1BA-4A93-83CA-F33D19C876C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F4F999-9255-422C-96E6-E5655F37BE9E}" type="pres">
      <dgm:prSet presAssocID="{595570C3-C1BA-4A93-83CA-F33D19C876CB}" presName="diamond" presStyleLbl="bgShp" presStyleIdx="0" presStyleCnt="1" custLinFactNeighborX="-13392" custLinFactNeighborY="-1694"/>
      <dgm:spPr/>
    </dgm:pt>
    <dgm:pt modelId="{4B2C3F89-23CD-4216-91C2-729558DFBB5F}" type="pres">
      <dgm:prSet presAssocID="{595570C3-C1BA-4A93-83CA-F33D19C876CB}" presName="quad1" presStyleLbl="node1" presStyleIdx="0" presStyleCnt="4" custScaleY="36170" custLinFactNeighborX="-54976" custLinFactNeighborY="6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37B843-FB1B-4402-9BFD-CDCD096990D1}" type="pres">
      <dgm:prSet presAssocID="{595570C3-C1BA-4A93-83CA-F33D19C876CB}" presName="quad2" presStyleLbl="node1" presStyleIdx="1" presStyleCnt="4" custScaleY="31517" custLinFactNeighborX="56612" custLinFactNeighborY="112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E27F6-1128-41BB-8081-7B85B622111F}" type="pres">
      <dgm:prSet presAssocID="{595570C3-C1BA-4A93-83CA-F33D19C876CB}" presName="quad3" presStyleLbl="node1" presStyleIdx="2" presStyleCnt="4" custScaleX="110625" custScaleY="33338" custLinFactNeighborX="-45871" custLinFactNeighborY="51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1D66F-0C9D-49E1-9E54-58DEDB850030}" type="pres">
      <dgm:prSet presAssocID="{595570C3-C1BA-4A93-83CA-F33D19C876CB}" presName="quad4" presStyleLbl="node1" presStyleIdx="3" presStyleCnt="4" custScaleY="44200" custLinFactNeighborX="49795" custLinFactNeighborY="54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0BA96D-1D51-419F-9CEC-A5915F7D067C}" srcId="{595570C3-C1BA-4A93-83CA-F33D19C876CB}" destId="{8D86794F-27C6-45A3-9339-2A6BFF905088}" srcOrd="0" destOrd="0" parTransId="{18645CF1-9AC2-4675-8987-ECC60657EF06}" sibTransId="{68AE950E-3227-4523-9D80-6B60B97F834E}"/>
    <dgm:cxn modelId="{DF0A8D17-22FD-4B86-8224-070A3CB143FE}" type="presOf" srcId="{8D86794F-27C6-45A3-9339-2A6BFF905088}" destId="{4B2C3F89-23CD-4216-91C2-729558DFBB5F}" srcOrd="0" destOrd="0" presId="urn:microsoft.com/office/officeart/2005/8/layout/matrix3"/>
    <dgm:cxn modelId="{EB421E86-FA45-45F4-A3B1-8A0E1C3F98B4}" srcId="{595570C3-C1BA-4A93-83CA-F33D19C876CB}" destId="{80788599-7422-4205-8948-D1026ED3B8C4}" srcOrd="3" destOrd="0" parTransId="{211EA43A-7E6C-4FFD-A09D-35E684110BAA}" sibTransId="{4226ECBB-FBA8-4378-83C5-D086C658AB31}"/>
    <dgm:cxn modelId="{27CEDE75-0C92-479D-8599-C05676B014A4}" type="presOf" srcId="{595570C3-C1BA-4A93-83CA-F33D19C876CB}" destId="{0AC11582-A420-4E5C-B3B7-4EAEF3349A9C}" srcOrd="0" destOrd="0" presId="urn:microsoft.com/office/officeart/2005/8/layout/matrix3"/>
    <dgm:cxn modelId="{5704400A-48B1-4E3F-B8D0-B6425B1B3AF8}" srcId="{595570C3-C1BA-4A93-83CA-F33D19C876CB}" destId="{A233DEEC-13F1-46E7-BA05-8C44F8EBD781}" srcOrd="1" destOrd="0" parTransId="{73E75624-2B6E-4FC4-BCF7-41397E3CC9B4}" sibTransId="{B7E22995-14F6-47BE-9EE7-980575B06DA1}"/>
    <dgm:cxn modelId="{8E0102BD-61CD-4F9F-92AA-06B9EEDCBF03}" type="presOf" srcId="{91A113B4-9007-4BB8-BF57-3A94134B46B2}" destId="{14DE27F6-1128-41BB-8081-7B85B622111F}" srcOrd="0" destOrd="0" presId="urn:microsoft.com/office/officeart/2005/8/layout/matrix3"/>
    <dgm:cxn modelId="{EAB6C1B2-FD4A-453E-8E7A-8D82DDE0FF15}" srcId="{595570C3-C1BA-4A93-83CA-F33D19C876CB}" destId="{91A113B4-9007-4BB8-BF57-3A94134B46B2}" srcOrd="2" destOrd="0" parTransId="{305FECCF-CD13-4454-BE07-D82C507B5CA4}" sibTransId="{151628FE-FD4C-4C26-ACA1-F428265F8116}"/>
    <dgm:cxn modelId="{8E1FB2E1-0429-4BE6-BD44-5E542343148D}" type="presOf" srcId="{80788599-7422-4205-8948-D1026ED3B8C4}" destId="{6091D66F-0C9D-49E1-9E54-58DEDB850030}" srcOrd="0" destOrd="0" presId="urn:microsoft.com/office/officeart/2005/8/layout/matrix3"/>
    <dgm:cxn modelId="{2A8A8A82-4157-4F98-9211-9B6BE31F1716}" type="presOf" srcId="{A233DEEC-13F1-46E7-BA05-8C44F8EBD781}" destId="{E037B843-FB1B-4402-9BFD-CDCD096990D1}" srcOrd="0" destOrd="0" presId="urn:microsoft.com/office/officeart/2005/8/layout/matrix3"/>
    <dgm:cxn modelId="{740CA552-5DBE-4423-BFBC-41E1F5F96EBA}" type="presParOf" srcId="{0AC11582-A420-4E5C-B3B7-4EAEF3349A9C}" destId="{01F4F999-9255-422C-96E6-E5655F37BE9E}" srcOrd="0" destOrd="0" presId="urn:microsoft.com/office/officeart/2005/8/layout/matrix3"/>
    <dgm:cxn modelId="{32A78C30-3B8C-4400-9239-5611DDCBE130}" type="presParOf" srcId="{0AC11582-A420-4E5C-B3B7-4EAEF3349A9C}" destId="{4B2C3F89-23CD-4216-91C2-729558DFBB5F}" srcOrd="1" destOrd="0" presId="urn:microsoft.com/office/officeart/2005/8/layout/matrix3"/>
    <dgm:cxn modelId="{608D17E7-0F64-42B8-AD5B-9B938AD286B9}" type="presParOf" srcId="{0AC11582-A420-4E5C-B3B7-4EAEF3349A9C}" destId="{E037B843-FB1B-4402-9BFD-CDCD096990D1}" srcOrd="2" destOrd="0" presId="urn:microsoft.com/office/officeart/2005/8/layout/matrix3"/>
    <dgm:cxn modelId="{62647061-AC6B-47BC-A8FB-D568FD6465A0}" type="presParOf" srcId="{0AC11582-A420-4E5C-B3B7-4EAEF3349A9C}" destId="{14DE27F6-1128-41BB-8081-7B85B622111F}" srcOrd="3" destOrd="0" presId="urn:microsoft.com/office/officeart/2005/8/layout/matrix3"/>
    <dgm:cxn modelId="{D2FB56E3-B513-4941-9A60-27044631B750}" type="presParOf" srcId="{0AC11582-A420-4E5C-B3B7-4EAEF3349A9C}" destId="{6091D66F-0C9D-49E1-9E54-58DEDB8500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C809C-8411-4499-B6D9-F7722567A9C2}" type="doc">
      <dgm:prSet loTypeId="urn:microsoft.com/office/officeart/2005/8/layout/hierarchy4" loCatId="hierarchy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04BEE06-504C-4674-A3DD-011D526A04F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Each financial year government appropriates funding to LGs in line with </a:t>
          </a:r>
          <a:r>
            <a:rPr lang="en-US" sz="2400" dirty="0" smtClean="0">
              <a:latin typeface="Arial Black" panose="020B0A04020102020204" pitchFamily="34" charset="0"/>
            </a:rPr>
            <a:t>PFM Act (2015) and Article </a:t>
          </a:r>
          <a:r>
            <a:rPr lang="en-US" sz="2400" dirty="0" smtClean="0">
              <a:latin typeface="Arial Black" panose="020B0A04020102020204" pitchFamily="34" charset="0"/>
            </a:rPr>
            <a:t>193 of the Constitution through: </a:t>
          </a:r>
          <a:endParaRPr lang="en-US" sz="2400" dirty="0">
            <a:latin typeface="Arial Black" panose="020B0A04020102020204" pitchFamily="34" charset="0"/>
          </a:endParaRPr>
        </a:p>
      </dgm:t>
    </dgm:pt>
    <dgm:pt modelId="{B35ACBF5-94CF-4036-A993-5DB024D09497}" type="parTrans" cxnId="{C2B03B07-646F-4913-A156-A2D7DBA207CB}">
      <dgm:prSet/>
      <dgm:spPr/>
      <dgm:t>
        <a:bodyPr/>
        <a:lstStyle/>
        <a:p>
          <a:endParaRPr lang="en-US"/>
        </a:p>
      </dgm:t>
    </dgm:pt>
    <dgm:pt modelId="{70D7B561-A6F2-489B-A29B-1DEF0953D705}" type="sibTrans" cxnId="{C2B03B07-646F-4913-A156-A2D7DBA207CB}">
      <dgm:prSet/>
      <dgm:spPr/>
      <dgm:t>
        <a:bodyPr/>
        <a:lstStyle/>
        <a:p>
          <a:endParaRPr lang="en-US"/>
        </a:p>
      </dgm:t>
    </dgm:pt>
    <dgm:pt modelId="{5F592557-33C6-4597-B9CE-9A68603C1FCD}">
      <dgm:prSet custT="1"/>
      <dgm:spPr/>
      <dgm:t>
        <a:bodyPr/>
        <a:lstStyle/>
        <a:p>
          <a:r>
            <a:rPr lang="en-GB" sz="2000" dirty="0" smtClean="0">
              <a:latin typeface="Arial Black" panose="020B0A04020102020204" pitchFamily="34" charset="0"/>
            </a:rPr>
            <a:t>Direct transfers through Local Government Votes</a:t>
          </a:r>
          <a:endParaRPr lang="en-US" sz="2000" dirty="0">
            <a:latin typeface="Arial Black" panose="020B0A04020102020204" pitchFamily="34" charset="0"/>
          </a:endParaRPr>
        </a:p>
      </dgm:t>
    </dgm:pt>
    <dgm:pt modelId="{D1BAE5D3-4B0D-4C04-8242-A225C16952A8}" type="parTrans" cxnId="{AFF26C0E-61DC-4B71-AA27-15D5D6CD4753}">
      <dgm:prSet/>
      <dgm:spPr/>
      <dgm:t>
        <a:bodyPr/>
        <a:lstStyle/>
        <a:p>
          <a:endParaRPr lang="en-US"/>
        </a:p>
      </dgm:t>
    </dgm:pt>
    <dgm:pt modelId="{D1197857-FC3D-4C6C-BF58-127049BE4214}" type="sibTrans" cxnId="{AFF26C0E-61DC-4B71-AA27-15D5D6CD4753}">
      <dgm:prSet/>
      <dgm:spPr/>
      <dgm:t>
        <a:bodyPr/>
        <a:lstStyle/>
        <a:p>
          <a:endParaRPr lang="en-US"/>
        </a:p>
      </dgm:t>
    </dgm:pt>
    <dgm:pt modelId="{CF9243DA-EC02-403E-8FFC-D490BD1EB9EF}">
      <dgm:prSet custT="1"/>
      <dgm:spPr/>
      <dgm:t>
        <a:bodyPr/>
        <a:lstStyle/>
        <a:p>
          <a:r>
            <a:rPr lang="en-GB" sz="2000" dirty="0" smtClean="0">
              <a:latin typeface="Arial Black" panose="020B0A04020102020204" pitchFamily="34" charset="0"/>
            </a:rPr>
            <a:t>Central government Ministries, Departments and Agencies for onward transfer to local governments</a:t>
          </a:r>
        </a:p>
      </dgm:t>
    </dgm:pt>
    <dgm:pt modelId="{3541D106-1446-48F8-B373-FC5EAC0620E4}" type="parTrans" cxnId="{65C8D533-11F9-4C74-9CB5-1CC504E01ABA}">
      <dgm:prSet/>
      <dgm:spPr/>
      <dgm:t>
        <a:bodyPr/>
        <a:lstStyle/>
        <a:p>
          <a:endParaRPr lang="en-US"/>
        </a:p>
      </dgm:t>
    </dgm:pt>
    <dgm:pt modelId="{718EAF95-3B57-48B4-8233-491F7CAE98EB}" type="sibTrans" cxnId="{65C8D533-11F9-4C74-9CB5-1CC504E01ABA}">
      <dgm:prSet/>
      <dgm:spPr/>
      <dgm:t>
        <a:bodyPr/>
        <a:lstStyle/>
        <a:p>
          <a:endParaRPr lang="en-US"/>
        </a:p>
      </dgm:t>
    </dgm:pt>
    <dgm:pt modelId="{7462BCC6-9F28-4645-90E1-94977D09527C}">
      <dgm:prSet custT="1"/>
      <dgm:spPr/>
      <dgm:t>
        <a:bodyPr/>
        <a:lstStyle/>
        <a:p>
          <a:r>
            <a:rPr lang="en-GB" sz="1800" dirty="0" smtClean="0">
              <a:latin typeface="Arial Black" panose="020B0A04020102020204" pitchFamily="34" charset="0"/>
            </a:rPr>
            <a:t>Central</a:t>
          </a:r>
          <a:r>
            <a:rPr lang="en-GB" sz="1800" dirty="0" smtClean="0">
              <a:latin typeface="Maiandra GD" panose="020E0502030308020204" pitchFamily="34" charset="0"/>
            </a:rPr>
            <a:t> </a:t>
          </a:r>
          <a:r>
            <a:rPr lang="en-GB" sz="2000" dirty="0" smtClean="0">
              <a:latin typeface="Arial Black" panose="020B0A04020102020204" pitchFamily="34" charset="0"/>
            </a:rPr>
            <a:t>government votes for the respective MDAs to get directly involved in implementing programs and projects in local governments</a:t>
          </a:r>
          <a:endParaRPr lang="en-US" sz="1800" dirty="0">
            <a:latin typeface="Arial Black" panose="020B0A04020102020204" pitchFamily="34" charset="0"/>
          </a:endParaRPr>
        </a:p>
      </dgm:t>
    </dgm:pt>
    <dgm:pt modelId="{CFA3394D-5933-4153-87AA-BB04E1B31EC9}" type="parTrans" cxnId="{A0AC6F13-5634-4A02-BF77-68DCB48C4925}">
      <dgm:prSet/>
      <dgm:spPr/>
      <dgm:t>
        <a:bodyPr/>
        <a:lstStyle/>
        <a:p>
          <a:endParaRPr lang="en-US"/>
        </a:p>
      </dgm:t>
    </dgm:pt>
    <dgm:pt modelId="{A7608DC8-5F09-4E9B-9F41-E9C17AEB3504}" type="sibTrans" cxnId="{A0AC6F13-5634-4A02-BF77-68DCB48C4925}">
      <dgm:prSet/>
      <dgm:spPr/>
      <dgm:t>
        <a:bodyPr/>
        <a:lstStyle/>
        <a:p>
          <a:endParaRPr lang="en-US"/>
        </a:p>
      </dgm:t>
    </dgm:pt>
    <dgm:pt modelId="{A91F4163-39F8-4C2C-A863-BC2AD38A2DBB}" type="pres">
      <dgm:prSet presAssocID="{D19C809C-8411-4499-B6D9-F7722567A9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A54ED7-C557-4CED-B798-D1A0EBB20634}" type="pres">
      <dgm:prSet presAssocID="{E04BEE06-504C-4674-A3DD-011D526A04F1}" presName="vertOne" presStyleCnt="0"/>
      <dgm:spPr/>
    </dgm:pt>
    <dgm:pt modelId="{4AF57989-2774-4AB4-93BF-A5DA2BD8C2F0}" type="pres">
      <dgm:prSet presAssocID="{E04BEE06-504C-4674-A3DD-011D526A04F1}" presName="txOne" presStyleLbl="node0" presStyleIdx="0" presStyleCnt="1" custScaleY="32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24F4F-C935-4AC3-B8DF-BD12ADBD8820}" type="pres">
      <dgm:prSet presAssocID="{E04BEE06-504C-4674-A3DD-011D526A04F1}" presName="parTransOne" presStyleCnt="0"/>
      <dgm:spPr/>
    </dgm:pt>
    <dgm:pt modelId="{E8EB1DFC-2C76-472E-9714-76708D1E6A35}" type="pres">
      <dgm:prSet presAssocID="{E04BEE06-504C-4674-A3DD-011D526A04F1}" presName="horzOne" presStyleCnt="0"/>
      <dgm:spPr/>
    </dgm:pt>
    <dgm:pt modelId="{81EDFFBA-EBCA-4755-8644-BB5BBC6EAEA2}" type="pres">
      <dgm:prSet presAssocID="{CF9243DA-EC02-403E-8FFC-D490BD1EB9EF}" presName="vertTwo" presStyleCnt="0"/>
      <dgm:spPr/>
    </dgm:pt>
    <dgm:pt modelId="{AD4327E9-E492-4504-AA3E-49F1F18E1E03}" type="pres">
      <dgm:prSet presAssocID="{CF9243DA-EC02-403E-8FFC-D490BD1EB9EF}" presName="txTwo" presStyleLbl="node2" presStyleIdx="0" presStyleCnt="3" custScaleY="85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CB101F-162D-4B19-B8BA-15B0BFDE8536}" type="pres">
      <dgm:prSet presAssocID="{CF9243DA-EC02-403E-8FFC-D490BD1EB9EF}" presName="horzTwo" presStyleCnt="0"/>
      <dgm:spPr/>
    </dgm:pt>
    <dgm:pt modelId="{61FECEBC-99C3-4ED6-8680-343E0FE4F6C8}" type="pres">
      <dgm:prSet presAssocID="{718EAF95-3B57-48B4-8233-491F7CAE98EB}" presName="sibSpaceTwo" presStyleCnt="0"/>
      <dgm:spPr/>
    </dgm:pt>
    <dgm:pt modelId="{46BB06F4-C8F6-47C7-A83B-B062825E9C71}" type="pres">
      <dgm:prSet presAssocID="{5F592557-33C6-4597-B9CE-9A68603C1FCD}" presName="vertTwo" presStyleCnt="0"/>
      <dgm:spPr/>
    </dgm:pt>
    <dgm:pt modelId="{972D4F2E-AB39-44B7-BD86-C00669E8C414}" type="pres">
      <dgm:prSet presAssocID="{5F592557-33C6-4597-B9CE-9A68603C1FCD}" presName="txTwo" presStyleLbl="node2" presStyleIdx="1" presStyleCnt="3" custScaleY="82818" custLinFactNeighborX="-531" custLinFactNeighborY="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E6056A-1337-4D1E-8AF6-37C5163B4715}" type="pres">
      <dgm:prSet presAssocID="{5F592557-33C6-4597-B9CE-9A68603C1FCD}" presName="horzTwo" presStyleCnt="0"/>
      <dgm:spPr/>
    </dgm:pt>
    <dgm:pt modelId="{975531D4-092F-4F0A-97E2-D2EF62EC131D}" type="pres">
      <dgm:prSet presAssocID="{D1197857-FC3D-4C6C-BF58-127049BE4214}" presName="sibSpaceTwo" presStyleCnt="0"/>
      <dgm:spPr/>
    </dgm:pt>
    <dgm:pt modelId="{9147641F-343D-41D3-9FAC-0CE06099F10C}" type="pres">
      <dgm:prSet presAssocID="{7462BCC6-9F28-4645-90E1-94977D09527C}" presName="vertTwo" presStyleCnt="0"/>
      <dgm:spPr/>
    </dgm:pt>
    <dgm:pt modelId="{1D172814-4D1B-4093-BB5E-B2CAAFAB3FC1}" type="pres">
      <dgm:prSet presAssocID="{7462BCC6-9F28-4645-90E1-94977D09527C}" presName="txTwo" presStyleLbl="node2" presStyleIdx="2" presStyleCnt="3" custScaleX="114931" custScaleY="83205" custLinFactNeighborX="99" custLinFactNeighborY="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4048E-AAF2-4F29-99DA-A0CE5D58C2D1}" type="pres">
      <dgm:prSet presAssocID="{7462BCC6-9F28-4645-90E1-94977D09527C}" presName="horzTwo" presStyleCnt="0"/>
      <dgm:spPr/>
    </dgm:pt>
  </dgm:ptLst>
  <dgm:cxnLst>
    <dgm:cxn modelId="{99609B10-5175-4C54-8FF0-9CAA1B989A08}" type="presOf" srcId="{E04BEE06-504C-4674-A3DD-011D526A04F1}" destId="{4AF57989-2774-4AB4-93BF-A5DA2BD8C2F0}" srcOrd="0" destOrd="0" presId="urn:microsoft.com/office/officeart/2005/8/layout/hierarchy4"/>
    <dgm:cxn modelId="{61C92A76-9748-4E0B-823A-050C66EE833B}" type="presOf" srcId="{CF9243DA-EC02-403E-8FFC-D490BD1EB9EF}" destId="{AD4327E9-E492-4504-AA3E-49F1F18E1E03}" srcOrd="0" destOrd="0" presId="urn:microsoft.com/office/officeart/2005/8/layout/hierarchy4"/>
    <dgm:cxn modelId="{A5601088-990B-43E4-8F0A-4C13B9410459}" type="presOf" srcId="{D19C809C-8411-4499-B6D9-F7722567A9C2}" destId="{A91F4163-39F8-4C2C-A863-BC2AD38A2DBB}" srcOrd="0" destOrd="0" presId="urn:microsoft.com/office/officeart/2005/8/layout/hierarchy4"/>
    <dgm:cxn modelId="{9F4CF265-9944-48A6-8442-BD0B32CC9A26}" type="presOf" srcId="{5F592557-33C6-4597-B9CE-9A68603C1FCD}" destId="{972D4F2E-AB39-44B7-BD86-C00669E8C414}" srcOrd="0" destOrd="0" presId="urn:microsoft.com/office/officeart/2005/8/layout/hierarchy4"/>
    <dgm:cxn modelId="{A0AC6F13-5634-4A02-BF77-68DCB48C4925}" srcId="{E04BEE06-504C-4674-A3DD-011D526A04F1}" destId="{7462BCC6-9F28-4645-90E1-94977D09527C}" srcOrd="2" destOrd="0" parTransId="{CFA3394D-5933-4153-87AA-BB04E1B31EC9}" sibTransId="{A7608DC8-5F09-4E9B-9F41-E9C17AEB3504}"/>
    <dgm:cxn modelId="{C2B03B07-646F-4913-A156-A2D7DBA207CB}" srcId="{D19C809C-8411-4499-B6D9-F7722567A9C2}" destId="{E04BEE06-504C-4674-A3DD-011D526A04F1}" srcOrd="0" destOrd="0" parTransId="{B35ACBF5-94CF-4036-A993-5DB024D09497}" sibTransId="{70D7B561-A6F2-489B-A29B-1DEF0953D705}"/>
    <dgm:cxn modelId="{03ED0FF3-CDBA-4F09-B029-0F55AD4BA870}" type="presOf" srcId="{7462BCC6-9F28-4645-90E1-94977D09527C}" destId="{1D172814-4D1B-4093-BB5E-B2CAAFAB3FC1}" srcOrd="0" destOrd="0" presId="urn:microsoft.com/office/officeart/2005/8/layout/hierarchy4"/>
    <dgm:cxn modelId="{65C8D533-11F9-4C74-9CB5-1CC504E01ABA}" srcId="{E04BEE06-504C-4674-A3DD-011D526A04F1}" destId="{CF9243DA-EC02-403E-8FFC-D490BD1EB9EF}" srcOrd="0" destOrd="0" parTransId="{3541D106-1446-48F8-B373-FC5EAC0620E4}" sibTransId="{718EAF95-3B57-48B4-8233-491F7CAE98EB}"/>
    <dgm:cxn modelId="{AFF26C0E-61DC-4B71-AA27-15D5D6CD4753}" srcId="{E04BEE06-504C-4674-A3DD-011D526A04F1}" destId="{5F592557-33C6-4597-B9CE-9A68603C1FCD}" srcOrd="1" destOrd="0" parTransId="{D1BAE5D3-4B0D-4C04-8242-A225C16952A8}" sibTransId="{D1197857-FC3D-4C6C-BF58-127049BE4214}"/>
    <dgm:cxn modelId="{32FE0804-E746-4B53-ACDE-300970EBC7EB}" type="presParOf" srcId="{A91F4163-39F8-4C2C-A863-BC2AD38A2DBB}" destId="{50A54ED7-C557-4CED-B798-D1A0EBB20634}" srcOrd="0" destOrd="0" presId="urn:microsoft.com/office/officeart/2005/8/layout/hierarchy4"/>
    <dgm:cxn modelId="{CF56698E-A2FC-44B3-AF6D-6253AEDF6BBD}" type="presParOf" srcId="{50A54ED7-C557-4CED-B798-D1A0EBB20634}" destId="{4AF57989-2774-4AB4-93BF-A5DA2BD8C2F0}" srcOrd="0" destOrd="0" presId="urn:microsoft.com/office/officeart/2005/8/layout/hierarchy4"/>
    <dgm:cxn modelId="{DB7E9299-EA57-45E0-9526-03DC8C5701BE}" type="presParOf" srcId="{50A54ED7-C557-4CED-B798-D1A0EBB20634}" destId="{76224F4F-C935-4AC3-B8DF-BD12ADBD8820}" srcOrd="1" destOrd="0" presId="urn:microsoft.com/office/officeart/2005/8/layout/hierarchy4"/>
    <dgm:cxn modelId="{69DFDA02-D2E1-4CB0-AFB8-2F0589191F3E}" type="presParOf" srcId="{50A54ED7-C557-4CED-B798-D1A0EBB20634}" destId="{E8EB1DFC-2C76-472E-9714-76708D1E6A35}" srcOrd="2" destOrd="0" presId="urn:microsoft.com/office/officeart/2005/8/layout/hierarchy4"/>
    <dgm:cxn modelId="{9421A921-0EEE-4A3C-AD40-55BFBB8764E9}" type="presParOf" srcId="{E8EB1DFC-2C76-472E-9714-76708D1E6A35}" destId="{81EDFFBA-EBCA-4755-8644-BB5BBC6EAEA2}" srcOrd="0" destOrd="0" presId="urn:microsoft.com/office/officeart/2005/8/layout/hierarchy4"/>
    <dgm:cxn modelId="{C444AC75-1075-404B-8D58-2F7E41D36080}" type="presParOf" srcId="{81EDFFBA-EBCA-4755-8644-BB5BBC6EAEA2}" destId="{AD4327E9-E492-4504-AA3E-49F1F18E1E03}" srcOrd="0" destOrd="0" presId="urn:microsoft.com/office/officeart/2005/8/layout/hierarchy4"/>
    <dgm:cxn modelId="{DDCE1368-19EE-45BD-9E0E-49EC7BBBDA49}" type="presParOf" srcId="{81EDFFBA-EBCA-4755-8644-BB5BBC6EAEA2}" destId="{06CB101F-162D-4B19-B8BA-15B0BFDE8536}" srcOrd="1" destOrd="0" presId="urn:microsoft.com/office/officeart/2005/8/layout/hierarchy4"/>
    <dgm:cxn modelId="{3B52BB52-30E5-48B5-92B8-7F74AA471B0F}" type="presParOf" srcId="{E8EB1DFC-2C76-472E-9714-76708D1E6A35}" destId="{61FECEBC-99C3-4ED6-8680-343E0FE4F6C8}" srcOrd="1" destOrd="0" presId="urn:microsoft.com/office/officeart/2005/8/layout/hierarchy4"/>
    <dgm:cxn modelId="{32126856-4C8E-4804-8F71-33FEF4268211}" type="presParOf" srcId="{E8EB1DFC-2C76-472E-9714-76708D1E6A35}" destId="{46BB06F4-C8F6-47C7-A83B-B062825E9C71}" srcOrd="2" destOrd="0" presId="urn:microsoft.com/office/officeart/2005/8/layout/hierarchy4"/>
    <dgm:cxn modelId="{14DE6127-3F7A-4D92-B6C2-A8D950708F19}" type="presParOf" srcId="{46BB06F4-C8F6-47C7-A83B-B062825E9C71}" destId="{972D4F2E-AB39-44B7-BD86-C00669E8C414}" srcOrd="0" destOrd="0" presId="urn:microsoft.com/office/officeart/2005/8/layout/hierarchy4"/>
    <dgm:cxn modelId="{F85B809D-CD29-4C3A-8402-715C6776F446}" type="presParOf" srcId="{46BB06F4-C8F6-47C7-A83B-B062825E9C71}" destId="{53E6056A-1337-4D1E-8AF6-37C5163B4715}" srcOrd="1" destOrd="0" presId="urn:microsoft.com/office/officeart/2005/8/layout/hierarchy4"/>
    <dgm:cxn modelId="{87053CEF-B0E8-4D30-8750-4170C56BCBA2}" type="presParOf" srcId="{E8EB1DFC-2C76-472E-9714-76708D1E6A35}" destId="{975531D4-092F-4F0A-97E2-D2EF62EC131D}" srcOrd="3" destOrd="0" presId="urn:microsoft.com/office/officeart/2005/8/layout/hierarchy4"/>
    <dgm:cxn modelId="{4F113011-2A93-428B-9EE7-7CB593EC5C60}" type="presParOf" srcId="{E8EB1DFC-2C76-472E-9714-76708D1E6A35}" destId="{9147641F-343D-41D3-9FAC-0CE06099F10C}" srcOrd="4" destOrd="0" presId="urn:microsoft.com/office/officeart/2005/8/layout/hierarchy4"/>
    <dgm:cxn modelId="{ECF562AF-DB41-4842-B93F-6EA539ADABDD}" type="presParOf" srcId="{9147641F-343D-41D3-9FAC-0CE06099F10C}" destId="{1D172814-4D1B-4093-BB5E-B2CAAFAB3FC1}" srcOrd="0" destOrd="0" presId="urn:microsoft.com/office/officeart/2005/8/layout/hierarchy4"/>
    <dgm:cxn modelId="{16F13BB4-CC20-40AF-A3FD-F2E850B7E723}" type="presParOf" srcId="{9147641F-343D-41D3-9FAC-0CE06099F10C}" destId="{1924048E-AAF2-4F29-99DA-A0CE5D58C2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2D7604-38E1-49C4-BE45-F957AADCF787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E4759C-9241-40A5-8531-5B0F5FDDE4F6}">
      <dgm:prSet phldrT="[Text]"/>
      <dgm:spPr/>
      <dgm:t>
        <a:bodyPr/>
        <a:lstStyle/>
        <a:p>
          <a:r>
            <a:rPr lang="en-US" dirty="0" smtClean="0"/>
            <a:t>Local Government Financing Law</a:t>
          </a:r>
          <a:endParaRPr lang="en-US" dirty="0"/>
        </a:p>
      </dgm:t>
    </dgm:pt>
    <dgm:pt modelId="{870A9E22-5306-44BC-B640-C684372A62CB}" type="parTrans" cxnId="{F75516BE-F481-4D5A-AD9C-AAAD31B50BA9}">
      <dgm:prSet/>
      <dgm:spPr/>
      <dgm:t>
        <a:bodyPr/>
        <a:lstStyle/>
        <a:p>
          <a:endParaRPr lang="en-US"/>
        </a:p>
      </dgm:t>
    </dgm:pt>
    <dgm:pt modelId="{8662A118-D5F7-4ACB-ADA2-24A245CEA6EE}" type="sibTrans" cxnId="{F75516BE-F481-4D5A-AD9C-AAAD31B50BA9}">
      <dgm:prSet/>
      <dgm:spPr/>
      <dgm:t>
        <a:bodyPr/>
        <a:lstStyle/>
        <a:p>
          <a:endParaRPr lang="en-US"/>
        </a:p>
      </dgm:t>
    </dgm:pt>
    <dgm:pt modelId="{CC529F06-3C5F-43EB-8F74-399B4F768F6A}">
      <dgm:prSet phldrT="[Text]"/>
      <dgm:spPr/>
      <dgm:t>
        <a:bodyPr/>
        <a:lstStyle/>
        <a:p>
          <a:r>
            <a:rPr lang="en-US" dirty="0" smtClean="0"/>
            <a:t>Decentralization by devolution means assigned responsibilities </a:t>
          </a:r>
          <a:endParaRPr lang="en-US" dirty="0"/>
        </a:p>
      </dgm:t>
    </dgm:pt>
    <dgm:pt modelId="{15F15BC5-66CC-462C-8A2E-70328FD8A621}" type="parTrans" cxnId="{5CD97B2D-DBE3-4A91-8B16-A8B3E1C376A0}">
      <dgm:prSet/>
      <dgm:spPr/>
      <dgm:t>
        <a:bodyPr/>
        <a:lstStyle/>
        <a:p>
          <a:endParaRPr lang="en-US"/>
        </a:p>
      </dgm:t>
    </dgm:pt>
    <dgm:pt modelId="{D431054C-127F-4FAA-83CA-D9D564F2422B}" type="sibTrans" cxnId="{5CD97B2D-DBE3-4A91-8B16-A8B3E1C376A0}">
      <dgm:prSet/>
      <dgm:spPr/>
      <dgm:t>
        <a:bodyPr/>
        <a:lstStyle/>
        <a:p>
          <a:endParaRPr lang="en-US"/>
        </a:p>
      </dgm:t>
    </dgm:pt>
    <dgm:pt modelId="{C39BEF92-8949-481C-9FB0-BDE1529EFDF5}">
      <dgm:prSet phldrT="[Text]"/>
      <dgm:spPr/>
      <dgm:t>
        <a:bodyPr/>
        <a:lstStyle/>
        <a:p>
          <a:r>
            <a:rPr lang="en-US" dirty="0" smtClean="0"/>
            <a:t>Current discretional allocation of resource not sustainable</a:t>
          </a:r>
          <a:endParaRPr lang="en-US" dirty="0"/>
        </a:p>
      </dgm:t>
    </dgm:pt>
    <dgm:pt modelId="{A5C13706-4A0B-42E9-A419-B1ED5B179048}" type="parTrans" cxnId="{19C89A96-F84E-4BA2-859C-D4DBB5878EA0}">
      <dgm:prSet/>
      <dgm:spPr/>
      <dgm:t>
        <a:bodyPr/>
        <a:lstStyle/>
        <a:p>
          <a:endParaRPr lang="en-US"/>
        </a:p>
      </dgm:t>
    </dgm:pt>
    <dgm:pt modelId="{76933D48-D318-4CD5-8228-6A6F8E1F099C}" type="sibTrans" cxnId="{19C89A96-F84E-4BA2-859C-D4DBB5878EA0}">
      <dgm:prSet/>
      <dgm:spPr/>
      <dgm:t>
        <a:bodyPr/>
        <a:lstStyle/>
        <a:p>
          <a:endParaRPr lang="en-US"/>
        </a:p>
      </dgm:t>
    </dgm:pt>
    <dgm:pt modelId="{FF8D4886-3C31-4558-948C-C2077A6BA7D1}">
      <dgm:prSet phldrT="[Text]"/>
      <dgm:spPr/>
      <dgm:t>
        <a:bodyPr/>
        <a:lstStyle/>
        <a:p>
          <a:r>
            <a:rPr lang="en-US" dirty="0" smtClean="0"/>
            <a:t>Local Government Financing on the National Agenda</a:t>
          </a:r>
          <a:endParaRPr lang="en-US" dirty="0"/>
        </a:p>
      </dgm:t>
    </dgm:pt>
    <dgm:pt modelId="{89BC52FF-02B0-4E2D-BC52-A8D64A67FB1C}" type="parTrans" cxnId="{2FBB0536-F9E3-48F4-BFE6-B7A4CB64536A}">
      <dgm:prSet/>
      <dgm:spPr/>
      <dgm:t>
        <a:bodyPr/>
        <a:lstStyle/>
        <a:p>
          <a:endParaRPr lang="en-US"/>
        </a:p>
      </dgm:t>
    </dgm:pt>
    <dgm:pt modelId="{17E18AFF-FD46-4142-B757-903DE15BD1CC}" type="sibTrans" cxnId="{2FBB0536-F9E3-48F4-BFE6-B7A4CB64536A}">
      <dgm:prSet/>
      <dgm:spPr/>
      <dgm:t>
        <a:bodyPr/>
        <a:lstStyle/>
        <a:p>
          <a:endParaRPr lang="en-US"/>
        </a:p>
      </dgm:t>
    </dgm:pt>
    <dgm:pt modelId="{1E6AD097-C600-4B5D-9C4A-2E53A1378837}">
      <dgm:prSet phldrT="[Text]"/>
      <dgm:spPr/>
      <dgm:t>
        <a:bodyPr/>
        <a:lstStyle/>
        <a:p>
          <a:r>
            <a:rPr lang="en-US" dirty="0" smtClean="0"/>
            <a:t>LGs the bedrock of basic services and locality development</a:t>
          </a:r>
          <a:endParaRPr lang="en-US" dirty="0"/>
        </a:p>
      </dgm:t>
    </dgm:pt>
    <dgm:pt modelId="{CF6A3E31-409C-43B3-B1A8-FA56FC0C3025}" type="parTrans" cxnId="{1CCE8D58-7088-438B-85BC-94B9D11A847B}">
      <dgm:prSet/>
      <dgm:spPr/>
      <dgm:t>
        <a:bodyPr/>
        <a:lstStyle/>
        <a:p>
          <a:endParaRPr lang="en-US"/>
        </a:p>
      </dgm:t>
    </dgm:pt>
    <dgm:pt modelId="{9B02295D-84C8-4F3F-AD7B-940967CFAFAE}" type="sibTrans" cxnId="{1CCE8D58-7088-438B-85BC-94B9D11A847B}">
      <dgm:prSet/>
      <dgm:spPr/>
      <dgm:t>
        <a:bodyPr/>
        <a:lstStyle/>
        <a:p>
          <a:endParaRPr lang="en-US"/>
        </a:p>
      </dgm:t>
    </dgm:pt>
    <dgm:pt modelId="{02562301-CEF0-4CBF-92D4-9FF5F248591A}">
      <dgm:prSet phldrT="[Text]"/>
      <dgm:spPr/>
      <dgm:t>
        <a:bodyPr/>
        <a:lstStyle/>
        <a:p>
          <a:r>
            <a:rPr lang="en-US" dirty="0" smtClean="0"/>
            <a:t>Quality of services critical to the people</a:t>
          </a:r>
          <a:endParaRPr lang="en-US" dirty="0"/>
        </a:p>
      </dgm:t>
    </dgm:pt>
    <dgm:pt modelId="{E1D7C812-2CEC-4652-BEC7-34235E560DF7}" type="parTrans" cxnId="{FB260A15-0778-405C-A357-ECE39F33B64B}">
      <dgm:prSet/>
      <dgm:spPr/>
      <dgm:t>
        <a:bodyPr/>
        <a:lstStyle/>
        <a:p>
          <a:endParaRPr lang="en-US"/>
        </a:p>
      </dgm:t>
    </dgm:pt>
    <dgm:pt modelId="{70D22889-B952-4B96-80F3-AE9CA42EAC01}" type="sibTrans" cxnId="{FB260A15-0778-405C-A357-ECE39F33B64B}">
      <dgm:prSet/>
      <dgm:spPr/>
      <dgm:t>
        <a:bodyPr/>
        <a:lstStyle/>
        <a:p>
          <a:endParaRPr lang="en-US"/>
        </a:p>
      </dgm:t>
    </dgm:pt>
    <dgm:pt modelId="{AA1CA0C8-31D8-434A-9E57-E8073EA367B5}" type="pres">
      <dgm:prSet presAssocID="{F12D7604-38E1-49C4-BE45-F957AADCF7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C68DC8-AD20-4DD4-803D-638B98118EA9}" type="pres">
      <dgm:prSet presAssocID="{E1E4759C-9241-40A5-8531-5B0F5FDDE4F6}" presName="root" presStyleCnt="0"/>
      <dgm:spPr/>
    </dgm:pt>
    <dgm:pt modelId="{181BA427-D515-4DE6-B0B3-5A81D0CFB9EA}" type="pres">
      <dgm:prSet presAssocID="{E1E4759C-9241-40A5-8531-5B0F5FDDE4F6}" presName="rootComposite" presStyleCnt="0"/>
      <dgm:spPr/>
    </dgm:pt>
    <dgm:pt modelId="{F1848C4A-9599-4726-9E7A-07E8A33E8063}" type="pres">
      <dgm:prSet presAssocID="{E1E4759C-9241-40A5-8531-5B0F5FDDE4F6}" presName="rootText" presStyleLbl="node1" presStyleIdx="0" presStyleCnt="2"/>
      <dgm:spPr/>
    </dgm:pt>
    <dgm:pt modelId="{C45FD856-E3EB-4369-B73B-EDF4ED6C2B4E}" type="pres">
      <dgm:prSet presAssocID="{E1E4759C-9241-40A5-8531-5B0F5FDDE4F6}" presName="rootConnector" presStyleLbl="node1" presStyleIdx="0" presStyleCnt="2"/>
      <dgm:spPr/>
    </dgm:pt>
    <dgm:pt modelId="{1CC40D7B-AFC9-4C65-BE66-5F856733AA5D}" type="pres">
      <dgm:prSet presAssocID="{E1E4759C-9241-40A5-8531-5B0F5FDDE4F6}" presName="childShape" presStyleCnt="0"/>
      <dgm:spPr/>
    </dgm:pt>
    <dgm:pt modelId="{659EDB68-6267-4431-BBA5-AAFB9A8C2174}" type="pres">
      <dgm:prSet presAssocID="{15F15BC5-66CC-462C-8A2E-70328FD8A621}" presName="Name13" presStyleLbl="parChTrans1D2" presStyleIdx="0" presStyleCnt="4"/>
      <dgm:spPr/>
    </dgm:pt>
    <dgm:pt modelId="{3AE53EDD-C5C0-41E5-8D10-76515DF28E69}" type="pres">
      <dgm:prSet presAssocID="{CC529F06-3C5F-43EB-8F74-399B4F768F6A}" presName="childText" presStyleLbl="bgAcc1" presStyleIdx="0" presStyleCnt="4">
        <dgm:presLayoutVars>
          <dgm:bulletEnabled val="1"/>
        </dgm:presLayoutVars>
      </dgm:prSet>
      <dgm:spPr/>
    </dgm:pt>
    <dgm:pt modelId="{1D39D0BD-DF5A-44C8-979B-0A2AD7B5B8FB}" type="pres">
      <dgm:prSet presAssocID="{A5C13706-4A0B-42E9-A419-B1ED5B179048}" presName="Name13" presStyleLbl="parChTrans1D2" presStyleIdx="1" presStyleCnt="4"/>
      <dgm:spPr/>
    </dgm:pt>
    <dgm:pt modelId="{D206100E-38E9-4DD3-A69F-263C3091AFE5}" type="pres">
      <dgm:prSet presAssocID="{C39BEF92-8949-481C-9FB0-BDE1529EFDF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E40DA-E740-4147-B7C9-424ED856DCD7}" type="pres">
      <dgm:prSet presAssocID="{FF8D4886-3C31-4558-948C-C2077A6BA7D1}" presName="root" presStyleCnt="0"/>
      <dgm:spPr/>
    </dgm:pt>
    <dgm:pt modelId="{DBA5B9FB-200F-43C3-8C8D-B8AFC7B1E6BE}" type="pres">
      <dgm:prSet presAssocID="{FF8D4886-3C31-4558-948C-C2077A6BA7D1}" presName="rootComposite" presStyleCnt="0"/>
      <dgm:spPr/>
    </dgm:pt>
    <dgm:pt modelId="{33E45F86-4D29-4CBF-92C0-B12C685AB1EF}" type="pres">
      <dgm:prSet presAssocID="{FF8D4886-3C31-4558-948C-C2077A6BA7D1}" presName="rootText" presStyleLbl="node1" presStyleIdx="1" presStyleCnt="2" custLinFactNeighborX="312" custLinFactNeighborY="1249"/>
      <dgm:spPr/>
    </dgm:pt>
    <dgm:pt modelId="{91037104-F0FC-4D9A-B980-B3B704613040}" type="pres">
      <dgm:prSet presAssocID="{FF8D4886-3C31-4558-948C-C2077A6BA7D1}" presName="rootConnector" presStyleLbl="node1" presStyleIdx="1" presStyleCnt="2"/>
      <dgm:spPr/>
    </dgm:pt>
    <dgm:pt modelId="{3597615B-FBE6-4EE5-BFB9-3FF641D60D30}" type="pres">
      <dgm:prSet presAssocID="{FF8D4886-3C31-4558-948C-C2077A6BA7D1}" presName="childShape" presStyleCnt="0"/>
      <dgm:spPr/>
    </dgm:pt>
    <dgm:pt modelId="{5EB45FFD-C5FE-44EF-84F4-F4F2F528440F}" type="pres">
      <dgm:prSet presAssocID="{CF6A3E31-409C-43B3-B1A8-FA56FC0C3025}" presName="Name13" presStyleLbl="parChTrans1D2" presStyleIdx="2" presStyleCnt="4"/>
      <dgm:spPr/>
    </dgm:pt>
    <dgm:pt modelId="{ADCDC37E-4A28-40E5-A9EF-931E24A478DB}" type="pres">
      <dgm:prSet presAssocID="{1E6AD097-C600-4B5D-9C4A-2E53A137883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EC026-E168-4704-8E2D-1BD3115B4CF1}" type="pres">
      <dgm:prSet presAssocID="{E1D7C812-2CEC-4652-BEC7-34235E560DF7}" presName="Name13" presStyleLbl="parChTrans1D2" presStyleIdx="3" presStyleCnt="4"/>
      <dgm:spPr/>
    </dgm:pt>
    <dgm:pt modelId="{8DFBF560-B729-4C11-A0B0-10DFD4777263}" type="pres">
      <dgm:prSet presAssocID="{02562301-CEF0-4CBF-92D4-9FF5F248591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5D664-29DD-4AA4-A0BD-21DC8464BC5E}" type="presOf" srcId="{02562301-CEF0-4CBF-92D4-9FF5F248591A}" destId="{8DFBF560-B729-4C11-A0B0-10DFD4777263}" srcOrd="0" destOrd="0" presId="urn:microsoft.com/office/officeart/2005/8/layout/hierarchy3"/>
    <dgm:cxn modelId="{3FE1D63D-3BD8-4ED7-A939-EA7CF860721D}" type="presOf" srcId="{A5C13706-4A0B-42E9-A419-B1ED5B179048}" destId="{1D39D0BD-DF5A-44C8-979B-0A2AD7B5B8FB}" srcOrd="0" destOrd="0" presId="urn:microsoft.com/office/officeart/2005/8/layout/hierarchy3"/>
    <dgm:cxn modelId="{795878B2-3866-48C3-BDC3-7E173B094EC9}" type="presOf" srcId="{C39BEF92-8949-481C-9FB0-BDE1529EFDF5}" destId="{D206100E-38E9-4DD3-A69F-263C3091AFE5}" srcOrd="0" destOrd="0" presId="urn:microsoft.com/office/officeart/2005/8/layout/hierarchy3"/>
    <dgm:cxn modelId="{485BD081-C9E2-43E2-8997-5EF15B1F59A8}" type="presOf" srcId="{E1E4759C-9241-40A5-8531-5B0F5FDDE4F6}" destId="{C45FD856-E3EB-4369-B73B-EDF4ED6C2B4E}" srcOrd="1" destOrd="0" presId="urn:microsoft.com/office/officeart/2005/8/layout/hierarchy3"/>
    <dgm:cxn modelId="{2FBB0536-F9E3-48F4-BFE6-B7A4CB64536A}" srcId="{F12D7604-38E1-49C4-BE45-F957AADCF787}" destId="{FF8D4886-3C31-4558-948C-C2077A6BA7D1}" srcOrd="1" destOrd="0" parTransId="{89BC52FF-02B0-4E2D-BC52-A8D64A67FB1C}" sibTransId="{17E18AFF-FD46-4142-B757-903DE15BD1CC}"/>
    <dgm:cxn modelId="{1BA6F2C1-9C5D-487F-870B-3D9A6577ADE5}" type="presOf" srcId="{CF6A3E31-409C-43B3-B1A8-FA56FC0C3025}" destId="{5EB45FFD-C5FE-44EF-84F4-F4F2F528440F}" srcOrd="0" destOrd="0" presId="urn:microsoft.com/office/officeart/2005/8/layout/hierarchy3"/>
    <dgm:cxn modelId="{0F336754-27A5-4B07-BF46-716E011C4731}" type="presOf" srcId="{CC529F06-3C5F-43EB-8F74-399B4F768F6A}" destId="{3AE53EDD-C5C0-41E5-8D10-76515DF28E69}" srcOrd="0" destOrd="0" presId="urn:microsoft.com/office/officeart/2005/8/layout/hierarchy3"/>
    <dgm:cxn modelId="{EAB77143-ADE7-4F69-9312-5269AC9774B9}" type="presOf" srcId="{1E6AD097-C600-4B5D-9C4A-2E53A1378837}" destId="{ADCDC37E-4A28-40E5-A9EF-931E24A478DB}" srcOrd="0" destOrd="0" presId="urn:microsoft.com/office/officeart/2005/8/layout/hierarchy3"/>
    <dgm:cxn modelId="{3AB80DE3-07F2-4A8B-8657-BE5282188D9F}" type="presOf" srcId="{FF8D4886-3C31-4558-948C-C2077A6BA7D1}" destId="{33E45F86-4D29-4CBF-92C0-B12C685AB1EF}" srcOrd="0" destOrd="0" presId="urn:microsoft.com/office/officeart/2005/8/layout/hierarchy3"/>
    <dgm:cxn modelId="{1CCE8D58-7088-438B-85BC-94B9D11A847B}" srcId="{FF8D4886-3C31-4558-948C-C2077A6BA7D1}" destId="{1E6AD097-C600-4B5D-9C4A-2E53A1378837}" srcOrd="0" destOrd="0" parTransId="{CF6A3E31-409C-43B3-B1A8-FA56FC0C3025}" sibTransId="{9B02295D-84C8-4F3F-AD7B-940967CFAFAE}"/>
    <dgm:cxn modelId="{49598D42-7251-4E97-8979-643628B79AFB}" type="presOf" srcId="{FF8D4886-3C31-4558-948C-C2077A6BA7D1}" destId="{91037104-F0FC-4D9A-B980-B3B704613040}" srcOrd="1" destOrd="0" presId="urn:microsoft.com/office/officeart/2005/8/layout/hierarchy3"/>
    <dgm:cxn modelId="{36811840-91FA-4CAE-8008-CE8F5D717200}" type="presOf" srcId="{E1E4759C-9241-40A5-8531-5B0F5FDDE4F6}" destId="{F1848C4A-9599-4726-9E7A-07E8A33E8063}" srcOrd="0" destOrd="0" presId="urn:microsoft.com/office/officeart/2005/8/layout/hierarchy3"/>
    <dgm:cxn modelId="{F75516BE-F481-4D5A-AD9C-AAAD31B50BA9}" srcId="{F12D7604-38E1-49C4-BE45-F957AADCF787}" destId="{E1E4759C-9241-40A5-8531-5B0F5FDDE4F6}" srcOrd="0" destOrd="0" parTransId="{870A9E22-5306-44BC-B640-C684372A62CB}" sibTransId="{8662A118-D5F7-4ACB-ADA2-24A245CEA6EE}"/>
    <dgm:cxn modelId="{1BEAF9B0-0667-475B-AB94-7691E450A26E}" type="presOf" srcId="{E1D7C812-2CEC-4652-BEC7-34235E560DF7}" destId="{7D2EC026-E168-4704-8E2D-1BD3115B4CF1}" srcOrd="0" destOrd="0" presId="urn:microsoft.com/office/officeart/2005/8/layout/hierarchy3"/>
    <dgm:cxn modelId="{FB260A15-0778-405C-A357-ECE39F33B64B}" srcId="{FF8D4886-3C31-4558-948C-C2077A6BA7D1}" destId="{02562301-CEF0-4CBF-92D4-9FF5F248591A}" srcOrd="1" destOrd="0" parTransId="{E1D7C812-2CEC-4652-BEC7-34235E560DF7}" sibTransId="{70D22889-B952-4B96-80F3-AE9CA42EAC01}"/>
    <dgm:cxn modelId="{E16C8FA1-C755-4572-8596-32A41E110D65}" type="presOf" srcId="{15F15BC5-66CC-462C-8A2E-70328FD8A621}" destId="{659EDB68-6267-4431-BBA5-AAFB9A8C2174}" srcOrd="0" destOrd="0" presId="urn:microsoft.com/office/officeart/2005/8/layout/hierarchy3"/>
    <dgm:cxn modelId="{5CD97B2D-DBE3-4A91-8B16-A8B3E1C376A0}" srcId="{E1E4759C-9241-40A5-8531-5B0F5FDDE4F6}" destId="{CC529F06-3C5F-43EB-8F74-399B4F768F6A}" srcOrd="0" destOrd="0" parTransId="{15F15BC5-66CC-462C-8A2E-70328FD8A621}" sibTransId="{D431054C-127F-4FAA-83CA-D9D564F2422B}"/>
    <dgm:cxn modelId="{2BA841FA-6542-4BB7-875B-AE20B2364637}" type="presOf" srcId="{F12D7604-38E1-49C4-BE45-F957AADCF787}" destId="{AA1CA0C8-31D8-434A-9E57-E8073EA367B5}" srcOrd="0" destOrd="0" presId="urn:microsoft.com/office/officeart/2005/8/layout/hierarchy3"/>
    <dgm:cxn modelId="{19C89A96-F84E-4BA2-859C-D4DBB5878EA0}" srcId="{E1E4759C-9241-40A5-8531-5B0F5FDDE4F6}" destId="{C39BEF92-8949-481C-9FB0-BDE1529EFDF5}" srcOrd="1" destOrd="0" parTransId="{A5C13706-4A0B-42E9-A419-B1ED5B179048}" sibTransId="{76933D48-D318-4CD5-8228-6A6F8E1F099C}"/>
    <dgm:cxn modelId="{AA4880B6-80D5-43C8-9236-B253BDE88F7A}" type="presParOf" srcId="{AA1CA0C8-31D8-434A-9E57-E8073EA367B5}" destId="{08C68DC8-AD20-4DD4-803D-638B98118EA9}" srcOrd="0" destOrd="0" presId="urn:microsoft.com/office/officeart/2005/8/layout/hierarchy3"/>
    <dgm:cxn modelId="{1C02350E-18A1-4D13-B798-F5060CE4E8F4}" type="presParOf" srcId="{08C68DC8-AD20-4DD4-803D-638B98118EA9}" destId="{181BA427-D515-4DE6-B0B3-5A81D0CFB9EA}" srcOrd="0" destOrd="0" presId="urn:microsoft.com/office/officeart/2005/8/layout/hierarchy3"/>
    <dgm:cxn modelId="{961A41C0-7BE1-4092-92D3-20A46D88F052}" type="presParOf" srcId="{181BA427-D515-4DE6-B0B3-5A81D0CFB9EA}" destId="{F1848C4A-9599-4726-9E7A-07E8A33E8063}" srcOrd="0" destOrd="0" presId="urn:microsoft.com/office/officeart/2005/8/layout/hierarchy3"/>
    <dgm:cxn modelId="{12B0AC49-AFD5-4D18-AA16-B8D5640AD259}" type="presParOf" srcId="{181BA427-D515-4DE6-B0B3-5A81D0CFB9EA}" destId="{C45FD856-E3EB-4369-B73B-EDF4ED6C2B4E}" srcOrd="1" destOrd="0" presId="urn:microsoft.com/office/officeart/2005/8/layout/hierarchy3"/>
    <dgm:cxn modelId="{EB02C5F9-DDC5-4B7E-AF88-2CD3DDC9F6E1}" type="presParOf" srcId="{08C68DC8-AD20-4DD4-803D-638B98118EA9}" destId="{1CC40D7B-AFC9-4C65-BE66-5F856733AA5D}" srcOrd="1" destOrd="0" presId="urn:microsoft.com/office/officeart/2005/8/layout/hierarchy3"/>
    <dgm:cxn modelId="{4A3C57DF-DEF8-4A6C-8047-420EADCB02AC}" type="presParOf" srcId="{1CC40D7B-AFC9-4C65-BE66-5F856733AA5D}" destId="{659EDB68-6267-4431-BBA5-AAFB9A8C2174}" srcOrd="0" destOrd="0" presId="urn:microsoft.com/office/officeart/2005/8/layout/hierarchy3"/>
    <dgm:cxn modelId="{92E7F7FA-E3E7-4DDC-B3BB-4340D34CBB9B}" type="presParOf" srcId="{1CC40D7B-AFC9-4C65-BE66-5F856733AA5D}" destId="{3AE53EDD-C5C0-41E5-8D10-76515DF28E69}" srcOrd="1" destOrd="0" presId="urn:microsoft.com/office/officeart/2005/8/layout/hierarchy3"/>
    <dgm:cxn modelId="{CAB660B9-F3FA-4927-80F5-720AA6F88B5F}" type="presParOf" srcId="{1CC40D7B-AFC9-4C65-BE66-5F856733AA5D}" destId="{1D39D0BD-DF5A-44C8-979B-0A2AD7B5B8FB}" srcOrd="2" destOrd="0" presId="urn:microsoft.com/office/officeart/2005/8/layout/hierarchy3"/>
    <dgm:cxn modelId="{A4C5CBE1-D535-4006-ADB2-94366FE59A32}" type="presParOf" srcId="{1CC40D7B-AFC9-4C65-BE66-5F856733AA5D}" destId="{D206100E-38E9-4DD3-A69F-263C3091AFE5}" srcOrd="3" destOrd="0" presId="urn:microsoft.com/office/officeart/2005/8/layout/hierarchy3"/>
    <dgm:cxn modelId="{584D330F-0170-456C-BF8F-EB267BB01CAA}" type="presParOf" srcId="{AA1CA0C8-31D8-434A-9E57-E8073EA367B5}" destId="{048E40DA-E740-4147-B7C9-424ED856DCD7}" srcOrd="1" destOrd="0" presId="urn:microsoft.com/office/officeart/2005/8/layout/hierarchy3"/>
    <dgm:cxn modelId="{F112E4A2-EA8F-481C-B900-D1D9E733AE09}" type="presParOf" srcId="{048E40DA-E740-4147-B7C9-424ED856DCD7}" destId="{DBA5B9FB-200F-43C3-8C8D-B8AFC7B1E6BE}" srcOrd="0" destOrd="0" presId="urn:microsoft.com/office/officeart/2005/8/layout/hierarchy3"/>
    <dgm:cxn modelId="{1889B54E-458D-4EBF-B2F1-966DF688D2BF}" type="presParOf" srcId="{DBA5B9FB-200F-43C3-8C8D-B8AFC7B1E6BE}" destId="{33E45F86-4D29-4CBF-92C0-B12C685AB1EF}" srcOrd="0" destOrd="0" presId="urn:microsoft.com/office/officeart/2005/8/layout/hierarchy3"/>
    <dgm:cxn modelId="{D7A9104C-B9CD-4B2E-ACCC-75A88EF77757}" type="presParOf" srcId="{DBA5B9FB-200F-43C3-8C8D-B8AFC7B1E6BE}" destId="{91037104-F0FC-4D9A-B980-B3B704613040}" srcOrd="1" destOrd="0" presId="urn:microsoft.com/office/officeart/2005/8/layout/hierarchy3"/>
    <dgm:cxn modelId="{081DECCB-114E-4BFB-BE17-462E27E0D20B}" type="presParOf" srcId="{048E40DA-E740-4147-B7C9-424ED856DCD7}" destId="{3597615B-FBE6-4EE5-BFB9-3FF641D60D30}" srcOrd="1" destOrd="0" presId="urn:microsoft.com/office/officeart/2005/8/layout/hierarchy3"/>
    <dgm:cxn modelId="{5A5D41D8-7E60-4F2C-9463-ED783BF1DB01}" type="presParOf" srcId="{3597615B-FBE6-4EE5-BFB9-3FF641D60D30}" destId="{5EB45FFD-C5FE-44EF-84F4-F4F2F528440F}" srcOrd="0" destOrd="0" presId="urn:microsoft.com/office/officeart/2005/8/layout/hierarchy3"/>
    <dgm:cxn modelId="{3B765717-C4B3-4269-8B46-E6541C2CF2F7}" type="presParOf" srcId="{3597615B-FBE6-4EE5-BFB9-3FF641D60D30}" destId="{ADCDC37E-4A28-40E5-A9EF-931E24A478DB}" srcOrd="1" destOrd="0" presId="urn:microsoft.com/office/officeart/2005/8/layout/hierarchy3"/>
    <dgm:cxn modelId="{1345CF0F-4152-41F6-B833-C80CAC012673}" type="presParOf" srcId="{3597615B-FBE6-4EE5-BFB9-3FF641D60D30}" destId="{7D2EC026-E168-4704-8E2D-1BD3115B4CF1}" srcOrd="2" destOrd="0" presId="urn:microsoft.com/office/officeart/2005/8/layout/hierarchy3"/>
    <dgm:cxn modelId="{E4D89324-5A19-4251-8CC8-7A561A3E482C}" type="presParOf" srcId="{3597615B-FBE6-4EE5-BFB9-3FF641D60D30}" destId="{8DFBF560-B729-4C11-A0B0-10DFD477726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469E9B-C883-4BA9-8034-1EB949A870DB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5224F0-9BDD-4222-BA8C-D10F7EB98D43}">
      <dgm:prSet phldrT="[Text]" custT="1"/>
      <dgm:spPr/>
      <dgm:t>
        <a:bodyPr/>
        <a:lstStyle/>
        <a:p>
          <a:r>
            <a:rPr lang="en-US" sz="2400" dirty="0" smtClean="0"/>
            <a:t>Private Sector</a:t>
          </a:r>
          <a:endParaRPr lang="en-US" sz="2400" dirty="0"/>
        </a:p>
      </dgm:t>
    </dgm:pt>
    <dgm:pt modelId="{AD436A1D-9BFA-4A73-83B3-D8AF1F00CF69}" type="parTrans" cxnId="{1ABE5E5D-4A52-4D7C-9673-B821B5914353}">
      <dgm:prSet/>
      <dgm:spPr/>
      <dgm:t>
        <a:bodyPr/>
        <a:lstStyle/>
        <a:p>
          <a:endParaRPr lang="en-US"/>
        </a:p>
      </dgm:t>
    </dgm:pt>
    <dgm:pt modelId="{B8E43EBE-D505-48FA-9A28-B265DE4D0188}" type="sibTrans" cxnId="{1ABE5E5D-4A52-4D7C-9673-B821B5914353}">
      <dgm:prSet/>
      <dgm:spPr/>
      <dgm:t>
        <a:bodyPr/>
        <a:lstStyle/>
        <a:p>
          <a:endParaRPr lang="en-US"/>
        </a:p>
      </dgm:t>
    </dgm:pt>
    <dgm:pt modelId="{55391E9F-2CF9-433D-9208-EB3B0CC37101}">
      <dgm:prSet phldrT="[Text]" custT="1"/>
      <dgm:spPr/>
      <dgm:t>
        <a:bodyPr/>
        <a:lstStyle/>
        <a:p>
          <a:r>
            <a:rPr lang="en-US" sz="2400" dirty="0" smtClean="0"/>
            <a:t>Community</a:t>
          </a:r>
          <a:endParaRPr lang="en-US" sz="1500" dirty="0"/>
        </a:p>
      </dgm:t>
    </dgm:pt>
    <dgm:pt modelId="{F6CCC4F7-AD25-4543-BF7E-4D68C06B07F2}" type="parTrans" cxnId="{60FD4024-9946-4A55-9162-54E44B1ED6C4}">
      <dgm:prSet/>
      <dgm:spPr/>
      <dgm:t>
        <a:bodyPr/>
        <a:lstStyle/>
        <a:p>
          <a:endParaRPr lang="en-US"/>
        </a:p>
      </dgm:t>
    </dgm:pt>
    <dgm:pt modelId="{156B84BB-AF3F-404F-9542-76F98378AFC0}" type="sibTrans" cxnId="{60FD4024-9946-4A55-9162-54E44B1ED6C4}">
      <dgm:prSet/>
      <dgm:spPr/>
      <dgm:t>
        <a:bodyPr/>
        <a:lstStyle/>
        <a:p>
          <a:endParaRPr lang="en-US"/>
        </a:p>
      </dgm:t>
    </dgm:pt>
    <dgm:pt modelId="{071B2ADA-407E-4526-810C-9BA35C8D4DA4}">
      <dgm:prSet phldrT="[Text]" custT="1"/>
      <dgm:spPr/>
      <dgm:t>
        <a:bodyPr/>
        <a:lstStyle/>
        <a:p>
          <a:r>
            <a:rPr lang="en-US" sz="2400" dirty="0" smtClean="0"/>
            <a:t>Public Sector</a:t>
          </a:r>
          <a:endParaRPr lang="en-US" sz="2400" dirty="0"/>
        </a:p>
      </dgm:t>
    </dgm:pt>
    <dgm:pt modelId="{F3390806-2188-4BA6-953B-44543E003C3E}" type="parTrans" cxnId="{32E917CC-AF6D-46FD-A7A5-5AF4D0031383}">
      <dgm:prSet/>
      <dgm:spPr/>
      <dgm:t>
        <a:bodyPr/>
        <a:lstStyle/>
        <a:p>
          <a:endParaRPr lang="en-US"/>
        </a:p>
      </dgm:t>
    </dgm:pt>
    <dgm:pt modelId="{B2A5D95B-4B2F-408D-BAE3-20C869884755}" type="sibTrans" cxnId="{32E917CC-AF6D-46FD-A7A5-5AF4D0031383}">
      <dgm:prSet/>
      <dgm:spPr/>
      <dgm:t>
        <a:bodyPr/>
        <a:lstStyle/>
        <a:p>
          <a:endParaRPr lang="en-US"/>
        </a:p>
      </dgm:t>
    </dgm:pt>
    <dgm:pt modelId="{FF777832-B0F5-4112-9010-622BAA5AE26A}" type="pres">
      <dgm:prSet presAssocID="{1A469E9B-C883-4BA9-8034-1EB949A870D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F0A96-4AE3-4C00-AAD9-DA3A3C2532AA}" type="pres">
      <dgm:prSet presAssocID="{C75224F0-9BDD-4222-BA8C-D10F7EB98D43}" presName="gear1" presStyleLbl="node1" presStyleIdx="0" presStyleCnt="3" custLinFactNeighborX="4100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B235C-3405-4311-B585-4AB28178612D}" type="pres">
      <dgm:prSet presAssocID="{C75224F0-9BDD-4222-BA8C-D10F7EB98D43}" presName="gear1srcNode" presStyleLbl="node1" presStyleIdx="0" presStyleCnt="3"/>
      <dgm:spPr/>
      <dgm:t>
        <a:bodyPr/>
        <a:lstStyle/>
        <a:p>
          <a:endParaRPr lang="en-US"/>
        </a:p>
      </dgm:t>
    </dgm:pt>
    <dgm:pt modelId="{84B04CB9-6BEA-4881-8BCF-21C46458152E}" type="pres">
      <dgm:prSet presAssocID="{C75224F0-9BDD-4222-BA8C-D10F7EB98D43}" presName="gear1dstNode" presStyleLbl="node1" presStyleIdx="0" presStyleCnt="3"/>
      <dgm:spPr/>
      <dgm:t>
        <a:bodyPr/>
        <a:lstStyle/>
        <a:p>
          <a:endParaRPr lang="en-US"/>
        </a:p>
      </dgm:t>
    </dgm:pt>
    <dgm:pt modelId="{B12BA0A8-D29E-4F72-B0B8-163E919DED6B}" type="pres">
      <dgm:prSet presAssocID="{55391E9F-2CF9-433D-9208-EB3B0CC37101}" presName="gear2" presStyleLbl="node1" presStyleIdx="1" presStyleCnt="3" custScaleX="104926" custLinFactNeighborX="51953" custLinFactNeighborY="174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8D5AE-BD23-47DE-BB7A-91369947D7DC}" type="pres">
      <dgm:prSet presAssocID="{55391E9F-2CF9-433D-9208-EB3B0CC37101}" presName="gear2srcNode" presStyleLbl="node1" presStyleIdx="1" presStyleCnt="3"/>
      <dgm:spPr/>
      <dgm:t>
        <a:bodyPr/>
        <a:lstStyle/>
        <a:p>
          <a:endParaRPr lang="en-US"/>
        </a:p>
      </dgm:t>
    </dgm:pt>
    <dgm:pt modelId="{E74BD1B0-30A2-4202-BC7E-E62621F85003}" type="pres">
      <dgm:prSet presAssocID="{55391E9F-2CF9-433D-9208-EB3B0CC37101}" presName="gear2dstNode" presStyleLbl="node1" presStyleIdx="1" presStyleCnt="3"/>
      <dgm:spPr/>
      <dgm:t>
        <a:bodyPr/>
        <a:lstStyle/>
        <a:p>
          <a:endParaRPr lang="en-US"/>
        </a:p>
      </dgm:t>
    </dgm:pt>
    <dgm:pt modelId="{53442A1D-40E6-4335-B76B-7072FE0F362D}" type="pres">
      <dgm:prSet presAssocID="{071B2ADA-407E-4526-810C-9BA35C8D4DA4}" presName="gear3" presStyleLbl="node1" presStyleIdx="2" presStyleCnt="3" custLinFactNeighborX="55269" custLinFactNeighborY="-3869"/>
      <dgm:spPr/>
      <dgm:t>
        <a:bodyPr/>
        <a:lstStyle/>
        <a:p>
          <a:endParaRPr lang="en-US"/>
        </a:p>
      </dgm:t>
    </dgm:pt>
    <dgm:pt modelId="{BA4991F4-B310-43CF-A34E-924CC7433232}" type="pres">
      <dgm:prSet presAssocID="{071B2ADA-407E-4526-810C-9BA35C8D4DA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611A0-5C36-4A59-87EB-90CEE9A5E202}" type="pres">
      <dgm:prSet presAssocID="{071B2ADA-407E-4526-810C-9BA35C8D4DA4}" presName="gear3srcNode" presStyleLbl="node1" presStyleIdx="2" presStyleCnt="3"/>
      <dgm:spPr/>
      <dgm:t>
        <a:bodyPr/>
        <a:lstStyle/>
        <a:p>
          <a:endParaRPr lang="en-US"/>
        </a:p>
      </dgm:t>
    </dgm:pt>
    <dgm:pt modelId="{9BC83D5B-CD85-4374-820F-E576789C9E2C}" type="pres">
      <dgm:prSet presAssocID="{071B2ADA-407E-4526-810C-9BA35C8D4DA4}" presName="gear3dstNode" presStyleLbl="node1" presStyleIdx="2" presStyleCnt="3"/>
      <dgm:spPr/>
      <dgm:t>
        <a:bodyPr/>
        <a:lstStyle/>
        <a:p>
          <a:endParaRPr lang="en-US"/>
        </a:p>
      </dgm:t>
    </dgm:pt>
    <dgm:pt modelId="{F951DEF7-630A-4C01-B113-195ABCC0878E}" type="pres">
      <dgm:prSet presAssocID="{B8E43EBE-D505-48FA-9A28-B265DE4D0188}" presName="connector1" presStyleLbl="sibTrans2D1" presStyleIdx="0" presStyleCnt="3" custLinFactNeighborX="30820" custLinFactNeighborY="-3140"/>
      <dgm:spPr/>
      <dgm:t>
        <a:bodyPr/>
        <a:lstStyle/>
        <a:p>
          <a:endParaRPr lang="en-US"/>
        </a:p>
      </dgm:t>
    </dgm:pt>
    <dgm:pt modelId="{6A6C4469-A7A3-4408-9F04-53F94E1DF45E}" type="pres">
      <dgm:prSet presAssocID="{156B84BB-AF3F-404F-9542-76F98378AFC0}" presName="connector2" presStyleLbl="sibTrans2D1" presStyleIdx="1" presStyleCnt="3" custLinFactNeighborX="50137" custLinFactNeighborY="-16424"/>
      <dgm:spPr/>
      <dgm:t>
        <a:bodyPr/>
        <a:lstStyle/>
        <a:p>
          <a:endParaRPr lang="en-US"/>
        </a:p>
      </dgm:t>
    </dgm:pt>
    <dgm:pt modelId="{83C9E9DD-65F9-4C56-B3B2-7EE0243FD573}" type="pres">
      <dgm:prSet presAssocID="{B2A5D95B-4B2F-408D-BAE3-20C869884755}" presName="connector3" presStyleLbl="sibTrans2D1" presStyleIdx="2" presStyleCnt="3" custLinFactNeighborX="52112" custLinFactNeighborY="-666"/>
      <dgm:spPr/>
      <dgm:t>
        <a:bodyPr/>
        <a:lstStyle/>
        <a:p>
          <a:endParaRPr lang="en-US"/>
        </a:p>
      </dgm:t>
    </dgm:pt>
  </dgm:ptLst>
  <dgm:cxnLst>
    <dgm:cxn modelId="{60FD4024-9946-4A55-9162-54E44B1ED6C4}" srcId="{1A469E9B-C883-4BA9-8034-1EB949A870DB}" destId="{55391E9F-2CF9-433D-9208-EB3B0CC37101}" srcOrd="1" destOrd="0" parTransId="{F6CCC4F7-AD25-4543-BF7E-4D68C06B07F2}" sibTransId="{156B84BB-AF3F-404F-9542-76F98378AFC0}"/>
    <dgm:cxn modelId="{1A3B59B1-E0DA-4256-B864-CE30354B8827}" type="presOf" srcId="{B2A5D95B-4B2F-408D-BAE3-20C869884755}" destId="{83C9E9DD-65F9-4C56-B3B2-7EE0243FD573}" srcOrd="0" destOrd="0" presId="urn:microsoft.com/office/officeart/2005/8/layout/gear1"/>
    <dgm:cxn modelId="{3D080192-7AEA-408F-AFB4-60BC7116FD7D}" type="presOf" srcId="{55391E9F-2CF9-433D-9208-EB3B0CC37101}" destId="{E74BD1B0-30A2-4202-BC7E-E62621F85003}" srcOrd="2" destOrd="0" presId="urn:microsoft.com/office/officeart/2005/8/layout/gear1"/>
    <dgm:cxn modelId="{348C7C57-2687-4447-91C9-116C223C65F1}" type="presOf" srcId="{071B2ADA-407E-4526-810C-9BA35C8D4DA4}" destId="{BA4991F4-B310-43CF-A34E-924CC7433232}" srcOrd="1" destOrd="0" presId="urn:microsoft.com/office/officeart/2005/8/layout/gear1"/>
    <dgm:cxn modelId="{41A4D762-0AE9-4AF0-AA14-51FD10E58A20}" type="presOf" srcId="{C75224F0-9BDD-4222-BA8C-D10F7EB98D43}" destId="{EEBF0A96-4AE3-4C00-AAD9-DA3A3C2532AA}" srcOrd="0" destOrd="0" presId="urn:microsoft.com/office/officeart/2005/8/layout/gear1"/>
    <dgm:cxn modelId="{7A687778-7917-4ADE-B5DB-BE4F1420C419}" type="presOf" srcId="{55391E9F-2CF9-433D-9208-EB3B0CC37101}" destId="{61F8D5AE-BD23-47DE-BB7A-91369947D7DC}" srcOrd="1" destOrd="0" presId="urn:microsoft.com/office/officeart/2005/8/layout/gear1"/>
    <dgm:cxn modelId="{B75E2F80-F1C0-482C-B3F1-08A60124AE42}" type="presOf" srcId="{B8E43EBE-D505-48FA-9A28-B265DE4D0188}" destId="{F951DEF7-630A-4C01-B113-195ABCC0878E}" srcOrd="0" destOrd="0" presId="urn:microsoft.com/office/officeart/2005/8/layout/gear1"/>
    <dgm:cxn modelId="{4770D608-C119-40CB-B165-80C532026AC9}" type="presOf" srcId="{071B2ADA-407E-4526-810C-9BA35C8D4DA4}" destId="{9BC83D5B-CD85-4374-820F-E576789C9E2C}" srcOrd="3" destOrd="0" presId="urn:microsoft.com/office/officeart/2005/8/layout/gear1"/>
    <dgm:cxn modelId="{41BEE782-AC0B-42FD-9BA9-29ED9CA762CA}" type="presOf" srcId="{C75224F0-9BDD-4222-BA8C-D10F7EB98D43}" destId="{517B235C-3405-4311-B585-4AB28178612D}" srcOrd="1" destOrd="0" presId="urn:microsoft.com/office/officeart/2005/8/layout/gear1"/>
    <dgm:cxn modelId="{FD430790-ED59-4F18-8693-7134DE1D3551}" type="presOf" srcId="{55391E9F-2CF9-433D-9208-EB3B0CC37101}" destId="{B12BA0A8-D29E-4F72-B0B8-163E919DED6B}" srcOrd="0" destOrd="0" presId="urn:microsoft.com/office/officeart/2005/8/layout/gear1"/>
    <dgm:cxn modelId="{828163F0-C519-47CD-B9E3-671586802B1B}" type="presOf" srcId="{1A469E9B-C883-4BA9-8034-1EB949A870DB}" destId="{FF777832-B0F5-4112-9010-622BAA5AE26A}" srcOrd="0" destOrd="0" presId="urn:microsoft.com/office/officeart/2005/8/layout/gear1"/>
    <dgm:cxn modelId="{32E917CC-AF6D-46FD-A7A5-5AF4D0031383}" srcId="{1A469E9B-C883-4BA9-8034-1EB949A870DB}" destId="{071B2ADA-407E-4526-810C-9BA35C8D4DA4}" srcOrd="2" destOrd="0" parTransId="{F3390806-2188-4BA6-953B-44543E003C3E}" sibTransId="{B2A5D95B-4B2F-408D-BAE3-20C869884755}"/>
    <dgm:cxn modelId="{AA9F7FB5-156B-43EB-9CF7-B133B0A54258}" type="presOf" srcId="{071B2ADA-407E-4526-810C-9BA35C8D4DA4}" destId="{46B611A0-5C36-4A59-87EB-90CEE9A5E202}" srcOrd="2" destOrd="0" presId="urn:microsoft.com/office/officeart/2005/8/layout/gear1"/>
    <dgm:cxn modelId="{00E12B0C-F383-42CA-8F6B-71479EB49669}" type="presOf" srcId="{156B84BB-AF3F-404F-9542-76F98378AFC0}" destId="{6A6C4469-A7A3-4408-9F04-53F94E1DF45E}" srcOrd="0" destOrd="0" presId="urn:microsoft.com/office/officeart/2005/8/layout/gear1"/>
    <dgm:cxn modelId="{2E97EDBF-60C6-4CAC-B7DF-84F82E58BBE5}" type="presOf" srcId="{C75224F0-9BDD-4222-BA8C-D10F7EB98D43}" destId="{84B04CB9-6BEA-4881-8BCF-21C46458152E}" srcOrd="2" destOrd="0" presId="urn:microsoft.com/office/officeart/2005/8/layout/gear1"/>
    <dgm:cxn modelId="{1ABE5E5D-4A52-4D7C-9673-B821B5914353}" srcId="{1A469E9B-C883-4BA9-8034-1EB949A870DB}" destId="{C75224F0-9BDD-4222-BA8C-D10F7EB98D43}" srcOrd="0" destOrd="0" parTransId="{AD436A1D-9BFA-4A73-83B3-D8AF1F00CF69}" sibTransId="{B8E43EBE-D505-48FA-9A28-B265DE4D0188}"/>
    <dgm:cxn modelId="{56120D60-5368-4A2A-87F1-13C2F5A62A12}" type="presOf" srcId="{071B2ADA-407E-4526-810C-9BA35C8D4DA4}" destId="{53442A1D-40E6-4335-B76B-7072FE0F362D}" srcOrd="0" destOrd="0" presId="urn:microsoft.com/office/officeart/2005/8/layout/gear1"/>
    <dgm:cxn modelId="{30F8527D-22F1-47C1-9B77-4DA1B0FA2667}" type="presParOf" srcId="{FF777832-B0F5-4112-9010-622BAA5AE26A}" destId="{EEBF0A96-4AE3-4C00-AAD9-DA3A3C2532AA}" srcOrd="0" destOrd="0" presId="urn:microsoft.com/office/officeart/2005/8/layout/gear1"/>
    <dgm:cxn modelId="{A78ABE09-A9E4-4F7D-9341-AEDB5AA98A87}" type="presParOf" srcId="{FF777832-B0F5-4112-9010-622BAA5AE26A}" destId="{517B235C-3405-4311-B585-4AB28178612D}" srcOrd="1" destOrd="0" presId="urn:microsoft.com/office/officeart/2005/8/layout/gear1"/>
    <dgm:cxn modelId="{302FAA29-6177-49F6-9143-526FF2D82680}" type="presParOf" srcId="{FF777832-B0F5-4112-9010-622BAA5AE26A}" destId="{84B04CB9-6BEA-4881-8BCF-21C46458152E}" srcOrd="2" destOrd="0" presId="urn:microsoft.com/office/officeart/2005/8/layout/gear1"/>
    <dgm:cxn modelId="{1B2DA1F5-3696-4842-A429-76AF86964C48}" type="presParOf" srcId="{FF777832-B0F5-4112-9010-622BAA5AE26A}" destId="{B12BA0A8-D29E-4F72-B0B8-163E919DED6B}" srcOrd="3" destOrd="0" presId="urn:microsoft.com/office/officeart/2005/8/layout/gear1"/>
    <dgm:cxn modelId="{D6FC7133-B8CF-4230-AB85-F43FAC23DB46}" type="presParOf" srcId="{FF777832-B0F5-4112-9010-622BAA5AE26A}" destId="{61F8D5AE-BD23-47DE-BB7A-91369947D7DC}" srcOrd="4" destOrd="0" presId="urn:microsoft.com/office/officeart/2005/8/layout/gear1"/>
    <dgm:cxn modelId="{AB186D3B-7E1A-4EFF-BE9B-3CB32794AE04}" type="presParOf" srcId="{FF777832-B0F5-4112-9010-622BAA5AE26A}" destId="{E74BD1B0-30A2-4202-BC7E-E62621F85003}" srcOrd="5" destOrd="0" presId="urn:microsoft.com/office/officeart/2005/8/layout/gear1"/>
    <dgm:cxn modelId="{03CB22F7-F5B4-48D6-8B7F-9174BC0DE374}" type="presParOf" srcId="{FF777832-B0F5-4112-9010-622BAA5AE26A}" destId="{53442A1D-40E6-4335-B76B-7072FE0F362D}" srcOrd="6" destOrd="0" presId="urn:microsoft.com/office/officeart/2005/8/layout/gear1"/>
    <dgm:cxn modelId="{E515D66E-4F9E-43C8-8883-643716779574}" type="presParOf" srcId="{FF777832-B0F5-4112-9010-622BAA5AE26A}" destId="{BA4991F4-B310-43CF-A34E-924CC7433232}" srcOrd="7" destOrd="0" presId="urn:microsoft.com/office/officeart/2005/8/layout/gear1"/>
    <dgm:cxn modelId="{81992D6C-35C3-4616-82AA-AE44F308153B}" type="presParOf" srcId="{FF777832-B0F5-4112-9010-622BAA5AE26A}" destId="{46B611A0-5C36-4A59-87EB-90CEE9A5E202}" srcOrd="8" destOrd="0" presId="urn:microsoft.com/office/officeart/2005/8/layout/gear1"/>
    <dgm:cxn modelId="{50DF1C7B-F388-4BC8-AA40-731CB7808513}" type="presParOf" srcId="{FF777832-B0F5-4112-9010-622BAA5AE26A}" destId="{9BC83D5B-CD85-4374-820F-E576789C9E2C}" srcOrd="9" destOrd="0" presId="urn:microsoft.com/office/officeart/2005/8/layout/gear1"/>
    <dgm:cxn modelId="{267D3557-5183-4BF1-8652-FC2F8F0B3A0C}" type="presParOf" srcId="{FF777832-B0F5-4112-9010-622BAA5AE26A}" destId="{F951DEF7-630A-4C01-B113-195ABCC0878E}" srcOrd="10" destOrd="0" presId="urn:microsoft.com/office/officeart/2005/8/layout/gear1"/>
    <dgm:cxn modelId="{65CA270C-A73F-4FFE-80CE-FA828E2D6E87}" type="presParOf" srcId="{FF777832-B0F5-4112-9010-622BAA5AE26A}" destId="{6A6C4469-A7A3-4408-9F04-53F94E1DF45E}" srcOrd="11" destOrd="0" presId="urn:microsoft.com/office/officeart/2005/8/layout/gear1"/>
    <dgm:cxn modelId="{2529C987-029F-4CF4-A695-F1ECE5EED50B}" type="presParOf" srcId="{FF777832-B0F5-4112-9010-622BAA5AE26A}" destId="{83C9E9DD-65F9-4C56-B3B2-7EE0243FD5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ED8B26-7FEB-4570-AC5C-B617EAB855A0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C47F48-D334-4377-8D43-0FECCF568326}">
      <dgm:prSet custT="1"/>
      <dgm:spPr/>
      <dgm:t>
        <a:bodyPr/>
        <a:lstStyle/>
        <a:p>
          <a:r>
            <a:rPr lang="en-GB" altLang="en-US" sz="2000" dirty="0" smtClean="0">
              <a:latin typeface="Maiandra GD" panose="020E0502030308020204" pitchFamily="34" charset="0"/>
            </a:rPr>
            <a:t>transform the local government financing system to adopt blended financing approaches</a:t>
          </a:r>
          <a:endParaRPr lang="en-US" sz="2000" dirty="0"/>
        </a:p>
      </dgm:t>
    </dgm:pt>
    <dgm:pt modelId="{182C7B5A-A2B6-4765-AB5B-27F3255C4C74}" type="parTrans" cxnId="{0C404F23-2EF5-484E-99C6-2DEC2C7255FE}">
      <dgm:prSet/>
      <dgm:spPr/>
      <dgm:t>
        <a:bodyPr/>
        <a:lstStyle/>
        <a:p>
          <a:endParaRPr lang="en-US" sz="6600"/>
        </a:p>
      </dgm:t>
    </dgm:pt>
    <dgm:pt modelId="{50624E37-70E7-46CC-9EF9-733337B814D1}" type="sibTrans" cxnId="{0C404F23-2EF5-484E-99C6-2DEC2C7255FE}">
      <dgm:prSet/>
      <dgm:spPr/>
      <dgm:t>
        <a:bodyPr/>
        <a:lstStyle/>
        <a:p>
          <a:endParaRPr lang="en-US" sz="6600"/>
        </a:p>
      </dgm:t>
    </dgm:pt>
    <dgm:pt modelId="{BD1D53B0-05C3-451F-8EDC-F0B02168077B}">
      <dgm:prSet custT="1"/>
      <dgm:spPr/>
      <dgm:t>
        <a:bodyPr/>
        <a:lstStyle/>
        <a:p>
          <a:r>
            <a:rPr lang="en-GB" altLang="en-US" sz="2400" dirty="0" smtClean="0">
              <a:latin typeface="Maiandra GD" panose="020E0502030308020204" pitchFamily="34" charset="0"/>
            </a:rPr>
            <a:t>Conventional system of financing service delivery in Uganda </a:t>
          </a:r>
          <a:r>
            <a:rPr lang="en-GB" altLang="en-US" sz="2400" dirty="0" smtClean="0">
              <a:latin typeface="Maiandra GD" panose="020E0502030308020204" pitchFamily="34" charset="0"/>
            </a:rPr>
            <a:t>require </a:t>
          </a:r>
          <a:r>
            <a:rPr lang="en-GB" altLang="en-US" sz="2400" dirty="0" smtClean="0">
              <a:latin typeface="Maiandra GD" panose="020E0502030308020204" pitchFamily="34" charset="0"/>
            </a:rPr>
            <a:t>a paradigm and policy shift</a:t>
          </a:r>
          <a:endParaRPr lang="en-US" sz="2400" dirty="0"/>
        </a:p>
      </dgm:t>
    </dgm:pt>
    <dgm:pt modelId="{E0CBE59B-D8CA-4CCF-8399-66039AC9BF47}" type="parTrans" cxnId="{451BB19E-4795-4A71-B1DE-1C7416D2B6DB}">
      <dgm:prSet/>
      <dgm:spPr/>
      <dgm:t>
        <a:bodyPr/>
        <a:lstStyle/>
        <a:p>
          <a:endParaRPr lang="en-US" sz="6600"/>
        </a:p>
      </dgm:t>
    </dgm:pt>
    <dgm:pt modelId="{FB5A9424-581F-47A3-A9BF-7CB1F70C03BE}" type="sibTrans" cxnId="{451BB19E-4795-4A71-B1DE-1C7416D2B6DB}">
      <dgm:prSet/>
      <dgm:spPr/>
      <dgm:t>
        <a:bodyPr/>
        <a:lstStyle/>
        <a:p>
          <a:endParaRPr lang="en-US" sz="6600"/>
        </a:p>
      </dgm:t>
    </dgm:pt>
    <dgm:pt modelId="{6CCD1E3D-16B1-4EB3-B5A7-FB39BE562D62}">
      <dgm:prSet custT="1"/>
      <dgm:spPr/>
      <dgm:t>
        <a:bodyPr/>
        <a:lstStyle/>
        <a:p>
          <a:r>
            <a:rPr lang="en-GB" altLang="en-US" sz="2400" dirty="0" smtClean="0">
              <a:latin typeface="Maiandra GD" panose="020E0502030308020204" pitchFamily="34" charset="0"/>
            </a:rPr>
            <a:t>Local Governments should embrace their fiscal space.  </a:t>
          </a:r>
        </a:p>
      </dgm:t>
    </dgm:pt>
    <dgm:pt modelId="{9DA363DA-B8AA-4581-B0A6-71948D06E95D}" type="parTrans" cxnId="{099AB142-D2AA-4129-B3F3-61535A6A59EE}">
      <dgm:prSet/>
      <dgm:spPr/>
      <dgm:t>
        <a:bodyPr/>
        <a:lstStyle/>
        <a:p>
          <a:endParaRPr lang="en-US" sz="6600"/>
        </a:p>
      </dgm:t>
    </dgm:pt>
    <dgm:pt modelId="{3C18EEA6-26D9-4951-920A-033C82D33175}" type="sibTrans" cxnId="{099AB142-D2AA-4129-B3F3-61535A6A59EE}">
      <dgm:prSet/>
      <dgm:spPr/>
      <dgm:t>
        <a:bodyPr/>
        <a:lstStyle/>
        <a:p>
          <a:endParaRPr lang="en-US" sz="6600"/>
        </a:p>
      </dgm:t>
    </dgm:pt>
    <dgm:pt modelId="{6CC5F3EF-3B08-4E9F-B4B7-12340B94D6C2}">
      <dgm:prSet custT="1"/>
      <dgm:spPr/>
      <dgm:t>
        <a:bodyPr/>
        <a:lstStyle/>
        <a:p>
          <a:r>
            <a:rPr lang="en-GB" altLang="en-US" sz="2400" dirty="0" smtClean="0">
              <a:latin typeface="Maiandra GD" panose="020E0502030308020204" pitchFamily="34" charset="0"/>
            </a:rPr>
            <a:t>LGs should put to use all their assets (Land, equipment, etc.) </a:t>
          </a:r>
          <a:endParaRPr lang="en-US" sz="2400" dirty="0"/>
        </a:p>
      </dgm:t>
    </dgm:pt>
    <dgm:pt modelId="{6E84E372-25D0-42F0-A255-BB5FD8A99B04}" type="parTrans" cxnId="{A133C825-4614-47C1-84BD-71A6923620E6}">
      <dgm:prSet/>
      <dgm:spPr/>
      <dgm:t>
        <a:bodyPr/>
        <a:lstStyle/>
        <a:p>
          <a:endParaRPr lang="en-US" sz="6600"/>
        </a:p>
      </dgm:t>
    </dgm:pt>
    <dgm:pt modelId="{04CE7E88-3347-4FCB-917E-4CABFE5E9FCC}" type="sibTrans" cxnId="{A133C825-4614-47C1-84BD-71A6923620E6}">
      <dgm:prSet/>
      <dgm:spPr/>
      <dgm:t>
        <a:bodyPr/>
        <a:lstStyle/>
        <a:p>
          <a:endParaRPr lang="en-US" sz="6600"/>
        </a:p>
      </dgm:t>
    </dgm:pt>
    <dgm:pt modelId="{6B1D2153-5390-4EA6-B54A-447DC235FB95}" type="pres">
      <dgm:prSet presAssocID="{F4ED8B26-7FEB-4570-AC5C-B617EAB855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D17FF-61B0-422C-8952-FF5AC9BDAEF3}" type="pres">
      <dgm:prSet presAssocID="{BD1D53B0-05C3-451F-8EDC-F0B02168077B}" presName="parentLin" presStyleCnt="0"/>
      <dgm:spPr/>
    </dgm:pt>
    <dgm:pt modelId="{9FA0CD61-FF4A-4887-A7E1-27D01ED4E01E}" type="pres">
      <dgm:prSet presAssocID="{BD1D53B0-05C3-451F-8EDC-F0B02168077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111D7A7-F752-43CB-AF56-3A02A184A452}" type="pres">
      <dgm:prSet presAssocID="{BD1D53B0-05C3-451F-8EDC-F0B02168077B}" presName="parentText" presStyleLbl="node1" presStyleIdx="0" presStyleCnt="4" custScaleY="1556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D4120-0F6D-40E6-B871-4EDFD69BF102}" type="pres">
      <dgm:prSet presAssocID="{BD1D53B0-05C3-451F-8EDC-F0B02168077B}" presName="negativeSpace" presStyleCnt="0"/>
      <dgm:spPr/>
    </dgm:pt>
    <dgm:pt modelId="{0CAF30CD-3F08-4480-825A-C64B3B63500D}" type="pres">
      <dgm:prSet presAssocID="{BD1D53B0-05C3-451F-8EDC-F0B02168077B}" presName="childText" presStyleLbl="conFgAcc1" presStyleIdx="0" presStyleCnt="4">
        <dgm:presLayoutVars>
          <dgm:bulletEnabled val="1"/>
        </dgm:presLayoutVars>
      </dgm:prSet>
      <dgm:spPr/>
    </dgm:pt>
    <dgm:pt modelId="{8E7C94D6-4DC7-46D9-8702-47F0C5794B24}" type="pres">
      <dgm:prSet presAssocID="{FB5A9424-581F-47A3-A9BF-7CB1F70C03BE}" presName="spaceBetweenRectangles" presStyleCnt="0"/>
      <dgm:spPr/>
    </dgm:pt>
    <dgm:pt modelId="{FDA61E93-CC61-42DF-9258-7ECBFFF6387D}" type="pres">
      <dgm:prSet presAssocID="{65C47F48-D334-4377-8D43-0FECCF568326}" presName="parentLin" presStyleCnt="0"/>
      <dgm:spPr/>
    </dgm:pt>
    <dgm:pt modelId="{CA558F0A-9D01-4879-BD28-AD0AAC641C3B}" type="pres">
      <dgm:prSet presAssocID="{65C47F48-D334-4377-8D43-0FECCF56832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C922EFC-00C8-433B-9CFB-514361CF931E}" type="pres">
      <dgm:prSet presAssocID="{65C47F48-D334-4377-8D43-0FECCF5683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3872E-6A6A-41E0-AD6E-639521D89772}" type="pres">
      <dgm:prSet presAssocID="{65C47F48-D334-4377-8D43-0FECCF568326}" presName="negativeSpace" presStyleCnt="0"/>
      <dgm:spPr/>
    </dgm:pt>
    <dgm:pt modelId="{27F42070-E2EC-48C3-96A7-21D6F370D7F0}" type="pres">
      <dgm:prSet presAssocID="{65C47F48-D334-4377-8D43-0FECCF568326}" presName="childText" presStyleLbl="conFgAcc1" presStyleIdx="1" presStyleCnt="4">
        <dgm:presLayoutVars>
          <dgm:bulletEnabled val="1"/>
        </dgm:presLayoutVars>
      </dgm:prSet>
      <dgm:spPr/>
    </dgm:pt>
    <dgm:pt modelId="{4FB0813E-D5E4-4913-A192-896D1EE4A276}" type="pres">
      <dgm:prSet presAssocID="{50624E37-70E7-46CC-9EF9-733337B814D1}" presName="spaceBetweenRectangles" presStyleCnt="0"/>
      <dgm:spPr/>
    </dgm:pt>
    <dgm:pt modelId="{1ED307FE-CF22-46AB-B2B4-E8EB4EBD3695}" type="pres">
      <dgm:prSet presAssocID="{6CCD1E3D-16B1-4EB3-B5A7-FB39BE562D62}" presName="parentLin" presStyleCnt="0"/>
      <dgm:spPr/>
    </dgm:pt>
    <dgm:pt modelId="{6B890A7F-0F7C-4B65-AF4D-96E42CE9C389}" type="pres">
      <dgm:prSet presAssocID="{6CCD1E3D-16B1-4EB3-B5A7-FB39BE562D6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29C47F2-6B97-4F83-A8AF-D95028F905A0}" type="pres">
      <dgm:prSet presAssocID="{6CCD1E3D-16B1-4EB3-B5A7-FB39BE562D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31B4A-F864-4417-8636-97B350DF018A}" type="pres">
      <dgm:prSet presAssocID="{6CCD1E3D-16B1-4EB3-B5A7-FB39BE562D62}" presName="negativeSpace" presStyleCnt="0"/>
      <dgm:spPr/>
    </dgm:pt>
    <dgm:pt modelId="{9675422B-4C0E-411C-9C30-AF2AE7339630}" type="pres">
      <dgm:prSet presAssocID="{6CCD1E3D-16B1-4EB3-B5A7-FB39BE562D62}" presName="childText" presStyleLbl="conFgAcc1" presStyleIdx="2" presStyleCnt="4">
        <dgm:presLayoutVars>
          <dgm:bulletEnabled val="1"/>
        </dgm:presLayoutVars>
      </dgm:prSet>
      <dgm:spPr/>
    </dgm:pt>
    <dgm:pt modelId="{19D2415A-EE9D-48C1-90FD-DA075A747553}" type="pres">
      <dgm:prSet presAssocID="{3C18EEA6-26D9-4951-920A-033C82D33175}" presName="spaceBetweenRectangles" presStyleCnt="0"/>
      <dgm:spPr/>
    </dgm:pt>
    <dgm:pt modelId="{8E54B21A-10F5-4F2B-9115-E5A05FCF5E46}" type="pres">
      <dgm:prSet presAssocID="{6CC5F3EF-3B08-4E9F-B4B7-12340B94D6C2}" presName="parentLin" presStyleCnt="0"/>
      <dgm:spPr/>
    </dgm:pt>
    <dgm:pt modelId="{3E4987A0-093D-40E1-ACB1-F0B24D88779B}" type="pres">
      <dgm:prSet presAssocID="{6CC5F3EF-3B08-4E9F-B4B7-12340B94D6C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EF9030D-34F1-435A-8AC7-C6B245DDBAC3}" type="pres">
      <dgm:prSet presAssocID="{6CC5F3EF-3B08-4E9F-B4B7-12340B94D6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38801-C139-43DA-A9E7-71EFCF1E8FAC}" type="pres">
      <dgm:prSet presAssocID="{6CC5F3EF-3B08-4E9F-B4B7-12340B94D6C2}" presName="negativeSpace" presStyleCnt="0"/>
      <dgm:spPr/>
    </dgm:pt>
    <dgm:pt modelId="{78E470F4-FB0E-417E-A64E-195690A1E90A}" type="pres">
      <dgm:prSet presAssocID="{6CC5F3EF-3B08-4E9F-B4B7-12340B94D6C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3FCF07-21A2-42F1-81BD-ACAD64E6CCEA}" type="presOf" srcId="{6CC5F3EF-3B08-4E9F-B4B7-12340B94D6C2}" destId="{3E4987A0-093D-40E1-ACB1-F0B24D88779B}" srcOrd="0" destOrd="0" presId="urn:microsoft.com/office/officeart/2005/8/layout/list1"/>
    <dgm:cxn modelId="{998FE926-A869-4EEF-8AF6-A55545C05EA8}" type="presOf" srcId="{65C47F48-D334-4377-8D43-0FECCF568326}" destId="{8C922EFC-00C8-433B-9CFB-514361CF931E}" srcOrd="1" destOrd="0" presId="urn:microsoft.com/office/officeart/2005/8/layout/list1"/>
    <dgm:cxn modelId="{1D07E33E-B19C-4682-95D6-D80E59DFF53C}" type="presOf" srcId="{6CCD1E3D-16B1-4EB3-B5A7-FB39BE562D62}" destId="{6B890A7F-0F7C-4B65-AF4D-96E42CE9C389}" srcOrd="0" destOrd="0" presId="urn:microsoft.com/office/officeart/2005/8/layout/list1"/>
    <dgm:cxn modelId="{3CCE8298-06A7-405E-A072-CE7762FCD900}" type="presOf" srcId="{6CCD1E3D-16B1-4EB3-B5A7-FB39BE562D62}" destId="{429C47F2-6B97-4F83-A8AF-D95028F905A0}" srcOrd="1" destOrd="0" presId="urn:microsoft.com/office/officeart/2005/8/layout/list1"/>
    <dgm:cxn modelId="{8C6FCCB2-A8E0-45B9-9035-17E126E18A22}" type="presOf" srcId="{BD1D53B0-05C3-451F-8EDC-F0B02168077B}" destId="{9FA0CD61-FF4A-4887-A7E1-27D01ED4E01E}" srcOrd="0" destOrd="0" presId="urn:microsoft.com/office/officeart/2005/8/layout/list1"/>
    <dgm:cxn modelId="{451BB19E-4795-4A71-B1DE-1C7416D2B6DB}" srcId="{F4ED8B26-7FEB-4570-AC5C-B617EAB855A0}" destId="{BD1D53B0-05C3-451F-8EDC-F0B02168077B}" srcOrd="0" destOrd="0" parTransId="{E0CBE59B-D8CA-4CCF-8399-66039AC9BF47}" sibTransId="{FB5A9424-581F-47A3-A9BF-7CB1F70C03BE}"/>
    <dgm:cxn modelId="{F3D20E11-8114-418D-9A04-0EC18F4802C4}" type="presOf" srcId="{BD1D53B0-05C3-451F-8EDC-F0B02168077B}" destId="{1111D7A7-F752-43CB-AF56-3A02A184A452}" srcOrd="1" destOrd="0" presId="urn:microsoft.com/office/officeart/2005/8/layout/list1"/>
    <dgm:cxn modelId="{BFF7AE66-2587-41E6-83EF-09D549AC6ADA}" type="presOf" srcId="{F4ED8B26-7FEB-4570-AC5C-B617EAB855A0}" destId="{6B1D2153-5390-4EA6-B54A-447DC235FB95}" srcOrd="0" destOrd="0" presId="urn:microsoft.com/office/officeart/2005/8/layout/list1"/>
    <dgm:cxn modelId="{0C404F23-2EF5-484E-99C6-2DEC2C7255FE}" srcId="{F4ED8B26-7FEB-4570-AC5C-B617EAB855A0}" destId="{65C47F48-D334-4377-8D43-0FECCF568326}" srcOrd="1" destOrd="0" parTransId="{182C7B5A-A2B6-4765-AB5B-27F3255C4C74}" sibTransId="{50624E37-70E7-46CC-9EF9-733337B814D1}"/>
    <dgm:cxn modelId="{E507C53A-3FBD-4055-ACBF-9378DB63B88E}" type="presOf" srcId="{65C47F48-D334-4377-8D43-0FECCF568326}" destId="{CA558F0A-9D01-4879-BD28-AD0AAC641C3B}" srcOrd="0" destOrd="0" presId="urn:microsoft.com/office/officeart/2005/8/layout/list1"/>
    <dgm:cxn modelId="{099AB142-D2AA-4129-B3F3-61535A6A59EE}" srcId="{F4ED8B26-7FEB-4570-AC5C-B617EAB855A0}" destId="{6CCD1E3D-16B1-4EB3-B5A7-FB39BE562D62}" srcOrd="2" destOrd="0" parTransId="{9DA363DA-B8AA-4581-B0A6-71948D06E95D}" sibTransId="{3C18EEA6-26D9-4951-920A-033C82D33175}"/>
    <dgm:cxn modelId="{A133C825-4614-47C1-84BD-71A6923620E6}" srcId="{F4ED8B26-7FEB-4570-AC5C-B617EAB855A0}" destId="{6CC5F3EF-3B08-4E9F-B4B7-12340B94D6C2}" srcOrd="3" destOrd="0" parTransId="{6E84E372-25D0-42F0-A255-BB5FD8A99B04}" sibTransId="{04CE7E88-3347-4FCB-917E-4CABFE5E9FCC}"/>
    <dgm:cxn modelId="{4CE59A83-08BD-4765-B9AC-01D9AD4ED541}" type="presOf" srcId="{6CC5F3EF-3B08-4E9F-B4B7-12340B94D6C2}" destId="{5EF9030D-34F1-435A-8AC7-C6B245DDBAC3}" srcOrd="1" destOrd="0" presId="urn:microsoft.com/office/officeart/2005/8/layout/list1"/>
    <dgm:cxn modelId="{5461B510-5E76-4763-9561-3C389D873EA7}" type="presParOf" srcId="{6B1D2153-5390-4EA6-B54A-447DC235FB95}" destId="{B3DD17FF-61B0-422C-8952-FF5AC9BDAEF3}" srcOrd="0" destOrd="0" presId="urn:microsoft.com/office/officeart/2005/8/layout/list1"/>
    <dgm:cxn modelId="{9D4FA498-F85F-4354-9C31-10B8EABCB100}" type="presParOf" srcId="{B3DD17FF-61B0-422C-8952-FF5AC9BDAEF3}" destId="{9FA0CD61-FF4A-4887-A7E1-27D01ED4E01E}" srcOrd="0" destOrd="0" presId="urn:microsoft.com/office/officeart/2005/8/layout/list1"/>
    <dgm:cxn modelId="{D636CC4E-8F4B-47A4-B017-3B7A63645BBE}" type="presParOf" srcId="{B3DD17FF-61B0-422C-8952-FF5AC9BDAEF3}" destId="{1111D7A7-F752-43CB-AF56-3A02A184A452}" srcOrd="1" destOrd="0" presId="urn:microsoft.com/office/officeart/2005/8/layout/list1"/>
    <dgm:cxn modelId="{E2FB11AC-30BD-4927-B845-ECF7C8BE666B}" type="presParOf" srcId="{6B1D2153-5390-4EA6-B54A-447DC235FB95}" destId="{476D4120-0F6D-40E6-B871-4EDFD69BF102}" srcOrd="1" destOrd="0" presId="urn:microsoft.com/office/officeart/2005/8/layout/list1"/>
    <dgm:cxn modelId="{EB7F254F-A9F4-4EED-80EE-EA68FB1B0455}" type="presParOf" srcId="{6B1D2153-5390-4EA6-B54A-447DC235FB95}" destId="{0CAF30CD-3F08-4480-825A-C64B3B63500D}" srcOrd="2" destOrd="0" presId="urn:microsoft.com/office/officeart/2005/8/layout/list1"/>
    <dgm:cxn modelId="{1686A7C9-8962-4297-B823-0F61C84ED94E}" type="presParOf" srcId="{6B1D2153-5390-4EA6-B54A-447DC235FB95}" destId="{8E7C94D6-4DC7-46D9-8702-47F0C5794B24}" srcOrd="3" destOrd="0" presId="urn:microsoft.com/office/officeart/2005/8/layout/list1"/>
    <dgm:cxn modelId="{73D060CE-642E-47B0-AF34-A4238D207AEB}" type="presParOf" srcId="{6B1D2153-5390-4EA6-B54A-447DC235FB95}" destId="{FDA61E93-CC61-42DF-9258-7ECBFFF6387D}" srcOrd="4" destOrd="0" presId="urn:microsoft.com/office/officeart/2005/8/layout/list1"/>
    <dgm:cxn modelId="{A0DE5107-E152-41CB-AD81-B64B0AA5D43B}" type="presParOf" srcId="{FDA61E93-CC61-42DF-9258-7ECBFFF6387D}" destId="{CA558F0A-9D01-4879-BD28-AD0AAC641C3B}" srcOrd="0" destOrd="0" presId="urn:microsoft.com/office/officeart/2005/8/layout/list1"/>
    <dgm:cxn modelId="{9BEBF6AB-7952-4909-8887-3D1B48251166}" type="presParOf" srcId="{FDA61E93-CC61-42DF-9258-7ECBFFF6387D}" destId="{8C922EFC-00C8-433B-9CFB-514361CF931E}" srcOrd="1" destOrd="0" presId="urn:microsoft.com/office/officeart/2005/8/layout/list1"/>
    <dgm:cxn modelId="{D23ECB77-4B85-40C2-912A-53A03A084508}" type="presParOf" srcId="{6B1D2153-5390-4EA6-B54A-447DC235FB95}" destId="{1C03872E-6A6A-41E0-AD6E-639521D89772}" srcOrd="5" destOrd="0" presId="urn:microsoft.com/office/officeart/2005/8/layout/list1"/>
    <dgm:cxn modelId="{B002885D-8711-4326-AFE2-83FF1217B794}" type="presParOf" srcId="{6B1D2153-5390-4EA6-B54A-447DC235FB95}" destId="{27F42070-E2EC-48C3-96A7-21D6F370D7F0}" srcOrd="6" destOrd="0" presId="urn:microsoft.com/office/officeart/2005/8/layout/list1"/>
    <dgm:cxn modelId="{30B31A77-82FF-460F-B4E5-613F1AF31A1F}" type="presParOf" srcId="{6B1D2153-5390-4EA6-B54A-447DC235FB95}" destId="{4FB0813E-D5E4-4913-A192-896D1EE4A276}" srcOrd="7" destOrd="0" presId="urn:microsoft.com/office/officeart/2005/8/layout/list1"/>
    <dgm:cxn modelId="{8D742EE1-E464-44C8-8284-515240BEE913}" type="presParOf" srcId="{6B1D2153-5390-4EA6-B54A-447DC235FB95}" destId="{1ED307FE-CF22-46AB-B2B4-E8EB4EBD3695}" srcOrd="8" destOrd="0" presId="urn:microsoft.com/office/officeart/2005/8/layout/list1"/>
    <dgm:cxn modelId="{E4B9A891-5095-4304-A217-A387D3FBBC52}" type="presParOf" srcId="{1ED307FE-CF22-46AB-B2B4-E8EB4EBD3695}" destId="{6B890A7F-0F7C-4B65-AF4D-96E42CE9C389}" srcOrd="0" destOrd="0" presId="urn:microsoft.com/office/officeart/2005/8/layout/list1"/>
    <dgm:cxn modelId="{89DE8FAE-493A-47A8-A984-DEF9FAFF20F4}" type="presParOf" srcId="{1ED307FE-CF22-46AB-B2B4-E8EB4EBD3695}" destId="{429C47F2-6B97-4F83-A8AF-D95028F905A0}" srcOrd="1" destOrd="0" presId="urn:microsoft.com/office/officeart/2005/8/layout/list1"/>
    <dgm:cxn modelId="{71BA4A8E-4196-4549-ADF2-DC08823C0951}" type="presParOf" srcId="{6B1D2153-5390-4EA6-B54A-447DC235FB95}" destId="{98D31B4A-F864-4417-8636-97B350DF018A}" srcOrd="9" destOrd="0" presId="urn:microsoft.com/office/officeart/2005/8/layout/list1"/>
    <dgm:cxn modelId="{8E73D621-A6FC-40F7-806D-1C44BD8078A1}" type="presParOf" srcId="{6B1D2153-5390-4EA6-B54A-447DC235FB95}" destId="{9675422B-4C0E-411C-9C30-AF2AE7339630}" srcOrd="10" destOrd="0" presId="urn:microsoft.com/office/officeart/2005/8/layout/list1"/>
    <dgm:cxn modelId="{9EF89E35-FC61-411C-8292-ECC8E2CF0545}" type="presParOf" srcId="{6B1D2153-5390-4EA6-B54A-447DC235FB95}" destId="{19D2415A-EE9D-48C1-90FD-DA075A747553}" srcOrd="11" destOrd="0" presId="urn:microsoft.com/office/officeart/2005/8/layout/list1"/>
    <dgm:cxn modelId="{5EBF65D0-6230-4D0A-AA06-45C1274359D7}" type="presParOf" srcId="{6B1D2153-5390-4EA6-B54A-447DC235FB95}" destId="{8E54B21A-10F5-4F2B-9115-E5A05FCF5E46}" srcOrd="12" destOrd="0" presId="urn:microsoft.com/office/officeart/2005/8/layout/list1"/>
    <dgm:cxn modelId="{6266B64E-621D-40A2-8DEF-79AA091A0362}" type="presParOf" srcId="{8E54B21A-10F5-4F2B-9115-E5A05FCF5E46}" destId="{3E4987A0-093D-40E1-ACB1-F0B24D88779B}" srcOrd="0" destOrd="0" presId="urn:microsoft.com/office/officeart/2005/8/layout/list1"/>
    <dgm:cxn modelId="{C3FFD186-F202-4865-B16F-B57C2D49BC01}" type="presParOf" srcId="{8E54B21A-10F5-4F2B-9115-E5A05FCF5E46}" destId="{5EF9030D-34F1-435A-8AC7-C6B245DDBAC3}" srcOrd="1" destOrd="0" presId="urn:microsoft.com/office/officeart/2005/8/layout/list1"/>
    <dgm:cxn modelId="{7FADC1B4-DE86-4689-A8B0-CF127C64D629}" type="presParOf" srcId="{6B1D2153-5390-4EA6-B54A-447DC235FB95}" destId="{B4038801-C139-43DA-A9E7-71EFCF1E8FAC}" srcOrd="13" destOrd="0" presId="urn:microsoft.com/office/officeart/2005/8/layout/list1"/>
    <dgm:cxn modelId="{3D11DA88-7432-4BD4-B691-CB2E019D3260}" type="presParOf" srcId="{6B1D2153-5390-4EA6-B54A-447DC235FB95}" destId="{78E470F4-FB0E-417E-A64E-195690A1E9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B7047-A55D-47CB-A835-9EFF6CE9FCE1}">
      <dsp:nvSpPr>
        <dsp:cNvPr id="0" name=""/>
        <dsp:cNvSpPr/>
      </dsp:nvSpPr>
      <dsp:spPr>
        <a:xfrm>
          <a:off x="4906633" y="2261927"/>
          <a:ext cx="3246766" cy="2630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cap="none" dirty="0" smtClean="0">
              <a:latin typeface="+mn-lt"/>
              <a:cs typeface="Arial" panose="020B0604020202020204" pitchFamily="34" charset="0"/>
            </a:rPr>
            <a:t>Set national priorities,</a:t>
          </a:r>
          <a:endParaRPr lang="en-US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cap="none" dirty="0" smtClean="0">
              <a:latin typeface="+mn-lt"/>
              <a:cs typeface="Arial" panose="020B0604020202020204" pitchFamily="34" charset="0"/>
            </a:rPr>
            <a:t>Set standards regarding the delivery of services</a:t>
          </a:r>
          <a:endParaRPr lang="en-US" sz="12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cap="none" dirty="0" smtClean="0">
              <a:latin typeface="+mn-lt"/>
              <a:cs typeface="Arial" panose="020B0604020202020204" pitchFamily="34" charset="0"/>
            </a:rPr>
            <a:t>Support supervision</a:t>
          </a:r>
          <a:endParaRPr lang="en-US" sz="12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cap="none" dirty="0" smtClean="0">
              <a:latin typeface="+mn-lt"/>
              <a:cs typeface="Arial" panose="020B0604020202020204" pitchFamily="34" charset="0"/>
            </a:rPr>
            <a:t>Mentoring</a:t>
          </a:r>
          <a:endParaRPr lang="en-US" sz="12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n-lt"/>
              <a:cs typeface="Arial" panose="020B0604020202020204" pitchFamily="34" charset="0"/>
            </a:rPr>
            <a:t>Capacity building </a:t>
          </a:r>
          <a:endParaRPr lang="en-US" sz="1200" b="1" kern="1200" dirty="0">
            <a:latin typeface="+mn-lt"/>
            <a:cs typeface="Arial" panose="020B0604020202020204" pitchFamily="34" charset="0"/>
          </a:endParaRPr>
        </a:p>
      </dsp:txBody>
      <dsp:txXfrm>
        <a:off x="5880663" y="2919527"/>
        <a:ext cx="2272736" cy="1972797"/>
      </dsp:txXfrm>
    </dsp:sp>
    <dsp:sp modelId="{E1ACDD3B-7FD4-4192-BCC6-5D3E1829313D}">
      <dsp:nvSpPr>
        <dsp:cNvPr id="0" name=""/>
        <dsp:cNvSpPr/>
      </dsp:nvSpPr>
      <dsp:spPr>
        <a:xfrm>
          <a:off x="476279" y="2923604"/>
          <a:ext cx="2998615" cy="2015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cap="none" dirty="0" smtClean="0">
              <a:latin typeface="+mn-lt"/>
              <a:cs typeface="Arial" panose="020B0604020202020204" pitchFamily="34" charset="0"/>
            </a:rPr>
            <a:t>Grants from central government</a:t>
          </a:r>
          <a:endParaRPr lang="en-US" sz="1300" b="1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cap="none" dirty="0" smtClean="0">
              <a:latin typeface="+mn-lt"/>
              <a:cs typeface="Arial" panose="020B0604020202020204" pitchFamily="34" charset="0"/>
            </a:rPr>
            <a:t>Locally raised revenues, </a:t>
          </a:r>
          <a:endParaRPr lang="en-US" sz="13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cap="none" dirty="0" smtClean="0">
              <a:latin typeface="+mn-lt"/>
              <a:cs typeface="Arial" panose="020B0604020202020204" pitchFamily="34" charset="0"/>
            </a:rPr>
            <a:t>Development partners</a:t>
          </a:r>
          <a:endParaRPr lang="en-US" sz="13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cap="none" dirty="0" smtClean="0">
              <a:latin typeface="+mn-lt"/>
              <a:cs typeface="Arial" panose="020B0604020202020204" pitchFamily="34" charset="0"/>
            </a:rPr>
            <a:t>Borrowings</a:t>
          </a:r>
          <a:endParaRPr lang="en-US" sz="1300" b="1" kern="1200" dirty="0">
            <a:latin typeface="+mn-lt"/>
            <a:cs typeface="Arial" panose="020B0604020202020204" pitchFamily="34" charset="0"/>
          </a:endParaRPr>
        </a:p>
      </dsp:txBody>
      <dsp:txXfrm>
        <a:off x="476279" y="3427551"/>
        <a:ext cx="2099030" cy="1511840"/>
      </dsp:txXfrm>
    </dsp:sp>
    <dsp:sp modelId="{0C84CE6C-7966-4DB9-B36B-6305784BAD00}">
      <dsp:nvSpPr>
        <dsp:cNvPr id="0" name=""/>
        <dsp:cNvSpPr/>
      </dsp:nvSpPr>
      <dsp:spPr>
        <a:xfrm>
          <a:off x="4363134" y="-133994"/>
          <a:ext cx="3144938" cy="154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n-lt"/>
              <a:cs typeface="Arial" panose="020B0604020202020204" pitchFamily="34" charset="0"/>
            </a:rPr>
            <a:t>Set </a:t>
          </a:r>
          <a:r>
            <a:rPr lang="en-GB" sz="1200" b="1" kern="1200" cap="none" dirty="0" smtClean="0">
              <a:latin typeface="+mn-lt"/>
              <a:cs typeface="Arial" panose="020B0604020202020204" pitchFamily="34" charset="0"/>
            </a:rPr>
            <a:t>By law and prepare their own development plans and budgets for first line service delivery</a:t>
          </a:r>
          <a:endParaRPr lang="en-US" sz="1200" b="1" kern="1200" dirty="0">
            <a:latin typeface="+mn-lt"/>
          </a:endParaRPr>
        </a:p>
      </dsp:txBody>
      <dsp:txXfrm>
        <a:off x="5306615" y="-133994"/>
        <a:ext cx="2201456" cy="1161569"/>
      </dsp:txXfrm>
    </dsp:sp>
    <dsp:sp modelId="{41CD586A-105F-47A8-BA34-97C568C1957C}">
      <dsp:nvSpPr>
        <dsp:cNvPr id="0" name=""/>
        <dsp:cNvSpPr/>
      </dsp:nvSpPr>
      <dsp:spPr>
        <a:xfrm>
          <a:off x="868745" y="-133994"/>
          <a:ext cx="2390897" cy="154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cap="none" dirty="0" smtClean="0">
              <a:latin typeface="+mj-lt"/>
              <a:cs typeface="Arial" panose="020B0604020202020204" pitchFamily="34" charset="0"/>
            </a:rPr>
            <a:t>1995 Constitution of the Republic of Uganda (as amended) and the Local Government (LGs) Act Cap 243</a:t>
          </a:r>
          <a:endParaRPr lang="en-US" sz="1200" b="1" kern="1200" dirty="0">
            <a:latin typeface="+mj-lt"/>
          </a:endParaRPr>
        </a:p>
      </dsp:txBody>
      <dsp:txXfrm>
        <a:off x="868745" y="-133994"/>
        <a:ext cx="1673627" cy="1161569"/>
      </dsp:txXfrm>
    </dsp:sp>
    <dsp:sp modelId="{11592BCF-8E60-4161-88EE-5301A2E6BA3D}">
      <dsp:nvSpPr>
        <dsp:cNvPr id="0" name=""/>
        <dsp:cNvSpPr/>
      </dsp:nvSpPr>
      <dsp:spPr>
        <a:xfrm>
          <a:off x="1932636" y="482638"/>
          <a:ext cx="2095664" cy="209566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Legal Framework</a:t>
          </a:r>
          <a:endParaRPr lang="en-US" sz="1800" kern="1200" dirty="0"/>
        </a:p>
      </dsp:txBody>
      <dsp:txXfrm>
        <a:off x="1932636" y="482638"/>
        <a:ext cx="2095664" cy="2095664"/>
      </dsp:txXfrm>
    </dsp:sp>
    <dsp:sp modelId="{0ECF0B21-9F86-40DE-9ABF-A08C735CD0AC}">
      <dsp:nvSpPr>
        <dsp:cNvPr id="0" name=""/>
        <dsp:cNvSpPr/>
      </dsp:nvSpPr>
      <dsp:spPr>
        <a:xfrm rot="5400000">
          <a:off x="4125098" y="412287"/>
          <a:ext cx="2095664" cy="209566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 Governments</a:t>
          </a:r>
          <a:endParaRPr lang="en-US" sz="1800" kern="1200" dirty="0"/>
        </a:p>
      </dsp:txBody>
      <dsp:txXfrm rot="5400000">
        <a:off x="4125098" y="412287"/>
        <a:ext cx="2095664" cy="2095664"/>
      </dsp:txXfrm>
    </dsp:sp>
    <dsp:sp modelId="{16F4E280-FC45-483D-B0E0-C81BF77723E7}">
      <dsp:nvSpPr>
        <dsp:cNvPr id="0" name=""/>
        <dsp:cNvSpPr/>
      </dsp:nvSpPr>
      <dsp:spPr>
        <a:xfrm rot="10800000">
          <a:off x="4125098" y="2604749"/>
          <a:ext cx="2095664" cy="209566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Line ministries</a:t>
          </a:r>
          <a:endParaRPr lang="en-US" sz="2400" kern="1200" dirty="0"/>
        </a:p>
      </dsp:txBody>
      <dsp:txXfrm rot="10800000">
        <a:off x="4125098" y="2604749"/>
        <a:ext cx="2095664" cy="2095664"/>
      </dsp:txXfrm>
    </dsp:sp>
    <dsp:sp modelId="{06E7D1AD-A543-4EEF-9886-5B5CC8FC57D3}">
      <dsp:nvSpPr>
        <dsp:cNvPr id="0" name=""/>
        <dsp:cNvSpPr/>
      </dsp:nvSpPr>
      <dsp:spPr>
        <a:xfrm rot="16200000">
          <a:off x="1932636" y="2604749"/>
          <a:ext cx="2095664" cy="209566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Financing</a:t>
          </a:r>
          <a:endParaRPr lang="en-US" sz="2400" kern="1200" dirty="0"/>
        </a:p>
      </dsp:txBody>
      <dsp:txXfrm rot="16200000">
        <a:off x="1932636" y="2604749"/>
        <a:ext cx="2095664" cy="2095664"/>
      </dsp:txXfrm>
    </dsp:sp>
    <dsp:sp modelId="{28B63B28-D71A-4FBB-A665-A615BB2B5367}">
      <dsp:nvSpPr>
        <dsp:cNvPr id="0" name=""/>
        <dsp:cNvSpPr/>
      </dsp:nvSpPr>
      <dsp:spPr>
        <a:xfrm>
          <a:off x="3714919" y="2120762"/>
          <a:ext cx="723560" cy="62918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25F3D-68FB-48EE-AC34-E1B7E93DF0C1}">
      <dsp:nvSpPr>
        <dsp:cNvPr id="0" name=""/>
        <dsp:cNvSpPr/>
      </dsp:nvSpPr>
      <dsp:spPr>
        <a:xfrm rot="10800000">
          <a:off x="3714919" y="2362756"/>
          <a:ext cx="723560" cy="62918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B14E5-05F7-6E4D-81DC-606EFB3C19BC}">
      <dsp:nvSpPr>
        <dsp:cNvPr id="0" name=""/>
        <dsp:cNvSpPr/>
      </dsp:nvSpPr>
      <dsp:spPr>
        <a:xfrm>
          <a:off x="-5644964" y="-864131"/>
          <a:ext cx="6720886" cy="6720886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612BD-0BC6-41A0-97AB-7450EE7F2664}">
      <dsp:nvSpPr>
        <dsp:cNvPr id="0" name=""/>
        <dsp:cNvSpPr/>
      </dsp:nvSpPr>
      <dsp:spPr>
        <a:xfrm>
          <a:off x="563211" y="383832"/>
          <a:ext cx="7520335" cy="768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u="sng" kern="1200" dirty="0" smtClean="0"/>
            <a:t>Local revenues </a:t>
          </a:r>
          <a:r>
            <a:rPr lang="en-GB" sz="2000" b="1" u="sng" kern="1200" dirty="0" smtClean="0"/>
            <a:t>- </a:t>
          </a:r>
          <a:r>
            <a:rPr lang="en-GB" sz="2000" kern="1200" dirty="0" smtClean="0"/>
            <a:t> local governments have the power to levy and appropriate taxes and fees</a:t>
          </a:r>
          <a:endParaRPr lang="en-US" sz="2000" kern="1200" dirty="0"/>
        </a:p>
      </dsp:txBody>
      <dsp:txXfrm>
        <a:off x="563211" y="383832"/>
        <a:ext cx="7520335" cy="768065"/>
      </dsp:txXfrm>
    </dsp:sp>
    <dsp:sp modelId="{ACF8A19C-F43B-402F-9519-0EED5256692E}">
      <dsp:nvSpPr>
        <dsp:cNvPr id="0" name=""/>
        <dsp:cNvSpPr/>
      </dsp:nvSpPr>
      <dsp:spPr>
        <a:xfrm>
          <a:off x="83170" y="287824"/>
          <a:ext cx="960081" cy="960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2E9FBE-C407-4B43-8145-CDA924A6A7F1}">
      <dsp:nvSpPr>
        <dsp:cNvPr id="0" name=""/>
        <dsp:cNvSpPr/>
      </dsp:nvSpPr>
      <dsp:spPr>
        <a:xfrm>
          <a:off x="1003560" y="1536130"/>
          <a:ext cx="7079985" cy="768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5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Grants </a:t>
          </a:r>
          <a:r>
            <a:rPr lang="en-GB" sz="2500" kern="1200" dirty="0" smtClean="0"/>
            <a:t>- </a:t>
          </a:r>
          <a:r>
            <a:rPr lang="en-GB" sz="2500" b="1" u="sng" kern="1200" dirty="0" smtClean="0"/>
            <a:t>unconditional, conditional and equalisation grants</a:t>
          </a:r>
          <a:endParaRPr lang="en-US" sz="2500" kern="1200" dirty="0"/>
        </a:p>
      </dsp:txBody>
      <dsp:txXfrm>
        <a:off x="1003560" y="1536130"/>
        <a:ext cx="7079985" cy="768065"/>
      </dsp:txXfrm>
    </dsp:sp>
    <dsp:sp modelId="{18A9F77E-5F85-44EE-9DD5-6E8E65C110A5}">
      <dsp:nvSpPr>
        <dsp:cNvPr id="0" name=""/>
        <dsp:cNvSpPr/>
      </dsp:nvSpPr>
      <dsp:spPr>
        <a:xfrm>
          <a:off x="523520" y="1440122"/>
          <a:ext cx="960081" cy="960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ADEC91-A3AC-4740-B893-8C3DC5B12FBF}">
      <dsp:nvSpPr>
        <dsp:cNvPr id="0" name=""/>
        <dsp:cNvSpPr/>
      </dsp:nvSpPr>
      <dsp:spPr>
        <a:xfrm>
          <a:off x="1003560" y="2688428"/>
          <a:ext cx="7079985" cy="7680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5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Donations</a:t>
          </a:r>
          <a:r>
            <a:rPr lang="en-GB" sz="2500" kern="1200" dirty="0" smtClean="0"/>
            <a:t> from friends and well-wishers</a:t>
          </a:r>
          <a:endParaRPr lang="en-GB" sz="2500" kern="1200" dirty="0" smtClean="0"/>
        </a:p>
      </dsp:txBody>
      <dsp:txXfrm>
        <a:off x="1003560" y="2688428"/>
        <a:ext cx="7079985" cy="768065"/>
      </dsp:txXfrm>
    </dsp:sp>
    <dsp:sp modelId="{E7CFDEEB-59C8-472D-A020-F88FA5E5DBD5}">
      <dsp:nvSpPr>
        <dsp:cNvPr id="0" name=""/>
        <dsp:cNvSpPr/>
      </dsp:nvSpPr>
      <dsp:spPr>
        <a:xfrm>
          <a:off x="523520" y="2592420"/>
          <a:ext cx="960081" cy="960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0FD6C8-90B7-4824-8870-6AA21BE16851}">
      <dsp:nvSpPr>
        <dsp:cNvPr id="0" name=""/>
        <dsp:cNvSpPr/>
      </dsp:nvSpPr>
      <dsp:spPr>
        <a:xfrm>
          <a:off x="563211" y="3840725"/>
          <a:ext cx="7520335" cy="768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5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b="1" kern="1200" dirty="0" smtClean="0"/>
            <a:t>Borrowing</a:t>
          </a:r>
          <a:r>
            <a:rPr lang="en-GB" altLang="en-US" sz="2500" kern="1200" dirty="0" smtClean="0"/>
            <a:t> – Loans, grants... Article </a:t>
          </a:r>
          <a:r>
            <a:rPr lang="en-GB" altLang="en-US" sz="2500" b="1" kern="1200" dirty="0" smtClean="0"/>
            <a:t>195</a:t>
          </a:r>
          <a:r>
            <a:rPr lang="en-GB" altLang="en-US" sz="2500" kern="1200" dirty="0" smtClean="0"/>
            <a:t> of constitution</a:t>
          </a:r>
          <a:endParaRPr lang="en-US" sz="2500" kern="1200" dirty="0"/>
        </a:p>
      </dsp:txBody>
      <dsp:txXfrm>
        <a:off x="563211" y="3840725"/>
        <a:ext cx="7520335" cy="768065"/>
      </dsp:txXfrm>
    </dsp:sp>
    <dsp:sp modelId="{79A2AA2E-1DAB-4F5B-BA38-8B1B5D9610DF}">
      <dsp:nvSpPr>
        <dsp:cNvPr id="0" name=""/>
        <dsp:cNvSpPr/>
      </dsp:nvSpPr>
      <dsp:spPr>
        <a:xfrm>
          <a:off x="83170" y="3744717"/>
          <a:ext cx="960081" cy="960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4F999-9255-422C-96E6-E5655F37BE9E}">
      <dsp:nvSpPr>
        <dsp:cNvPr id="0" name=""/>
        <dsp:cNvSpPr/>
      </dsp:nvSpPr>
      <dsp:spPr>
        <a:xfrm>
          <a:off x="1203936" y="0"/>
          <a:ext cx="4928616" cy="492861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C3F89-23CD-4216-91C2-729558DFBB5F}">
      <dsp:nvSpPr>
        <dsp:cNvPr id="0" name=""/>
        <dsp:cNvSpPr/>
      </dsp:nvSpPr>
      <dsp:spPr>
        <a:xfrm>
          <a:off x="662011" y="591909"/>
          <a:ext cx="1922160" cy="695245"/>
        </a:xfrm>
        <a:prstGeom prst="round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cap="none" dirty="0" smtClean="0">
              <a:latin typeface="Arial Rounded MT Bold" panose="020F0704030504030204" pitchFamily="34" charset="0"/>
            </a:rPr>
            <a:t>Health</a:t>
          </a:r>
        </a:p>
        <a:p>
          <a:pPr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662011" y="591909"/>
        <a:ext cx="1922160" cy="695245"/>
      </dsp:txXfrm>
    </dsp:sp>
    <dsp:sp modelId="{E037B843-FB1B-4402-9BFD-CDCD096990D1}">
      <dsp:nvSpPr>
        <dsp:cNvPr id="0" name=""/>
        <dsp:cNvSpPr/>
      </dsp:nvSpPr>
      <dsp:spPr>
        <a:xfrm>
          <a:off x="4832211" y="685384"/>
          <a:ext cx="1922160" cy="605807"/>
        </a:xfrm>
        <a:prstGeom prst="roundRect">
          <a:avLst/>
        </a:prstGeom>
        <a:solidFill>
          <a:srgbClr val="C00000">
            <a:alpha val="76667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cap="none" dirty="0" smtClean="0">
              <a:latin typeface="Arial Rounded MT Bold" panose="020F0704030504030204" pitchFamily="34" charset="0"/>
            </a:rPr>
            <a:t>Education</a:t>
          </a:r>
        </a:p>
        <a:p>
          <a:pPr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4832211" y="685384"/>
        <a:ext cx="1922160" cy="605807"/>
      </dsp:txXfrm>
    </dsp:sp>
    <dsp:sp modelId="{14DE27F6-1128-41BB-8081-7B85B622111F}">
      <dsp:nvSpPr>
        <dsp:cNvPr id="0" name=""/>
        <dsp:cNvSpPr/>
      </dsp:nvSpPr>
      <dsp:spPr>
        <a:xfrm>
          <a:off x="707691" y="3528303"/>
          <a:ext cx="2126389" cy="640809"/>
        </a:xfrm>
        <a:prstGeom prst="roundRect">
          <a:avLst/>
        </a:prstGeom>
        <a:solidFill>
          <a:srgbClr val="00B050">
            <a:alpha val="63333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cap="none" dirty="0" smtClean="0">
              <a:latin typeface="Arial Rounded MT Bold" panose="020F0704030504030204" pitchFamily="34" charset="0"/>
            </a:rPr>
            <a:t>Agriculture</a:t>
          </a:r>
        </a:p>
        <a:p>
          <a:pPr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707691" y="3528303"/>
        <a:ext cx="2126389" cy="640809"/>
      </dsp:txXfrm>
    </dsp:sp>
    <dsp:sp modelId="{6091D66F-0C9D-49E1-9E54-58DEDB850030}">
      <dsp:nvSpPr>
        <dsp:cNvPr id="0" name=""/>
        <dsp:cNvSpPr/>
      </dsp:nvSpPr>
      <dsp:spPr>
        <a:xfrm>
          <a:off x="4823071" y="3589389"/>
          <a:ext cx="1922160" cy="849594"/>
        </a:xfrm>
        <a:prstGeom prst="roundRect">
          <a:avLst/>
        </a:prstGeom>
        <a:solidFill>
          <a:schemeClr val="accent6">
            <a:lumMod val="7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cap="none" dirty="0" smtClean="0">
              <a:latin typeface="Arial Rounded MT Bold" panose="020F0704030504030204" pitchFamily="34" charset="0"/>
            </a:rPr>
            <a:t>Water and sanitation</a:t>
          </a:r>
        </a:p>
        <a:p>
          <a:pPr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4823071" y="3589389"/>
        <a:ext cx="1922160" cy="8495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F57989-2774-4AB4-93BF-A5DA2BD8C2F0}">
      <dsp:nvSpPr>
        <dsp:cNvPr id="0" name=""/>
        <dsp:cNvSpPr/>
      </dsp:nvSpPr>
      <dsp:spPr>
        <a:xfrm>
          <a:off x="2682" y="1174"/>
          <a:ext cx="9003657" cy="133825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anose="020B0A04020102020204" pitchFamily="34" charset="0"/>
            </a:rPr>
            <a:t>Each financial year government appropriates funding to LGs in line with </a:t>
          </a:r>
          <a:r>
            <a:rPr lang="en-US" sz="2400" kern="1200" dirty="0" smtClean="0">
              <a:latin typeface="Arial Black" panose="020B0A04020102020204" pitchFamily="34" charset="0"/>
            </a:rPr>
            <a:t>PFM Act (2015) and Article </a:t>
          </a:r>
          <a:r>
            <a:rPr lang="en-US" sz="2400" kern="1200" dirty="0" smtClean="0">
              <a:latin typeface="Arial Black" panose="020B0A04020102020204" pitchFamily="34" charset="0"/>
            </a:rPr>
            <a:t>193 of the Constitution through: </a:t>
          </a:r>
          <a:endParaRPr lang="en-US" sz="2400" kern="1200" dirty="0">
            <a:latin typeface="Arial Black" panose="020B0A04020102020204" pitchFamily="34" charset="0"/>
          </a:endParaRPr>
        </a:p>
      </dsp:txBody>
      <dsp:txXfrm>
        <a:off x="2682" y="1174"/>
        <a:ext cx="9003657" cy="1338254"/>
      </dsp:txXfrm>
    </dsp:sp>
    <dsp:sp modelId="{AD4327E9-E492-4504-AA3E-49F1F18E1E03}">
      <dsp:nvSpPr>
        <dsp:cNvPr id="0" name=""/>
        <dsp:cNvSpPr/>
      </dsp:nvSpPr>
      <dsp:spPr>
        <a:xfrm>
          <a:off x="2682" y="1736530"/>
          <a:ext cx="2714144" cy="352009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Black" panose="020B0A04020102020204" pitchFamily="34" charset="0"/>
            </a:rPr>
            <a:t>Central government Ministries, Departments and Agencies for onward transfer to local governments</a:t>
          </a:r>
        </a:p>
      </dsp:txBody>
      <dsp:txXfrm>
        <a:off x="2682" y="1736530"/>
        <a:ext cx="2714144" cy="3520094"/>
      </dsp:txXfrm>
    </dsp:sp>
    <dsp:sp modelId="{972D4F2E-AB39-44B7-BD86-C00669E8C414}">
      <dsp:nvSpPr>
        <dsp:cNvPr id="0" name=""/>
        <dsp:cNvSpPr/>
      </dsp:nvSpPr>
      <dsp:spPr>
        <a:xfrm>
          <a:off x="2930402" y="1760657"/>
          <a:ext cx="2714144" cy="342739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Black" panose="020B0A04020102020204" pitchFamily="34" charset="0"/>
            </a:rPr>
            <a:t>Direct transfers through Local Government Votes</a:t>
          </a:r>
          <a:endParaRPr lang="en-US" sz="2000" kern="1200" dirty="0">
            <a:latin typeface="Arial Black" panose="020B0A04020102020204" pitchFamily="34" charset="0"/>
          </a:endParaRPr>
        </a:p>
      </dsp:txBody>
      <dsp:txXfrm>
        <a:off x="2930402" y="1760657"/>
        <a:ext cx="2714144" cy="3427392"/>
      </dsp:txXfrm>
    </dsp:sp>
    <dsp:sp modelId="{1D172814-4D1B-4093-BB5E-B2CAAFAB3FC1}">
      <dsp:nvSpPr>
        <dsp:cNvPr id="0" name=""/>
        <dsp:cNvSpPr/>
      </dsp:nvSpPr>
      <dsp:spPr>
        <a:xfrm>
          <a:off x="5889630" y="1738434"/>
          <a:ext cx="3119392" cy="3443408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Black" panose="020B0A04020102020204" pitchFamily="34" charset="0"/>
            </a:rPr>
            <a:t>Central</a:t>
          </a:r>
          <a:r>
            <a:rPr lang="en-GB" sz="1800" kern="1200" dirty="0" smtClean="0">
              <a:latin typeface="Maiandra GD" panose="020E0502030308020204" pitchFamily="34" charset="0"/>
            </a:rPr>
            <a:t> </a:t>
          </a:r>
          <a:r>
            <a:rPr lang="en-GB" sz="2000" kern="1200" dirty="0" smtClean="0">
              <a:latin typeface="Arial Black" panose="020B0A04020102020204" pitchFamily="34" charset="0"/>
            </a:rPr>
            <a:t>government votes for the respective MDAs to get directly involved in implementing programs and projects in local governments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5889630" y="1738434"/>
        <a:ext cx="3119392" cy="34434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848C4A-9599-4726-9E7A-07E8A33E8063}">
      <dsp:nvSpPr>
        <dsp:cNvPr id="0" name=""/>
        <dsp:cNvSpPr/>
      </dsp:nvSpPr>
      <dsp:spPr>
        <a:xfrm>
          <a:off x="941542" y="1949"/>
          <a:ext cx="2786806" cy="13934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Local Government Financing Law</a:t>
          </a:r>
          <a:endParaRPr lang="en-US" sz="2800" kern="1200" dirty="0"/>
        </a:p>
      </dsp:txBody>
      <dsp:txXfrm>
        <a:off x="941542" y="1949"/>
        <a:ext cx="2786806" cy="1393403"/>
      </dsp:txXfrm>
    </dsp:sp>
    <dsp:sp modelId="{659EDB68-6267-4431-BBA5-AAFB9A8C2174}">
      <dsp:nvSpPr>
        <dsp:cNvPr id="0" name=""/>
        <dsp:cNvSpPr/>
      </dsp:nvSpPr>
      <dsp:spPr>
        <a:xfrm>
          <a:off x="1220223" y="1395353"/>
          <a:ext cx="278680" cy="1045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052"/>
              </a:lnTo>
              <a:lnTo>
                <a:pt x="278680" y="10450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3EDD-C5C0-41E5-8D10-76515DF28E69}">
      <dsp:nvSpPr>
        <dsp:cNvPr id="0" name=""/>
        <dsp:cNvSpPr/>
      </dsp:nvSpPr>
      <dsp:spPr>
        <a:xfrm>
          <a:off x="1498903" y="1743703"/>
          <a:ext cx="2229445" cy="139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Decentralization by devolution means assigned responsibilities </a:t>
          </a:r>
          <a:endParaRPr lang="en-US" sz="2100" kern="1200" dirty="0"/>
        </a:p>
      </dsp:txBody>
      <dsp:txXfrm>
        <a:off x="1498903" y="1743703"/>
        <a:ext cx="2229445" cy="1393403"/>
      </dsp:txXfrm>
    </dsp:sp>
    <dsp:sp modelId="{1D39D0BD-DF5A-44C8-979B-0A2AD7B5B8FB}">
      <dsp:nvSpPr>
        <dsp:cNvPr id="0" name=""/>
        <dsp:cNvSpPr/>
      </dsp:nvSpPr>
      <dsp:spPr>
        <a:xfrm>
          <a:off x="1220223" y="1395353"/>
          <a:ext cx="278680" cy="278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806"/>
              </a:lnTo>
              <a:lnTo>
                <a:pt x="278680" y="278680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6100E-38E9-4DD3-A69F-263C3091AFE5}">
      <dsp:nvSpPr>
        <dsp:cNvPr id="0" name=""/>
        <dsp:cNvSpPr/>
      </dsp:nvSpPr>
      <dsp:spPr>
        <a:xfrm>
          <a:off x="1498903" y="3485457"/>
          <a:ext cx="2229445" cy="139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Current discretional allocation of resource not sustainable</a:t>
          </a:r>
          <a:endParaRPr lang="en-US" sz="2100" kern="1200" dirty="0"/>
        </a:p>
      </dsp:txBody>
      <dsp:txXfrm>
        <a:off x="1498903" y="3485457"/>
        <a:ext cx="2229445" cy="1393403"/>
      </dsp:txXfrm>
    </dsp:sp>
    <dsp:sp modelId="{33E45F86-4D29-4CBF-92C0-B12C685AB1EF}">
      <dsp:nvSpPr>
        <dsp:cNvPr id="0" name=""/>
        <dsp:cNvSpPr/>
      </dsp:nvSpPr>
      <dsp:spPr>
        <a:xfrm>
          <a:off x="4433745" y="19353"/>
          <a:ext cx="2786806" cy="13934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Local Government Financing on the National Agenda</a:t>
          </a:r>
          <a:endParaRPr lang="en-US" sz="2800" kern="1200" dirty="0"/>
        </a:p>
      </dsp:txBody>
      <dsp:txXfrm>
        <a:off x="4433745" y="19353"/>
        <a:ext cx="2786806" cy="1393403"/>
      </dsp:txXfrm>
    </dsp:sp>
    <dsp:sp modelId="{5EB45FFD-C5FE-44EF-84F4-F4F2F528440F}">
      <dsp:nvSpPr>
        <dsp:cNvPr id="0" name=""/>
        <dsp:cNvSpPr/>
      </dsp:nvSpPr>
      <dsp:spPr>
        <a:xfrm>
          <a:off x="4712426" y="1412756"/>
          <a:ext cx="269985" cy="1027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648"/>
              </a:lnTo>
              <a:lnTo>
                <a:pt x="269985" y="102764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DC37E-4A28-40E5-A9EF-931E24A478DB}">
      <dsp:nvSpPr>
        <dsp:cNvPr id="0" name=""/>
        <dsp:cNvSpPr/>
      </dsp:nvSpPr>
      <dsp:spPr>
        <a:xfrm>
          <a:off x="4982412" y="1743703"/>
          <a:ext cx="2229445" cy="139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LGs the bedrock of basic services and locality development</a:t>
          </a:r>
          <a:endParaRPr lang="en-US" sz="2100" kern="1200" dirty="0"/>
        </a:p>
      </dsp:txBody>
      <dsp:txXfrm>
        <a:off x="4982412" y="1743703"/>
        <a:ext cx="2229445" cy="1393403"/>
      </dsp:txXfrm>
    </dsp:sp>
    <dsp:sp modelId="{7D2EC026-E168-4704-8E2D-1BD3115B4CF1}">
      <dsp:nvSpPr>
        <dsp:cNvPr id="0" name=""/>
        <dsp:cNvSpPr/>
      </dsp:nvSpPr>
      <dsp:spPr>
        <a:xfrm>
          <a:off x="4712426" y="1412756"/>
          <a:ext cx="269985" cy="2769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403"/>
              </a:lnTo>
              <a:lnTo>
                <a:pt x="269985" y="276940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BF560-B729-4C11-A0B0-10DFD4777263}">
      <dsp:nvSpPr>
        <dsp:cNvPr id="0" name=""/>
        <dsp:cNvSpPr/>
      </dsp:nvSpPr>
      <dsp:spPr>
        <a:xfrm>
          <a:off x="4982412" y="3485457"/>
          <a:ext cx="2229445" cy="139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Quality of services critical to the people</a:t>
          </a:r>
          <a:endParaRPr lang="en-US" sz="2100" kern="1200" dirty="0"/>
        </a:p>
      </dsp:txBody>
      <dsp:txXfrm>
        <a:off x="4982412" y="3485457"/>
        <a:ext cx="2229445" cy="13934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BF0A96-4AE3-4C00-AAD9-DA3A3C2532AA}">
      <dsp:nvSpPr>
        <dsp:cNvPr id="0" name=""/>
        <dsp:cNvSpPr/>
      </dsp:nvSpPr>
      <dsp:spPr>
        <a:xfrm>
          <a:off x="5161609" y="2297430"/>
          <a:ext cx="2807970" cy="28079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Private Sector</a:t>
          </a:r>
          <a:endParaRPr lang="en-US" sz="2400" kern="1200" dirty="0"/>
        </a:p>
      </dsp:txBody>
      <dsp:txXfrm>
        <a:off x="5161609" y="2297430"/>
        <a:ext cx="2807970" cy="2807970"/>
      </dsp:txXfrm>
    </dsp:sp>
    <dsp:sp modelId="{B12BA0A8-D29E-4F72-B0B8-163E919DED6B}">
      <dsp:nvSpPr>
        <dsp:cNvPr id="0" name=""/>
        <dsp:cNvSpPr/>
      </dsp:nvSpPr>
      <dsp:spPr>
        <a:xfrm>
          <a:off x="3387278" y="1990248"/>
          <a:ext cx="2142756" cy="2042159"/>
        </a:xfrm>
        <a:prstGeom prst="gear6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</a:t>
          </a:r>
          <a:endParaRPr lang="en-US" sz="1500" kern="1200" dirty="0"/>
        </a:p>
      </dsp:txBody>
      <dsp:txXfrm>
        <a:off x="3387278" y="1990248"/>
        <a:ext cx="2142756" cy="2042159"/>
      </dsp:txXfrm>
    </dsp:sp>
    <dsp:sp modelId="{53442A1D-40E6-4335-B76B-7072FE0F362D}">
      <dsp:nvSpPr>
        <dsp:cNvPr id="0" name=""/>
        <dsp:cNvSpPr/>
      </dsp:nvSpPr>
      <dsp:spPr>
        <a:xfrm rot="20700000">
          <a:off x="4874849" y="224846"/>
          <a:ext cx="2000899" cy="2000899"/>
        </a:xfrm>
        <a:prstGeom prst="gear6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Public Sector</a:t>
          </a:r>
          <a:endParaRPr lang="en-US" sz="2400" kern="1200" dirty="0"/>
        </a:p>
      </dsp:txBody>
      <dsp:txXfrm>
        <a:off x="5313705" y="663702"/>
        <a:ext cx="1123187" cy="1123187"/>
      </dsp:txXfrm>
    </dsp:sp>
    <dsp:sp modelId="{F951DEF7-630A-4C01-B113-195ABCC0878E}">
      <dsp:nvSpPr>
        <dsp:cNvPr id="0" name=""/>
        <dsp:cNvSpPr/>
      </dsp:nvSpPr>
      <dsp:spPr>
        <a:xfrm>
          <a:off x="4912292" y="1755068"/>
          <a:ext cx="3594201" cy="3594201"/>
        </a:xfrm>
        <a:prstGeom prst="circularArrow">
          <a:avLst>
            <a:gd name="adj1" fmla="val 4688"/>
            <a:gd name="adj2" fmla="val 299029"/>
            <a:gd name="adj3" fmla="val 2534336"/>
            <a:gd name="adj4" fmla="val 1582267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C4469-A7A3-4408-9F04-53F94E1DF45E}">
      <dsp:nvSpPr>
        <dsp:cNvPr id="0" name=""/>
        <dsp:cNvSpPr/>
      </dsp:nvSpPr>
      <dsp:spPr>
        <a:xfrm>
          <a:off x="3324235" y="749066"/>
          <a:ext cx="2611412" cy="26114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9E9DD-65F9-4C56-B3B2-7EE0243FD573}">
      <dsp:nvSpPr>
        <dsp:cNvPr id="0" name=""/>
        <dsp:cNvSpPr/>
      </dsp:nvSpPr>
      <dsp:spPr>
        <a:xfrm>
          <a:off x="4524883" y="-236088"/>
          <a:ext cx="2815628" cy="28156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AF30CD-3F08-4480-825A-C64B3B63500D}">
      <dsp:nvSpPr>
        <dsp:cNvPr id="0" name=""/>
        <dsp:cNvSpPr/>
      </dsp:nvSpPr>
      <dsp:spPr>
        <a:xfrm>
          <a:off x="0" y="751704"/>
          <a:ext cx="8153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11D7A7-F752-43CB-AF56-3A02A184A452}">
      <dsp:nvSpPr>
        <dsp:cNvPr id="0" name=""/>
        <dsp:cNvSpPr/>
      </dsp:nvSpPr>
      <dsp:spPr>
        <a:xfrm>
          <a:off x="407670" y="34655"/>
          <a:ext cx="5707379" cy="10565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latin typeface="Maiandra GD" panose="020E0502030308020204" pitchFamily="34" charset="0"/>
            </a:rPr>
            <a:t>Conventional system of financing service delivery in Uganda </a:t>
          </a:r>
          <a:r>
            <a:rPr lang="en-GB" altLang="en-US" sz="2400" kern="1200" dirty="0" smtClean="0">
              <a:latin typeface="Maiandra GD" panose="020E0502030308020204" pitchFamily="34" charset="0"/>
            </a:rPr>
            <a:t>require </a:t>
          </a:r>
          <a:r>
            <a:rPr lang="en-GB" altLang="en-US" sz="2400" kern="1200" dirty="0" smtClean="0">
              <a:latin typeface="Maiandra GD" panose="020E0502030308020204" pitchFamily="34" charset="0"/>
            </a:rPr>
            <a:t>a paradigm and policy shift</a:t>
          </a:r>
          <a:endParaRPr lang="en-US" sz="2400" kern="1200" dirty="0"/>
        </a:p>
      </dsp:txBody>
      <dsp:txXfrm>
        <a:off x="407670" y="34655"/>
        <a:ext cx="5707379" cy="1056529"/>
      </dsp:txXfrm>
    </dsp:sp>
    <dsp:sp modelId="{27F42070-E2EC-48C3-96A7-21D6F370D7F0}">
      <dsp:nvSpPr>
        <dsp:cNvPr id="0" name=""/>
        <dsp:cNvSpPr/>
      </dsp:nvSpPr>
      <dsp:spPr>
        <a:xfrm>
          <a:off x="0" y="1794984"/>
          <a:ext cx="8153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922EFC-00C8-433B-9CFB-514361CF931E}">
      <dsp:nvSpPr>
        <dsp:cNvPr id="0" name=""/>
        <dsp:cNvSpPr/>
      </dsp:nvSpPr>
      <dsp:spPr>
        <a:xfrm>
          <a:off x="407670" y="1455504"/>
          <a:ext cx="5707379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kern="1200" dirty="0" smtClean="0">
              <a:latin typeface="Maiandra GD" panose="020E0502030308020204" pitchFamily="34" charset="0"/>
            </a:rPr>
            <a:t>transform the local government financing system to adopt blended financing approaches</a:t>
          </a:r>
          <a:endParaRPr lang="en-US" sz="2000" kern="1200" dirty="0"/>
        </a:p>
      </dsp:txBody>
      <dsp:txXfrm>
        <a:off x="407670" y="1455504"/>
        <a:ext cx="5707379" cy="678960"/>
      </dsp:txXfrm>
    </dsp:sp>
    <dsp:sp modelId="{9675422B-4C0E-411C-9C30-AF2AE7339630}">
      <dsp:nvSpPr>
        <dsp:cNvPr id="0" name=""/>
        <dsp:cNvSpPr/>
      </dsp:nvSpPr>
      <dsp:spPr>
        <a:xfrm>
          <a:off x="0" y="2838264"/>
          <a:ext cx="8153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9C47F2-6B97-4F83-A8AF-D95028F905A0}">
      <dsp:nvSpPr>
        <dsp:cNvPr id="0" name=""/>
        <dsp:cNvSpPr/>
      </dsp:nvSpPr>
      <dsp:spPr>
        <a:xfrm>
          <a:off x="407670" y="2498784"/>
          <a:ext cx="5707379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latin typeface="Maiandra GD" panose="020E0502030308020204" pitchFamily="34" charset="0"/>
            </a:rPr>
            <a:t>Local Governments should embrace their fiscal space.  </a:t>
          </a:r>
        </a:p>
      </dsp:txBody>
      <dsp:txXfrm>
        <a:off x="407670" y="2498784"/>
        <a:ext cx="5707379" cy="678960"/>
      </dsp:txXfrm>
    </dsp:sp>
    <dsp:sp modelId="{78E470F4-FB0E-417E-A64E-195690A1E90A}">
      <dsp:nvSpPr>
        <dsp:cNvPr id="0" name=""/>
        <dsp:cNvSpPr/>
      </dsp:nvSpPr>
      <dsp:spPr>
        <a:xfrm>
          <a:off x="0" y="3881544"/>
          <a:ext cx="8153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F9030D-34F1-435A-8AC7-C6B245DDBAC3}">
      <dsp:nvSpPr>
        <dsp:cNvPr id="0" name=""/>
        <dsp:cNvSpPr/>
      </dsp:nvSpPr>
      <dsp:spPr>
        <a:xfrm>
          <a:off x="407670" y="3542064"/>
          <a:ext cx="5707379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latin typeface="Maiandra GD" panose="020E0502030308020204" pitchFamily="34" charset="0"/>
            </a:rPr>
            <a:t>LGs should put to use all their assets (Land, equipment, etc.) </a:t>
          </a:r>
          <a:endParaRPr lang="en-US" sz="2400" kern="1200" dirty="0"/>
        </a:p>
      </dsp:txBody>
      <dsp:txXfrm>
        <a:off x="407670" y="3542064"/>
        <a:ext cx="5707379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450FFC-A4D9-4A4B-8894-0F1EA595CD7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8AAC6C-B6F3-6942-8F0A-A3FEB40F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618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F5F63-847C-0B41-AC7B-C7B7B26F4B6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D856DF-10A7-2847-961C-BF4A56C4F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925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56DF-10A7-2847-961C-BF4A56C4F4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5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31/03/17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9659E4-A709-8B46-B8D0-6E94ACC7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aluationconference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189" y="2454811"/>
            <a:ext cx="8414153" cy="1736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7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FINANCING </a:t>
            </a:r>
            <a:r>
              <a:rPr lang="en-US" sz="2700" b="1" dirty="0">
                <a:solidFill>
                  <a:srgbClr val="0070C0"/>
                </a:solidFill>
                <a:latin typeface="Maiandra GD" panose="020E0502030308020204" pitchFamily="34" charset="0"/>
              </a:rPr>
              <a:t>IMPLEMENTION OF SDGs FOR EFFECTIVE SERVICE DELIVERY: </a:t>
            </a:r>
            <a:r>
              <a:rPr lang="en-US" sz="27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OPPORTUNITIES </a:t>
            </a:r>
            <a:r>
              <a:rPr lang="en-US" sz="2700" b="1" dirty="0">
                <a:solidFill>
                  <a:srgbClr val="0070C0"/>
                </a:solidFill>
                <a:latin typeface="Maiandra GD" panose="020E0502030308020204" pitchFamily="34" charset="0"/>
              </a:rPr>
              <a:t>FOR LOCAL GOVERNMENTS IN UGANDA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729" y="4326340"/>
            <a:ext cx="8593744" cy="143301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Christine Kataike Abong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Head, Research and Data Analysis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Local Government Finance Commission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Kampala – Uganda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christineabong1@gmail.com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0038" y="6068125"/>
            <a:ext cx="671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American Evaluation Annual Conference, 11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</a:rPr>
              <a:t> – 16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</a:rPr>
              <a:t> November, 2019, Minneapolis, USA</a:t>
            </a:r>
          </a:p>
          <a:p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210310"/>
            <a:ext cx="2473384" cy="2176885"/>
          </a:xfrm>
          <a:prstGeom prst="rect">
            <a:avLst/>
          </a:prstGeom>
        </p:spPr>
      </p:pic>
      <p:pic>
        <p:nvPicPr>
          <p:cNvPr id="8" name="Picture 7" descr="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10311"/>
            <a:ext cx="2895600" cy="208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1056" y="210311"/>
            <a:ext cx="2862071" cy="187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7546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418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Agenda 2030 and the Five “Ps”</a:t>
            </a:r>
            <a:endParaRPr lang="en-US" sz="36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5 P's of Sustainable Development via UN Information Servi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1516698"/>
            <a:ext cx="6885432" cy="52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525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17 SDGs</a:t>
            </a:r>
            <a:endParaRPr 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55885"/>
            <a:ext cx="8153400" cy="4184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27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 major c</a:t>
            </a: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hallenges </a:t>
            </a: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 financing  SDGs </a:t>
            </a:r>
            <a:endParaRPr 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06302" y="1600200"/>
            <a:ext cx="6337697" cy="5257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3600" dirty="0" smtClean="0"/>
              <a:t>Declining trend in financing service delivery at LGs level </a:t>
            </a:r>
            <a:endParaRPr lang="en-GB" sz="3600" dirty="0"/>
          </a:p>
          <a:p>
            <a:pPr algn="just">
              <a:defRPr/>
            </a:pPr>
            <a:r>
              <a:rPr lang="en-GB" sz="3600" dirty="0"/>
              <a:t>I</a:t>
            </a:r>
            <a:r>
              <a:rPr lang="en-GB" sz="3600" dirty="0" smtClean="0"/>
              <a:t>ncreasing </a:t>
            </a:r>
            <a:r>
              <a:rPr lang="en-GB" sz="3600" dirty="0"/>
              <a:t>control from the central government, </a:t>
            </a:r>
          </a:p>
          <a:p>
            <a:pPr algn="just">
              <a:defRPr/>
            </a:pPr>
            <a:r>
              <a:rPr lang="en-GB" sz="3600" dirty="0" smtClean="0"/>
              <a:t>L</a:t>
            </a:r>
            <a:r>
              <a:rPr lang="en-GB" sz="3600" dirty="0" smtClean="0"/>
              <a:t>ack </a:t>
            </a:r>
            <a:r>
              <a:rPr lang="en-GB" sz="3600" dirty="0"/>
              <a:t>of futurism in investment potentials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hallenges a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7178"/>
            <a:ext cx="2806303" cy="2134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431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12775" y="1600199"/>
          <a:ext cx="8153400" cy="488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Opportunities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632259495"/>
              </p:ext>
            </p:extLst>
          </p:nvPr>
        </p:nvGraphicFramePr>
        <p:xfrm>
          <a:off x="612776" y="1600200"/>
          <a:ext cx="853122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 flipH="1">
            <a:off x="612771" y="1600200"/>
            <a:ext cx="3306077" cy="5105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Public Private Partnerships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Identify investment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areas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and develop actionable, viable, bankable investment plan by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LGs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Amend laws that support generation of local revenues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93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Therefore,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02191639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2081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228600"/>
            <a:ext cx="8520388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Conclusion</a:t>
            </a:r>
            <a:endParaRPr lang="en-US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5660" y="1600199"/>
            <a:ext cx="8898340" cy="4887687"/>
          </a:xfrm>
        </p:spPr>
        <p:txBody>
          <a:bodyPr>
            <a:normAutofit/>
          </a:bodyPr>
          <a:lstStyle/>
          <a:p>
            <a:pPr algn="just"/>
            <a:r>
              <a:rPr lang="en-GB" altLang="en-US" sz="3200" dirty="0" smtClean="0">
                <a:latin typeface="Maiandra GD" panose="020E0502030308020204" pitchFamily="34" charset="0"/>
              </a:rPr>
              <a:t>It </a:t>
            </a:r>
            <a:r>
              <a:rPr lang="en-GB" altLang="en-US" sz="3200" dirty="0">
                <a:latin typeface="Maiandra GD" panose="020E0502030308020204" pitchFamily="34" charset="0"/>
              </a:rPr>
              <a:t>is clear that Government alone can not fund local governments sustainably. The </a:t>
            </a:r>
            <a:r>
              <a:rPr lang="en-GB" altLang="en-US" sz="3200" dirty="0" smtClean="0">
                <a:latin typeface="Maiandra GD" panose="020E0502030308020204" pitchFamily="34" charset="0"/>
              </a:rPr>
              <a:t>presentation </a:t>
            </a:r>
            <a:r>
              <a:rPr lang="en-GB" altLang="en-US" sz="3200" dirty="0">
                <a:latin typeface="Maiandra GD" panose="020E0502030308020204" pitchFamily="34" charset="0"/>
              </a:rPr>
              <a:t>suggest that local government should look outward for alternative sources of revenue instead of relying on central </a:t>
            </a:r>
            <a:r>
              <a:rPr lang="en-GB" altLang="en-US" sz="3200" dirty="0" smtClean="0">
                <a:latin typeface="Maiandra GD" panose="020E0502030308020204" pitchFamily="34" charset="0"/>
              </a:rPr>
              <a:t>Governmen</a:t>
            </a:r>
            <a:r>
              <a:rPr lang="en-GB" altLang="en-US" sz="3200" dirty="0" smtClean="0"/>
              <a:t>t to effectively tackle the 169 targets of the SDGs.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724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END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00200"/>
            <a:ext cx="8531352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61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Presentation 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7876" y="1600200"/>
            <a:ext cx="5659638" cy="504808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Service delivery Framework</a:t>
            </a:r>
            <a:endParaRPr lang="en-US" dirty="0" smtClean="0"/>
          </a:p>
          <a:p>
            <a:r>
              <a:rPr lang="en-US" dirty="0" smtClean="0"/>
              <a:t>Sources of revenue</a:t>
            </a:r>
          </a:p>
          <a:p>
            <a:r>
              <a:rPr lang="en-US" dirty="0" smtClean="0"/>
              <a:t>Scope of service delivery</a:t>
            </a:r>
            <a:endParaRPr lang="en-US" dirty="0" smtClean="0"/>
          </a:p>
          <a:p>
            <a:r>
              <a:rPr lang="en-US" dirty="0" smtClean="0"/>
              <a:t>Financing framework</a:t>
            </a:r>
          </a:p>
          <a:p>
            <a:r>
              <a:rPr lang="en-US" dirty="0" smtClean="0"/>
              <a:t>Challenges</a:t>
            </a:r>
            <a:endParaRPr lang="en-US" dirty="0" smtClean="0"/>
          </a:p>
          <a:p>
            <a:r>
              <a:rPr lang="en-US" dirty="0" smtClean="0"/>
              <a:t>Opportunities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Checklist 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10" y="1543994"/>
            <a:ext cx="3169572" cy="4425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356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6304"/>
            <a:ext cx="8153400" cy="83210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SERVICE DELIVERY FRAMEWORK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33400" y="1516698"/>
          <a:ext cx="8153400" cy="511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972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Major sources of financing of service delivery in  Local Governments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164085580"/>
              </p:ext>
            </p:extLst>
          </p:nvPr>
        </p:nvGraphicFramePr>
        <p:xfrm>
          <a:off x="612775" y="1600200"/>
          <a:ext cx="8153400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955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Scope of Service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elivery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04501787"/>
              </p:ext>
            </p:extLst>
          </p:nvPr>
        </p:nvGraphicFramePr>
        <p:xfrm>
          <a:off x="533400" y="1600200"/>
          <a:ext cx="8381999" cy="492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856" y="3803904"/>
            <a:ext cx="234086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Road/ Transport Sector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76" y="0"/>
            <a:ext cx="9009024" cy="9784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F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inancing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framework in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Uganda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761723153"/>
              </p:ext>
            </p:extLst>
          </p:nvPr>
        </p:nvGraphicFramePr>
        <p:xfrm>
          <a:off x="134976" y="1600200"/>
          <a:ext cx="900902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1589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COMPOSITION </a:t>
            </a:r>
            <a:r>
              <a:rPr lang="en-GB" sz="2800" b="1" dirty="0" smtClean="0"/>
              <a:t>OF LOCAL GOVERNMENT FUNDING </a:t>
            </a:r>
            <a:r>
              <a:rPr lang="en-GB" sz="2800" b="1" dirty="0" smtClean="0"/>
              <a:t> </a:t>
            </a:r>
            <a:r>
              <a:rPr lang="en-GB" sz="2800" b="1" dirty="0" smtClean="0"/>
              <a:t>FOR DISTRICTS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904" y="1664208"/>
            <a:ext cx="8391144" cy="4983480"/>
          </a:xfrm>
        </p:spPr>
      </p:pic>
      <p:sp>
        <p:nvSpPr>
          <p:cNvPr id="6" name="TextBox 5"/>
          <p:cNvSpPr txBox="1"/>
          <p:nvPr/>
        </p:nvSpPr>
        <p:spPr>
          <a:xfrm>
            <a:off x="374904" y="6181344"/>
            <a:ext cx="330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Audited Account – FY2017/18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COMPOSITION </a:t>
            </a:r>
            <a:r>
              <a:rPr lang="en-GB" sz="2800" b="1" dirty="0" smtClean="0"/>
              <a:t>OF LOCAL FUNDING FOR URBAN COUNCILS FOR FY 2017/18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55065"/>
            <a:ext cx="7933943" cy="4654296"/>
          </a:xfrm>
        </p:spPr>
      </p:pic>
      <p:sp>
        <p:nvSpPr>
          <p:cNvPr id="6" name="TextBox 5"/>
          <p:cNvSpPr txBox="1"/>
          <p:nvPr/>
        </p:nvSpPr>
        <p:spPr>
          <a:xfrm>
            <a:off x="612648" y="6309361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Audited accounts: FY2017/18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Analysis </a:t>
            </a:r>
            <a:r>
              <a:rPr lang="en-US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showed </a:t>
            </a:r>
            <a:r>
              <a:rPr lang="en-US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that:</a:t>
            </a:r>
            <a:endParaRPr lang="en-US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9659E4-A709-8B46-B8D0-6E94ACC7D8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8904" y="1600199"/>
            <a:ext cx="8965096" cy="5257801"/>
          </a:xfrm>
        </p:spPr>
        <p:txBody>
          <a:bodyPr>
            <a:normAutofit/>
          </a:bodyPr>
          <a:lstStyle/>
          <a:p>
            <a:pPr algn="just"/>
            <a:r>
              <a:rPr lang="en-GB" sz="3000" dirty="0">
                <a:latin typeface="Maiandra GD" panose="020E0502030308020204" pitchFamily="34" charset="0"/>
              </a:rPr>
              <a:t>FY </a:t>
            </a:r>
            <a:r>
              <a:rPr lang="en-GB" sz="3000" dirty="0" smtClean="0">
                <a:latin typeface="Maiandra GD" panose="020E0502030308020204" pitchFamily="34" charset="0"/>
              </a:rPr>
              <a:t>2017/18:  </a:t>
            </a:r>
            <a:r>
              <a:rPr lang="en-GB" sz="3000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UGX. 2.24 </a:t>
            </a:r>
            <a:r>
              <a:rPr lang="en-GB" sz="3000" dirty="0" smtClean="0">
                <a:latin typeface="Maiandra GD" panose="020E0502030308020204" pitchFamily="34" charset="0"/>
              </a:rPr>
              <a:t>trillion </a:t>
            </a:r>
            <a:r>
              <a:rPr lang="en-GB" sz="3000" dirty="0">
                <a:latin typeface="Maiandra GD" panose="020E0502030308020204" pitchFamily="34" charset="0"/>
              </a:rPr>
              <a:t>was budgeted in sector ministries to be spent in local governments by the sector </a:t>
            </a:r>
            <a:r>
              <a:rPr lang="en-GB" sz="3000" dirty="0" smtClean="0">
                <a:latin typeface="Maiandra GD" panose="020E0502030308020204" pitchFamily="34" charset="0"/>
              </a:rPr>
              <a:t>ministries.</a:t>
            </a:r>
          </a:p>
          <a:p>
            <a:pPr algn="just"/>
            <a:r>
              <a:rPr lang="en-GB" sz="3000" dirty="0" smtClean="0">
                <a:latin typeface="Maiandra GD" panose="020E0502030308020204" pitchFamily="34" charset="0"/>
              </a:rPr>
              <a:t>FY 2017/18: </a:t>
            </a:r>
            <a:r>
              <a:rPr lang="en-GB" sz="3000" dirty="0">
                <a:latin typeface="Maiandra GD" panose="020E0502030308020204" pitchFamily="34" charset="0"/>
              </a:rPr>
              <a:t>Parliament approved </a:t>
            </a:r>
            <a:r>
              <a:rPr lang="en-GB" sz="3000" dirty="0" smtClean="0">
                <a:latin typeface="Maiandra GD" panose="020E0502030308020204" pitchFamily="34" charset="0"/>
              </a:rPr>
              <a:t>UGX 2.707 trillion </a:t>
            </a:r>
            <a:r>
              <a:rPr lang="en-GB" sz="3000" dirty="0">
                <a:latin typeface="Maiandra GD" panose="020E0502030308020204" pitchFamily="34" charset="0"/>
              </a:rPr>
              <a:t>of which </a:t>
            </a:r>
            <a:r>
              <a:rPr lang="en-GB" sz="3000" dirty="0" smtClean="0">
                <a:latin typeface="Maiandra GD" panose="020E0502030308020204" pitchFamily="34" charset="0"/>
              </a:rPr>
              <a:t>UGX. 1.02 trillion </a:t>
            </a:r>
            <a:r>
              <a:rPr lang="en-GB" sz="3000" dirty="0">
                <a:latin typeface="Maiandra GD" panose="020E0502030308020204" pitchFamily="34" charset="0"/>
              </a:rPr>
              <a:t>was meant for LGs programmes </a:t>
            </a:r>
            <a:r>
              <a:rPr lang="en-GB" sz="3000" dirty="0" smtClean="0">
                <a:latin typeface="Maiandra GD" panose="020E0502030308020204" pitchFamily="34" charset="0"/>
              </a:rPr>
              <a:t>BUT  retained in sector budgets</a:t>
            </a:r>
            <a:endParaRPr lang="en-GB" sz="3000" dirty="0" smtClean="0">
              <a:latin typeface="Maiandra GD" panose="020E0502030308020204" pitchFamily="34" charset="0"/>
            </a:endParaRPr>
          </a:p>
          <a:p>
            <a:pPr algn="just"/>
            <a:r>
              <a:rPr lang="en-GB" sz="3000" dirty="0" smtClean="0">
                <a:latin typeface="Maiandra GD" panose="020E0502030308020204" pitchFamily="34" charset="0"/>
              </a:rPr>
              <a:t>FY2017/18: Share of LGs funding constituted </a:t>
            </a:r>
            <a:r>
              <a:rPr lang="en-GB" sz="3000" dirty="0" smtClean="0">
                <a:latin typeface="Maiandra GD" panose="020E0502030308020204" pitchFamily="34" charset="0"/>
              </a:rPr>
              <a:t>a </a:t>
            </a:r>
            <a:r>
              <a:rPr lang="en-GB" sz="3000" dirty="0">
                <a:latin typeface="Maiandra GD" panose="020E0502030308020204" pitchFamily="34" charset="0"/>
              </a:rPr>
              <a:t>22.5% </a:t>
            </a:r>
            <a:r>
              <a:rPr lang="en-GB" sz="3000" dirty="0" smtClean="0">
                <a:latin typeface="Maiandra GD" panose="020E0502030308020204" pitchFamily="34" charset="0"/>
              </a:rPr>
              <a:t> </a:t>
            </a:r>
            <a:r>
              <a:rPr lang="en-GB" sz="3000" dirty="0" smtClean="0">
                <a:latin typeface="Maiandra GD" panose="020E0502030308020204" pitchFamily="34" charset="0"/>
              </a:rPr>
              <a:t>of </a:t>
            </a:r>
            <a:r>
              <a:rPr lang="en-GB" sz="3000" dirty="0">
                <a:latin typeface="Maiandra GD" panose="020E0502030308020204" pitchFamily="34" charset="0"/>
              </a:rPr>
              <a:t>the National Budget.  </a:t>
            </a:r>
            <a:endParaRPr lang="en-GB" sz="3000" dirty="0" smtClean="0">
              <a:latin typeface="Maiandra GD" panose="020E0502030308020204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360113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2707</TotalTime>
  <Words>565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   FINANCING IMPLEMENTION OF SDGs FOR EFFECTIVE SERVICE DELIVERY: OPPORTUNITIES FOR LOCAL GOVERNMENTS IN UGANDA</vt:lpstr>
      <vt:lpstr>Presentation Outline</vt:lpstr>
      <vt:lpstr>SERVICE DELIVERY FRAMEWORK</vt:lpstr>
      <vt:lpstr>Major sources of financing of service delivery in  Local Governments</vt:lpstr>
      <vt:lpstr>Scope of Service Delivery</vt:lpstr>
      <vt:lpstr>Financing framework in Uganda</vt:lpstr>
      <vt:lpstr>COMPOSITION OF LOCAL GOVERNMENT FUNDING  FOR DISTRICTS</vt:lpstr>
      <vt:lpstr>COMPOSITION OF LOCAL FUNDING FOR URBAN COUNCILS FOR FY 2017/18</vt:lpstr>
      <vt:lpstr>Analysis showed that:</vt:lpstr>
      <vt:lpstr>Agenda 2030 and the Five “Ps”</vt:lpstr>
      <vt:lpstr>17 SDGs</vt:lpstr>
      <vt:lpstr>3 major challenges in financing  SDGs </vt:lpstr>
      <vt:lpstr>Opportunities</vt:lpstr>
      <vt:lpstr>Opportunities </vt:lpstr>
      <vt:lpstr>Therefore, </vt:lpstr>
      <vt:lpstr>Conclusion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PARLIAMENTARY STUDIES (UGANDA)-</dc:title>
  <dc:creator>Josephine Watera Parliament</dc:creator>
  <cp:lastModifiedBy>Christine Abong</cp:lastModifiedBy>
  <cp:revision>303</cp:revision>
  <cp:lastPrinted>2019-02-13T13:35:33Z</cp:lastPrinted>
  <dcterms:created xsi:type="dcterms:W3CDTF">2017-03-26T11:57:08Z</dcterms:created>
  <dcterms:modified xsi:type="dcterms:W3CDTF">2019-11-14T20:05:53Z</dcterms:modified>
</cp:coreProperties>
</file>