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3" r:id="rId5"/>
    <p:sldId id="269" r:id="rId6"/>
    <p:sldId id="268" r:id="rId7"/>
    <p:sldId id="272" r:id="rId8"/>
    <p:sldId id="273" r:id="rId9"/>
    <p:sldId id="275" r:id="rId10"/>
    <p:sldId id="276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FF"/>
    <a:srgbClr val="008FC8"/>
    <a:srgbClr val="09B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1748" autoAdjust="0"/>
  </p:normalViewPr>
  <p:slideViewPr>
    <p:cSldViewPr>
      <p:cViewPr>
        <p:scale>
          <a:sx n="100" d="100"/>
          <a:sy n="100" d="100"/>
        </p:scale>
        <p:origin x="-240" y="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47F7A-C3E1-4B80-A775-6E7E25AF4EF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1AC6A0-7635-42AD-A046-CC63C052716F}">
      <dgm:prSet phldrT="[Text]" custT="1"/>
      <dgm:spPr/>
      <dgm:t>
        <a:bodyPr/>
        <a:lstStyle/>
        <a:p>
          <a:r>
            <a:rPr lang="en-US" sz="1200" dirty="0" smtClean="0"/>
            <a:t>How do stakeholders perceive the impact of the Bridges program in facilitating the reentry of students into a specific high school in a Northern suburb of Chicago?</a:t>
          </a:r>
          <a:endParaRPr lang="en-US" sz="1200" dirty="0"/>
        </a:p>
      </dgm:t>
    </dgm:pt>
    <dgm:pt modelId="{300BECA0-ACD9-44D3-933B-940E2D9E6395}" type="parTrans" cxnId="{9FEF1542-DFF7-46E6-8B08-036021565003}">
      <dgm:prSet/>
      <dgm:spPr/>
      <dgm:t>
        <a:bodyPr/>
        <a:lstStyle/>
        <a:p>
          <a:endParaRPr lang="en-US"/>
        </a:p>
      </dgm:t>
    </dgm:pt>
    <dgm:pt modelId="{DCF2B90A-686B-4136-BEF3-3597F0B87EC8}" type="sibTrans" cxnId="{9FEF1542-DFF7-46E6-8B08-036021565003}">
      <dgm:prSet/>
      <dgm:spPr/>
      <dgm:t>
        <a:bodyPr/>
        <a:lstStyle/>
        <a:p>
          <a:endParaRPr lang="en-US"/>
        </a:p>
      </dgm:t>
    </dgm:pt>
    <dgm:pt modelId="{2153553F-B6AD-4759-9DC3-072FBFFE107D}">
      <dgm:prSet phldrT="[Text]" custT="1"/>
      <dgm:spPr/>
      <dgm:t>
        <a:bodyPr/>
        <a:lstStyle/>
        <a:p>
          <a:r>
            <a:rPr lang="en-US" sz="1200" dirty="0" smtClean="0"/>
            <a:t>What are the stakeholders’ perceptions of the Bridges program as a means to assisting students with mental health care concerns?</a:t>
          </a:r>
          <a:endParaRPr lang="en-US" sz="1200" dirty="0"/>
        </a:p>
      </dgm:t>
    </dgm:pt>
    <dgm:pt modelId="{1F529294-234F-4378-983F-34FEAE475C48}" type="parTrans" cxnId="{00E4BC7D-3C9C-4B6F-8FD0-15349319369C}">
      <dgm:prSet/>
      <dgm:spPr/>
      <dgm:t>
        <a:bodyPr/>
        <a:lstStyle/>
        <a:p>
          <a:endParaRPr lang="en-US"/>
        </a:p>
      </dgm:t>
    </dgm:pt>
    <dgm:pt modelId="{963303D5-9BFB-4D7D-9C50-578B99AADA2F}" type="sibTrans" cxnId="{00E4BC7D-3C9C-4B6F-8FD0-15349319369C}">
      <dgm:prSet/>
      <dgm:spPr/>
      <dgm:t>
        <a:bodyPr/>
        <a:lstStyle/>
        <a:p>
          <a:endParaRPr lang="en-US"/>
        </a:p>
      </dgm:t>
    </dgm:pt>
    <dgm:pt modelId="{3DC17E59-B448-4472-82BB-99B327E50251}">
      <dgm:prSet phldrT="[Text]" custT="1"/>
      <dgm:spPr/>
      <dgm:t>
        <a:bodyPr/>
        <a:lstStyle/>
        <a:p>
          <a:r>
            <a:rPr lang="en-US" sz="1200" dirty="0" smtClean="0"/>
            <a:t>In what ways does the Bridges program support successful reintegration of students to a public school subsequent to a prolonged absence or psychiatric hospitalization?</a:t>
          </a:r>
          <a:endParaRPr lang="en-US" sz="1200" dirty="0"/>
        </a:p>
      </dgm:t>
    </dgm:pt>
    <dgm:pt modelId="{285799FC-DC4D-4FBC-A1C8-19E6FD22EFDB}" type="parTrans" cxnId="{30AB680D-27A6-4849-854A-6F7FDB2867CF}">
      <dgm:prSet/>
      <dgm:spPr/>
      <dgm:t>
        <a:bodyPr/>
        <a:lstStyle/>
        <a:p>
          <a:endParaRPr lang="en-US"/>
        </a:p>
      </dgm:t>
    </dgm:pt>
    <dgm:pt modelId="{643CAE09-3629-4932-9AB3-F7AB16BA31B4}" type="sibTrans" cxnId="{30AB680D-27A6-4849-854A-6F7FDB2867CF}">
      <dgm:prSet/>
      <dgm:spPr/>
      <dgm:t>
        <a:bodyPr/>
        <a:lstStyle/>
        <a:p>
          <a:endParaRPr lang="en-US"/>
        </a:p>
      </dgm:t>
    </dgm:pt>
    <dgm:pt modelId="{166E0BE8-C893-47FB-82BC-B51918759932}" type="pres">
      <dgm:prSet presAssocID="{4CF47F7A-C3E1-4B80-A775-6E7E25AF4E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4A5C92-A1C5-455F-90C1-1930E923D592}" type="pres">
      <dgm:prSet presAssocID="{031AC6A0-7635-42AD-A046-CC63C05271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E429B-D775-4443-85C9-1640744E1780}" type="pres">
      <dgm:prSet presAssocID="{DCF2B90A-686B-4136-BEF3-3597F0B87EC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ED23312-6365-44B5-A353-F7B2A406466B}" type="pres">
      <dgm:prSet presAssocID="{DCF2B90A-686B-4136-BEF3-3597F0B87EC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D3823D9-1F03-4B55-802F-2CF2B35ACC0C}" type="pres">
      <dgm:prSet presAssocID="{2153553F-B6AD-4759-9DC3-072FBFFE10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C79A1-7132-432F-9CEF-09DE221B4772}" type="pres">
      <dgm:prSet presAssocID="{963303D5-9BFB-4D7D-9C50-578B99AADA2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E095DC6-C391-49D5-B371-7DBDF21A7001}" type="pres">
      <dgm:prSet presAssocID="{963303D5-9BFB-4D7D-9C50-578B99AADA2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CF0E851-6D44-4EA6-8F26-7104E36522FD}" type="pres">
      <dgm:prSet presAssocID="{3DC17E59-B448-4472-82BB-99B327E502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E4E16-99E3-43FA-8A5A-BFD7D6656E8F}" type="pres">
      <dgm:prSet presAssocID="{643CAE09-3629-4932-9AB3-F7AB16BA31B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5DE0EC3-BDFF-45B3-ACCF-C26FB254BFBF}" type="pres">
      <dgm:prSet presAssocID="{643CAE09-3629-4932-9AB3-F7AB16BA31B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0E4BC7D-3C9C-4B6F-8FD0-15349319369C}" srcId="{4CF47F7A-C3E1-4B80-A775-6E7E25AF4EF7}" destId="{2153553F-B6AD-4759-9DC3-072FBFFE107D}" srcOrd="1" destOrd="0" parTransId="{1F529294-234F-4378-983F-34FEAE475C48}" sibTransId="{963303D5-9BFB-4D7D-9C50-578B99AADA2F}"/>
    <dgm:cxn modelId="{D54E8FB8-C232-45B8-A691-FED40ECE6B99}" type="presOf" srcId="{2153553F-B6AD-4759-9DC3-072FBFFE107D}" destId="{AD3823D9-1F03-4B55-802F-2CF2B35ACC0C}" srcOrd="0" destOrd="0" presId="urn:microsoft.com/office/officeart/2005/8/layout/cycle7"/>
    <dgm:cxn modelId="{1C6EAAD5-66F6-4501-93F0-0BD61803644A}" type="presOf" srcId="{643CAE09-3629-4932-9AB3-F7AB16BA31B4}" destId="{D5DE0EC3-BDFF-45B3-ACCF-C26FB254BFBF}" srcOrd="1" destOrd="0" presId="urn:microsoft.com/office/officeart/2005/8/layout/cycle7"/>
    <dgm:cxn modelId="{A4997EF2-9FE0-4117-8595-C73499AAF206}" type="presOf" srcId="{031AC6A0-7635-42AD-A046-CC63C052716F}" destId="{2D4A5C92-A1C5-455F-90C1-1930E923D592}" srcOrd="0" destOrd="0" presId="urn:microsoft.com/office/officeart/2005/8/layout/cycle7"/>
    <dgm:cxn modelId="{6FB534D9-54ED-4B9D-AEB0-ED833A066B9F}" type="presOf" srcId="{963303D5-9BFB-4D7D-9C50-578B99AADA2F}" destId="{88DC79A1-7132-432F-9CEF-09DE221B4772}" srcOrd="0" destOrd="0" presId="urn:microsoft.com/office/officeart/2005/8/layout/cycle7"/>
    <dgm:cxn modelId="{30AB680D-27A6-4849-854A-6F7FDB2867CF}" srcId="{4CF47F7A-C3E1-4B80-A775-6E7E25AF4EF7}" destId="{3DC17E59-B448-4472-82BB-99B327E50251}" srcOrd="2" destOrd="0" parTransId="{285799FC-DC4D-4FBC-A1C8-19E6FD22EFDB}" sibTransId="{643CAE09-3629-4932-9AB3-F7AB16BA31B4}"/>
    <dgm:cxn modelId="{FCF4D3B3-4636-4A65-84F6-258030CA561D}" type="presOf" srcId="{3DC17E59-B448-4472-82BB-99B327E50251}" destId="{4CF0E851-6D44-4EA6-8F26-7104E36522FD}" srcOrd="0" destOrd="0" presId="urn:microsoft.com/office/officeart/2005/8/layout/cycle7"/>
    <dgm:cxn modelId="{0D92D243-0704-48AA-A323-5ED23BDF7576}" type="presOf" srcId="{643CAE09-3629-4932-9AB3-F7AB16BA31B4}" destId="{88EE4E16-99E3-43FA-8A5A-BFD7D6656E8F}" srcOrd="0" destOrd="0" presId="urn:microsoft.com/office/officeart/2005/8/layout/cycle7"/>
    <dgm:cxn modelId="{9FEF1542-DFF7-46E6-8B08-036021565003}" srcId="{4CF47F7A-C3E1-4B80-A775-6E7E25AF4EF7}" destId="{031AC6A0-7635-42AD-A046-CC63C052716F}" srcOrd="0" destOrd="0" parTransId="{300BECA0-ACD9-44D3-933B-940E2D9E6395}" sibTransId="{DCF2B90A-686B-4136-BEF3-3597F0B87EC8}"/>
    <dgm:cxn modelId="{2ECFFA77-D521-41F1-BA21-2128C13E9961}" type="presOf" srcId="{963303D5-9BFB-4D7D-9C50-578B99AADA2F}" destId="{BE095DC6-C391-49D5-B371-7DBDF21A7001}" srcOrd="1" destOrd="0" presId="urn:microsoft.com/office/officeart/2005/8/layout/cycle7"/>
    <dgm:cxn modelId="{F120DD0C-64D2-4EAF-9A33-989CDAB55EBB}" type="presOf" srcId="{4CF47F7A-C3E1-4B80-A775-6E7E25AF4EF7}" destId="{166E0BE8-C893-47FB-82BC-B51918759932}" srcOrd="0" destOrd="0" presId="urn:microsoft.com/office/officeart/2005/8/layout/cycle7"/>
    <dgm:cxn modelId="{E104CE35-FF6D-4E05-A2A2-F6C918C2F85F}" type="presOf" srcId="{DCF2B90A-686B-4136-BEF3-3597F0B87EC8}" destId="{D26E429B-D775-4443-85C9-1640744E1780}" srcOrd="0" destOrd="0" presId="urn:microsoft.com/office/officeart/2005/8/layout/cycle7"/>
    <dgm:cxn modelId="{DEECBE78-256B-48FE-83BC-89AAB31F5CA6}" type="presOf" srcId="{DCF2B90A-686B-4136-BEF3-3597F0B87EC8}" destId="{6ED23312-6365-44B5-A353-F7B2A406466B}" srcOrd="1" destOrd="0" presId="urn:microsoft.com/office/officeart/2005/8/layout/cycle7"/>
    <dgm:cxn modelId="{973FA116-7D8C-4228-A032-0B2BEE8FA708}" type="presParOf" srcId="{166E0BE8-C893-47FB-82BC-B51918759932}" destId="{2D4A5C92-A1C5-455F-90C1-1930E923D592}" srcOrd="0" destOrd="0" presId="urn:microsoft.com/office/officeart/2005/8/layout/cycle7"/>
    <dgm:cxn modelId="{BF0597FA-5529-4A4A-AD07-39DC0B51AC38}" type="presParOf" srcId="{166E0BE8-C893-47FB-82BC-B51918759932}" destId="{D26E429B-D775-4443-85C9-1640744E1780}" srcOrd="1" destOrd="0" presId="urn:microsoft.com/office/officeart/2005/8/layout/cycle7"/>
    <dgm:cxn modelId="{F963514F-CC42-4019-AA1C-C00B705A8926}" type="presParOf" srcId="{D26E429B-D775-4443-85C9-1640744E1780}" destId="{6ED23312-6365-44B5-A353-F7B2A406466B}" srcOrd="0" destOrd="0" presId="urn:microsoft.com/office/officeart/2005/8/layout/cycle7"/>
    <dgm:cxn modelId="{90675D9B-B764-4E8E-B13B-CC0620906659}" type="presParOf" srcId="{166E0BE8-C893-47FB-82BC-B51918759932}" destId="{AD3823D9-1F03-4B55-802F-2CF2B35ACC0C}" srcOrd="2" destOrd="0" presId="urn:microsoft.com/office/officeart/2005/8/layout/cycle7"/>
    <dgm:cxn modelId="{2DC2BBE2-BBA9-454B-9579-E9DAE8A7F8D9}" type="presParOf" srcId="{166E0BE8-C893-47FB-82BC-B51918759932}" destId="{88DC79A1-7132-432F-9CEF-09DE221B4772}" srcOrd="3" destOrd="0" presId="urn:microsoft.com/office/officeart/2005/8/layout/cycle7"/>
    <dgm:cxn modelId="{623DED88-FC9B-4CAC-AF80-15D6FF6D732F}" type="presParOf" srcId="{88DC79A1-7132-432F-9CEF-09DE221B4772}" destId="{BE095DC6-C391-49D5-B371-7DBDF21A7001}" srcOrd="0" destOrd="0" presId="urn:microsoft.com/office/officeart/2005/8/layout/cycle7"/>
    <dgm:cxn modelId="{2F70FE2C-238F-489F-BEE2-216CC092C285}" type="presParOf" srcId="{166E0BE8-C893-47FB-82BC-B51918759932}" destId="{4CF0E851-6D44-4EA6-8F26-7104E36522FD}" srcOrd="4" destOrd="0" presId="urn:microsoft.com/office/officeart/2005/8/layout/cycle7"/>
    <dgm:cxn modelId="{EA19BAC1-CFE0-4D83-900D-49F4F014C343}" type="presParOf" srcId="{166E0BE8-C893-47FB-82BC-B51918759932}" destId="{88EE4E16-99E3-43FA-8A5A-BFD7D6656E8F}" srcOrd="5" destOrd="0" presId="urn:microsoft.com/office/officeart/2005/8/layout/cycle7"/>
    <dgm:cxn modelId="{EE997A91-F24F-4E9C-9785-7F3946C1E64B}" type="presParOf" srcId="{88EE4E16-99E3-43FA-8A5A-BFD7D6656E8F}" destId="{D5DE0EC3-BDFF-45B3-ACCF-C26FB254BFB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06D9A-C233-4C76-922D-114D07A4F36A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DF17E2D7-7576-4702-B281-B4E57E4E7ABF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Greater School Community</a:t>
          </a:r>
          <a:endParaRPr lang="en-US" dirty="0"/>
        </a:p>
      </dgm:t>
    </dgm:pt>
    <dgm:pt modelId="{915F6458-08F6-4ADC-A7CE-BAFEE383D4A0}" type="parTrans" cxnId="{D2C1EE29-EFB1-456E-B6A5-94D516A4F151}">
      <dgm:prSet/>
      <dgm:spPr/>
      <dgm:t>
        <a:bodyPr/>
        <a:lstStyle/>
        <a:p>
          <a:endParaRPr lang="en-US"/>
        </a:p>
      </dgm:t>
    </dgm:pt>
    <dgm:pt modelId="{82369C66-13EF-48C5-BA34-ECCD0C6B873B}" type="sibTrans" cxnId="{D2C1EE29-EFB1-456E-B6A5-94D516A4F151}">
      <dgm:prSet/>
      <dgm:spPr/>
      <dgm:t>
        <a:bodyPr/>
        <a:lstStyle/>
        <a:p>
          <a:endParaRPr lang="en-US"/>
        </a:p>
      </dgm:t>
    </dgm:pt>
    <dgm:pt modelId="{197F59E7-A4B5-4F51-8D3D-FEB670E8E617}">
      <dgm:prSet phldrT="[Text]"/>
      <dgm:spPr>
        <a:solidFill>
          <a:srgbClr val="2FC9FF"/>
        </a:solidFill>
      </dgm:spPr>
      <dgm:t>
        <a:bodyPr/>
        <a:lstStyle/>
        <a:p>
          <a:r>
            <a:rPr lang="en-US" dirty="0" smtClean="0"/>
            <a:t>Bridges Faculty</a:t>
          </a:r>
          <a:endParaRPr lang="en-US" dirty="0"/>
        </a:p>
      </dgm:t>
    </dgm:pt>
    <dgm:pt modelId="{3918DE24-722F-4D7A-A937-65B58655B558}" type="parTrans" cxnId="{7707204C-1782-4C66-9908-3F425D33BFA1}">
      <dgm:prSet/>
      <dgm:spPr/>
      <dgm:t>
        <a:bodyPr/>
        <a:lstStyle/>
        <a:p>
          <a:endParaRPr lang="en-US"/>
        </a:p>
      </dgm:t>
    </dgm:pt>
    <dgm:pt modelId="{CE0287AF-3BFF-41D5-8626-5BEA5BA2D7AF}" type="sibTrans" cxnId="{7707204C-1782-4C66-9908-3F425D33BFA1}">
      <dgm:prSet/>
      <dgm:spPr/>
      <dgm:t>
        <a:bodyPr/>
        <a:lstStyle/>
        <a:p>
          <a:endParaRPr lang="en-US"/>
        </a:p>
      </dgm:t>
    </dgm:pt>
    <dgm:pt modelId="{A0CD5248-33E5-4701-BE87-E05E88DE03C5}">
      <dgm:prSet phldrT="[Text]"/>
      <dgm:spPr>
        <a:solidFill>
          <a:srgbClr val="008FC8"/>
        </a:solidFill>
      </dgm:spPr>
      <dgm:t>
        <a:bodyPr/>
        <a:lstStyle/>
        <a:p>
          <a:r>
            <a:rPr lang="en-US" dirty="0" smtClean="0"/>
            <a:t>Parents</a:t>
          </a:r>
          <a:endParaRPr lang="en-US" dirty="0"/>
        </a:p>
      </dgm:t>
    </dgm:pt>
    <dgm:pt modelId="{866DF099-75C9-42E5-A5F4-27BAA59B24D1}" type="parTrans" cxnId="{4F42A1FB-5F94-45A7-9884-83FF908EAED4}">
      <dgm:prSet/>
      <dgm:spPr/>
      <dgm:t>
        <a:bodyPr/>
        <a:lstStyle/>
        <a:p>
          <a:endParaRPr lang="en-US"/>
        </a:p>
      </dgm:t>
    </dgm:pt>
    <dgm:pt modelId="{563102E2-ADAE-4AFC-9D61-3B7E4BB28AF6}" type="sibTrans" cxnId="{4F42A1FB-5F94-45A7-9884-83FF908EAED4}">
      <dgm:prSet/>
      <dgm:spPr/>
      <dgm:t>
        <a:bodyPr/>
        <a:lstStyle/>
        <a:p>
          <a:endParaRPr lang="en-US"/>
        </a:p>
      </dgm:t>
    </dgm:pt>
    <dgm:pt modelId="{74DFDBD9-780D-4408-8FF4-7CB49301AE4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86519C17-A0C5-49FE-AF09-071704F0E538}" type="parTrans" cxnId="{9C66BBA5-6947-4993-926D-62DCEF267E9D}">
      <dgm:prSet/>
      <dgm:spPr/>
      <dgm:t>
        <a:bodyPr/>
        <a:lstStyle/>
        <a:p>
          <a:endParaRPr lang="en-US"/>
        </a:p>
      </dgm:t>
    </dgm:pt>
    <dgm:pt modelId="{231CD731-4659-49B9-A41C-9C94B106CDBB}" type="sibTrans" cxnId="{9C66BBA5-6947-4993-926D-62DCEF267E9D}">
      <dgm:prSet/>
      <dgm:spPr/>
      <dgm:t>
        <a:bodyPr/>
        <a:lstStyle/>
        <a:p>
          <a:endParaRPr lang="en-US"/>
        </a:p>
      </dgm:t>
    </dgm:pt>
    <dgm:pt modelId="{060E3F05-1E4B-4BB6-827F-3A5E987C0F2E}" type="pres">
      <dgm:prSet presAssocID="{7E606D9A-C233-4C76-922D-114D07A4F3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FD282F-1194-4B9E-BADE-CC83AF34B2A4}" type="pres">
      <dgm:prSet presAssocID="{7E606D9A-C233-4C76-922D-114D07A4F36A}" presName="comp1" presStyleCnt="0"/>
      <dgm:spPr/>
      <dgm:t>
        <a:bodyPr/>
        <a:lstStyle/>
        <a:p>
          <a:endParaRPr lang="en-US"/>
        </a:p>
      </dgm:t>
    </dgm:pt>
    <dgm:pt modelId="{4B6B393B-C137-4428-86F0-4F78F05B819C}" type="pres">
      <dgm:prSet presAssocID="{7E606D9A-C233-4C76-922D-114D07A4F36A}" presName="circle1" presStyleLbl="node1" presStyleIdx="0" presStyleCnt="4"/>
      <dgm:spPr/>
      <dgm:t>
        <a:bodyPr/>
        <a:lstStyle/>
        <a:p>
          <a:endParaRPr lang="en-US"/>
        </a:p>
      </dgm:t>
    </dgm:pt>
    <dgm:pt modelId="{385353AD-D005-4CB3-ABCB-070D2EF16F8C}" type="pres">
      <dgm:prSet presAssocID="{7E606D9A-C233-4C76-922D-114D07A4F36A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C836A-07C6-4FAD-8D68-CC23339DE55B}" type="pres">
      <dgm:prSet presAssocID="{7E606D9A-C233-4C76-922D-114D07A4F36A}" presName="comp2" presStyleCnt="0"/>
      <dgm:spPr/>
      <dgm:t>
        <a:bodyPr/>
        <a:lstStyle/>
        <a:p>
          <a:endParaRPr lang="en-US"/>
        </a:p>
      </dgm:t>
    </dgm:pt>
    <dgm:pt modelId="{CA1B4454-81C5-42F0-BCBC-2F61E4C796CC}" type="pres">
      <dgm:prSet presAssocID="{7E606D9A-C233-4C76-922D-114D07A4F36A}" presName="circle2" presStyleLbl="node1" presStyleIdx="1" presStyleCnt="4"/>
      <dgm:spPr/>
      <dgm:t>
        <a:bodyPr/>
        <a:lstStyle/>
        <a:p>
          <a:endParaRPr lang="en-US"/>
        </a:p>
      </dgm:t>
    </dgm:pt>
    <dgm:pt modelId="{7FF7ABAD-928B-4954-97AF-3801611301F4}" type="pres">
      <dgm:prSet presAssocID="{7E606D9A-C233-4C76-922D-114D07A4F36A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9E5C4-45A1-4BD9-BA01-D446BCC45B61}" type="pres">
      <dgm:prSet presAssocID="{7E606D9A-C233-4C76-922D-114D07A4F36A}" presName="comp3" presStyleCnt="0"/>
      <dgm:spPr/>
      <dgm:t>
        <a:bodyPr/>
        <a:lstStyle/>
        <a:p>
          <a:endParaRPr lang="en-US"/>
        </a:p>
      </dgm:t>
    </dgm:pt>
    <dgm:pt modelId="{BB3296A6-15A0-4089-9994-4F902039D8B7}" type="pres">
      <dgm:prSet presAssocID="{7E606D9A-C233-4C76-922D-114D07A4F36A}" presName="circle3" presStyleLbl="node1" presStyleIdx="2" presStyleCnt="4"/>
      <dgm:spPr/>
      <dgm:t>
        <a:bodyPr/>
        <a:lstStyle/>
        <a:p>
          <a:endParaRPr lang="en-US"/>
        </a:p>
      </dgm:t>
    </dgm:pt>
    <dgm:pt modelId="{DB71EA29-D3EE-417C-99B8-0997F70C3307}" type="pres">
      <dgm:prSet presAssocID="{7E606D9A-C233-4C76-922D-114D07A4F36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3B9B4-9FFE-414C-AA28-23B18DCD6617}" type="pres">
      <dgm:prSet presAssocID="{7E606D9A-C233-4C76-922D-114D07A4F36A}" presName="comp4" presStyleCnt="0"/>
      <dgm:spPr/>
      <dgm:t>
        <a:bodyPr/>
        <a:lstStyle/>
        <a:p>
          <a:endParaRPr lang="en-US"/>
        </a:p>
      </dgm:t>
    </dgm:pt>
    <dgm:pt modelId="{1CD099EB-EE4C-432B-B951-6579AF5E4D7E}" type="pres">
      <dgm:prSet presAssocID="{7E606D9A-C233-4C76-922D-114D07A4F36A}" presName="circle4" presStyleLbl="node1" presStyleIdx="3" presStyleCnt="4"/>
      <dgm:spPr/>
      <dgm:t>
        <a:bodyPr/>
        <a:lstStyle/>
        <a:p>
          <a:endParaRPr lang="en-US"/>
        </a:p>
      </dgm:t>
    </dgm:pt>
    <dgm:pt modelId="{AAD96ED9-F66A-4794-8BB0-72A46EF859D0}" type="pres">
      <dgm:prSet presAssocID="{7E606D9A-C233-4C76-922D-114D07A4F36A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B971F3-7892-4B3E-952A-0C5BCC6562AF}" type="presOf" srcId="{74DFDBD9-780D-4408-8FF4-7CB49301AE4C}" destId="{AAD96ED9-F66A-4794-8BB0-72A46EF859D0}" srcOrd="1" destOrd="0" presId="urn:microsoft.com/office/officeart/2005/8/layout/venn2"/>
    <dgm:cxn modelId="{7707204C-1782-4C66-9908-3F425D33BFA1}" srcId="{7E606D9A-C233-4C76-922D-114D07A4F36A}" destId="{197F59E7-A4B5-4F51-8D3D-FEB670E8E617}" srcOrd="1" destOrd="0" parTransId="{3918DE24-722F-4D7A-A937-65B58655B558}" sibTransId="{CE0287AF-3BFF-41D5-8626-5BEA5BA2D7AF}"/>
    <dgm:cxn modelId="{0AAD45E1-536D-4D90-A458-12BEDEF26148}" type="presOf" srcId="{74DFDBD9-780D-4408-8FF4-7CB49301AE4C}" destId="{1CD099EB-EE4C-432B-B951-6579AF5E4D7E}" srcOrd="0" destOrd="0" presId="urn:microsoft.com/office/officeart/2005/8/layout/venn2"/>
    <dgm:cxn modelId="{4F42A1FB-5F94-45A7-9884-83FF908EAED4}" srcId="{7E606D9A-C233-4C76-922D-114D07A4F36A}" destId="{A0CD5248-33E5-4701-BE87-E05E88DE03C5}" srcOrd="2" destOrd="0" parTransId="{866DF099-75C9-42E5-A5F4-27BAA59B24D1}" sibTransId="{563102E2-ADAE-4AFC-9D61-3B7E4BB28AF6}"/>
    <dgm:cxn modelId="{9C66BBA5-6947-4993-926D-62DCEF267E9D}" srcId="{7E606D9A-C233-4C76-922D-114D07A4F36A}" destId="{74DFDBD9-780D-4408-8FF4-7CB49301AE4C}" srcOrd="3" destOrd="0" parTransId="{86519C17-A0C5-49FE-AF09-071704F0E538}" sibTransId="{231CD731-4659-49B9-A41C-9C94B106CDBB}"/>
    <dgm:cxn modelId="{6A2172E9-D342-4FFB-AC82-C33085995C89}" type="presOf" srcId="{DF17E2D7-7576-4702-B281-B4E57E4E7ABF}" destId="{385353AD-D005-4CB3-ABCB-070D2EF16F8C}" srcOrd="1" destOrd="0" presId="urn:microsoft.com/office/officeart/2005/8/layout/venn2"/>
    <dgm:cxn modelId="{314454F2-06DE-42A1-8FE3-277E8C81F937}" type="presOf" srcId="{DF17E2D7-7576-4702-B281-B4E57E4E7ABF}" destId="{4B6B393B-C137-4428-86F0-4F78F05B819C}" srcOrd="0" destOrd="0" presId="urn:microsoft.com/office/officeart/2005/8/layout/venn2"/>
    <dgm:cxn modelId="{CC4DDC60-7195-4116-8A50-8DDD777CAD97}" type="presOf" srcId="{A0CD5248-33E5-4701-BE87-E05E88DE03C5}" destId="{DB71EA29-D3EE-417C-99B8-0997F70C3307}" srcOrd="1" destOrd="0" presId="urn:microsoft.com/office/officeart/2005/8/layout/venn2"/>
    <dgm:cxn modelId="{D2C1EE29-EFB1-456E-B6A5-94D516A4F151}" srcId="{7E606D9A-C233-4C76-922D-114D07A4F36A}" destId="{DF17E2D7-7576-4702-B281-B4E57E4E7ABF}" srcOrd="0" destOrd="0" parTransId="{915F6458-08F6-4ADC-A7CE-BAFEE383D4A0}" sibTransId="{82369C66-13EF-48C5-BA34-ECCD0C6B873B}"/>
    <dgm:cxn modelId="{D4EFBB92-114A-46EE-9189-056006A76662}" type="presOf" srcId="{A0CD5248-33E5-4701-BE87-E05E88DE03C5}" destId="{BB3296A6-15A0-4089-9994-4F902039D8B7}" srcOrd="0" destOrd="0" presId="urn:microsoft.com/office/officeart/2005/8/layout/venn2"/>
    <dgm:cxn modelId="{CD306557-F1D7-4799-9BD3-05B1423A1201}" type="presOf" srcId="{197F59E7-A4B5-4F51-8D3D-FEB670E8E617}" destId="{CA1B4454-81C5-42F0-BCBC-2F61E4C796CC}" srcOrd="0" destOrd="0" presId="urn:microsoft.com/office/officeart/2005/8/layout/venn2"/>
    <dgm:cxn modelId="{B3C5EB5A-A4CB-4D8B-81B8-9ED23FC98BDC}" type="presOf" srcId="{197F59E7-A4B5-4F51-8D3D-FEB670E8E617}" destId="{7FF7ABAD-928B-4954-97AF-3801611301F4}" srcOrd="1" destOrd="0" presId="urn:microsoft.com/office/officeart/2005/8/layout/venn2"/>
    <dgm:cxn modelId="{BEB5CED1-7CD9-4C82-8DEB-EE9D8ECEA64D}" type="presOf" srcId="{7E606D9A-C233-4C76-922D-114D07A4F36A}" destId="{060E3F05-1E4B-4BB6-827F-3A5E987C0F2E}" srcOrd="0" destOrd="0" presId="urn:microsoft.com/office/officeart/2005/8/layout/venn2"/>
    <dgm:cxn modelId="{E8889BCB-2130-4887-A1D1-E0CB5A737868}" type="presParOf" srcId="{060E3F05-1E4B-4BB6-827F-3A5E987C0F2E}" destId="{9FFD282F-1194-4B9E-BADE-CC83AF34B2A4}" srcOrd="0" destOrd="0" presId="urn:microsoft.com/office/officeart/2005/8/layout/venn2"/>
    <dgm:cxn modelId="{C6BA9DCE-5F9A-4E87-BA0B-22176FE129CC}" type="presParOf" srcId="{9FFD282F-1194-4B9E-BADE-CC83AF34B2A4}" destId="{4B6B393B-C137-4428-86F0-4F78F05B819C}" srcOrd="0" destOrd="0" presId="urn:microsoft.com/office/officeart/2005/8/layout/venn2"/>
    <dgm:cxn modelId="{3A8599BE-2665-4E61-AD31-752AB58CF080}" type="presParOf" srcId="{9FFD282F-1194-4B9E-BADE-CC83AF34B2A4}" destId="{385353AD-D005-4CB3-ABCB-070D2EF16F8C}" srcOrd="1" destOrd="0" presId="urn:microsoft.com/office/officeart/2005/8/layout/venn2"/>
    <dgm:cxn modelId="{B506BEEB-98F2-44CF-BFAF-2E36253EBFFD}" type="presParOf" srcId="{060E3F05-1E4B-4BB6-827F-3A5E987C0F2E}" destId="{EC9C836A-07C6-4FAD-8D68-CC23339DE55B}" srcOrd="1" destOrd="0" presId="urn:microsoft.com/office/officeart/2005/8/layout/venn2"/>
    <dgm:cxn modelId="{E017748A-E5E9-4F50-936A-B49FB6BB8A11}" type="presParOf" srcId="{EC9C836A-07C6-4FAD-8D68-CC23339DE55B}" destId="{CA1B4454-81C5-42F0-BCBC-2F61E4C796CC}" srcOrd="0" destOrd="0" presId="urn:microsoft.com/office/officeart/2005/8/layout/venn2"/>
    <dgm:cxn modelId="{2C3E39DC-5EB2-4107-A490-715085EA5569}" type="presParOf" srcId="{EC9C836A-07C6-4FAD-8D68-CC23339DE55B}" destId="{7FF7ABAD-928B-4954-97AF-3801611301F4}" srcOrd="1" destOrd="0" presId="urn:microsoft.com/office/officeart/2005/8/layout/venn2"/>
    <dgm:cxn modelId="{C2B17CEA-2E7E-4CC5-9C3B-4053B1C8536F}" type="presParOf" srcId="{060E3F05-1E4B-4BB6-827F-3A5E987C0F2E}" destId="{2819E5C4-45A1-4BD9-BA01-D446BCC45B61}" srcOrd="2" destOrd="0" presId="urn:microsoft.com/office/officeart/2005/8/layout/venn2"/>
    <dgm:cxn modelId="{5601BAA4-5DBD-4632-AFBB-C8BE6A47FCF3}" type="presParOf" srcId="{2819E5C4-45A1-4BD9-BA01-D446BCC45B61}" destId="{BB3296A6-15A0-4089-9994-4F902039D8B7}" srcOrd="0" destOrd="0" presId="urn:microsoft.com/office/officeart/2005/8/layout/venn2"/>
    <dgm:cxn modelId="{D2F1E87C-3DB4-44A5-A15D-485330DB50BB}" type="presParOf" srcId="{2819E5C4-45A1-4BD9-BA01-D446BCC45B61}" destId="{DB71EA29-D3EE-417C-99B8-0997F70C3307}" srcOrd="1" destOrd="0" presId="urn:microsoft.com/office/officeart/2005/8/layout/venn2"/>
    <dgm:cxn modelId="{FE35CB0C-5BDF-40D3-911B-F6A0E9680C53}" type="presParOf" srcId="{060E3F05-1E4B-4BB6-827F-3A5E987C0F2E}" destId="{8283B9B4-9FFE-414C-AA28-23B18DCD6617}" srcOrd="3" destOrd="0" presId="urn:microsoft.com/office/officeart/2005/8/layout/venn2"/>
    <dgm:cxn modelId="{E061C89E-B79F-4752-AE17-0CE28E1C13C2}" type="presParOf" srcId="{8283B9B4-9FFE-414C-AA28-23B18DCD6617}" destId="{1CD099EB-EE4C-432B-B951-6579AF5E4D7E}" srcOrd="0" destOrd="0" presId="urn:microsoft.com/office/officeart/2005/8/layout/venn2"/>
    <dgm:cxn modelId="{1FEFC653-81BB-48B0-91CC-39D178174C24}" type="presParOf" srcId="{8283B9B4-9FFE-414C-AA28-23B18DCD6617}" destId="{AAD96ED9-F66A-4794-8BB0-72A46EF859D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55B962-3CB7-4B93-BD39-095E77FE1C99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CAC17-760B-47A3-9355-C46A5AC590BB}">
      <dgm:prSet phldrT="[Text]" custT="1"/>
      <dgm:spPr/>
      <dgm:t>
        <a:bodyPr/>
        <a:lstStyle/>
        <a:p>
          <a:r>
            <a:rPr lang="en-US" sz="1400" dirty="0" smtClean="0"/>
            <a:t>Supportive Community</a:t>
          </a:r>
          <a:endParaRPr lang="en-US" sz="1400" dirty="0"/>
        </a:p>
      </dgm:t>
    </dgm:pt>
    <dgm:pt modelId="{7FD9E40E-B380-4439-BEDB-A3149B898E64}" type="parTrans" cxnId="{89C35D46-643C-4EFB-BA9A-AD6C5E286318}">
      <dgm:prSet/>
      <dgm:spPr/>
      <dgm:t>
        <a:bodyPr/>
        <a:lstStyle/>
        <a:p>
          <a:endParaRPr lang="en-US" sz="1050"/>
        </a:p>
      </dgm:t>
    </dgm:pt>
    <dgm:pt modelId="{385AAD13-CC00-4B4C-8637-A07D759F137D}" type="sibTrans" cxnId="{89C35D46-643C-4EFB-BA9A-AD6C5E286318}">
      <dgm:prSet/>
      <dgm:spPr/>
      <dgm:t>
        <a:bodyPr/>
        <a:lstStyle/>
        <a:p>
          <a:endParaRPr lang="en-US" sz="1050"/>
        </a:p>
      </dgm:t>
    </dgm:pt>
    <dgm:pt modelId="{E4F47192-FD5D-4223-9969-7F52C767CDA5}">
      <dgm:prSet phldrT="[Text]" custT="1"/>
      <dgm:spPr/>
      <dgm:t>
        <a:bodyPr/>
        <a:lstStyle/>
        <a:p>
          <a:r>
            <a:rPr lang="en-US" sz="1050" dirty="0" smtClean="0"/>
            <a:t>Peer Support</a:t>
          </a:r>
          <a:endParaRPr lang="en-US" sz="1050" dirty="0"/>
        </a:p>
      </dgm:t>
    </dgm:pt>
    <dgm:pt modelId="{296D769C-20B5-47D1-AD4F-3B00F0ED3D35}" type="parTrans" cxnId="{0224BFBA-5174-46FE-8543-A66EACB40B05}">
      <dgm:prSet/>
      <dgm:spPr/>
      <dgm:t>
        <a:bodyPr/>
        <a:lstStyle/>
        <a:p>
          <a:endParaRPr lang="en-US" sz="1050"/>
        </a:p>
      </dgm:t>
    </dgm:pt>
    <dgm:pt modelId="{1AE34032-9A28-42DB-93AA-C4E31718614B}" type="sibTrans" cxnId="{0224BFBA-5174-46FE-8543-A66EACB40B05}">
      <dgm:prSet/>
      <dgm:spPr/>
      <dgm:t>
        <a:bodyPr/>
        <a:lstStyle/>
        <a:p>
          <a:endParaRPr lang="en-US" sz="1050"/>
        </a:p>
      </dgm:t>
    </dgm:pt>
    <dgm:pt modelId="{3CC6AA0C-0927-4E51-869F-D429CA9E54A6}">
      <dgm:prSet phldrT="[Text]" custT="1"/>
      <dgm:spPr/>
      <dgm:t>
        <a:bodyPr/>
        <a:lstStyle/>
        <a:p>
          <a:r>
            <a:rPr lang="en-US" sz="1050" dirty="0" smtClean="0"/>
            <a:t>Atmosphere</a:t>
          </a:r>
          <a:endParaRPr lang="en-US" sz="1050" dirty="0"/>
        </a:p>
      </dgm:t>
    </dgm:pt>
    <dgm:pt modelId="{89BECDE5-B120-44FF-A0FF-40DAA9833D54}" type="parTrans" cxnId="{F8C5F1E5-61AF-4212-A3C8-10F99BEEB96D}">
      <dgm:prSet/>
      <dgm:spPr/>
      <dgm:t>
        <a:bodyPr/>
        <a:lstStyle/>
        <a:p>
          <a:endParaRPr lang="en-US" sz="1050"/>
        </a:p>
      </dgm:t>
    </dgm:pt>
    <dgm:pt modelId="{980CBC8C-D327-4780-BDF0-2E66C5398ADD}" type="sibTrans" cxnId="{F8C5F1E5-61AF-4212-A3C8-10F99BEEB96D}">
      <dgm:prSet/>
      <dgm:spPr/>
      <dgm:t>
        <a:bodyPr/>
        <a:lstStyle/>
        <a:p>
          <a:endParaRPr lang="en-US" sz="1050"/>
        </a:p>
      </dgm:t>
    </dgm:pt>
    <dgm:pt modelId="{F653EBFA-0387-4C07-9C4B-1FD49BA7B0A8}">
      <dgm:prSet phldrT="[Text]" custT="1"/>
      <dgm:spPr/>
      <dgm:t>
        <a:bodyPr/>
        <a:lstStyle/>
        <a:p>
          <a:r>
            <a:rPr lang="en-US" sz="1050" dirty="0" smtClean="0"/>
            <a:t>Tutoring Role of Bridges Staff</a:t>
          </a:r>
          <a:endParaRPr lang="en-US" sz="1050" dirty="0"/>
        </a:p>
      </dgm:t>
    </dgm:pt>
    <dgm:pt modelId="{4407612F-62F7-4F98-885C-AD522214D22C}" type="parTrans" cxnId="{B5400DDC-625B-4335-9E3C-4FF1B6DF39B2}">
      <dgm:prSet/>
      <dgm:spPr/>
      <dgm:t>
        <a:bodyPr/>
        <a:lstStyle/>
        <a:p>
          <a:endParaRPr lang="en-US" sz="1050"/>
        </a:p>
      </dgm:t>
    </dgm:pt>
    <dgm:pt modelId="{6FDBE105-5197-4CCE-A76A-AE76A78CEB10}" type="sibTrans" cxnId="{B5400DDC-625B-4335-9E3C-4FF1B6DF39B2}">
      <dgm:prSet/>
      <dgm:spPr/>
      <dgm:t>
        <a:bodyPr/>
        <a:lstStyle/>
        <a:p>
          <a:endParaRPr lang="en-US" sz="1050"/>
        </a:p>
      </dgm:t>
    </dgm:pt>
    <dgm:pt modelId="{DB48A0EF-D6D1-48ED-BBFD-D11E0B8EDDA8}">
      <dgm:prSet phldrT="[Text]" custT="1"/>
      <dgm:spPr/>
      <dgm:t>
        <a:bodyPr/>
        <a:lstStyle/>
        <a:p>
          <a:r>
            <a:rPr lang="en-US" sz="1050" dirty="0" smtClean="0">
              <a:latin typeface="+mj-lt"/>
            </a:rPr>
            <a:t>Advocacy and </a:t>
          </a:r>
          <a:r>
            <a:rPr lang="en-US" sz="1000" dirty="0" smtClean="0">
              <a:latin typeface="+mj-lt"/>
            </a:rPr>
            <a:t>Communication</a:t>
          </a:r>
          <a:endParaRPr lang="en-US" sz="1000" dirty="0">
            <a:latin typeface="+mj-lt"/>
          </a:endParaRPr>
        </a:p>
      </dgm:t>
    </dgm:pt>
    <dgm:pt modelId="{5B10053F-766A-4ABD-A218-12D8425DB91C}" type="parTrans" cxnId="{1206B0FD-3846-4CFD-8C0A-83FFC3B90ED7}">
      <dgm:prSet/>
      <dgm:spPr/>
      <dgm:t>
        <a:bodyPr/>
        <a:lstStyle/>
        <a:p>
          <a:endParaRPr lang="en-US" sz="1050"/>
        </a:p>
      </dgm:t>
    </dgm:pt>
    <dgm:pt modelId="{4BA93748-07F8-4904-BDE1-4038B4604D85}" type="sibTrans" cxnId="{1206B0FD-3846-4CFD-8C0A-83FFC3B90ED7}">
      <dgm:prSet/>
      <dgm:spPr/>
      <dgm:t>
        <a:bodyPr/>
        <a:lstStyle/>
        <a:p>
          <a:endParaRPr lang="en-US" sz="1050"/>
        </a:p>
      </dgm:t>
    </dgm:pt>
    <dgm:pt modelId="{80DBD317-86FC-4FC7-AFD3-67D1F5758EDC}" type="pres">
      <dgm:prSet presAssocID="{3855B962-3CB7-4B93-BD39-095E77FE1C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BE6EDA-1148-4460-B103-56D4147E0406}" type="pres">
      <dgm:prSet presAssocID="{3855B962-3CB7-4B93-BD39-095E77FE1C99}" presName="radial" presStyleCnt="0">
        <dgm:presLayoutVars>
          <dgm:animLvl val="ctr"/>
        </dgm:presLayoutVars>
      </dgm:prSet>
      <dgm:spPr/>
    </dgm:pt>
    <dgm:pt modelId="{54B0C80F-49AF-4CD5-A120-A7AF55F3F6C7}" type="pres">
      <dgm:prSet presAssocID="{67BCAC17-760B-47A3-9355-C46A5AC590BB}" presName="centerShape" presStyleLbl="vennNode1" presStyleIdx="0" presStyleCnt="5" custLinFactNeighborX="-57" custLinFactNeighborY="1870"/>
      <dgm:spPr/>
      <dgm:t>
        <a:bodyPr/>
        <a:lstStyle/>
        <a:p>
          <a:endParaRPr lang="en-US"/>
        </a:p>
      </dgm:t>
    </dgm:pt>
    <dgm:pt modelId="{D9FBC842-ACCF-44F2-98B8-419511E72317}" type="pres">
      <dgm:prSet presAssocID="{E4F47192-FD5D-4223-9969-7F52C767CDA5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7761A-91B2-4A2B-8FCC-82350CE621BE}" type="pres">
      <dgm:prSet presAssocID="{3CC6AA0C-0927-4E51-869F-D429CA9E54A6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C58FB-7A45-4EB8-9FE8-1E287CB01EF6}" type="pres">
      <dgm:prSet presAssocID="{F653EBFA-0387-4C07-9C4B-1FD49BA7B0A8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1C24C-290A-4B37-84A7-B1768663EE22}" type="pres">
      <dgm:prSet presAssocID="{DB48A0EF-D6D1-48ED-BBFD-D11E0B8EDDA8}" presName="node" presStyleLbl="vennNode1" presStyleIdx="4" presStyleCnt="5" custRadScaleRad="105944" custRadScaleInc="3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4167D2-9821-4B66-8F34-14A99B92AE2D}" type="presOf" srcId="{DB48A0EF-D6D1-48ED-BBFD-D11E0B8EDDA8}" destId="{30A1C24C-290A-4B37-84A7-B1768663EE22}" srcOrd="0" destOrd="0" presId="urn:microsoft.com/office/officeart/2005/8/layout/radial3"/>
    <dgm:cxn modelId="{C849EA09-0BA4-41C9-A7F6-3A1E0B77F50C}" type="presOf" srcId="{3CC6AA0C-0927-4E51-869F-D429CA9E54A6}" destId="{5977761A-91B2-4A2B-8FCC-82350CE621BE}" srcOrd="0" destOrd="0" presId="urn:microsoft.com/office/officeart/2005/8/layout/radial3"/>
    <dgm:cxn modelId="{89C35D46-643C-4EFB-BA9A-AD6C5E286318}" srcId="{3855B962-3CB7-4B93-BD39-095E77FE1C99}" destId="{67BCAC17-760B-47A3-9355-C46A5AC590BB}" srcOrd="0" destOrd="0" parTransId="{7FD9E40E-B380-4439-BEDB-A3149B898E64}" sibTransId="{385AAD13-CC00-4B4C-8637-A07D759F137D}"/>
    <dgm:cxn modelId="{1206B0FD-3846-4CFD-8C0A-83FFC3B90ED7}" srcId="{67BCAC17-760B-47A3-9355-C46A5AC590BB}" destId="{DB48A0EF-D6D1-48ED-BBFD-D11E0B8EDDA8}" srcOrd="3" destOrd="0" parTransId="{5B10053F-766A-4ABD-A218-12D8425DB91C}" sibTransId="{4BA93748-07F8-4904-BDE1-4038B4604D85}"/>
    <dgm:cxn modelId="{0224BFBA-5174-46FE-8543-A66EACB40B05}" srcId="{67BCAC17-760B-47A3-9355-C46A5AC590BB}" destId="{E4F47192-FD5D-4223-9969-7F52C767CDA5}" srcOrd="0" destOrd="0" parTransId="{296D769C-20B5-47D1-AD4F-3B00F0ED3D35}" sibTransId="{1AE34032-9A28-42DB-93AA-C4E31718614B}"/>
    <dgm:cxn modelId="{0B564235-10A2-48AE-854B-5F8CD1E01B40}" type="presOf" srcId="{E4F47192-FD5D-4223-9969-7F52C767CDA5}" destId="{D9FBC842-ACCF-44F2-98B8-419511E72317}" srcOrd="0" destOrd="0" presId="urn:microsoft.com/office/officeart/2005/8/layout/radial3"/>
    <dgm:cxn modelId="{D61452E2-D0E2-4ED3-9881-4B383E0F453A}" type="presOf" srcId="{67BCAC17-760B-47A3-9355-C46A5AC590BB}" destId="{54B0C80F-49AF-4CD5-A120-A7AF55F3F6C7}" srcOrd="0" destOrd="0" presId="urn:microsoft.com/office/officeart/2005/8/layout/radial3"/>
    <dgm:cxn modelId="{F8C5F1E5-61AF-4212-A3C8-10F99BEEB96D}" srcId="{67BCAC17-760B-47A3-9355-C46A5AC590BB}" destId="{3CC6AA0C-0927-4E51-869F-D429CA9E54A6}" srcOrd="1" destOrd="0" parTransId="{89BECDE5-B120-44FF-A0FF-40DAA9833D54}" sibTransId="{980CBC8C-D327-4780-BDF0-2E66C5398ADD}"/>
    <dgm:cxn modelId="{2698F2B8-6C45-491E-ABB1-CE24628CAF19}" type="presOf" srcId="{F653EBFA-0387-4C07-9C4B-1FD49BA7B0A8}" destId="{F29C58FB-7A45-4EB8-9FE8-1E287CB01EF6}" srcOrd="0" destOrd="0" presId="urn:microsoft.com/office/officeart/2005/8/layout/radial3"/>
    <dgm:cxn modelId="{B5400DDC-625B-4335-9E3C-4FF1B6DF39B2}" srcId="{67BCAC17-760B-47A3-9355-C46A5AC590BB}" destId="{F653EBFA-0387-4C07-9C4B-1FD49BA7B0A8}" srcOrd="2" destOrd="0" parTransId="{4407612F-62F7-4F98-885C-AD522214D22C}" sibTransId="{6FDBE105-5197-4CCE-A76A-AE76A78CEB10}"/>
    <dgm:cxn modelId="{9F2A0910-A242-42E7-A506-59FFE67ADA34}" type="presOf" srcId="{3855B962-3CB7-4B93-BD39-095E77FE1C99}" destId="{80DBD317-86FC-4FC7-AFD3-67D1F5758EDC}" srcOrd="0" destOrd="0" presId="urn:microsoft.com/office/officeart/2005/8/layout/radial3"/>
    <dgm:cxn modelId="{1EF4EA6C-C3BC-4C7A-9604-3C4BC2723BC8}" type="presParOf" srcId="{80DBD317-86FC-4FC7-AFD3-67D1F5758EDC}" destId="{CCBE6EDA-1148-4460-B103-56D4147E0406}" srcOrd="0" destOrd="0" presId="urn:microsoft.com/office/officeart/2005/8/layout/radial3"/>
    <dgm:cxn modelId="{4135D352-CCD6-4995-AF57-3BF08A842255}" type="presParOf" srcId="{CCBE6EDA-1148-4460-B103-56D4147E0406}" destId="{54B0C80F-49AF-4CD5-A120-A7AF55F3F6C7}" srcOrd="0" destOrd="0" presId="urn:microsoft.com/office/officeart/2005/8/layout/radial3"/>
    <dgm:cxn modelId="{C5DCF064-203B-4647-BFE2-9E9F41FE6A3A}" type="presParOf" srcId="{CCBE6EDA-1148-4460-B103-56D4147E0406}" destId="{D9FBC842-ACCF-44F2-98B8-419511E72317}" srcOrd="1" destOrd="0" presId="urn:microsoft.com/office/officeart/2005/8/layout/radial3"/>
    <dgm:cxn modelId="{480379E2-72CC-402C-8EF2-C5CE8F2457C9}" type="presParOf" srcId="{CCBE6EDA-1148-4460-B103-56D4147E0406}" destId="{5977761A-91B2-4A2B-8FCC-82350CE621BE}" srcOrd="2" destOrd="0" presId="urn:microsoft.com/office/officeart/2005/8/layout/radial3"/>
    <dgm:cxn modelId="{668A4BC6-81AA-4772-8B09-81678B899C81}" type="presParOf" srcId="{CCBE6EDA-1148-4460-B103-56D4147E0406}" destId="{F29C58FB-7A45-4EB8-9FE8-1E287CB01EF6}" srcOrd="3" destOrd="0" presId="urn:microsoft.com/office/officeart/2005/8/layout/radial3"/>
    <dgm:cxn modelId="{BAF8125A-7F54-484C-8D37-E6EE96B21A2B}" type="presParOf" srcId="{CCBE6EDA-1148-4460-B103-56D4147E0406}" destId="{30A1C24C-290A-4B37-84A7-B1768663EE2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550782-4C42-4BA8-A8B9-EF17B643759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BC191A-ED7A-4AEE-8829-5B047CE76DC8}">
      <dgm:prSet phldrT="[Text]"/>
      <dgm:spPr/>
      <dgm:t>
        <a:bodyPr/>
        <a:lstStyle/>
        <a:p>
          <a:r>
            <a:rPr lang="en-US" dirty="0" smtClean="0"/>
            <a:t>Customized Plans for Students</a:t>
          </a:r>
          <a:endParaRPr lang="en-US" dirty="0"/>
        </a:p>
      </dgm:t>
    </dgm:pt>
    <dgm:pt modelId="{18125EF2-271F-466D-A427-60E0BF84E466}" type="parTrans" cxnId="{DBCADEDF-EECA-42D6-9877-F0EC9AE6D3A4}">
      <dgm:prSet/>
      <dgm:spPr/>
      <dgm:t>
        <a:bodyPr/>
        <a:lstStyle/>
        <a:p>
          <a:endParaRPr lang="en-US"/>
        </a:p>
      </dgm:t>
    </dgm:pt>
    <dgm:pt modelId="{D6B6EFAF-C97E-41EF-AA57-89F7BE66FEBF}" type="sibTrans" cxnId="{DBCADEDF-EECA-42D6-9877-F0EC9AE6D3A4}">
      <dgm:prSet/>
      <dgm:spPr/>
      <dgm:t>
        <a:bodyPr/>
        <a:lstStyle/>
        <a:p>
          <a:endParaRPr lang="en-US"/>
        </a:p>
      </dgm:t>
    </dgm:pt>
    <dgm:pt modelId="{6BBA7146-DE59-4479-93C6-86A43799E714}">
      <dgm:prSet phldrT="[Text]"/>
      <dgm:spPr/>
      <dgm:t>
        <a:bodyPr/>
        <a:lstStyle/>
        <a:p>
          <a:r>
            <a:rPr lang="en-US" dirty="0" smtClean="0"/>
            <a:t>To do lists</a:t>
          </a:r>
        </a:p>
        <a:p>
          <a:r>
            <a:rPr lang="en-US" dirty="0" smtClean="0"/>
            <a:t>Calendars</a:t>
          </a:r>
        </a:p>
        <a:p>
          <a:r>
            <a:rPr lang="en-US" dirty="0" smtClean="0"/>
            <a:t>Academic Expectations</a:t>
          </a:r>
          <a:endParaRPr lang="en-US" dirty="0"/>
        </a:p>
      </dgm:t>
    </dgm:pt>
    <dgm:pt modelId="{0C4C5BF0-53BA-4F38-8B40-5FBDF5CECD2C}" type="parTrans" cxnId="{D2815285-CFE7-4F6F-9337-1EA30C60AD54}">
      <dgm:prSet/>
      <dgm:spPr/>
      <dgm:t>
        <a:bodyPr/>
        <a:lstStyle/>
        <a:p>
          <a:endParaRPr lang="en-US"/>
        </a:p>
      </dgm:t>
    </dgm:pt>
    <dgm:pt modelId="{1433EF9B-AA80-429A-955B-87B0BF3B7FE6}" type="sibTrans" cxnId="{D2815285-CFE7-4F6F-9337-1EA30C60AD54}">
      <dgm:prSet/>
      <dgm:spPr/>
      <dgm:t>
        <a:bodyPr/>
        <a:lstStyle/>
        <a:p>
          <a:endParaRPr lang="en-US"/>
        </a:p>
      </dgm:t>
    </dgm:pt>
    <dgm:pt modelId="{8EF35340-133F-4435-BF4C-BA6F574EBC4B}">
      <dgm:prSet phldrT="[Text]"/>
      <dgm:spPr/>
      <dgm:t>
        <a:bodyPr/>
        <a:lstStyle/>
        <a:p>
          <a:r>
            <a:rPr lang="en-US" dirty="0" smtClean="0"/>
            <a:t>Critical Periods of reentry and dismissal</a:t>
          </a:r>
          <a:endParaRPr lang="en-US" dirty="0"/>
        </a:p>
      </dgm:t>
    </dgm:pt>
    <dgm:pt modelId="{D5FA6533-B088-49EF-9231-FEFF4A852DFC}" type="parTrans" cxnId="{FA2F309A-3C19-4490-9004-58DA97BE4A80}">
      <dgm:prSet/>
      <dgm:spPr/>
      <dgm:t>
        <a:bodyPr/>
        <a:lstStyle/>
        <a:p>
          <a:endParaRPr lang="en-US"/>
        </a:p>
      </dgm:t>
    </dgm:pt>
    <dgm:pt modelId="{22D27959-2ED3-4D8F-8F0E-B7FD9DAD523F}" type="sibTrans" cxnId="{FA2F309A-3C19-4490-9004-58DA97BE4A80}">
      <dgm:prSet/>
      <dgm:spPr/>
      <dgm:t>
        <a:bodyPr/>
        <a:lstStyle/>
        <a:p>
          <a:endParaRPr lang="en-US"/>
        </a:p>
      </dgm:t>
    </dgm:pt>
    <dgm:pt modelId="{D82F931D-351D-470C-B621-45955034654C}">
      <dgm:prSet phldrT="[Text]"/>
      <dgm:spPr/>
      <dgm:t>
        <a:bodyPr/>
        <a:lstStyle/>
        <a:p>
          <a:r>
            <a:rPr lang="en-US" dirty="0" smtClean="0"/>
            <a:t>Emotional supports and relief</a:t>
          </a:r>
          <a:endParaRPr lang="en-US" dirty="0"/>
        </a:p>
      </dgm:t>
    </dgm:pt>
    <dgm:pt modelId="{17347ED2-3323-4580-AD26-CB1E2F069815}" type="parTrans" cxnId="{F482432C-7CB1-45AD-8738-88B543972842}">
      <dgm:prSet/>
      <dgm:spPr/>
      <dgm:t>
        <a:bodyPr/>
        <a:lstStyle/>
        <a:p>
          <a:endParaRPr lang="en-US"/>
        </a:p>
      </dgm:t>
    </dgm:pt>
    <dgm:pt modelId="{15950B96-0975-4606-80C5-3A5BFA4345AA}" type="sibTrans" cxnId="{F482432C-7CB1-45AD-8738-88B543972842}">
      <dgm:prSet/>
      <dgm:spPr/>
      <dgm:t>
        <a:bodyPr/>
        <a:lstStyle/>
        <a:p>
          <a:endParaRPr lang="en-US"/>
        </a:p>
      </dgm:t>
    </dgm:pt>
    <dgm:pt modelId="{F445D48C-500E-45F6-B636-F6918CE5A062}" type="pres">
      <dgm:prSet presAssocID="{2E550782-4C42-4BA8-A8B9-EF17B64375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31ABEC-BB67-4FFD-B591-27F15921AE46}" type="pres">
      <dgm:prSet presAssocID="{DBBC191A-ED7A-4AEE-8829-5B047CE76DC8}" presName="centerShape" presStyleLbl="node0" presStyleIdx="0" presStyleCnt="1"/>
      <dgm:spPr/>
      <dgm:t>
        <a:bodyPr/>
        <a:lstStyle/>
        <a:p>
          <a:endParaRPr lang="en-US"/>
        </a:p>
      </dgm:t>
    </dgm:pt>
    <dgm:pt modelId="{88BE0243-A536-4270-868C-B3F120FBD529}" type="pres">
      <dgm:prSet presAssocID="{0C4C5BF0-53BA-4F38-8B40-5FBDF5CECD2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C452DE5-7E4E-4C2C-B4F3-6B37133F8261}" type="pres">
      <dgm:prSet presAssocID="{6BBA7146-DE59-4479-93C6-86A43799E7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BE56E-7AD3-42B0-939F-88C4503843C9}" type="pres">
      <dgm:prSet presAssocID="{D5FA6533-B088-49EF-9231-FEFF4A852DFC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1812DC5A-4F13-4DC5-9143-C80A371949D2}" type="pres">
      <dgm:prSet presAssocID="{8EF35340-133F-4435-BF4C-BA6F574EBC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43D-0B4D-4C43-BC75-787BFE4C0327}" type="pres">
      <dgm:prSet presAssocID="{17347ED2-3323-4580-AD26-CB1E2F06981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EF60E286-11E7-434E-B11F-2B1E0342867E}" type="pres">
      <dgm:prSet presAssocID="{D82F931D-351D-470C-B621-4595503465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ACEA62-A5F7-4509-A43C-F7C11BD7BD85}" type="presOf" srcId="{8EF35340-133F-4435-BF4C-BA6F574EBC4B}" destId="{1812DC5A-4F13-4DC5-9143-C80A371949D2}" srcOrd="0" destOrd="0" presId="urn:microsoft.com/office/officeart/2005/8/layout/radial4"/>
    <dgm:cxn modelId="{FE2FEB59-D277-42B0-97AE-EC2A211B5915}" type="presOf" srcId="{17347ED2-3323-4580-AD26-CB1E2F069815}" destId="{28A6E43D-0B4D-4C43-BC75-787BFE4C0327}" srcOrd="0" destOrd="0" presId="urn:microsoft.com/office/officeart/2005/8/layout/radial4"/>
    <dgm:cxn modelId="{65AA4922-127D-4D5D-85C1-9FF67CB4085D}" type="presOf" srcId="{2E550782-4C42-4BA8-A8B9-EF17B6437597}" destId="{F445D48C-500E-45F6-B636-F6918CE5A062}" srcOrd="0" destOrd="0" presId="urn:microsoft.com/office/officeart/2005/8/layout/radial4"/>
    <dgm:cxn modelId="{0C4F2E8C-4EF0-4F2B-94A6-D234F7730EDA}" type="presOf" srcId="{DBBC191A-ED7A-4AEE-8829-5B047CE76DC8}" destId="{8531ABEC-BB67-4FFD-B591-27F15921AE46}" srcOrd="0" destOrd="0" presId="urn:microsoft.com/office/officeart/2005/8/layout/radial4"/>
    <dgm:cxn modelId="{D2849C9A-994F-4980-AD78-49602E6FBF1C}" type="presOf" srcId="{D82F931D-351D-470C-B621-45955034654C}" destId="{EF60E286-11E7-434E-B11F-2B1E0342867E}" srcOrd="0" destOrd="0" presId="urn:microsoft.com/office/officeart/2005/8/layout/radial4"/>
    <dgm:cxn modelId="{40AFCCD3-C066-4D98-8604-E4348E448C99}" type="presOf" srcId="{D5FA6533-B088-49EF-9231-FEFF4A852DFC}" destId="{E66BE56E-7AD3-42B0-939F-88C4503843C9}" srcOrd="0" destOrd="0" presId="urn:microsoft.com/office/officeart/2005/8/layout/radial4"/>
    <dgm:cxn modelId="{1DF7EAEB-3C64-4782-9E05-33A0FB9CA912}" type="presOf" srcId="{6BBA7146-DE59-4479-93C6-86A43799E714}" destId="{1C452DE5-7E4E-4C2C-B4F3-6B37133F8261}" srcOrd="0" destOrd="0" presId="urn:microsoft.com/office/officeart/2005/8/layout/radial4"/>
    <dgm:cxn modelId="{D2815285-CFE7-4F6F-9337-1EA30C60AD54}" srcId="{DBBC191A-ED7A-4AEE-8829-5B047CE76DC8}" destId="{6BBA7146-DE59-4479-93C6-86A43799E714}" srcOrd="0" destOrd="0" parTransId="{0C4C5BF0-53BA-4F38-8B40-5FBDF5CECD2C}" sibTransId="{1433EF9B-AA80-429A-955B-87B0BF3B7FE6}"/>
    <dgm:cxn modelId="{07C0B584-C5AA-488A-A2FF-BF2F49EBE356}" type="presOf" srcId="{0C4C5BF0-53BA-4F38-8B40-5FBDF5CECD2C}" destId="{88BE0243-A536-4270-868C-B3F120FBD529}" srcOrd="0" destOrd="0" presId="urn:microsoft.com/office/officeart/2005/8/layout/radial4"/>
    <dgm:cxn modelId="{DBCADEDF-EECA-42D6-9877-F0EC9AE6D3A4}" srcId="{2E550782-4C42-4BA8-A8B9-EF17B6437597}" destId="{DBBC191A-ED7A-4AEE-8829-5B047CE76DC8}" srcOrd="0" destOrd="0" parTransId="{18125EF2-271F-466D-A427-60E0BF84E466}" sibTransId="{D6B6EFAF-C97E-41EF-AA57-89F7BE66FEBF}"/>
    <dgm:cxn modelId="{FA2F309A-3C19-4490-9004-58DA97BE4A80}" srcId="{DBBC191A-ED7A-4AEE-8829-5B047CE76DC8}" destId="{8EF35340-133F-4435-BF4C-BA6F574EBC4B}" srcOrd="1" destOrd="0" parTransId="{D5FA6533-B088-49EF-9231-FEFF4A852DFC}" sibTransId="{22D27959-2ED3-4D8F-8F0E-B7FD9DAD523F}"/>
    <dgm:cxn modelId="{F482432C-7CB1-45AD-8738-88B543972842}" srcId="{DBBC191A-ED7A-4AEE-8829-5B047CE76DC8}" destId="{D82F931D-351D-470C-B621-45955034654C}" srcOrd="2" destOrd="0" parTransId="{17347ED2-3323-4580-AD26-CB1E2F069815}" sibTransId="{15950B96-0975-4606-80C5-3A5BFA4345AA}"/>
    <dgm:cxn modelId="{EA6B13E6-29AE-4E59-933C-2DB36B17C7AF}" type="presParOf" srcId="{F445D48C-500E-45F6-B636-F6918CE5A062}" destId="{8531ABEC-BB67-4FFD-B591-27F15921AE46}" srcOrd="0" destOrd="0" presId="urn:microsoft.com/office/officeart/2005/8/layout/radial4"/>
    <dgm:cxn modelId="{63ADD0A2-EC22-4432-AD79-01A9A13FB18E}" type="presParOf" srcId="{F445D48C-500E-45F6-B636-F6918CE5A062}" destId="{88BE0243-A536-4270-868C-B3F120FBD529}" srcOrd="1" destOrd="0" presId="urn:microsoft.com/office/officeart/2005/8/layout/radial4"/>
    <dgm:cxn modelId="{71C29903-83F0-4880-A622-6458AB6B99D7}" type="presParOf" srcId="{F445D48C-500E-45F6-B636-F6918CE5A062}" destId="{1C452DE5-7E4E-4C2C-B4F3-6B37133F8261}" srcOrd="2" destOrd="0" presId="urn:microsoft.com/office/officeart/2005/8/layout/radial4"/>
    <dgm:cxn modelId="{5E694135-3DA3-4ABE-8B7A-D0CE42D33EFA}" type="presParOf" srcId="{F445D48C-500E-45F6-B636-F6918CE5A062}" destId="{E66BE56E-7AD3-42B0-939F-88C4503843C9}" srcOrd="3" destOrd="0" presId="urn:microsoft.com/office/officeart/2005/8/layout/radial4"/>
    <dgm:cxn modelId="{78B324E2-7280-47C8-A73B-FEC62583E8B3}" type="presParOf" srcId="{F445D48C-500E-45F6-B636-F6918CE5A062}" destId="{1812DC5A-4F13-4DC5-9143-C80A371949D2}" srcOrd="4" destOrd="0" presId="urn:microsoft.com/office/officeart/2005/8/layout/radial4"/>
    <dgm:cxn modelId="{336AD287-ACBA-410A-B9D1-C4BD637AB61C}" type="presParOf" srcId="{F445D48C-500E-45F6-B636-F6918CE5A062}" destId="{28A6E43D-0B4D-4C43-BC75-787BFE4C0327}" srcOrd="5" destOrd="0" presId="urn:microsoft.com/office/officeart/2005/8/layout/radial4"/>
    <dgm:cxn modelId="{D7B6CA80-6C08-4D58-98A7-A9428328B63D}" type="presParOf" srcId="{F445D48C-500E-45F6-B636-F6918CE5A062}" destId="{EF60E286-11E7-434E-B11F-2B1E0342867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242FD0-BCA6-4F50-B975-8BD103062023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FA6243-2A8A-46BC-B155-4158D21CE1EF}">
      <dgm:prSet phldrT="[Text]"/>
      <dgm:spPr/>
      <dgm:t>
        <a:bodyPr/>
        <a:lstStyle/>
        <a:p>
          <a:r>
            <a:rPr lang="en-US" dirty="0" smtClean="0"/>
            <a:t>Emotional Supports</a:t>
          </a:r>
          <a:endParaRPr lang="en-US" dirty="0"/>
        </a:p>
      </dgm:t>
    </dgm:pt>
    <dgm:pt modelId="{65A046A8-9A4E-4D1D-91B6-79F797544A99}" type="parTrans" cxnId="{CEC94EFC-913D-45A4-8987-E6EEDCA560CD}">
      <dgm:prSet/>
      <dgm:spPr/>
      <dgm:t>
        <a:bodyPr/>
        <a:lstStyle/>
        <a:p>
          <a:endParaRPr lang="en-US"/>
        </a:p>
      </dgm:t>
    </dgm:pt>
    <dgm:pt modelId="{AE08DA20-5996-464C-87CE-06273A145ECA}" type="sibTrans" cxnId="{CEC94EFC-913D-45A4-8987-E6EEDCA560CD}">
      <dgm:prSet/>
      <dgm:spPr/>
      <dgm:t>
        <a:bodyPr/>
        <a:lstStyle/>
        <a:p>
          <a:endParaRPr lang="en-US"/>
        </a:p>
      </dgm:t>
    </dgm:pt>
    <dgm:pt modelId="{6593231D-8101-40BA-B5D0-1B108A20E249}">
      <dgm:prSet phldrT="[Text]"/>
      <dgm:spPr/>
      <dgm:t>
        <a:bodyPr/>
        <a:lstStyle/>
        <a:p>
          <a:r>
            <a:rPr lang="en-US" dirty="0" smtClean="0"/>
            <a:t>Ancillary therapists and agencies</a:t>
          </a:r>
          <a:endParaRPr lang="en-US" dirty="0"/>
        </a:p>
      </dgm:t>
    </dgm:pt>
    <dgm:pt modelId="{71AB3B79-0CD5-46AA-B453-1713B280BFAD}" type="parTrans" cxnId="{8BE1F1E7-0513-42F8-9C9A-3861578EB497}">
      <dgm:prSet/>
      <dgm:spPr/>
      <dgm:t>
        <a:bodyPr/>
        <a:lstStyle/>
        <a:p>
          <a:endParaRPr lang="en-US"/>
        </a:p>
      </dgm:t>
    </dgm:pt>
    <dgm:pt modelId="{AC747FB6-ABAA-4B29-995E-0537A6BB1F21}" type="sibTrans" cxnId="{8BE1F1E7-0513-42F8-9C9A-3861578EB497}">
      <dgm:prSet/>
      <dgm:spPr/>
      <dgm:t>
        <a:bodyPr/>
        <a:lstStyle/>
        <a:p>
          <a:endParaRPr lang="en-US"/>
        </a:p>
      </dgm:t>
    </dgm:pt>
    <dgm:pt modelId="{4E326452-237E-4549-A29E-BE7B2876A7C4}">
      <dgm:prSet phldrT="[Text]"/>
      <dgm:spPr/>
      <dgm:t>
        <a:bodyPr/>
        <a:lstStyle/>
        <a:p>
          <a:r>
            <a:rPr lang="en-US" dirty="0" smtClean="0"/>
            <a:t>Teachers</a:t>
          </a:r>
          <a:endParaRPr lang="en-US" dirty="0"/>
        </a:p>
      </dgm:t>
    </dgm:pt>
    <dgm:pt modelId="{E2C1A2DD-72C4-4B44-BAFA-1AE06510D28F}" type="parTrans" cxnId="{80980C82-737A-4376-981E-8FBACFE87FD2}">
      <dgm:prSet/>
      <dgm:spPr/>
      <dgm:t>
        <a:bodyPr/>
        <a:lstStyle/>
        <a:p>
          <a:endParaRPr lang="en-US"/>
        </a:p>
      </dgm:t>
    </dgm:pt>
    <dgm:pt modelId="{3AF35B52-73F9-42AA-83BA-889C3C355C1A}" type="sibTrans" cxnId="{80980C82-737A-4376-981E-8FBACFE87FD2}">
      <dgm:prSet/>
      <dgm:spPr/>
      <dgm:t>
        <a:bodyPr/>
        <a:lstStyle/>
        <a:p>
          <a:endParaRPr lang="en-US"/>
        </a:p>
      </dgm:t>
    </dgm:pt>
    <dgm:pt modelId="{E77A3C83-AE07-44BB-8892-0B8AAD92402A}">
      <dgm:prSet phldrT="[Text]"/>
      <dgm:spPr/>
      <dgm:t>
        <a:bodyPr/>
        <a:lstStyle/>
        <a:p>
          <a:r>
            <a:rPr lang="en-US" dirty="0" smtClean="0"/>
            <a:t>Social worker</a:t>
          </a:r>
          <a:endParaRPr lang="en-US" dirty="0"/>
        </a:p>
      </dgm:t>
    </dgm:pt>
    <dgm:pt modelId="{3A7B2050-4D7D-4AC3-91A4-FF5E94A5C5B9}" type="parTrans" cxnId="{E9899AD8-C073-4D3D-B8D1-ACB08A290B80}">
      <dgm:prSet/>
      <dgm:spPr/>
      <dgm:t>
        <a:bodyPr/>
        <a:lstStyle/>
        <a:p>
          <a:endParaRPr lang="en-US"/>
        </a:p>
      </dgm:t>
    </dgm:pt>
    <dgm:pt modelId="{DDDDB87A-5FDF-47DF-8EA8-71BC2FFA38E1}" type="sibTrans" cxnId="{E9899AD8-C073-4D3D-B8D1-ACB08A290B80}">
      <dgm:prSet/>
      <dgm:spPr/>
      <dgm:t>
        <a:bodyPr/>
        <a:lstStyle/>
        <a:p>
          <a:endParaRPr lang="en-US"/>
        </a:p>
      </dgm:t>
    </dgm:pt>
    <dgm:pt modelId="{32E163E7-6BCC-4307-9AB3-5C73D6203358}">
      <dgm:prSet phldrT="[Text]"/>
      <dgm:spPr/>
      <dgm:t>
        <a:bodyPr/>
        <a:lstStyle/>
        <a:p>
          <a:r>
            <a:rPr lang="en-US" dirty="0" smtClean="0"/>
            <a:t>Instructional assistant</a:t>
          </a:r>
          <a:endParaRPr lang="en-US" dirty="0"/>
        </a:p>
      </dgm:t>
    </dgm:pt>
    <dgm:pt modelId="{0C437DFD-E615-499C-902E-C78402BADF3A}" type="parTrans" cxnId="{3AB4707B-3360-4EE3-A5D2-C1EE6B43069B}">
      <dgm:prSet/>
      <dgm:spPr/>
      <dgm:t>
        <a:bodyPr/>
        <a:lstStyle/>
        <a:p>
          <a:endParaRPr lang="en-US"/>
        </a:p>
      </dgm:t>
    </dgm:pt>
    <dgm:pt modelId="{939B808F-1922-4B13-8345-F7DA790C9E60}" type="sibTrans" cxnId="{3AB4707B-3360-4EE3-A5D2-C1EE6B43069B}">
      <dgm:prSet/>
      <dgm:spPr/>
      <dgm:t>
        <a:bodyPr/>
        <a:lstStyle/>
        <a:p>
          <a:endParaRPr lang="en-US"/>
        </a:p>
      </dgm:t>
    </dgm:pt>
    <dgm:pt modelId="{D0A41934-D966-4FB6-A6F1-8B56E1EA441C}" type="pres">
      <dgm:prSet presAssocID="{B3242FD0-BCA6-4F50-B975-8BD1030620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BF6344-8C59-4391-A379-26DD7E6CA9D1}" type="pres">
      <dgm:prSet presAssocID="{B3242FD0-BCA6-4F50-B975-8BD103062023}" presName="radial" presStyleCnt="0">
        <dgm:presLayoutVars>
          <dgm:animLvl val="ctr"/>
        </dgm:presLayoutVars>
      </dgm:prSet>
      <dgm:spPr/>
    </dgm:pt>
    <dgm:pt modelId="{DB7B0093-6BE9-4EC2-83E4-E7E0DC417E96}" type="pres">
      <dgm:prSet presAssocID="{FBFA6243-2A8A-46BC-B155-4158D21CE1EF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FDA8783B-534A-4393-A2A8-0B690D7C1CA2}" type="pres">
      <dgm:prSet presAssocID="{6593231D-8101-40BA-B5D0-1B108A20E249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B32B4-3E97-4984-A323-05BC0253E606}" type="pres">
      <dgm:prSet presAssocID="{4E326452-237E-4549-A29E-BE7B2876A7C4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63435-6533-4013-88D4-6FC74C96BC96}" type="pres">
      <dgm:prSet presAssocID="{E77A3C83-AE07-44BB-8892-0B8AAD92402A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F0B4F-17A5-4CA2-B8C5-772F3D8B947C}" type="pres">
      <dgm:prSet presAssocID="{32E163E7-6BCC-4307-9AB3-5C73D6203358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5DE92F-8085-4BB6-BEC7-FF718A3C02B3}" type="presOf" srcId="{4E326452-237E-4549-A29E-BE7B2876A7C4}" destId="{054B32B4-3E97-4984-A323-05BC0253E606}" srcOrd="0" destOrd="0" presId="urn:microsoft.com/office/officeart/2005/8/layout/radial3"/>
    <dgm:cxn modelId="{3AB4707B-3360-4EE3-A5D2-C1EE6B43069B}" srcId="{FBFA6243-2A8A-46BC-B155-4158D21CE1EF}" destId="{32E163E7-6BCC-4307-9AB3-5C73D6203358}" srcOrd="3" destOrd="0" parTransId="{0C437DFD-E615-499C-902E-C78402BADF3A}" sibTransId="{939B808F-1922-4B13-8345-F7DA790C9E60}"/>
    <dgm:cxn modelId="{7E808268-A35D-4439-8655-FE6CCDA8D032}" type="presOf" srcId="{B3242FD0-BCA6-4F50-B975-8BD103062023}" destId="{D0A41934-D966-4FB6-A6F1-8B56E1EA441C}" srcOrd="0" destOrd="0" presId="urn:microsoft.com/office/officeart/2005/8/layout/radial3"/>
    <dgm:cxn modelId="{7DAFD620-24A7-4746-BAC7-4059E52501B9}" type="presOf" srcId="{32E163E7-6BCC-4307-9AB3-5C73D6203358}" destId="{BB0F0B4F-17A5-4CA2-B8C5-772F3D8B947C}" srcOrd="0" destOrd="0" presId="urn:microsoft.com/office/officeart/2005/8/layout/radial3"/>
    <dgm:cxn modelId="{E9899AD8-C073-4D3D-B8D1-ACB08A290B80}" srcId="{FBFA6243-2A8A-46BC-B155-4158D21CE1EF}" destId="{E77A3C83-AE07-44BB-8892-0B8AAD92402A}" srcOrd="2" destOrd="0" parTransId="{3A7B2050-4D7D-4AC3-91A4-FF5E94A5C5B9}" sibTransId="{DDDDB87A-5FDF-47DF-8EA8-71BC2FFA38E1}"/>
    <dgm:cxn modelId="{CEC94EFC-913D-45A4-8987-E6EEDCA560CD}" srcId="{B3242FD0-BCA6-4F50-B975-8BD103062023}" destId="{FBFA6243-2A8A-46BC-B155-4158D21CE1EF}" srcOrd="0" destOrd="0" parTransId="{65A046A8-9A4E-4D1D-91B6-79F797544A99}" sibTransId="{AE08DA20-5996-464C-87CE-06273A145ECA}"/>
    <dgm:cxn modelId="{8BE1F1E7-0513-42F8-9C9A-3861578EB497}" srcId="{FBFA6243-2A8A-46BC-B155-4158D21CE1EF}" destId="{6593231D-8101-40BA-B5D0-1B108A20E249}" srcOrd="0" destOrd="0" parTransId="{71AB3B79-0CD5-46AA-B453-1713B280BFAD}" sibTransId="{AC747FB6-ABAA-4B29-995E-0537A6BB1F21}"/>
    <dgm:cxn modelId="{6ABFF554-2434-4356-A959-03C278322CBA}" type="presOf" srcId="{E77A3C83-AE07-44BB-8892-0B8AAD92402A}" destId="{4BC63435-6533-4013-88D4-6FC74C96BC96}" srcOrd="0" destOrd="0" presId="urn:microsoft.com/office/officeart/2005/8/layout/radial3"/>
    <dgm:cxn modelId="{5FEA9C4E-3096-4B5A-9C6F-35EA73E3B47C}" type="presOf" srcId="{FBFA6243-2A8A-46BC-B155-4158D21CE1EF}" destId="{DB7B0093-6BE9-4EC2-83E4-E7E0DC417E96}" srcOrd="0" destOrd="0" presId="urn:microsoft.com/office/officeart/2005/8/layout/radial3"/>
    <dgm:cxn modelId="{5E23DEFC-0ABD-4652-B2B3-214CB95FB14E}" type="presOf" srcId="{6593231D-8101-40BA-B5D0-1B108A20E249}" destId="{FDA8783B-534A-4393-A2A8-0B690D7C1CA2}" srcOrd="0" destOrd="0" presId="urn:microsoft.com/office/officeart/2005/8/layout/radial3"/>
    <dgm:cxn modelId="{80980C82-737A-4376-981E-8FBACFE87FD2}" srcId="{FBFA6243-2A8A-46BC-B155-4158D21CE1EF}" destId="{4E326452-237E-4549-A29E-BE7B2876A7C4}" srcOrd="1" destOrd="0" parTransId="{E2C1A2DD-72C4-4B44-BAFA-1AE06510D28F}" sibTransId="{3AF35B52-73F9-42AA-83BA-889C3C355C1A}"/>
    <dgm:cxn modelId="{9CAA9361-014B-400E-94EB-7A785BED8BF3}" type="presParOf" srcId="{D0A41934-D966-4FB6-A6F1-8B56E1EA441C}" destId="{1EBF6344-8C59-4391-A379-26DD7E6CA9D1}" srcOrd="0" destOrd="0" presId="urn:microsoft.com/office/officeart/2005/8/layout/radial3"/>
    <dgm:cxn modelId="{34427C6D-131B-4F0A-89ED-769D6064D118}" type="presParOf" srcId="{1EBF6344-8C59-4391-A379-26DD7E6CA9D1}" destId="{DB7B0093-6BE9-4EC2-83E4-E7E0DC417E96}" srcOrd="0" destOrd="0" presId="urn:microsoft.com/office/officeart/2005/8/layout/radial3"/>
    <dgm:cxn modelId="{3F1F18AD-01D9-4B1B-8443-6B7748F4ABE8}" type="presParOf" srcId="{1EBF6344-8C59-4391-A379-26DD7E6CA9D1}" destId="{FDA8783B-534A-4393-A2A8-0B690D7C1CA2}" srcOrd="1" destOrd="0" presId="urn:microsoft.com/office/officeart/2005/8/layout/radial3"/>
    <dgm:cxn modelId="{1C7F2DC5-87C4-4A9A-8573-24C748A0713C}" type="presParOf" srcId="{1EBF6344-8C59-4391-A379-26DD7E6CA9D1}" destId="{054B32B4-3E97-4984-A323-05BC0253E606}" srcOrd="2" destOrd="0" presId="urn:microsoft.com/office/officeart/2005/8/layout/radial3"/>
    <dgm:cxn modelId="{F6D38EF5-164D-4266-A08C-4D7F81A85F61}" type="presParOf" srcId="{1EBF6344-8C59-4391-A379-26DD7E6CA9D1}" destId="{4BC63435-6533-4013-88D4-6FC74C96BC96}" srcOrd="3" destOrd="0" presId="urn:microsoft.com/office/officeart/2005/8/layout/radial3"/>
    <dgm:cxn modelId="{317EC317-134C-43D5-BACE-CC62E2A4412F}" type="presParOf" srcId="{1EBF6344-8C59-4391-A379-26DD7E6CA9D1}" destId="{BB0F0B4F-17A5-4CA2-B8C5-772F3D8B947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EE0660-FA91-4772-A831-D4436955709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4D6D8C-E893-4A5D-A043-7D8526166E32}">
      <dgm:prSet phldrT="[Text]"/>
      <dgm:spPr/>
      <dgm:t>
        <a:bodyPr/>
        <a:lstStyle/>
        <a:p>
          <a:r>
            <a:rPr lang="en-US" dirty="0" smtClean="0"/>
            <a:t>Peer support</a:t>
          </a:r>
          <a:endParaRPr lang="en-US" dirty="0"/>
        </a:p>
      </dgm:t>
    </dgm:pt>
    <dgm:pt modelId="{172F2E46-32B8-4F1D-B3B0-9AC5D3A23722}" type="parTrans" cxnId="{07816916-A72D-49EA-BD79-F32F32E0E04A}">
      <dgm:prSet/>
      <dgm:spPr/>
      <dgm:t>
        <a:bodyPr/>
        <a:lstStyle/>
        <a:p>
          <a:endParaRPr lang="en-US"/>
        </a:p>
      </dgm:t>
    </dgm:pt>
    <dgm:pt modelId="{A18D7238-7595-4B39-97F2-E0B8571A63C8}" type="sibTrans" cxnId="{07816916-A72D-49EA-BD79-F32F32E0E04A}">
      <dgm:prSet/>
      <dgm:spPr/>
      <dgm:t>
        <a:bodyPr/>
        <a:lstStyle/>
        <a:p>
          <a:endParaRPr lang="en-US"/>
        </a:p>
      </dgm:t>
    </dgm:pt>
    <dgm:pt modelId="{16BDD38E-EF65-4E4D-999D-4B73991B4130}">
      <dgm:prSet phldrT="[Text]"/>
      <dgm:spPr/>
      <dgm:t>
        <a:bodyPr/>
        <a:lstStyle/>
        <a:p>
          <a:r>
            <a:rPr lang="en-US" dirty="0" smtClean="0"/>
            <a:t>Peer tolerance</a:t>
          </a:r>
          <a:endParaRPr lang="en-US" dirty="0"/>
        </a:p>
      </dgm:t>
    </dgm:pt>
    <dgm:pt modelId="{BC146A9C-403C-46F7-9EB6-B63D6F25CC29}" type="parTrans" cxnId="{33051745-DBB7-4BFD-840A-25EC2906B73C}">
      <dgm:prSet/>
      <dgm:spPr/>
      <dgm:t>
        <a:bodyPr/>
        <a:lstStyle/>
        <a:p>
          <a:endParaRPr lang="en-US"/>
        </a:p>
      </dgm:t>
    </dgm:pt>
    <dgm:pt modelId="{67F568F8-1EE4-4793-B562-85C5EDB44DAA}" type="sibTrans" cxnId="{33051745-DBB7-4BFD-840A-25EC2906B73C}">
      <dgm:prSet/>
      <dgm:spPr/>
      <dgm:t>
        <a:bodyPr/>
        <a:lstStyle/>
        <a:p>
          <a:endParaRPr lang="en-US"/>
        </a:p>
      </dgm:t>
    </dgm:pt>
    <dgm:pt modelId="{7CAF70C5-6A0D-4B62-BB64-5D3CC2F5767C}">
      <dgm:prSet phldrT="[Text]"/>
      <dgm:spPr/>
      <dgm:t>
        <a:bodyPr/>
        <a:lstStyle/>
        <a:p>
          <a:r>
            <a:rPr lang="en-US" dirty="0" smtClean="0"/>
            <a:t>Peer friendships</a:t>
          </a:r>
          <a:endParaRPr lang="en-US" dirty="0"/>
        </a:p>
      </dgm:t>
    </dgm:pt>
    <dgm:pt modelId="{39472524-5772-44F9-9A87-549949B8ADE9}" type="parTrans" cxnId="{3C2807A3-0EF1-4993-BFD2-C864533C9B39}">
      <dgm:prSet/>
      <dgm:spPr/>
      <dgm:t>
        <a:bodyPr/>
        <a:lstStyle/>
        <a:p>
          <a:endParaRPr lang="en-US"/>
        </a:p>
      </dgm:t>
    </dgm:pt>
    <dgm:pt modelId="{73037367-62BF-4F59-9664-643ADFEC5CCD}" type="sibTrans" cxnId="{3C2807A3-0EF1-4993-BFD2-C864533C9B39}">
      <dgm:prSet/>
      <dgm:spPr/>
      <dgm:t>
        <a:bodyPr/>
        <a:lstStyle/>
        <a:p>
          <a:endParaRPr lang="en-US"/>
        </a:p>
      </dgm:t>
    </dgm:pt>
    <dgm:pt modelId="{609BB755-84A9-4147-B016-EFEE4D21885C}" type="pres">
      <dgm:prSet presAssocID="{4BEE0660-FA91-4772-A831-D443695570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F2200-CE18-41F3-B979-797E48479774}" type="pres">
      <dgm:prSet presAssocID="{9E4D6D8C-E893-4A5D-A043-7D8526166E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03A3B-0162-4026-A906-A80CA3928522}" type="pres">
      <dgm:prSet presAssocID="{A18D7238-7595-4B39-97F2-E0B8571A63C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7BAC4F9-D593-4175-B65D-B4CD8043214A}" type="pres">
      <dgm:prSet presAssocID="{A18D7238-7595-4B39-97F2-E0B8571A63C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AE58D02-BC78-433B-8F1E-59B0CF9EF61B}" type="pres">
      <dgm:prSet presAssocID="{16BDD38E-EF65-4E4D-999D-4B73991B41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3A12F-BA5F-4EA7-988D-868BDDE0E74A}" type="pres">
      <dgm:prSet presAssocID="{67F568F8-1EE4-4793-B562-85C5EDB44DA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5BA28BD-ED8F-492A-B62D-17EAAE8E6662}" type="pres">
      <dgm:prSet presAssocID="{67F568F8-1EE4-4793-B562-85C5EDB44DA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F88B178-09D3-43E7-A5C8-840A096EB6C9}" type="pres">
      <dgm:prSet presAssocID="{7CAF70C5-6A0D-4B62-BB64-5D3CC2F576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07551A-8C42-4788-8414-A2C5D0805E8D}" type="pres">
      <dgm:prSet presAssocID="{73037367-62BF-4F59-9664-643ADFEC5C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80C0EB7-85F9-451C-A6AA-E2036A0C199A}" type="pres">
      <dgm:prSet presAssocID="{73037367-62BF-4F59-9664-643ADFEC5CC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259A613-7822-4615-9736-FAD62306FC67}" type="presOf" srcId="{16BDD38E-EF65-4E4D-999D-4B73991B4130}" destId="{8AE58D02-BC78-433B-8F1E-59B0CF9EF61B}" srcOrd="0" destOrd="0" presId="urn:microsoft.com/office/officeart/2005/8/layout/cycle7"/>
    <dgm:cxn modelId="{3C2807A3-0EF1-4993-BFD2-C864533C9B39}" srcId="{4BEE0660-FA91-4772-A831-D44369557091}" destId="{7CAF70C5-6A0D-4B62-BB64-5D3CC2F5767C}" srcOrd="2" destOrd="0" parTransId="{39472524-5772-44F9-9A87-549949B8ADE9}" sibTransId="{73037367-62BF-4F59-9664-643ADFEC5CCD}"/>
    <dgm:cxn modelId="{65A0F1C4-62DF-434C-98A1-8160527A0110}" type="presOf" srcId="{67F568F8-1EE4-4793-B562-85C5EDB44DAA}" destId="{5813A12F-BA5F-4EA7-988D-868BDDE0E74A}" srcOrd="0" destOrd="0" presId="urn:microsoft.com/office/officeart/2005/8/layout/cycle7"/>
    <dgm:cxn modelId="{07816916-A72D-49EA-BD79-F32F32E0E04A}" srcId="{4BEE0660-FA91-4772-A831-D44369557091}" destId="{9E4D6D8C-E893-4A5D-A043-7D8526166E32}" srcOrd="0" destOrd="0" parTransId="{172F2E46-32B8-4F1D-B3B0-9AC5D3A23722}" sibTransId="{A18D7238-7595-4B39-97F2-E0B8571A63C8}"/>
    <dgm:cxn modelId="{F1439415-0183-4ED1-9DE9-A4AA0D663BB9}" type="presOf" srcId="{4BEE0660-FA91-4772-A831-D44369557091}" destId="{609BB755-84A9-4147-B016-EFEE4D21885C}" srcOrd="0" destOrd="0" presId="urn:microsoft.com/office/officeart/2005/8/layout/cycle7"/>
    <dgm:cxn modelId="{46C6E6C9-C1AA-47D5-8556-27B3F2B70391}" type="presOf" srcId="{67F568F8-1EE4-4793-B562-85C5EDB44DAA}" destId="{B5BA28BD-ED8F-492A-B62D-17EAAE8E6662}" srcOrd="1" destOrd="0" presId="urn:microsoft.com/office/officeart/2005/8/layout/cycle7"/>
    <dgm:cxn modelId="{8ADFF438-1DF2-4D28-A8AB-8EFA7C9DC27B}" type="presOf" srcId="{73037367-62BF-4F59-9664-643ADFEC5CCD}" destId="{B707551A-8C42-4788-8414-A2C5D0805E8D}" srcOrd="0" destOrd="0" presId="urn:microsoft.com/office/officeart/2005/8/layout/cycle7"/>
    <dgm:cxn modelId="{ED66C7C5-EABB-4ED0-BB23-C8796DE8E7BD}" type="presOf" srcId="{73037367-62BF-4F59-9664-643ADFEC5CCD}" destId="{180C0EB7-85F9-451C-A6AA-E2036A0C199A}" srcOrd="1" destOrd="0" presId="urn:microsoft.com/office/officeart/2005/8/layout/cycle7"/>
    <dgm:cxn modelId="{D0C1F5FD-9AFA-4DEE-B4AF-806D3F352FC8}" type="presOf" srcId="{7CAF70C5-6A0D-4B62-BB64-5D3CC2F5767C}" destId="{3F88B178-09D3-43E7-A5C8-840A096EB6C9}" srcOrd="0" destOrd="0" presId="urn:microsoft.com/office/officeart/2005/8/layout/cycle7"/>
    <dgm:cxn modelId="{1C2EEA91-D506-4579-B68D-E36014AD9D9C}" type="presOf" srcId="{A18D7238-7595-4B39-97F2-E0B8571A63C8}" destId="{77BAC4F9-D593-4175-B65D-B4CD8043214A}" srcOrd="1" destOrd="0" presId="urn:microsoft.com/office/officeart/2005/8/layout/cycle7"/>
    <dgm:cxn modelId="{33051745-DBB7-4BFD-840A-25EC2906B73C}" srcId="{4BEE0660-FA91-4772-A831-D44369557091}" destId="{16BDD38E-EF65-4E4D-999D-4B73991B4130}" srcOrd="1" destOrd="0" parTransId="{BC146A9C-403C-46F7-9EB6-B63D6F25CC29}" sibTransId="{67F568F8-1EE4-4793-B562-85C5EDB44DAA}"/>
    <dgm:cxn modelId="{674EFB55-2D77-4E6C-A6A9-284E0B6BB98A}" type="presOf" srcId="{9E4D6D8C-E893-4A5D-A043-7D8526166E32}" destId="{89EF2200-CE18-41F3-B979-797E48479774}" srcOrd="0" destOrd="0" presId="urn:microsoft.com/office/officeart/2005/8/layout/cycle7"/>
    <dgm:cxn modelId="{0B04FA42-6A66-463A-8515-D75CC2A5B732}" type="presOf" srcId="{A18D7238-7595-4B39-97F2-E0B8571A63C8}" destId="{F5A03A3B-0162-4026-A906-A80CA3928522}" srcOrd="0" destOrd="0" presId="urn:microsoft.com/office/officeart/2005/8/layout/cycle7"/>
    <dgm:cxn modelId="{EE414FE4-40F5-46DC-99AC-F42555F02A2A}" type="presParOf" srcId="{609BB755-84A9-4147-B016-EFEE4D21885C}" destId="{89EF2200-CE18-41F3-B979-797E48479774}" srcOrd="0" destOrd="0" presId="urn:microsoft.com/office/officeart/2005/8/layout/cycle7"/>
    <dgm:cxn modelId="{DB9CA347-BB25-4759-8DC3-60DB462D76F1}" type="presParOf" srcId="{609BB755-84A9-4147-B016-EFEE4D21885C}" destId="{F5A03A3B-0162-4026-A906-A80CA3928522}" srcOrd="1" destOrd="0" presId="urn:microsoft.com/office/officeart/2005/8/layout/cycle7"/>
    <dgm:cxn modelId="{74DA204C-6BA4-42BA-B242-BDE9B67EF76A}" type="presParOf" srcId="{F5A03A3B-0162-4026-A906-A80CA3928522}" destId="{77BAC4F9-D593-4175-B65D-B4CD8043214A}" srcOrd="0" destOrd="0" presId="urn:microsoft.com/office/officeart/2005/8/layout/cycle7"/>
    <dgm:cxn modelId="{E82650AA-6A75-47E3-B4E2-AACEC8990296}" type="presParOf" srcId="{609BB755-84A9-4147-B016-EFEE4D21885C}" destId="{8AE58D02-BC78-433B-8F1E-59B0CF9EF61B}" srcOrd="2" destOrd="0" presId="urn:microsoft.com/office/officeart/2005/8/layout/cycle7"/>
    <dgm:cxn modelId="{9309DAAD-53BF-4155-8184-1D0012053762}" type="presParOf" srcId="{609BB755-84A9-4147-B016-EFEE4D21885C}" destId="{5813A12F-BA5F-4EA7-988D-868BDDE0E74A}" srcOrd="3" destOrd="0" presId="urn:microsoft.com/office/officeart/2005/8/layout/cycle7"/>
    <dgm:cxn modelId="{0EC369B4-EB9D-47F5-BE7E-2F71F2C19642}" type="presParOf" srcId="{5813A12F-BA5F-4EA7-988D-868BDDE0E74A}" destId="{B5BA28BD-ED8F-492A-B62D-17EAAE8E6662}" srcOrd="0" destOrd="0" presId="urn:microsoft.com/office/officeart/2005/8/layout/cycle7"/>
    <dgm:cxn modelId="{D11ACE91-7E32-48A8-A5D4-B34E4FAA6FB4}" type="presParOf" srcId="{609BB755-84A9-4147-B016-EFEE4D21885C}" destId="{3F88B178-09D3-43E7-A5C8-840A096EB6C9}" srcOrd="4" destOrd="0" presId="urn:microsoft.com/office/officeart/2005/8/layout/cycle7"/>
    <dgm:cxn modelId="{98DC0D50-716E-43AF-ACCE-B4B776D93A83}" type="presParOf" srcId="{609BB755-84A9-4147-B016-EFEE4D21885C}" destId="{B707551A-8C42-4788-8414-A2C5D0805E8D}" srcOrd="5" destOrd="0" presId="urn:microsoft.com/office/officeart/2005/8/layout/cycle7"/>
    <dgm:cxn modelId="{52175519-F22F-4181-BA21-882061C2AF9A}" type="presParOf" srcId="{B707551A-8C42-4788-8414-A2C5D0805E8D}" destId="{180C0EB7-85F9-451C-A6AA-E2036A0C199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4A5C92-A1C5-455F-90C1-1930E923D592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stakeholders perceive the impact of the Bridges program in facilitating the reentry of students into a specific high school in a Northern suburb of Chicago?</a:t>
          </a:r>
          <a:endParaRPr lang="en-US" sz="1200" kern="1200" dirty="0"/>
        </a:p>
      </dsp:txBody>
      <dsp:txXfrm>
        <a:off x="2977604" y="894"/>
        <a:ext cx="2274391" cy="1137195"/>
      </dsp:txXfrm>
    </dsp:sp>
    <dsp:sp modelId="{D26E429B-D775-4443-85C9-1640744E1780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3600000">
        <a:off x="4461561" y="1995709"/>
        <a:ext cx="1183126" cy="398018"/>
      </dsp:txXfrm>
    </dsp:sp>
    <dsp:sp modelId="{AD3823D9-1F03-4B55-802F-2CF2B35ACC0C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are the stakeholders’ perceptions of the Bridges program as a means to assisting students with mental health care concerns?</a:t>
          </a:r>
          <a:endParaRPr lang="en-US" sz="1200" kern="1200" dirty="0"/>
        </a:p>
      </dsp:txBody>
      <dsp:txXfrm>
        <a:off x="4854254" y="3251347"/>
        <a:ext cx="2274391" cy="1137195"/>
      </dsp:txXfrm>
    </dsp:sp>
    <dsp:sp modelId="{88DC79A1-7132-432F-9CEF-09DE221B4772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523236" y="3620935"/>
        <a:ext cx="1183126" cy="398018"/>
      </dsp:txXfrm>
    </dsp:sp>
    <dsp:sp modelId="{4CF0E851-6D44-4EA6-8F26-7104E36522FD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 what ways does the Bridges program support successful reintegration of students to a public school subsequent to a prolonged absence or psychiatric hospitalization?</a:t>
          </a:r>
          <a:endParaRPr lang="en-US" sz="1200" kern="1200" dirty="0"/>
        </a:p>
      </dsp:txBody>
      <dsp:txXfrm>
        <a:off x="1100954" y="3251347"/>
        <a:ext cx="2274391" cy="1137195"/>
      </dsp:txXfrm>
    </dsp:sp>
    <dsp:sp modelId="{88EE4E16-99E3-43FA-8A5A-BFD7D6656E8F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8000000">
        <a:off x="2584911" y="1995709"/>
        <a:ext cx="1183126" cy="3980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B393B-C137-4428-86F0-4F78F05B819C}">
      <dsp:nvSpPr>
        <dsp:cNvPr id="0" name=""/>
        <dsp:cNvSpPr/>
      </dsp:nvSpPr>
      <dsp:spPr>
        <a:xfrm>
          <a:off x="1920081" y="0"/>
          <a:ext cx="4389437" cy="438943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Greater School Community</a:t>
          </a:r>
          <a:endParaRPr lang="en-US" sz="1200" kern="1200" dirty="0"/>
        </a:p>
      </dsp:txBody>
      <dsp:txXfrm>
        <a:off x="3501156" y="219471"/>
        <a:ext cx="1227286" cy="658415"/>
      </dsp:txXfrm>
    </dsp:sp>
    <dsp:sp modelId="{CA1B4454-81C5-42F0-BCBC-2F61E4C796CC}">
      <dsp:nvSpPr>
        <dsp:cNvPr id="0" name=""/>
        <dsp:cNvSpPr/>
      </dsp:nvSpPr>
      <dsp:spPr>
        <a:xfrm>
          <a:off x="2359025" y="877887"/>
          <a:ext cx="3511549" cy="3511549"/>
        </a:xfrm>
        <a:prstGeom prst="ellipse">
          <a:avLst/>
        </a:prstGeom>
        <a:solidFill>
          <a:srgbClr val="2FC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Bridges Faculty</a:t>
          </a:r>
          <a:endParaRPr lang="en-US" sz="1200" kern="1200" dirty="0"/>
        </a:p>
      </dsp:txBody>
      <dsp:txXfrm>
        <a:off x="3501156" y="1088580"/>
        <a:ext cx="1227286" cy="632078"/>
      </dsp:txXfrm>
    </dsp:sp>
    <dsp:sp modelId="{BB3296A6-15A0-4089-9994-4F902039D8B7}">
      <dsp:nvSpPr>
        <dsp:cNvPr id="0" name=""/>
        <dsp:cNvSpPr/>
      </dsp:nvSpPr>
      <dsp:spPr>
        <a:xfrm>
          <a:off x="2797968" y="1755774"/>
          <a:ext cx="2633662" cy="2633662"/>
        </a:xfrm>
        <a:prstGeom prst="ellipse">
          <a:avLst/>
        </a:prstGeom>
        <a:solidFill>
          <a:srgbClr val="008F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Parents</a:t>
          </a:r>
          <a:endParaRPr lang="en-US" sz="1200" kern="1200" dirty="0"/>
        </a:p>
      </dsp:txBody>
      <dsp:txXfrm>
        <a:off x="3501156" y="1953299"/>
        <a:ext cx="1227286" cy="592573"/>
      </dsp:txXfrm>
    </dsp:sp>
    <dsp:sp modelId="{1CD099EB-EE4C-432B-B951-6579AF5E4D7E}">
      <dsp:nvSpPr>
        <dsp:cNvPr id="0" name=""/>
        <dsp:cNvSpPr/>
      </dsp:nvSpPr>
      <dsp:spPr>
        <a:xfrm>
          <a:off x="3236912" y="2633662"/>
          <a:ext cx="1755774" cy="175577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Students</a:t>
          </a:r>
          <a:endParaRPr lang="en-US" sz="1200" kern="1200" dirty="0"/>
        </a:p>
      </dsp:txBody>
      <dsp:txXfrm>
        <a:off x="3494039" y="3072605"/>
        <a:ext cx="1241520" cy="8778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B0C80F-49AF-4CD5-A120-A7AF55F3F6C7}">
      <dsp:nvSpPr>
        <dsp:cNvPr id="0" name=""/>
        <dsp:cNvSpPr/>
      </dsp:nvSpPr>
      <dsp:spPr>
        <a:xfrm>
          <a:off x="2895609" y="1036636"/>
          <a:ext cx="2434765" cy="24347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Supportive Community</a:t>
          </a:r>
          <a:endParaRPr lang="en-US" sz="1400" kern="1200" dirty="0"/>
        </a:p>
      </dsp:txBody>
      <dsp:txXfrm>
        <a:off x="2895609" y="1036636"/>
        <a:ext cx="2434765" cy="2434765"/>
      </dsp:txXfrm>
    </dsp:sp>
    <dsp:sp modelId="{D9FBC842-ACCF-44F2-98B8-419511E72317}">
      <dsp:nvSpPr>
        <dsp:cNvPr id="0" name=""/>
        <dsp:cNvSpPr/>
      </dsp:nvSpPr>
      <dsp:spPr>
        <a:xfrm>
          <a:off x="3506108" y="434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Peer Support</a:t>
          </a:r>
          <a:endParaRPr lang="en-US" sz="1050" kern="1200" dirty="0"/>
        </a:p>
      </dsp:txBody>
      <dsp:txXfrm>
        <a:off x="3506108" y="434"/>
        <a:ext cx="1217382" cy="1217382"/>
      </dsp:txXfrm>
    </dsp:sp>
    <dsp:sp modelId="{5977761A-91B2-4A2B-8FCC-82350CE621BE}">
      <dsp:nvSpPr>
        <dsp:cNvPr id="0" name=""/>
        <dsp:cNvSpPr/>
      </dsp:nvSpPr>
      <dsp:spPr>
        <a:xfrm>
          <a:off x="5091700" y="1586027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Atmosphere</a:t>
          </a:r>
          <a:endParaRPr lang="en-US" sz="1050" kern="1200" dirty="0"/>
        </a:p>
      </dsp:txBody>
      <dsp:txXfrm>
        <a:off x="5091700" y="1586027"/>
        <a:ext cx="1217382" cy="1217382"/>
      </dsp:txXfrm>
    </dsp:sp>
    <dsp:sp modelId="{F29C58FB-7A45-4EB8-9FE8-1E287CB01EF6}">
      <dsp:nvSpPr>
        <dsp:cNvPr id="0" name=""/>
        <dsp:cNvSpPr/>
      </dsp:nvSpPr>
      <dsp:spPr>
        <a:xfrm>
          <a:off x="3506108" y="3171619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Tutoring Role of Bridges Staff</a:t>
          </a:r>
          <a:endParaRPr lang="en-US" sz="1050" kern="1200" dirty="0"/>
        </a:p>
      </dsp:txBody>
      <dsp:txXfrm>
        <a:off x="3506108" y="3171619"/>
        <a:ext cx="1217382" cy="1217382"/>
      </dsp:txXfrm>
    </dsp:sp>
    <dsp:sp modelId="{30A1C24C-290A-4B37-84A7-B1768663EE22}">
      <dsp:nvSpPr>
        <dsp:cNvPr id="0" name=""/>
        <dsp:cNvSpPr/>
      </dsp:nvSpPr>
      <dsp:spPr>
        <a:xfrm>
          <a:off x="1828800" y="1493824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+mj-lt"/>
            </a:rPr>
            <a:t>Advocacy and </a:t>
          </a:r>
          <a:r>
            <a:rPr lang="en-US" sz="1000" kern="1200" dirty="0" smtClean="0">
              <a:latin typeface="+mj-lt"/>
            </a:rPr>
            <a:t>Communication</a:t>
          </a:r>
          <a:endParaRPr lang="en-US" sz="1000" kern="1200" dirty="0">
            <a:latin typeface="+mj-lt"/>
          </a:endParaRPr>
        </a:p>
      </dsp:txBody>
      <dsp:txXfrm>
        <a:off x="1828800" y="1493824"/>
        <a:ext cx="1217382" cy="12173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31ABEC-BB67-4FFD-B591-27F15921AE46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Customized Plans for Students</a:t>
          </a:r>
          <a:endParaRPr lang="en-US" sz="2100" kern="1200" dirty="0"/>
        </a:p>
      </dsp:txBody>
      <dsp:txXfrm>
        <a:off x="3113384" y="2385250"/>
        <a:ext cx="2002830" cy="2002830"/>
      </dsp:txXfrm>
    </dsp:sp>
    <dsp:sp modelId="{88BE0243-A536-4270-868C-B3F120FBD529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52DE5-7E4E-4C2C-B4F3-6B37133F8261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 do lists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Calendars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Academic Expectations</a:t>
          </a:r>
          <a:endParaRPr lang="en-US" sz="2000" kern="1200" dirty="0"/>
        </a:p>
      </dsp:txBody>
      <dsp:txXfrm>
        <a:off x="1013807" y="1120391"/>
        <a:ext cx="1902689" cy="1522151"/>
      </dsp:txXfrm>
    </dsp:sp>
    <dsp:sp modelId="{E66BE56E-7AD3-42B0-939F-88C4503843C9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2DC5A-4F13-4DC5-9143-C80A371949D2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Critical Periods of reentry and dismissal</a:t>
          </a:r>
          <a:endParaRPr lang="en-US" sz="2000" kern="1200" dirty="0"/>
        </a:p>
      </dsp:txBody>
      <dsp:txXfrm>
        <a:off x="3163455" y="1355"/>
        <a:ext cx="1902689" cy="1522151"/>
      </dsp:txXfrm>
    </dsp:sp>
    <dsp:sp modelId="{28A6E43D-0B4D-4C43-BC75-787BFE4C0327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0E286-11E7-434E-B11F-2B1E0342867E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Emotional supports and relief</a:t>
          </a:r>
          <a:endParaRPr lang="en-US" sz="2000" kern="1200" dirty="0"/>
        </a:p>
      </dsp:txBody>
      <dsp:txXfrm>
        <a:off x="5313103" y="1120391"/>
        <a:ext cx="1902689" cy="15221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7B0093-6BE9-4EC2-83E4-E7E0DC417E96}">
      <dsp:nvSpPr>
        <dsp:cNvPr id="0" name=""/>
        <dsp:cNvSpPr/>
      </dsp:nvSpPr>
      <dsp:spPr>
        <a:xfrm>
          <a:off x="2897417" y="977335"/>
          <a:ext cx="2434765" cy="24347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Emotional Supports</a:t>
          </a:r>
          <a:endParaRPr lang="en-US" sz="2800" kern="1200" dirty="0"/>
        </a:p>
      </dsp:txBody>
      <dsp:txXfrm>
        <a:off x="2897417" y="977335"/>
        <a:ext cx="2434765" cy="2434765"/>
      </dsp:txXfrm>
    </dsp:sp>
    <dsp:sp modelId="{FDA8783B-534A-4393-A2A8-0B690D7C1CA2}">
      <dsp:nvSpPr>
        <dsp:cNvPr id="0" name=""/>
        <dsp:cNvSpPr/>
      </dsp:nvSpPr>
      <dsp:spPr>
        <a:xfrm>
          <a:off x="3506108" y="434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Ancillary therapists and agencies</a:t>
          </a:r>
          <a:endParaRPr lang="en-US" sz="1100" kern="1200" dirty="0"/>
        </a:p>
      </dsp:txBody>
      <dsp:txXfrm>
        <a:off x="3506108" y="434"/>
        <a:ext cx="1217382" cy="1217382"/>
      </dsp:txXfrm>
    </dsp:sp>
    <dsp:sp modelId="{054B32B4-3E97-4984-A323-05BC0253E606}">
      <dsp:nvSpPr>
        <dsp:cNvPr id="0" name=""/>
        <dsp:cNvSpPr/>
      </dsp:nvSpPr>
      <dsp:spPr>
        <a:xfrm>
          <a:off x="5091700" y="1586027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Teachers</a:t>
          </a:r>
          <a:endParaRPr lang="en-US" sz="1100" kern="1200" dirty="0"/>
        </a:p>
      </dsp:txBody>
      <dsp:txXfrm>
        <a:off x="5091700" y="1586027"/>
        <a:ext cx="1217382" cy="1217382"/>
      </dsp:txXfrm>
    </dsp:sp>
    <dsp:sp modelId="{4BC63435-6533-4013-88D4-6FC74C96BC96}">
      <dsp:nvSpPr>
        <dsp:cNvPr id="0" name=""/>
        <dsp:cNvSpPr/>
      </dsp:nvSpPr>
      <dsp:spPr>
        <a:xfrm>
          <a:off x="3506108" y="3171619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Social worker</a:t>
          </a:r>
          <a:endParaRPr lang="en-US" sz="1100" kern="1200" dirty="0"/>
        </a:p>
      </dsp:txBody>
      <dsp:txXfrm>
        <a:off x="3506108" y="3171619"/>
        <a:ext cx="1217382" cy="1217382"/>
      </dsp:txXfrm>
    </dsp:sp>
    <dsp:sp modelId="{BB0F0B4F-17A5-4CA2-B8C5-772F3D8B947C}">
      <dsp:nvSpPr>
        <dsp:cNvPr id="0" name=""/>
        <dsp:cNvSpPr/>
      </dsp:nvSpPr>
      <dsp:spPr>
        <a:xfrm>
          <a:off x="1920516" y="1586027"/>
          <a:ext cx="1217382" cy="1217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Instructional assistant</a:t>
          </a:r>
          <a:endParaRPr lang="en-US" sz="1100" kern="1200" dirty="0"/>
        </a:p>
      </dsp:txBody>
      <dsp:txXfrm>
        <a:off x="1920516" y="1586027"/>
        <a:ext cx="1217382" cy="121738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EF2200-CE18-41F3-B979-797E48479774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Peer support</a:t>
          </a:r>
          <a:endParaRPr lang="en-US" sz="3000" kern="1200" dirty="0"/>
        </a:p>
      </dsp:txBody>
      <dsp:txXfrm>
        <a:off x="2977604" y="894"/>
        <a:ext cx="2274391" cy="1137195"/>
      </dsp:txXfrm>
    </dsp:sp>
    <dsp:sp modelId="{F5A03A3B-0162-4026-A906-A80CA3928522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3600000">
        <a:off x="4461561" y="1995709"/>
        <a:ext cx="1183126" cy="398018"/>
      </dsp:txXfrm>
    </dsp:sp>
    <dsp:sp modelId="{8AE58D02-BC78-433B-8F1E-59B0CF9EF61B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Peer tolerance</a:t>
          </a:r>
          <a:endParaRPr lang="en-US" sz="3000" kern="1200" dirty="0"/>
        </a:p>
      </dsp:txBody>
      <dsp:txXfrm>
        <a:off x="4854254" y="3251347"/>
        <a:ext cx="2274391" cy="1137195"/>
      </dsp:txXfrm>
    </dsp:sp>
    <dsp:sp modelId="{5813A12F-BA5F-4EA7-988D-868BDDE0E74A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523236" y="3620935"/>
        <a:ext cx="1183126" cy="398018"/>
      </dsp:txXfrm>
    </dsp:sp>
    <dsp:sp modelId="{3F88B178-09D3-43E7-A5C8-840A096EB6C9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Peer friendships</a:t>
          </a:r>
          <a:endParaRPr lang="en-US" sz="3000" kern="1200" dirty="0"/>
        </a:p>
      </dsp:txBody>
      <dsp:txXfrm>
        <a:off x="1100954" y="3251347"/>
        <a:ext cx="2274391" cy="1137195"/>
      </dsp:txXfrm>
    </dsp:sp>
    <dsp:sp modelId="{B707551A-8C42-4788-8414-A2C5D0805E8D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8000000">
        <a:off x="2584911" y="1995709"/>
        <a:ext cx="1183126" cy="398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CE09F-1756-481B-B56A-35FB672A957A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5A89-3833-4B29-93BF-358C75835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60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Reflective of 1985</a:t>
            </a:r>
            <a:r>
              <a:rPr lang="en-US" baseline="0" dirty="0" smtClean="0"/>
              <a:t> </a:t>
            </a:r>
            <a:r>
              <a:rPr lang="en-US" dirty="0" smtClean="0"/>
              <a:t>After Care Programming but not intentionally built into the 2005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discovered this information only after having collected all my data</a:t>
            </a:r>
            <a:r>
              <a:rPr lang="en-US" baseline="0" dirty="0" smtClean="0"/>
              <a:t> in conversation with the SW Dept. Chair. Interesting addition to study not in original proposal. </a:t>
            </a:r>
          </a:p>
          <a:p>
            <a:r>
              <a:rPr lang="en-US" baseline="0" dirty="0" smtClean="0"/>
              <a:t>Post hospital Group and People out of Treatment Group. </a:t>
            </a:r>
          </a:p>
          <a:p>
            <a:r>
              <a:rPr lang="en-US" baseline="0" dirty="0" smtClean="0"/>
              <a:t>Goals: adaptive coping strategies, interpersonal relationships, improved school functioning- accessible to 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questions lend themselves to a qualitative case study analysis to define the uniqueness and value of the program/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</a:t>
            </a:r>
            <a:r>
              <a:rPr lang="en-US" baseline="0" dirty="0" smtClean="0"/>
              <a:t> the value of the program from the most intimately involved stakeholders to the distal group.</a:t>
            </a:r>
          </a:p>
          <a:p>
            <a:r>
              <a:rPr lang="en-US" baseline="0" dirty="0" smtClean="0"/>
              <a:t>The evaluator’s role is to interpret and accurately report the understandings of stakeholders. They assign the value or goodness of the program.</a:t>
            </a:r>
          </a:p>
          <a:p>
            <a:r>
              <a:rPr lang="en-US" baseline="0" dirty="0" smtClean="0"/>
              <a:t>This is a personal study from personal perspectives. Value is assigned to pluralistic understandings.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 of Sighs and relevancy.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initiate the reintegration process Bridges staff needs to address immediate needs and concerns of students and parents SIMULTANEOUSLY.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of</a:t>
            </a:r>
            <a:r>
              <a:rPr lang="en-US" baseline="0" dirty="0" smtClean="0"/>
              <a:t> Bridges staff identified by multiple groups.</a:t>
            </a:r>
          </a:p>
          <a:p>
            <a:r>
              <a:rPr lang="en-US" baseline="0" dirty="0" smtClean="0"/>
              <a:t>Peer support relates back to 1980s identified programmatic need.</a:t>
            </a:r>
          </a:p>
          <a:p>
            <a:r>
              <a:rPr lang="en-US" baseline="0" dirty="0" smtClean="0"/>
              <a:t>Atmosphere as defined by 3 of 4 groups and evidenced in observation and interviews.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of the program- to do lists, calendars, academic expectations</a:t>
            </a:r>
          </a:p>
          <a:p>
            <a:r>
              <a:rPr lang="en-US" dirty="0" smtClean="0"/>
              <a:t>Critical Periods identified by all stakeholder groups. Natural progression requires several transitions to GSC and dismissal from Bridges. “No cookie cutter approach. A rare and wonderful thing.”</a:t>
            </a:r>
          </a:p>
          <a:p>
            <a:r>
              <a:rPr lang="en-US" dirty="0" smtClean="0"/>
              <a:t>Interaction of programming- academics and emotional</a:t>
            </a:r>
            <a:r>
              <a:rPr lang="en-US" baseline="0" dirty="0" smtClean="0"/>
              <a:t> supports. Can’t separate out.</a:t>
            </a:r>
          </a:p>
          <a:p>
            <a:r>
              <a:rPr lang="en-US" baseline="0" dirty="0" smtClean="0"/>
              <a:t>Confluence of factors make reintegration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mental</a:t>
            </a:r>
            <a:r>
              <a:rPr lang="en-US" baseline="0" dirty="0" smtClean="0"/>
              <a:t> health support can be any member of Bridges faculty- holds true for both students and parents.  Coordination of services with community services and agencies were routinely identified as additional supports by students, parents and Bridges faculty.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5A89-3833-4B29-93BF-358C758357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FAF-EED0-4E2E-80C3-0BA01C50C819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2792-4C3E-4B06-8191-E8F0134E67E2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F4C9-8151-49A1-A7A3-22EE7C210E3E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2941-BEC7-431F-846E-EA0C6093A2E7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3EC-55DA-4378-95AC-993452FADC69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9B07-2ED3-456D-AAAE-83117B4DB5CE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2650-6AF0-42FF-AA09-DD40E2D0EF68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5AAB-D0E1-4D3C-B13C-B5E68C3CFDDD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2AD-54FF-4E6D-B44B-F3E182254900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4D27-10AD-4E1E-9171-0DD31532EC0B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2C4F-86D0-44B5-9CB2-0B21D064BDC8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07ED3B-1ACE-4585-913F-1484C7B78A54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BE3E17-D689-4D17-A8A9-94DF3F48CC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Through Their Eyes:</a:t>
            </a:r>
            <a:br>
              <a:rPr lang="en-US" sz="3600" dirty="0" smtClean="0"/>
            </a:br>
            <a:r>
              <a:rPr lang="en-US" sz="3600" dirty="0" smtClean="0"/>
              <a:t>An Evaluation of a School Based Mental Health Program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17526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1600" dirty="0" smtClean="0">
                <a:latin typeface="+mj-lt"/>
              </a:rPr>
              <a:t>Dr. David Ensminger</a:t>
            </a:r>
          </a:p>
          <a:p>
            <a:pPr algn="ctr"/>
            <a:r>
              <a:rPr lang="en-US" sz="1600" dirty="0" smtClean="0">
                <a:latin typeface="+mj-lt"/>
              </a:rPr>
              <a:t>Dr. Marion Platt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Participants Become Support System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According to R.E. Stake (2004), “Program evaluation is usually a clear departure from building scientific theory.  The question of science may be, “Do programs of this kind succeed?”  But the question of evaluation is, “Is this particular program succeeding?” (p.91)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study validates the success of the program from all stakeholder group perspectives as evidenced in written disclosure, interview, spontaneous conversations, observations and dialogue with stakeholders.</a:t>
            </a:r>
          </a:p>
          <a:p>
            <a:endParaRPr lang="en-US" dirty="0" smtClean="0"/>
          </a:p>
          <a:p>
            <a:r>
              <a:rPr lang="en-US" dirty="0" smtClean="0"/>
              <a:t>From the perspective of stakeholders Bridges is a valuable program; successful in its mission to assist transitioning adolescents reentering public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1640"/>
            <a:ext cx="4953000" cy="680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Historical Roots of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Facilitation of students transitioning back to public school subsequent to psychiatric or substance abuse treatment center</a:t>
            </a:r>
          </a:p>
          <a:p>
            <a:endParaRPr lang="en-US" dirty="0" smtClean="0"/>
          </a:p>
          <a:p>
            <a:r>
              <a:rPr lang="en-US" dirty="0" smtClean="0"/>
              <a:t>After Care Program of 1985</a:t>
            </a:r>
          </a:p>
          <a:p>
            <a:endParaRPr lang="en-US" dirty="0" smtClean="0"/>
          </a:p>
          <a:p>
            <a:r>
              <a:rPr lang="en-US" dirty="0" smtClean="0"/>
              <a:t>No significant advances until 2005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Stakeholders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4343400"/>
            <a:ext cx="1828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Interviews</a:t>
            </a:r>
          </a:p>
          <a:p>
            <a:pPr algn="ctr"/>
            <a:r>
              <a:rPr lang="en-US" dirty="0" smtClean="0"/>
              <a:t>Observations</a:t>
            </a:r>
          </a:p>
          <a:p>
            <a:pPr algn="ctr"/>
            <a:r>
              <a:rPr lang="en-US" dirty="0" smtClean="0"/>
              <a:t>Questionnaires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2057400" y="3962400"/>
            <a:ext cx="1447800" cy="9906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057400" y="4724400"/>
            <a:ext cx="1524000" cy="2286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2057400" y="4953000"/>
            <a:ext cx="1828800" cy="3810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057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Questionnaire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rot="10800000" flipV="1">
            <a:off x="6096000" y="2476500"/>
            <a:ext cx="762000" cy="381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Essential Understanding: The value and impact of Bridges is defined by program response to individual and stakeholder needs.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C:\Users\Gary\AppData\Local\Microsoft\Windows\Temporary Internet Files\Content.IE5\LDXIIAA2\MP9004034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7315200" cy="38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 stakeholders perceive the impact of the Bridges program in facilitating the reentry of students into a specific high school in a northern suburb of Chicago? (RQ1)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 Student Needs			Program Response</a:t>
            </a:r>
          </a:p>
          <a:p>
            <a:pPr lvl="1">
              <a:buNone/>
            </a:pPr>
            <a:r>
              <a:rPr lang="en-US" dirty="0" smtClean="0"/>
              <a:t>Academic anxiety			    Grade adjustment</a:t>
            </a:r>
          </a:p>
          <a:p>
            <a:pPr lvl="1">
              <a:buNone/>
            </a:pPr>
            <a:r>
              <a:rPr lang="en-US" dirty="0" smtClean="0"/>
              <a:t>Academic workload		     Schedule adjustment</a:t>
            </a:r>
          </a:p>
          <a:p>
            <a:pPr lvl="1">
              <a:buNone/>
            </a:pPr>
            <a:r>
              <a:rPr lang="en-US" dirty="0" smtClean="0"/>
              <a:t>Safety				     Safe Environment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Parent Needs			 Program Response</a:t>
            </a:r>
          </a:p>
          <a:p>
            <a:pPr lvl="1">
              <a:buNone/>
            </a:pPr>
            <a:r>
              <a:rPr lang="en-US" dirty="0" smtClean="0"/>
              <a:t> Safety				      Safe Environment</a:t>
            </a:r>
          </a:p>
          <a:p>
            <a:pPr lvl="1">
              <a:buNone/>
            </a:pPr>
            <a:r>
              <a:rPr lang="en-US" dirty="0" smtClean="0"/>
              <a:t> Family in Crisis			      Interim reentry step</a:t>
            </a:r>
          </a:p>
          <a:p>
            <a:pPr lvl="1">
              <a:buNone/>
            </a:pPr>
            <a:r>
              <a:rPr lang="en-US" dirty="0" smtClean="0"/>
              <a:t> Relinquish responsibility	       Assume responsibility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10000" y="2057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86200" y="4114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In what ways does the Bridges program support successful reintegration of students to a public high school subsequent to a prolonged absence or psychiatric hospitalization? (RQ 2)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Individualized Approach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are the stakeholder perceptions of the Bridges program as a means to assisting students with mental health care concerns? (RQ 3)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17-D689-4D17-A8A9-94DF3F48CCF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</TotalTime>
  <Words>734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Through Their Eyes: An Evaluation of a School Based Mental Health Program</vt:lpstr>
      <vt:lpstr>Historical Roots of Bridges</vt:lpstr>
      <vt:lpstr>Evaluation  Questions</vt:lpstr>
      <vt:lpstr>Stakeholders</vt:lpstr>
      <vt:lpstr>Essential Understanding: The value and impact of Bridges is defined by program response to individual and stakeholder needs.</vt:lpstr>
      <vt:lpstr>How do stakeholders perceive the impact of the Bridges program in facilitating the reentry of students into a specific high school in a northern suburb of Chicago? (RQ1)</vt:lpstr>
      <vt:lpstr>In what ways does the Bridges program support successful reintegration of students to a public high school subsequent to a prolonged absence or psychiatric hospitalization? (RQ 2)</vt:lpstr>
      <vt:lpstr>Individualized Approach</vt:lpstr>
      <vt:lpstr>What are the stakeholder perceptions of the Bridges program as a means to assisting students with mental health care concerns? (RQ 3)</vt:lpstr>
      <vt:lpstr>Participants Become Support System</vt:lpstr>
      <vt:lpstr>According to R.E. Stake (2004), “Program evaluation is usually a clear departure from building scientific theory.  The question of science may be, “Do programs of this kind succeed?”  But the question of evaluation is, “Is this particular program succeeding?” (p.91)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Bridges Program through the Lens of Stakeholders</dc:title>
  <dc:creator>Gary Duzinski</dc:creator>
  <cp:lastModifiedBy>Gary Duzinski</cp:lastModifiedBy>
  <cp:revision>120</cp:revision>
  <dcterms:created xsi:type="dcterms:W3CDTF">2011-03-06T15:50:32Z</dcterms:created>
  <dcterms:modified xsi:type="dcterms:W3CDTF">2011-11-02T20:59:38Z</dcterms:modified>
</cp:coreProperties>
</file>