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82" r:id="rId4"/>
    <p:sldId id="264" r:id="rId5"/>
    <p:sldId id="277" r:id="rId6"/>
    <p:sldId id="275" r:id="rId7"/>
    <p:sldId id="276" r:id="rId8"/>
    <p:sldId id="261" r:id="rId9"/>
    <p:sldId id="296" r:id="rId10"/>
    <p:sldId id="295" r:id="rId11"/>
    <p:sldId id="297" r:id="rId12"/>
    <p:sldId id="303" r:id="rId13"/>
    <p:sldId id="258" r:id="rId14"/>
    <p:sldId id="291" r:id="rId15"/>
    <p:sldId id="292" r:id="rId16"/>
    <p:sldId id="293" r:id="rId17"/>
    <p:sldId id="294" r:id="rId18"/>
    <p:sldId id="299" r:id="rId19"/>
    <p:sldId id="298" r:id="rId20"/>
    <p:sldId id="259" r:id="rId21"/>
    <p:sldId id="270" r:id="rId22"/>
    <p:sldId id="268" r:id="rId23"/>
    <p:sldId id="273" r:id="rId24"/>
    <p:sldId id="271" r:id="rId25"/>
    <p:sldId id="304" r:id="rId26"/>
    <p:sldId id="305" r:id="rId27"/>
    <p:sldId id="306" r:id="rId28"/>
    <p:sldId id="288" r:id="rId29"/>
    <p:sldId id="269" r:id="rId30"/>
    <p:sldId id="272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1" autoAdjust="0"/>
    <p:restoredTop sz="94660"/>
  </p:normalViewPr>
  <p:slideViewPr>
    <p:cSldViewPr>
      <p:cViewPr>
        <p:scale>
          <a:sx n="90" d="100"/>
          <a:sy n="9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C93CD-3EE4-4C91-B8C5-0B86AD93C424}" type="doc">
      <dgm:prSet loTypeId="urn:microsoft.com/office/officeart/2005/8/layout/chevron1" loCatId="process" qsTypeId="urn:microsoft.com/office/officeart/2005/8/quickstyle/simple1#5" qsCatId="simple" csTypeId="urn:microsoft.com/office/officeart/2005/8/colors/colorful1#1" csCatId="colorful" phldr="1"/>
      <dgm:spPr/>
    </dgm:pt>
    <dgm:pt modelId="{56B2BDB9-941C-40A3-A06A-158FC77C0387}">
      <dgm:prSet phldrT="[Text]"/>
      <dgm:spPr/>
      <dgm:t>
        <a:bodyPr/>
        <a:lstStyle/>
        <a:p>
          <a:r>
            <a:rPr lang="en-US" dirty="0" smtClean="0"/>
            <a:t>Evaluation as </a:t>
          </a:r>
          <a:r>
            <a:rPr lang="en-US" b="1" dirty="0" smtClean="0"/>
            <a:t>choice</a:t>
          </a:r>
        </a:p>
      </dgm:t>
    </dgm:pt>
    <dgm:pt modelId="{C552C6E5-5285-438F-A906-8F7145F8FE74}" type="parTrans" cxnId="{60F29777-0A7A-423A-97CA-95C67A4D0FC7}">
      <dgm:prSet/>
      <dgm:spPr/>
      <dgm:t>
        <a:bodyPr/>
        <a:lstStyle/>
        <a:p>
          <a:endParaRPr lang="en-US"/>
        </a:p>
      </dgm:t>
    </dgm:pt>
    <dgm:pt modelId="{734DC69C-76AF-41BE-9478-0DC60396BB55}" type="sibTrans" cxnId="{60F29777-0A7A-423A-97CA-95C67A4D0FC7}">
      <dgm:prSet/>
      <dgm:spPr/>
      <dgm:t>
        <a:bodyPr/>
        <a:lstStyle/>
        <a:p>
          <a:endParaRPr lang="en-US"/>
        </a:p>
      </dgm:t>
    </dgm:pt>
    <dgm:pt modelId="{14DDC297-FDD4-4EB8-82CD-10AD80492B12}">
      <dgm:prSet phldrT="[Text]" custT="1"/>
      <dgm:spPr/>
      <dgm:t>
        <a:bodyPr/>
        <a:lstStyle/>
        <a:p>
          <a:r>
            <a:rPr lang="en-US" sz="2400" dirty="0" smtClean="0"/>
            <a:t>Evaluation as </a:t>
          </a:r>
          <a:r>
            <a:rPr lang="en-US" sz="2400" b="1" dirty="0" smtClean="0"/>
            <a:t>compliance</a:t>
          </a:r>
          <a:endParaRPr lang="en-US" sz="2400" b="1" dirty="0"/>
        </a:p>
      </dgm:t>
    </dgm:pt>
    <dgm:pt modelId="{2EA4428A-3394-4648-AB23-F3BF215DEBB4}" type="parTrans" cxnId="{438E09EE-7293-46C3-9580-816D8F827933}">
      <dgm:prSet/>
      <dgm:spPr/>
      <dgm:t>
        <a:bodyPr/>
        <a:lstStyle/>
        <a:p>
          <a:endParaRPr lang="en-US"/>
        </a:p>
      </dgm:t>
    </dgm:pt>
    <dgm:pt modelId="{CDD605A5-F0CB-4006-8D3D-17CE28AFED34}" type="sibTrans" cxnId="{438E09EE-7293-46C3-9580-816D8F827933}">
      <dgm:prSet/>
      <dgm:spPr/>
      <dgm:t>
        <a:bodyPr/>
        <a:lstStyle/>
        <a:p>
          <a:endParaRPr lang="en-US"/>
        </a:p>
      </dgm:t>
    </dgm:pt>
    <dgm:pt modelId="{E29A0765-DE47-4D84-A14F-A1CD4036756D}">
      <dgm:prSet phldrT="[Text]"/>
      <dgm:spPr/>
      <dgm:t>
        <a:bodyPr/>
        <a:lstStyle/>
        <a:p>
          <a:r>
            <a:rPr lang="en-US" dirty="0" smtClean="0"/>
            <a:t>Evaluation as </a:t>
          </a:r>
          <a:r>
            <a:rPr lang="en-US" b="1" dirty="0" smtClean="0"/>
            <a:t>culture</a:t>
          </a:r>
        </a:p>
      </dgm:t>
    </dgm:pt>
    <dgm:pt modelId="{2DBFCA63-A797-49B5-8A1A-2C34B4F254BD}" type="sibTrans" cxnId="{DAE3B29C-0AD2-481E-8023-C4CAFECDE7B1}">
      <dgm:prSet/>
      <dgm:spPr/>
      <dgm:t>
        <a:bodyPr/>
        <a:lstStyle/>
        <a:p>
          <a:endParaRPr lang="en-US"/>
        </a:p>
      </dgm:t>
    </dgm:pt>
    <dgm:pt modelId="{C3F7CDAD-11F9-49FD-B67D-47367A963FA3}" type="parTrans" cxnId="{DAE3B29C-0AD2-481E-8023-C4CAFECDE7B1}">
      <dgm:prSet/>
      <dgm:spPr/>
      <dgm:t>
        <a:bodyPr/>
        <a:lstStyle/>
        <a:p>
          <a:endParaRPr lang="en-US"/>
        </a:p>
      </dgm:t>
    </dgm:pt>
    <dgm:pt modelId="{2182E33A-9E34-4B50-8AB9-EF8ED93AA975}" type="pres">
      <dgm:prSet presAssocID="{77CC93CD-3EE4-4C91-B8C5-0B86AD93C424}" presName="Name0" presStyleCnt="0">
        <dgm:presLayoutVars>
          <dgm:dir/>
          <dgm:animLvl val="lvl"/>
          <dgm:resizeHandles val="exact"/>
        </dgm:presLayoutVars>
      </dgm:prSet>
      <dgm:spPr/>
    </dgm:pt>
    <dgm:pt modelId="{598FFBFB-4BAB-4D97-86BF-04977A8F0898}" type="pres">
      <dgm:prSet presAssocID="{56B2BDB9-941C-40A3-A06A-158FC77C038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64538-346B-4FB3-9DBA-1D20D2A8C9AA}" type="pres">
      <dgm:prSet presAssocID="{734DC69C-76AF-41BE-9478-0DC60396BB55}" presName="parTxOnlySpace" presStyleCnt="0"/>
      <dgm:spPr/>
    </dgm:pt>
    <dgm:pt modelId="{F8B08228-B343-4B8C-89E2-483763307DBF}" type="pres">
      <dgm:prSet presAssocID="{14DDC297-FDD4-4EB8-82CD-10AD80492B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2F1D2-54F8-47AA-B757-F17B1568D233}" type="pres">
      <dgm:prSet presAssocID="{CDD605A5-F0CB-4006-8D3D-17CE28AFED34}" presName="parTxOnlySpace" presStyleCnt="0"/>
      <dgm:spPr/>
    </dgm:pt>
    <dgm:pt modelId="{2C9BA816-9059-4A73-8733-702A0677940C}" type="pres">
      <dgm:prSet presAssocID="{E29A0765-DE47-4D84-A14F-A1CD40367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3B29C-0AD2-481E-8023-C4CAFECDE7B1}" srcId="{77CC93CD-3EE4-4C91-B8C5-0B86AD93C424}" destId="{E29A0765-DE47-4D84-A14F-A1CD4036756D}" srcOrd="2" destOrd="0" parTransId="{C3F7CDAD-11F9-49FD-B67D-47367A963FA3}" sibTransId="{2DBFCA63-A797-49B5-8A1A-2C34B4F254BD}"/>
    <dgm:cxn modelId="{60F29777-0A7A-423A-97CA-95C67A4D0FC7}" srcId="{77CC93CD-3EE4-4C91-B8C5-0B86AD93C424}" destId="{56B2BDB9-941C-40A3-A06A-158FC77C0387}" srcOrd="0" destOrd="0" parTransId="{C552C6E5-5285-438F-A906-8F7145F8FE74}" sibTransId="{734DC69C-76AF-41BE-9478-0DC60396BB55}"/>
    <dgm:cxn modelId="{438E09EE-7293-46C3-9580-816D8F827933}" srcId="{77CC93CD-3EE4-4C91-B8C5-0B86AD93C424}" destId="{14DDC297-FDD4-4EB8-82CD-10AD80492B12}" srcOrd="1" destOrd="0" parTransId="{2EA4428A-3394-4648-AB23-F3BF215DEBB4}" sibTransId="{CDD605A5-F0CB-4006-8D3D-17CE28AFED34}"/>
    <dgm:cxn modelId="{55597A47-6A20-44D1-97A7-E5EC665123AA}" type="presOf" srcId="{77CC93CD-3EE4-4C91-B8C5-0B86AD93C424}" destId="{2182E33A-9E34-4B50-8AB9-EF8ED93AA975}" srcOrd="0" destOrd="0" presId="urn:microsoft.com/office/officeart/2005/8/layout/chevron1"/>
    <dgm:cxn modelId="{542DBE72-6598-487F-86E4-CC3AFA5A181D}" type="presOf" srcId="{56B2BDB9-941C-40A3-A06A-158FC77C0387}" destId="{598FFBFB-4BAB-4D97-86BF-04977A8F0898}" srcOrd="0" destOrd="0" presId="urn:microsoft.com/office/officeart/2005/8/layout/chevron1"/>
    <dgm:cxn modelId="{9A673BE5-DACE-4486-AD1A-4E526BAEBCA9}" type="presOf" srcId="{E29A0765-DE47-4D84-A14F-A1CD4036756D}" destId="{2C9BA816-9059-4A73-8733-702A0677940C}" srcOrd="0" destOrd="0" presId="urn:microsoft.com/office/officeart/2005/8/layout/chevron1"/>
    <dgm:cxn modelId="{76532395-6A1C-4832-8E57-F8DC248E76BC}" type="presOf" srcId="{14DDC297-FDD4-4EB8-82CD-10AD80492B12}" destId="{F8B08228-B343-4B8C-89E2-483763307DBF}" srcOrd="0" destOrd="0" presId="urn:microsoft.com/office/officeart/2005/8/layout/chevron1"/>
    <dgm:cxn modelId="{0CE6EE47-653D-44A8-92C8-7C1E20222692}" type="presParOf" srcId="{2182E33A-9E34-4B50-8AB9-EF8ED93AA975}" destId="{598FFBFB-4BAB-4D97-86BF-04977A8F0898}" srcOrd="0" destOrd="0" presId="urn:microsoft.com/office/officeart/2005/8/layout/chevron1"/>
    <dgm:cxn modelId="{E4DF020A-27EF-40A0-B44F-1EEDC7D8A269}" type="presParOf" srcId="{2182E33A-9E34-4B50-8AB9-EF8ED93AA975}" destId="{28264538-346B-4FB3-9DBA-1D20D2A8C9AA}" srcOrd="1" destOrd="0" presId="urn:microsoft.com/office/officeart/2005/8/layout/chevron1"/>
    <dgm:cxn modelId="{5540EB63-1CD5-4ED0-9D9F-74D987A6EADF}" type="presParOf" srcId="{2182E33A-9E34-4B50-8AB9-EF8ED93AA975}" destId="{F8B08228-B343-4B8C-89E2-483763307DBF}" srcOrd="2" destOrd="0" presId="urn:microsoft.com/office/officeart/2005/8/layout/chevron1"/>
    <dgm:cxn modelId="{A8A5C87C-CE7A-4BEB-A193-2FA7B9654FB7}" type="presParOf" srcId="{2182E33A-9E34-4B50-8AB9-EF8ED93AA975}" destId="{32B2F1D2-54F8-47AA-B757-F17B1568D233}" srcOrd="3" destOrd="0" presId="urn:microsoft.com/office/officeart/2005/8/layout/chevron1"/>
    <dgm:cxn modelId="{4A7EB5F2-01C9-4804-A7CE-6AAC9461F136}" type="presParOf" srcId="{2182E33A-9E34-4B50-8AB9-EF8ED93AA975}" destId="{2C9BA816-9059-4A73-8733-702A0677940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5A018F-0596-294F-9E5C-DA347A7C2E03}" type="doc">
      <dgm:prSet loTypeId="urn:microsoft.com/office/officeart/2009/3/layout/PhasedProcess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93AAEE-1219-644E-B6EB-2A33DAE1F273}">
      <dgm:prSet phldrT="[Text]" custT="1"/>
      <dgm:spPr/>
      <dgm:t>
        <a:bodyPr/>
        <a:lstStyle/>
        <a:p>
          <a:r>
            <a:rPr lang="en-US" sz="2800" b="1" dirty="0" smtClean="0">
              <a:latin typeface="Abadi MT Condensed Extra Bold"/>
              <a:cs typeface="Abadi MT Condensed Extra Bold"/>
            </a:rPr>
            <a:t>NETWORKING</a:t>
          </a:r>
        </a:p>
        <a:p>
          <a:r>
            <a:rPr lang="en-US" sz="2800" b="1" dirty="0" smtClean="0">
              <a:latin typeface="Abadi MT Condensed Extra Bold"/>
              <a:cs typeface="Abadi MT Condensed Extra Bold"/>
            </a:rPr>
            <a:t>IDENTIFYING KEY ACTOR</a:t>
          </a:r>
          <a:endParaRPr lang="en-US" sz="2800" b="1" dirty="0">
            <a:latin typeface="Abadi MT Condensed Extra Bold"/>
            <a:cs typeface="Abadi MT Condensed Extra Bold"/>
          </a:endParaRPr>
        </a:p>
      </dgm:t>
    </dgm:pt>
    <dgm:pt modelId="{2C6F8A03-ABEA-4A42-A5C1-ED2762E89272}" type="parTrans" cxnId="{61A2B6C7-D6E0-1B48-8F69-FE22EAA4A2AF}">
      <dgm:prSet/>
      <dgm:spPr/>
      <dgm:t>
        <a:bodyPr/>
        <a:lstStyle/>
        <a:p>
          <a:endParaRPr lang="en-US"/>
        </a:p>
      </dgm:t>
    </dgm:pt>
    <dgm:pt modelId="{0CF4784A-9553-3340-9D61-51CA76E2DC24}" type="sibTrans" cxnId="{61A2B6C7-D6E0-1B48-8F69-FE22EAA4A2AF}">
      <dgm:prSet/>
      <dgm:spPr/>
      <dgm:t>
        <a:bodyPr/>
        <a:lstStyle/>
        <a:p>
          <a:endParaRPr lang="en-US"/>
        </a:p>
      </dgm:t>
    </dgm:pt>
    <dgm:pt modelId="{AE64BCF1-EE5D-224A-939D-2599FB3DED20}">
      <dgm:prSet phldrT="[Text]"/>
      <dgm:spPr/>
      <dgm:t>
        <a:bodyPr/>
        <a:lstStyle/>
        <a:p>
          <a:endParaRPr lang="en-US" dirty="0"/>
        </a:p>
      </dgm:t>
    </dgm:pt>
    <dgm:pt modelId="{1D6A37DE-77CB-F246-8799-F9C95FB4517F}" type="parTrans" cxnId="{992B342F-58FD-C44B-8E96-2AF7D5E09CF7}">
      <dgm:prSet/>
      <dgm:spPr/>
      <dgm:t>
        <a:bodyPr/>
        <a:lstStyle/>
        <a:p>
          <a:endParaRPr lang="en-US"/>
        </a:p>
      </dgm:t>
    </dgm:pt>
    <dgm:pt modelId="{678DE1E9-6AEF-9E40-81E3-14FFD4AB5060}" type="sibTrans" cxnId="{992B342F-58FD-C44B-8E96-2AF7D5E09CF7}">
      <dgm:prSet/>
      <dgm:spPr/>
      <dgm:t>
        <a:bodyPr/>
        <a:lstStyle/>
        <a:p>
          <a:endParaRPr lang="en-US"/>
        </a:p>
      </dgm:t>
    </dgm:pt>
    <dgm:pt modelId="{CC663C77-0539-BE4B-BE7D-D4C9F3FEFC23}">
      <dgm:prSet phldrT="[Text]"/>
      <dgm:spPr/>
      <dgm:t>
        <a:bodyPr/>
        <a:lstStyle/>
        <a:p>
          <a:endParaRPr lang="en-US" dirty="0"/>
        </a:p>
      </dgm:t>
    </dgm:pt>
    <dgm:pt modelId="{2B28DBFD-523F-6F49-B54A-51D57E1F2AA9}" type="parTrans" cxnId="{14F698AC-84F8-C24D-A87B-C4409D90AA3D}">
      <dgm:prSet/>
      <dgm:spPr/>
      <dgm:t>
        <a:bodyPr/>
        <a:lstStyle/>
        <a:p>
          <a:endParaRPr lang="en-US"/>
        </a:p>
      </dgm:t>
    </dgm:pt>
    <dgm:pt modelId="{C9343690-C0DB-DF40-A260-85A0930D11AD}" type="sibTrans" cxnId="{14F698AC-84F8-C24D-A87B-C4409D90AA3D}">
      <dgm:prSet/>
      <dgm:spPr/>
      <dgm:t>
        <a:bodyPr/>
        <a:lstStyle/>
        <a:p>
          <a:endParaRPr lang="en-US"/>
        </a:p>
      </dgm:t>
    </dgm:pt>
    <dgm:pt modelId="{4529F9A9-ABE3-3140-B3DD-933359424B29}">
      <dgm:prSet phldrT="[Text]"/>
      <dgm:spPr/>
      <dgm:t>
        <a:bodyPr/>
        <a:lstStyle/>
        <a:p>
          <a:endParaRPr lang="en-US" dirty="0"/>
        </a:p>
      </dgm:t>
    </dgm:pt>
    <dgm:pt modelId="{A4743F9E-B6EC-134E-8A6D-101053F641C1}" type="parTrans" cxnId="{E224738A-3148-2243-B952-243469F49736}">
      <dgm:prSet/>
      <dgm:spPr/>
      <dgm:t>
        <a:bodyPr/>
        <a:lstStyle/>
        <a:p>
          <a:endParaRPr lang="en-US"/>
        </a:p>
      </dgm:t>
    </dgm:pt>
    <dgm:pt modelId="{2260571A-382B-CE4B-B271-E16D23244483}" type="sibTrans" cxnId="{E224738A-3148-2243-B952-243469F49736}">
      <dgm:prSet/>
      <dgm:spPr/>
      <dgm:t>
        <a:bodyPr/>
        <a:lstStyle/>
        <a:p>
          <a:endParaRPr lang="en-US"/>
        </a:p>
      </dgm:t>
    </dgm:pt>
    <dgm:pt modelId="{92412D98-B092-134A-94BC-1556C5022292}">
      <dgm:prSet phldrT="[Text]" custT="1"/>
      <dgm:spPr/>
      <dgm:t>
        <a:bodyPr/>
        <a:lstStyle/>
        <a:p>
          <a:r>
            <a:rPr lang="en-US" sz="2800" b="1" dirty="0" smtClean="0">
              <a:latin typeface="Abadi MT Condensed Extra Bold"/>
              <a:cs typeface="Abadi MT Condensed Extra Bold"/>
            </a:rPr>
            <a:t>ADVOCACY</a:t>
          </a:r>
        </a:p>
        <a:p>
          <a:r>
            <a:rPr lang="en-US" sz="2800" b="1" dirty="0" smtClean="0">
              <a:latin typeface="Abadi MT Condensed Extra Bold"/>
              <a:cs typeface="Abadi MT Condensed Extra Bold"/>
            </a:rPr>
            <a:t>COLLABORATION</a:t>
          </a:r>
        </a:p>
        <a:p>
          <a:r>
            <a:rPr lang="en-US" sz="2800" b="1" dirty="0" smtClean="0">
              <a:latin typeface="Abadi MT Condensed Extra Bold"/>
              <a:cs typeface="Abadi MT Condensed Extra Bold"/>
            </a:rPr>
            <a:t>DIFFUSION</a:t>
          </a:r>
          <a:endParaRPr lang="en-US" sz="2800" b="1" dirty="0">
            <a:latin typeface="Abadi MT Condensed Extra Bold"/>
            <a:cs typeface="Abadi MT Condensed Extra Bold"/>
          </a:endParaRPr>
        </a:p>
      </dgm:t>
    </dgm:pt>
    <dgm:pt modelId="{2678D26B-B846-EE4E-9F25-78B5BAA05E32}" type="parTrans" cxnId="{7BCADAFF-C511-B64A-9261-178FEA4E58E3}">
      <dgm:prSet/>
      <dgm:spPr/>
      <dgm:t>
        <a:bodyPr/>
        <a:lstStyle/>
        <a:p>
          <a:endParaRPr lang="en-US"/>
        </a:p>
      </dgm:t>
    </dgm:pt>
    <dgm:pt modelId="{F185E937-1C72-364C-9785-D272BCC3B08E}" type="sibTrans" cxnId="{7BCADAFF-C511-B64A-9261-178FEA4E58E3}">
      <dgm:prSet/>
      <dgm:spPr/>
      <dgm:t>
        <a:bodyPr/>
        <a:lstStyle/>
        <a:p>
          <a:endParaRPr lang="en-US"/>
        </a:p>
      </dgm:t>
    </dgm:pt>
    <dgm:pt modelId="{8FB8366E-E7EE-5148-AB2A-8CBB70544B54}">
      <dgm:prSet phldrT="[Text]" custT="1"/>
      <dgm:spPr/>
      <dgm:t>
        <a:bodyPr/>
        <a:lstStyle/>
        <a:p>
          <a:endParaRPr lang="en-US" sz="2800" b="1" dirty="0">
            <a:latin typeface="Abadi MT Condensed Extra Bold"/>
            <a:cs typeface="Abadi MT Condensed Extra Bold"/>
          </a:endParaRPr>
        </a:p>
      </dgm:t>
    </dgm:pt>
    <dgm:pt modelId="{1D1FFF5F-C959-5443-837A-0DDAE19460B1}" type="parTrans" cxnId="{EFDB009B-B1C4-BC4F-8615-61DD5AD60D9A}">
      <dgm:prSet/>
      <dgm:spPr/>
      <dgm:t>
        <a:bodyPr/>
        <a:lstStyle/>
        <a:p>
          <a:endParaRPr lang="en-US"/>
        </a:p>
      </dgm:t>
    </dgm:pt>
    <dgm:pt modelId="{90DE03C9-F9E3-CE48-88BA-F558B5EDDB07}" type="sibTrans" cxnId="{EFDB009B-B1C4-BC4F-8615-61DD5AD60D9A}">
      <dgm:prSet/>
      <dgm:spPr/>
      <dgm:t>
        <a:bodyPr/>
        <a:lstStyle/>
        <a:p>
          <a:endParaRPr lang="en-US"/>
        </a:p>
      </dgm:t>
    </dgm:pt>
    <dgm:pt modelId="{8B7AFF19-C810-8F48-B269-99E965A0F4FD}">
      <dgm:prSet phldrT="[Text]" custT="1"/>
      <dgm:spPr/>
      <dgm:t>
        <a:bodyPr/>
        <a:lstStyle/>
        <a:p>
          <a:r>
            <a:rPr lang="en-US" sz="2000" b="1" dirty="0" smtClean="0"/>
            <a:t>KEY ACTOR</a:t>
          </a:r>
          <a:endParaRPr lang="en-US" sz="2000" b="1" dirty="0"/>
        </a:p>
      </dgm:t>
    </dgm:pt>
    <dgm:pt modelId="{4ECB46C8-C96B-404E-8380-02773C5E7724}" type="parTrans" cxnId="{81787935-A81B-E545-BEE7-A89447C6C055}">
      <dgm:prSet/>
      <dgm:spPr/>
      <dgm:t>
        <a:bodyPr/>
        <a:lstStyle/>
        <a:p>
          <a:endParaRPr lang="en-US"/>
        </a:p>
      </dgm:t>
    </dgm:pt>
    <dgm:pt modelId="{BEEE5A5A-098E-E040-AEFA-AD2659F68523}" type="sibTrans" cxnId="{81787935-A81B-E545-BEE7-A89447C6C055}">
      <dgm:prSet/>
      <dgm:spPr/>
      <dgm:t>
        <a:bodyPr/>
        <a:lstStyle/>
        <a:p>
          <a:endParaRPr lang="en-US"/>
        </a:p>
      </dgm:t>
    </dgm:pt>
    <dgm:pt modelId="{6454B2C0-8324-1144-A0C7-0D627CA91045}">
      <dgm:prSet phldrT="[Text]" custT="1"/>
      <dgm:spPr/>
      <dgm:t>
        <a:bodyPr/>
        <a:lstStyle/>
        <a:p>
          <a:r>
            <a:rPr lang="en-US" sz="4000" b="1" dirty="0" smtClean="0">
              <a:latin typeface="Abadi MT Condensed Extra Bold"/>
              <a:cs typeface="Abadi MT Condensed Extra Bold"/>
            </a:rPr>
            <a:t>CHANGE</a:t>
          </a:r>
          <a:endParaRPr lang="en-US" sz="4000" b="1" dirty="0">
            <a:latin typeface="Abadi MT Condensed Extra Bold"/>
            <a:cs typeface="Abadi MT Condensed Extra Bold"/>
          </a:endParaRPr>
        </a:p>
      </dgm:t>
    </dgm:pt>
    <dgm:pt modelId="{81013167-C09B-4949-B342-68266C817333}" type="parTrans" cxnId="{ED8FD34F-52E4-834B-A976-FFE660C8A4D4}">
      <dgm:prSet/>
      <dgm:spPr/>
      <dgm:t>
        <a:bodyPr/>
        <a:lstStyle/>
        <a:p>
          <a:endParaRPr lang="en-US"/>
        </a:p>
      </dgm:t>
    </dgm:pt>
    <dgm:pt modelId="{BA74A657-3217-E741-BE10-C03ADF613EEA}" type="sibTrans" cxnId="{ED8FD34F-52E4-834B-A976-FFE660C8A4D4}">
      <dgm:prSet/>
      <dgm:spPr/>
      <dgm:t>
        <a:bodyPr/>
        <a:lstStyle/>
        <a:p>
          <a:endParaRPr lang="en-US"/>
        </a:p>
      </dgm:t>
    </dgm:pt>
    <dgm:pt modelId="{701C3D9B-E463-E740-802B-412AB862FCF8}">
      <dgm:prSet phldrT="[Text]" custT="1"/>
      <dgm:spPr/>
      <dgm:t>
        <a:bodyPr lIns="0" tIns="0" rIns="0" bIns="0"/>
        <a:lstStyle/>
        <a:p>
          <a:pPr>
            <a:lnSpc>
              <a:spcPct val="140000"/>
            </a:lnSpc>
          </a:pPr>
          <a:r>
            <a:rPr lang="en-US" sz="2400" b="1" dirty="0" smtClean="0"/>
            <a:t>MINDSET</a:t>
          </a:r>
        </a:p>
        <a:p>
          <a:pPr>
            <a:lnSpc>
              <a:spcPct val="140000"/>
            </a:lnSpc>
          </a:pPr>
          <a:r>
            <a:rPr lang="en-US" sz="2400" b="1" dirty="0" smtClean="0"/>
            <a:t>POLICY</a:t>
          </a:r>
        </a:p>
      </dgm:t>
    </dgm:pt>
    <dgm:pt modelId="{B476E4C5-24DE-8141-BBA4-363D0462A5D3}" type="parTrans" cxnId="{B8D77D75-832D-7C41-B1BE-BE283A605F1D}">
      <dgm:prSet/>
      <dgm:spPr/>
      <dgm:t>
        <a:bodyPr/>
        <a:lstStyle/>
        <a:p>
          <a:endParaRPr lang="en-US"/>
        </a:p>
      </dgm:t>
    </dgm:pt>
    <dgm:pt modelId="{C9A29476-FF34-FC4B-8C20-35A0E385F805}" type="sibTrans" cxnId="{B8D77D75-832D-7C41-B1BE-BE283A605F1D}">
      <dgm:prSet/>
      <dgm:spPr/>
      <dgm:t>
        <a:bodyPr/>
        <a:lstStyle/>
        <a:p>
          <a:endParaRPr lang="en-US"/>
        </a:p>
      </dgm:t>
    </dgm:pt>
    <dgm:pt modelId="{82B0BA7B-7305-5441-8C2E-CEDFD2C677F8}" type="pres">
      <dgm:prSet presAssocID="{CE5A018F-0596-294F-9E5C-DA347A7C2E0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03325AA-700F-0140-8DF3-D39885C95FDC}" type="pres">
      <dgm:prSet presAssocID="{CE5A018F-0596-294F-9E5C-DA347A7C2E03}" presName="arc1" presStyleLbl="node1" presStyleIdx="0" presStyleCnt="4"/>
      <dgm:spPr/>
    </dgm:pt>
    <dgm:pt modelId="{33215E48-6362-CF43-95B8-E18C4B73B016}" type="pres">
      <dgm:prSet presAssocID="{CE5A018F-0596-294F-9E5C-DA347A7C2E03}" presName="arc3" presStyleLbl="node1" presStyleIdx="1" presStyleCnt="4"/>
      <dgm:spPr/>
    </dgm:pt>
    <dgm:pt modelId="{6C4082A4-8130-0B42-AF6C-C1D2FDF0BE88}" type="pres">
      <dgm:prSet presAssocID="{CE5A018F-0596-294F-9E5C-DA347A7C2E03}" presName="parentText2" presStyleLbl="revTx" presStyleIdx="0" presStyleCnt="3" custScaleX="149739" custScaleY="152940" custLinFactNeighborX="-3707" custLinFactNeighborY="42014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4A2DD-D58A-0C4E-A2F3-D771EADD2AF0}" type="pres">
      <dgm:prSet presAssocID="{CE5A018F-0596-294F-9E5C-DA347A7C2E03}" presName="arc2" presStyleLbl="node1" presStyleIdx="2" presStyleCnt="4"/>
      <dgm:spPr/>
    </dgm:pt>
    <dgm:pt modelId="{57703E79-E844-FD49-B291-760851E5B788}" type="pres">
      <dgm:prSet presAssocID="{CE5A018F-0596-294F-9E5C-DA347A7C2E03}" presName="arc4" presStyleLbl="node1" presStyleIdx="3" presStyleCnt="4"/>
      <dgm:spPr/>
    </dgm:pt>
    <dgm:pt modelId="{7EC1229F-B711-284E-8859-8F325F96C1BD}" type="pres">
      <dgm:prSet presAssocID="{CE5A018F-0596-294F-9E5C-DA347A7C2E03}" presName="parentText3" presStyleLbl="revTx" presStyleIdx="1" presStyleCnt="3" custLinFactNeighborX="6675" custLinFactNeighborY="89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7C6C3-0591-3843-BB6A-723D4CD5E4C2}" type="pres">
      <dgm:prSet presAssocID="{CE5A018F-0596-294F-9E5C-DA347A7C2E03}" presName="middleComposite" presStyleCnt="0"/>
      <dgm:spPr/>
    </dgm:pt>
    <dgm:pt modelId="{DA6ACF6A-2103-074B-A5A6-762386E2D4E8}" type="pres">
      <dgm:prSet presAssocID="{8FB8366E-E7EE-5148-AB2A-8CBB70544B54}" presName="circ1" presStyleLbl="vennNode1" presStyleIdx="0" presStyleCnt="8" custScaleX="114710"/>
      <dgm:spPr/>
      <dgm:t>
        <a:bodyPr/>
        <a:lstStyle/>
        <a:p>
          <a:endParaRPr lang="en-US"/>
        </a:p>
      </dgm:t>
    </dgm:pt>
    <dgm:pt modelId="{0744DBDC-659F-404E-86BF-AF80C30EA405}" type="pres">
      <dgm:prSet presAssocID="{8FB8366E-E7EE-5148-AB2A-8CBB70544B54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69CA98-0ED6-1F45-89BE-A91F8EDA5FDF}" type="pres">
      <dgm:prSet presAssocID="{8B7AFF19-C810-8F48-B269-99E965A0F4FD}" presName="circ2" presStyleLbl="vennNode1" presStyleIdx="1" presStyleCnt="8" custScaleX="127510"/>
      <dgm:spPr/>
      <dgm:t>
        <a:bodyPr/>
        <a:lstStyle/>
        <a:p>
          <a:endParaRPr lang="en-US"/>
        </a:p>
      </dgm:t>
    </dgm:pt>
    <dgm:pt modelId="{B08F5B4B-FC37-F946-A3AC-C6EB8825D9F4}" type="pres">
      <dgm:prSet presAssocID="{8B7AFF19-C810-8F48-B269-99E965A0F4FD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53DC83-CA84-7940-90DE-8903C4FFC42C}" type="pres">
      <dgm:prSet presAssocID="{CE5A018F-0596-294F-9E5C-DA347A7C2E03}" presName="leftComposite" presStyleCnt="0"/>
      <dgm:spPr/>
    </dgm:pt>
    <dgm:pt modelId="{C6D3B0A9-B536-034B-96C6-096CF2DBC582}" type="pres">
      <dgm:prSet presAssocID="{AE64BCF1-EE5D-224A-939D-2599FB3DED20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5B64965-B90F-AF40-847F-ED5B62BB5CDF}" type="pres">
      <dgm:prSet presAssocID="{AE64BCF1-EE5D-224A-939D-2599FB3DED20}" presName="ellipse1" presStyleLbl="vennNode1" presStyleIdx="3" presStyleCnt="8"/>
      <dgm:spPr/>
    </dgm:pt>
    <dgm:pt modelId="{3EF0B482-A2D4-4048-8101-73173886139A}" type="pres">
      <dgm:prSet presAssocID="{AE64BCF1-EE5D-224A-939D-2599FB3DED20}" presName="ellipse2" presStyleLbl="vennNode1" presStyleIdx="4" presStyleCnt="8"/>
      <dgm:spPr/>
    </dgm:pt>
    <dgm:pt modelId="{C8147900-63EF-0341-9FE1-E2FC83AC367F}" type="pres">
      <dgm:prSet presAssocID="{CC663C77-0539-BE4B-BE7D-D4C9F3FEFC23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C1BC31-E154-F544-8F4E-2C1FD858011D}" type="pres">
      <dgm:prSet presAssocID="{CC663C77-0539-BE4B-BE7D-D4C9F3FEFC23}" presName="ellipse3" presStyleLbl="vennNode1" presStyleIdx="6" presStyleCnt="8"/>
      <dgm:spPr/>
    </dgm:pt>
    <dgm:pt modelId="{B5CAA42E-4FA9-C843-A876-1BFA67567045}" type="pres">
      <dgm:prSet presAssocID="{4529F9A9-ABE3-3140-B3DD-933359424B29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B69F44-7597-FA47-AB13-81D019FE618F}" type="pres">
      <dgm:prSet presAssocID="{CE5A018F-0596-294F-9E5C-DA347A7C2E03}" presName="rightChild" presStyleLbl="node2" presStyleIdx="0" presStyleCnt="1" custScaleX="12356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7F7903-9F22-A34C-BB40-AF1CAFF5C617}" type="pres">
      <dgm:prSet presAssocID="{CE5A018F-0596-294F-9E5C-DA347A7C2E03}" presName="parentText1" presStyleLbl="revTx" presStyleIdx="2" presStyleCnt="3" custScaleX="123194" custScaleY="272861" custLinFactNeighborX="-5678" custLinFactNeighborY="62269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B9D44-C290-4F49-A48D-94DFFDD6B50C}" type="presOf" srcId="{8B7AFF19-C810-8F48-B269-99E965A0F4FD}" destId="{B08F5B4B-FC37-F946-A3AC-C6EB8825D9F4}" srcOrd="1" destOrd="0" presId="urn:microsoft.com/office/officeart/2009/3/layout/PhasedProcess"/>
    <dgm:cxn modelId="{3A0F938D-4D14-D643-9404-A264F462DFE5}" type="presOf" srcId="{8FB8366E-E7EE-5148-AB2A-8CBB70544B54}" destId="{0744DBDC-659F-404E-86BF-AF80C30EA405}" srcOrd="1" destOrd="0" presId="urn:microsoft.com/office/officeart/2009/3/layout/PhasedProcess"/>
    <dgm:cxn modelId="{14F698AC-84F8-C24D-A87B-C4409D90AA3D}" srcId="{C093AAEE-1219-644E-B6EB-2A33DAE1F273}" destId="{CC663C77-0539-BE4B-BE7D-D4C9F3FEFC23}" srcOrd="1" destOrd="0" parTransId="{2B28DBFD-523F-6F49-B54A-51D57E1F2AA9}" sibTransId="{C9343690-C0DB-DF40-A260-85A0930D11AD}"/>
    <dgm:cxn modelId="{E224738A-3148-2243-B952-243469F49736}" srcId="{C093AAEE-1219-644E-B6EB-2A33DAE1F273}" destId="{4529F9A9-ABE3-3140-B3DD-933359424B29}" srcOrd="2" destOrd="0" parTransId="{A4743F9E-B6EC-134E-8A6D-101053F641C1}" sibTransId="{2260571A-382B-CE4B-B271-E16D23244483}"/>
    <dgm:cxn modelId="{61A2B6C7-D6E0-1B48-8F69-FE22EAA4A2AF}" srcId="{CE5A018F-0596-294F-9E5C-DA347A7C2E03}" destId="{C093AAEE-1219-644E-B6EB-2A33DAE1F273}" srcOrd="0" destOrd="0" parTransId="{2C6F8A03-ABEA-4A42-A5C1-ED2762E89272}" sibTransId="{0CF4784A-9553-3340-9D61-51CA76E2DC24}"/>
    <dgm:cxn modelId="{992B342F-58FD-C44B-8E96-2AF7D5E09CF7}" srcId="{C093AAEE-1219-644E-B6EB-2A33DAE1F273}" destId="{AE64BCF1-EE5D-224A-939D-2599FB3DED20}" srcOrd="0" destOrd="0" parTransId="{1D6A37DE-77CB-F246-8799-F9C95FB4517F}" sibTransId="{678DE1E9-6AEF-9E40-81E3-14FFD4AB5060}"/>
    <dgm:cxn modelId="{94A7E046-29E6-0842-8241-6DF5C6A1753F}" type="presOf" srcId="{C093AAEE-1219-644E-B6EB-2A33DAE1F273}" destId="{1D7F7903-9F22-A34C-BB40-AF1CAFF5C617}" srcOrd="0" destOrd="0" presId="urn:microsoft.com/office/officeart/2009/3/layout/PhasedProcess"/>
    <dgm:cxn modelId="{ED8FD34F-52E4-834B-A976-FFE660C8A4D4}" srcId="{CE5A018F-0596-294F-9E5C-DA347A7C2E03}" destId="{6454B2C0-8324-1144-A0C7-0D627CA91045}" srcOrd="2" destOrd="0" parTransId="{81013167-C09B-4949-B342-68266C817333}" sibTransId="{BA74A657-3217-E741-BE10-C03ADF613EEA}"/>
    <dgm:cxn modelId="{AB201C42-AD11-9249-BAC4-3F7510FB63D1}" type="presOf" srcId="{AE64BCF1-EE5D-224A-939D-2599FB3DED20}" destId="{C6D3B0A9-B536-034B-96C6-096CF2DBC582}" srcOrd="0" destOrd="0" presId="urn:microsoft.com/office/officeart/2009/3/layout/PhasedProcess"/>
    <dgm:cxn modelId="{EFDB009B-B1C4-BC4F-8615-61DD5AD60D9A}" srcId="{92412D98-B092-134A-94BC-1556C5022292}" destId="{8FB8366E-E7EE-5148-AB2A-8CBB70544B54}" srcOrd="0" destOrd="0" parTransId="{1D1FFF5F-C959-5443-837A-0DDAE19460B1}" sibTransId="{90DE03C9-F9E3-CE48-88BA-F558B5EDDB07}"/>
    <dgm:cxn modelId="{A26F4647-FC3E-944D-A00F-58AFC37741EB}" type="presOf" srcId="{8FB8366E-E7EE-5148-AB2A-8CBB70544B54}" destId="{DA6ACF6A-2103-074B-A5A6-762386E2D4E8}" srcOrd="0" destOrd="0" presId="urn:microsoft.com/office/officeart/2009/3/layout/PhasedProcess"/>
    <dgm:cxn modelId="{96FD29A8-79DE-6148-99BE-E90B54F95E12}" type="presOf" srcId="{CE5A018F-0596-294F-9E5C-DA347A7C2E03}" destId="{82B0BA7B-7305-5441-8C2E-CEDFD2C677F8}" srcOrd="0" destOrd="0" presId="urn:microsoft.com/office/officeart/2009/3/layout/PhasedProcess"/>
    <dgm:cxn modelId="{E19C0993-71A9-6342-BAC1-9DBB6A40145C}" type="presOf" srcId="{CC663C77-0539-BE4B-BE7D-D4C9F3FEFC23}" destId="{C8147900-63EF-0341-9FE1-E2FC83AC367F}" srcOrd="0" destOrd="0" presId="urn:microsoft.com/office/officeart/2009/3/layout/PhasedProcess"/>
    <dgm:cxn modelId="{B8D77D75-832D-7C41-B1BE-BE283A605F1D}" srcId="{6454B2C0-8324-1144-A0C7-0D627CA91045}" destId="{701C3D9B-E463-E740-802B-412AB862FCF8}" srcOrd="0" destOrd="0" parTransId="{B476E4C5-24DE-8141-BBA4-363D0462A5D3}" sibTransId="{C9A29476-FF34-FC4B-8C20-35A0E385F805}"/>
    <dgm:cxn modelId="{7BCADAFF-C511-B64A-9261-178FEA4E58E3}" srcId="{CE5A018F-0596-294F-9E5C-DA347A7C2E03}" destId="{92412D98-B092-134A-94BC-1556C5022292}" srcOrd="1" destOrd="0" parTransId="{2678D26B-B846-EE4E-9F25-78B5BAA05E32}" sibTransId="{F185E937-1C72-364C-9785-D272BCC3B08E}"/>
    <dgm:cxn modelId="{81787935-A81B-E545-BEE7-A89447C6C055}" srcId="{92412D98-B092-134A-94BC-1556C5022292}" destId="{8B7AFF19-C810-8F48-B269-99E965A0F4FD}" srcOrd="1" destOrd="0" parTransId="{4ECB46C8-C96B-404E-8380-02773C5E7724}" sibTransId="{BEEE5A5A-098E-E040-AEFA-AD2659F68523}"/>
    <dgm:cxn modelId="{60D24335-49DA-FE4A-8230-15C9DA5731AB}" type="presOf" srcId="{4529F9A9-ABE3-3140-B3DD-933359424B29}" destId="{B5CAA42E-4FA9-C843-A876-1BFA67567045}" srcOrd="0" destOrd="0" presId="urn:microsoft.com/office/officeart/2009/3/layout/PhasedProcess"/>
    <dgm:cxn modelId="{4277F2E3-110C-8D4A-BC82-A9467535727C}" type="presOf" srcId="{701C3D9B-E463-E740-802B-412AB862FCF8}" destId="{59B69F44-7597-FA47-AB13-81D019FE618F}" srcOrd="0" destOrd="0" presId="urn:microsoft.com/office/officeart/2009/3/layout/PhasedProcess"/>
    <dgm:cxn modelId="{525B9FAD-6301-9645-B721-F9919706D702}" type="presOf" srcId="{6454B2C0-8324-1144-A0C7-0D627CA91045}" destId="{7EC1229F-B711-284E-8859-8F325F96C1BD}" srcOrd="0" destOrd="0" presId="urn:microsoft.com/office/officeart/2009/3/layout/PhasedProcess"/>
    <dgm:cxn modelId="{B7383B12-74CE-DC42-AE7E-C8B8BD75414C}" type="presOf" srcId="{8B7AFF19-C810-8F48-B269-99E965A0F4FD}" destId="{9969CA98-0ED6-1F45-89BE-A91F8EDA5FDF}" srcOrd="0" destOrd="0" presId="urn:microsoft.com/office/officeart/2009/3/layout/PhasedProcess"/>
    <dgm:cxn modelId="{7A04E7AB-3947-1D4E-818F-C4F7F8F7C133}" type="presOf" srcId="{92412D98-B092-134A-94BC-1556C5022292}" destId="{6C4082A4-8130-0B42-AF6C-C1D2FDF0BE88}" srcOrd="0" destOrd="0" presId="urn:microsoft.com/office/officeart/2009/3/layout/PhasedProcess"/>
    <dgm:cxn modelId="{3850E30D-34BD-9C4C-A71E-91A2A11984AD}" type="presParOf" srcId="{82B0BA7B-7305-5441-8C2E-CEDFD2C677F8}" destId="{B03325AA-700F-0140-8DF3-D39885C95FDC}" srcOrd="0" destOrd="0" presId="urn:microsoft.com/office/officeart/2009/3/layout/PhasedProcess"/>
    <dgm:cxn modelId="{CA2CDEA4-E071-9646-BAC4-1F9FA440193F}" type="presParOf" srcId="{82B0BA7B-7305-5441-8C2E-CEDFD2C677F8}" destId="{33215E48-6362-CF43-95B8-E18C4B73B016}" srcOrd="1" destOrd="0" presId="urn:microsoft.com/office/officeart/2009/3/layout/PhasedProcess"/>
    <dgm:cxn modelId="{1F9DAEA0-1C59-7B48-9C85-146F504126EA}" type="presParOf" srcId="{82B0BA7B-7305-5441-8C2E-CEDFD2C677F8}" destId="{6C4082A4-8130-0B42-AF6C-C1D2FDF0BE88}" srcOrd="2" destOrd="0" presId="urn:microsoft.com/office/officeart/2009/3/layout/PhasedProcess"/>
    <dgm:cxn modelId="{D6264518-BA1E-EE4B-AD63-1D36E0315FCD}" type="presParOf" srcId="{82B0BA7B-7305-5441-8C2E-CEDFD2C677F8}" destId="{5564A2DD-D58A-0C4E-A2F3-D771EADD2AF0}" srcOrd="3" destOrd="0" presId="urn:microsoft.com/office/officeart/2009/3/layout/PhasedProcess"/>
    <dgm:cxn modelId="{15524A07-06E2-E94E-AB72-10666FAD6CA9}" type="presParOf" srcId="{82B0BA7B-7305-5441-8C2E-CEDFD2C677F8}" destId="{57703E79-E844-FD49-B291-760851E5B788}" srcOrd="4" destOrd="0" presId="urn:microsoft.com/office/officeart/2009/3/layout/PhasedProcess"/>
    <dgm:cxn modelId="{18D50229-290B-BA44-9E67-DF7785BA70B3}" type="presParOf" srcId="{82B0BA7B-7305-5441-8C2E-CEDFD2C677F8}" destId="{7EC1229F-B711-284E-8859-8F325F96C1BD}" srcOrd="5" destOrd="0" presId="urn:microsoft.com/office/officeart/2009/3/layout/PhasedProcess"/>
    <dgm:cxn modelId="{64C3F6B3-04F0-4F40-80F6-50FDDA6A3C76}" type="presParOf" srcId="{82B0BA7B-7305-5441-8C2E-CEDFD2C677F8}" destId="{EAA7C6C3-0591-3843-BB6A-723D4CD5E4C2}" srcOrd="6" destOrd="0" presId="urn:microsoft.com/office/officeart/2009/3/layout/PhasedProcess"/>
    <dgm:cxn modelId="{689E71C4-54F9-0341-9E27-12B4F67C786E}" type="presParOf" srcId="{EAA7C6C3-0591-3843-BB6A-723D4CD5E4C2}" destId="{DA6ACF6A-2103-074B-A5A6-762386E2D4E8}" srcOrd="0" destOrd="0" presId="urn:microsoft.com/office/officeart/2009/3/layout/PhasedProcess"/>
    <dgm:cxn modelId="{40968097-C43D-994E-B78E-CFA90106BE80}" type="presParOf" srcId="{EAA7C6C3-0591-3843-BB6A-723D4CD5E4C2}" destId="{0744DBDC-659F-404E-86BF-AF80C30EA405}" srcOrd="1" destOrd="0" presId="urn:microsoft.com/office/officeart/2009/3/layout/PhasedProcess"/>
    <dgm:cxn modelId="{47A3109E-FF5F-4F47-BF9F-61D8DD614DEC}" type="presParOf" srcId="{EAA7C6C3-0591-3843-BB6A-723D4CD5E4C2}" destId="{9969CA98-0ED6-1F45-89BE-A91F8EDA5FDF}" srcOrd="2" destOrd="0" presId="urn:microsoft.com/office/officeart/2009/3/layout/PhasedProcess"/>
    <dgm:cxn modelId="{CA819F43-B47F-1649-8972-7B9E460DAD75}" type="presParOf" srcId="{EAA7C6C3-0591-3843-BB6A-723D4CD5E4C2}" destId="{B08F5B4B-FC37-F946-A3AC-C6EB8825D9F4}" srcOrd="3" destOrd="0" presId="urn:microsoft.com/office/officeart/2009/3/layout/PhasedProcess"/>
    <dgm:cxn modelId="{AF38EC66-5A11-0642-B21D-DD34EB7D83F0}" type="presParOf" srcId="{82B0BA7B-7305-5441-8C2E-CEDFD2C677F8}" destId="{3453DC83-CA84-7940-90DE-8903C4FFC42C}" srcOrd="7" destOrd="0" presId="urn:microsoft.com/office/officeart/2009/3/layout/PhasedProcess"/>
    <dgm:cxn modelId="{957EB063-E7C4-BA47-8E17-DC3D2ED3A169}" type="presParOf" srcId="{3453DC83-CA84-7940-90DE-8903C4FFC42C}" destId="{C6D3B0A9-B536-034B-96C6-096CF2DBC582}" srcOrd="0" destOrd="0" presId="urn:microsoft.com/office/officeart/2009/3/layout/PhasedProcess"/>
    <dgm:cxn modelId="{9061A603-9836-2642-AE44-3025E8A2A589}" type="presParOf" srcId="{3453DC83-CA84-7940-90DE-8903C4FFC42C}" destId="{15B64965-B90F-AF40-847F-ED5B62BB5CDF}" srcOrd="1" destOrd="0" presId="urn:microsoft.com/office/officeart/2009/3/layout/PhasedProcess"/>
    <dgm:cxn modelId="{ACC3393C-31BA-274A-BEE4-E79F78ED7493}" type="presParOf" srcId="{3453DC83-CA84-7940-90DE-8903C4FFC42C}" destId="{3EF0B482-A2D4-4048-8101-73173886139A}" srcOrd="2" destOrd="0" presId="urn:microsoft.com/office/officeart/2009/3/layout/PhasedProcess"/>
    <dgm:cxn modelId="{141B6E33-8BAE-0F45-91AC-40BFECF9D65E}" type="presParOf" srcId="{3453DC83-CA84-7940-90DE-8903C4FFC42C}" destId="{C8147900-63EF-0341-9FE1-E2FC83AC367F}" srcOrd="3" destOrd="0" presId="urn:microsoft.com/office/officeart/2009/3/layout/PhasedProcess"/>
    <dgm:cxn modelId="{BC93DBE7-538E-2046-B0D4-CBC9915CBCAE}" type="presParOf" srcId="{3453DC83-CA84-7940-90DE-8903C4FFC42C}" destId="{C3C1BC31-E154-F544-8F4E-2C1FD858011D}" srcOrd="4" destOrd="0" presId="urn:microsoft.com/office/officeart/2009/3/layout/PhasedProcess"/>
    <dgm:cxn modelId="{970C7352-7DA2-D547-A897-B6F36D3A4E9F}" type="presParOf" srcId="{3453DC83-CA84-7940-90DE-8903C4FFC42C}" destId="{B5CAA42E-4FA9-C843-A876-1BFA67567045}" srcOrd="5" destOrd="0" presId="urn:microsoft.com/office/officeart/2009/3/layout/PhasedProcess"/>
    <dgm:cxn modelId="{6565A91F-BA6A-454D-AB9C-A40E6185DDD1}" type="presParOf" srcId="{82B0BA7B-7305-5441-8C2E-CEDFD2C677F8}" destId="{59B69F44-7597-FA47-AB13-81D019FE618F}" srcOrd="8" destOrd="0" presId="urn:microsoft.com/office/officeart/2009/3/layout/PhasedProcess"/>
    <dgm:cxn modelId="{DE3A7B2C-F7A4-8344-924A-CF5708EB649C}" type="presParOf" srcId="{82B0BA7B-7305-5441-8C2E-CEDFD2C677F8}" destId="{1D7F7903-9F22-A34C-BB40-AF1CAFF5C617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6E8229-839B-4EC7-9E26-35FE60ABD0E0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773F601C-0F2B-4DF5-A3B2-F20BF63559B5}">
      <dgm:prSet phldrT="[Text]" custT="1"/>
      <dgm:spPr/>
      <dgm:t>
        <a:bodyPr/>
        <a:lstStyle/>
        <a:p>
          <a:r>
            <a:rPr lang="en-AU" sz="2800" b="1" dirty="0" smtClean="0"/>
            <a:t>build networks of allies </a:t>
          </a:r>
          <a:r>
            <a:rPr lang="en-AU" sz="2800" dirty="0" smtClean="0"/>
            <a:t>with </a:t>
          </a:r>
          <a:r>
            <a:rPr lang="en-AU" sz="2800" b="1" dirty="0" smtClean="0"/>
            <a:t>different stakeholders </a:t>
          </a:r>
          <a:r>
            <a:rPr lang="en-AU" sz="2800" dirty="0" smtClean="0"/>
            <a:t>for advocacy and creating opportunity</a:t>
          </a:r>
          <a:endParaRPr lang="en-AU" sz="2800" dirty="0"/>
        </a:p>
      </dgm:t>
    </dgm:pt>
    <dgm:pt modelId="{87F8C477-F125-45B9-B757-EF4D774CC41B}" type="parTrans" cxnId="{BC80FDE6-A06E-4859-A501-7DECCC0EB085}">
      <dgm:prSet/>
      <dgm:spPr/>
      <dgm:t>
        <a:bodyPr/>
        <a:lstStyle/>
        <a:p>
          <a:endParaRPr lang="en-AU" sz="2000"/>
        </a:p>
      </dgm:t>
    </dgm:pt>
    <dgm:pt modelId="{63B8C282-ED97-4389-A27C-CA537851C690}" type="sibTrans" cxnId="{BC80FDE6-A06E-4859-A501-7DECCC0EB085}">
      <dgm:prSet/>
      <dgm:spPr/>
      <dgm:t>
        <a:bodyPr/>
        <a:lstStyle/>
        <a:p>
          <a:endParaRPr lang="en-AU" sz="2000"/>
        </a:p>
      </dgm:t>
    </dgm:pt>
    <dgm:pt modelId="{B9D624BD-6D26-471E-BDBB-2EF15183E3EE}">
      <dgm:prSet phldrT="[Text]" custT="1"/>
      <dgm:spPr/>
      <dgm:t>
        <a:bodyPr/>
        <a:lstStyle/>
        <a:p>
          <a:r>
            <a:rPr lang="en-AU" sz="2800" b="1" dirty="0" smtClean="0"/>
            <a:t>capacity building </a:t>
          </a:r>
          <a:r>
            <a:rPr lang="en-AU" sz="2800" dirty="0" smtClean="0"/>
            <a:t>should be   </a:t>
          </a:r>
          <a:r>
            <a:rPr lang="en-AU" sz="2800" b="1" dirty="0" smtClean="0"/>
            <a:t>diverse </a:t>
          </a:r>
          <a:r>
            <a:rPr lang="en-AU" sz="2800" b="0" dirty="0" smtClean="0"/>
            <a:t>and</a:t>
          </a:r>
          <a:r>
            <a:rPr lang="en-AU" sz="2800" b="1" dirty="0" smtClean="0"/>
            <a:t> based on needs,       </a:t>
          </a:r>
          <a:r>
            <a:rPr lang="en-AU" sz="2800" b="0" dirty="0" smtClean="0"/>
            <a:t>but</a:t>
          </a:r>
          <a:r>
            <a:rPr lang="en-AU" sz="2800" b="1" dirty="0" smtClean="0"/>
            <a:t> structured</a:t>
          </a:r>
          <a:endParaRPr lang="en-AU" sz="2800" b="1" dirty="0"/>
        </a:p>
      </dgm:t>
    </dgm:pt>
    <dgm:pt modelId="{BB366D4F-0CC6-4AFC-AF1C-0AD5C1CC73CB}" type="parTrans" cxnId="{7A2C79FD-E831-490E-BF80-C1AD9745E6A8}">
      <dgm:prSet/>
      <dgm:spPr/>
      <dgm:t>
        <a:bodyPr/>
        <a:lstStyle/>
        <a:p>
          <a:endParaRPr lang="en-AU" sz="2000"/>
        </a:p>
      </dgm:t>
    </dgm:pt>
    <dgm:pt modelId="{54DF24A2-D576-4535-83E6-FDA511E50255}" type="sibTrans" cxnId="{7A2C79FD-E831-490E-BF80-C1AD9745E6A8}">
      <dgm:prSet/>
      <dgm:spPr/>
      <dgm:t>
        <a:bodyPr/>
        <a:lstStyle/>
        <a:p>
          <a:endParaRPr lang="en-AU" sz="2000"/>
        </a:p>
      </dgm:t>
    </dgm:pt>
    <dgm:pt modelId="{ED55D323-65EA-4777-BB53-913887F9A061}">
      <dgm:prSet phldrT="[Text]" custT="1"/>
      <dgm:spPr/>
      <dgm:t>
        <a:bodyPr/>
        <a:lstStyle/>
        <a:p>
          <a:r>
            <a:rPr lang="en-AU" sz="2800" b="1" dirty="0" smtClean="0"/>
            <a:t>passion</a:t>
          </a:r>
          <a:r>
            <a:rPr lang="en-AU" sz="2800" dirty="0" smtClean="0"/>
            <a:t> and </a:t>
          </a:r>
          <a:r>
            <a:rPr lang="en-AU" sz="2800" b="1" dirty="0" smtClean="0"/>
            <a:t>commitment</a:t>
          </a:r>
          <a:r>
            <a:rPr lang="en-AU" sz="2800" dirty="0" smtClean="0"/>
            <a:t> of </a:t>
          </a:r>
          <a:r>
            <a:rPr lang="en-AU" sz="2800" b="1" dirty="0" smtClean="0"/>
            <a:t>enthusiastic people</a:t>
          </a:r>
          <a:r>
            <a:rPr lang="en-AU" sz="2800" dirty="0" smtClean="0"/>
            <a:t> is key, plus </a:t>
          </a:r>
          <a:r>
            <a:rPr lang="en-AU" sz="2800" b="1" dirty="0" smtClean="0"/>
            <a:t>credibility</a:t>
          </a:r>
          <a:r>
            <a:rPr lang="en-AU" sz="2800" dirty="0" smtClean="0"/>
            <a:t> to have more impact</a:t>
          </a:r>
          <a:endParaRPr lang="en-AU" sz="2800" dirty="0"/>
        </a:p>
      </dgm:t>
    </dgm:pt>
    <dgm:pt modelId="{068C2C9C-FDEB-4AA4-9DB3-D7E40F7E66F1}" type="parTrans" cxnId="{8CDE5687-8865-4983-88B8-56CCFF25339E}">
      <dgm:prSet/>
      <dgm:spPr/>
      <dgm:t>
        <a:bodyPr/>
        <a:lstStyle/>
        <a:p>
          <a:endParaRPr lang="en-AU" sz="2000"/>
        </a:p>
      </dgm:t>
    </dgm:pt>
    <dgm:pt modelId="{C84DB4AC-3EDC-4DB3-A631-1724152B7AE7}" type="sibTrans" cxnId="{8CDE5687-8865-4983-88B8-56CCFF25339E}">
      <dgm:prSet/>
      <dgm:spPr/>
      <dgm:t>
        <a:bodyPr/>
        <a:lstStyle/>
        <a:p>
          <a:endParaRPr lang="en-AU" sz="2000"/>
        </a:p>
      </dgm:t>
    </dgm:pt>
    <dgm:pt modelId="{901F5B37-5E9A-43F6-A331-59A317A4E9D6}" type="pres">
      <dgm:prSet presAssocID="{6F6E8229-839B-4EC7-9E26-35FE60ABD0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4328213-2E66-4CC2-B9F7-61F164330CB3}" type="pres">
      <dgm:prSet presAssocID="{773F601C-0F2B-4DF5-A3B2-F20BF63559B5}" presName="circle1" presStyleLbl="node1" presStyleIdx="0" presStyleCnt="3"/>
      <dgm:spPr/>
    </dgm:pt>
    <dgm:pt modelId="{D584F0F2-916B-43AE-9795-BB33A7EFFA6C}" type="pres">
      <dgm:prSet presAssocID="{773F601C-0F2B-4DF5-A3B2-F20BF63559B5}" presName="space" presStyleCnt="0"/>
      <dgm:spPr/>
    </dgm:pt>
    <dgm:pt modelId="{4A0C28FB-A036-4172-9C2A-3E3E8B087698}" type="pres">
      <dgm:prSet presAssocID="{773F601C-0F2B-4DF5-A3B2-F20BF63559B5}" presName="rect1" presStyleLbl="alignAcc1" presStyleIdx="0" presStyleCnt="3"/>
      <dgm:spPr/>
      <dgm:t>
        <a:bodyPr/>
        <a:lstStyle/>
        <a:p>
          <a:endParaRPr lang="en-AU"/>
        </a:p>
      </dgm:t>
    </dgm:pt>
    <dgm:pt modelId="{D6C93D03-7476-4D16-BEAA-079FBAB9D4F4}" type="pres">
      <dgm:prSet presAssocID="{B9D624BD-6D26-471E-BDBB-2EF15183E3EE}" presName="vertSpace2" presStyleLbl="node1" presStyleIdx="0" presStyleCnt="3"/>
      <dgm:spPr/>
    </dgm:pt>
    <dgm:pt modelId="{07EBD430-86BE-4623-9025-A4E3269E2643}" type="pres">
      <dgm:prSet presAssocID="{B9D624BD-6D26-471E-BDBB-2EF15183E3EE}" presName="circle2" presStyleLbl="node1" presStyleIdx="1" presStyleCnt="3"/>
      <dgm:spPr/>
    </dgm:pt>
    <dgm:pt modelId="{E237FD46-CB46-4D63-AA27-1B889D636583}" type="pres">
      <dgm:prSet presAssocID="{B9D624BD-6D26-471E-BDBB-2EF15183E3EE}" presName="rect2" presStyleLbl="alignAcc1" presStyleIdx="1" presStyleCnt="3"/>
      <dgm:spPr/>
      <dgm:t>
        <a:bodyPr/>
        <a:lstStyle/>
        <a:p>
          <a:endParaRPr lang="en-AU"/>
        </a:p>
      </dgm:t>
    </dgm:pt>
    <dgm:pt modelId="{DEF759DC-B4A5-49FC-9D43-DA71171652CE}" type="pres">
      <dgm:prSet presAssocID="{ED55D323-65EA-4777-BB53-913887F9A061}" presName="vertSpace3" presStyleLbl="node1" presStyleIdx="1" presStyleCnt="3"/>
      <dgm:spPr/>
    </dgm:pt>
    <dgm:pt modelId="{AC50CE38-EA60-4546-982B-19F601D8AC17}" type="pres">
      <dgm:prSet presAssocID="{ED55D323-65EA-4777-BB53-913887F9A061}" presName="circle3" presStyleLbl="node1" presStyleIdx="2" presStyleCnt="3"/>
      <dgm:spPr/>
    </dgm:pt>
    <dgm:pt modelId="{731ED0DA-1249-4B41-9332-3DDEBF475091}" type="pres">
      <dgm:prSet presAssocID="{ED55D323-65EA-4777-BB53-913887F9A061}" presName="rect3" presStyleLbl="alignAcc1" presStyleIdx="2" presStyleCnt="3"/>
      <dgm:spPr/>
      <dgm:t>
        <a:bodyPr/>
        <a:lstStyle/>
        <a:p>
          <a:endParaRPr lang="en-AU"/>
        </a:p>
      </dgm:t>
    </dgm:pt>
    <dgm:pt modelId="{CD827995-7CDD-4BE2-A9CB-7736A45B6778}" type="pres">
      <dgm:prSet presAssocID="{773F601C-0F2B-4DF5-A3B2-F20BF63559B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0B90D7-617B-4EF9-9E88-8EEAA973B23F}" type="pres">
      <dgm:prSet presAssocID="{B9D624BD-6D26-471E-BDBB-2EF15183E3E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0E4EFF-7A1A-4CF3-B04A-4435D27B0F86}" type="pres">
      <dgm:prSet presAssocID="{ED55D323-65EA-4777-BB53-913887F9A06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2539340-ED29-4852-A99E-99949B22F71C}" type="presOf" srcId="{ED55D323-65EA-4777-BB53-913887F9A061}" destId="{731ED0DA-1249-4B41-9332-3DDEBF475091}" srcOrd="0" destOrd="0" presId="urn:microsoft.com/office/officeart/2005/8/layout/target3"/>
    <dgm:cxn modelId="{F917DEF8-FF81-407F-B3E6-8E8AEB071219}" type="presOf" srcId="{6F6E8229-839B-4EC7-9E26-35FE60ABD0E0}" destId="{901F5B37-5E9A-43F6-A331-59A317A4E9D6}" srcOrd="0" destOrd="0" presId="urn:microsoft.com/office/officeart/2005/8/layout/target3"/>
    <dgm:cxn modelId="{8FA48E8B-81DE-441E-B5BF-ECC56523E45D}" type="presOf" srcId="{773F601C-0F2B-4DF5-A3B2-F20BF63559B5}" destId="{4A0C28FB-A036-4172-9C2A-3E3E8B087698}" srcOrd="0" destOrd="0" presId="urn:microsoft.com/office/officeart/2005/8/layout/target3"/>
    <dgm:cxn modelId="{465BCB13-F23F-40FB-B486-D1C2AACE06CE}" type="presOf" srcId="{773F601C-0F2B-4DF5-A3B2-F20BF63559B5}" destId="{CD827995-7CDD-4BE2-A9CB-7736A45B6778}" srcOrd="1" destOrd="0" presId="urn:microsoft.com/office/officeart/2005/8/layout/target3"/>
    <dgm:cxn modelId="{BC80FDE6-A06E-4859-A501-7DECCC0EB085}" srcId="{6F6E8229-839B-4EC7-9E26-35FE60ABD0E0}" destId="{773F601C-0F2B-4DF5-A3B2-F20BF63559B5}" srcOrd="0" destOrd="0" parTransId="{87F8C477-F125-45B9-B757-EF4D774CC41B}" sibTransId="{63B8C282-ED97-4389-A27C-CA537851C690}"/>
    <dgm:cxn modelId="{3B9F6ACB-76A0-4856-A907-3EB181D36EDC}" type="presOf" srcId="{B9D624BD-6D26-471E-BDBB-2EF15183E3EE}" destId="{E237FD46-CB46-4D63-AA27-1B889D636583}" srcOrd="0" destOrd="0" presId="urn:microsoft.com/office/officeart/2005/8/layout/target3"/>
    <dgm:cxn modelId="{7A2C79FD-E831-490E-BF80-C1AD9745E6A8}" srcId="{6F6E8229-839B-4EC7-9E26-35FE60ABD0E0}" destId="{B9D624BD-6D26-471E-BDBB-2EF15183E3EE}" srcOrd="1" destOrd="0" parTransId="{BB366D4F-0CC6-4AFC-AF1C-0AD5C1CC73CB}" sibTransId="{54DF24A2-D576-4535-83E6-FDA511E50255}"/>
    <dgm:cxn modelId="{8CDE5687-8865-4983-88B8-56CCFF25339E}" srcId="{6F6E8229-839B-4EC7-9E26-35FE60ABD0E0}" destId="{ED55D323-65EA-4777-BB53-913887F9A061}" srcOrd="2" destOrd="0" parTransId="{068C2C9C-FDEB-4AA4-9DB3-D7E40F7E66F1}" sibTransId="{C84DB4AC-3EDC-4DB3-A631-1724152B7AE7}"/>
    <dgm:cxn modelId="{B62E00E8-EA50-4586-B9EE-19FD0984677C}" type="presOf" srcId="{ED55D323-65EA-4777-BB53-913887F9A061}" destId="{6D0E4EFF-7A1A-4CF3-B04A-4435D27B0F86}" srcOrd="1" destOrd="0" presId="urn:microsoft.com/office/officeart/2005/8/layout/target3"/>
    <dgm:cxn modelId="{96CAB7C1-85C5-4870-8651-A466D8331EF9}" type="presOf" srcId="{B9D624BD-6D26-471E-BDBB-2EF15183E3EE}" destId="{170B90D7-617B-4EF9-9E88-8EEAA973B23F}" srcOrd="1" destOrd="0" presId="urn:microsoft.com/office/officeart/2005/8/layout/target3"/>
    <dgm:cxn modelId="{4D7208AC-E3F8-4608-ADC9-BEBF1D9A5C42}" type="presParOf" srcId="{901F5B37-5E9A-43F6-A331-59A317A4E9D6}" destId="{B4328213-2E66-4CC2-B9F7-61F164330CB3}" srcOrd="0" destOrd="0" presId="urn:microsoft.com/office/officeart/2005/8/layout/target3"/>
    <dgm:cxn modelId="{AC2B74F3-00FB-4B0B-8E77-159CDFC65B7A}" type="presParOf" srcId="{901F5B37-5E9A-43F6-A331-59A317A4E9D6}" destId="{D584F0F2-916B-43AE-9795-BB33A7EFFA6C}" srcOrd="1" destOrd="0" presId="urn:microsoft.com/office/officeart/2005/8/layout/target3"/>
    <dgm:cxn modelId="{C0B93B4D-4A83-47AF-947A-3CB5DE818804}" type="presParOf" srcId="{901F5B37-5E9A-43F6-A331-59A317A4E9D6}" destId="{4A0C28FB-A036-4172-9C2A-3E3E8B087698}" srcOrd="2" destOrd="0" presId="urn:microsoft.com/office/officeart/2005/8/layout/target3"/>
    <dgm:cxn modelId="{D6671E0C-376F-4AA5-BF34-55B67F6BA3EA}" type="presParOf" srcId="{901F5B37-5E9A-43F6-A331-59A317A4E9D6}" destId="{D6C93D03-7476-4D16-BEAA-079FBAB9D4F4}" srcOrd="3" destOrd="0" presId="urn:microsoft.com/office/officeart/2005/8/layout/target3"/>
    <dgm:cxn modelId="{57A56BE5-D3C6-4A9C-9CD0-93EE5288AACF}" type="presParOf" srcId="{901F5B37-5E9A-43F6-A331-59A317A4E9D6}" destId="{07EBD430-86BE-4623-9025-A4E3269E2643}" srcOrd="4" destOrd="0" presId="urn:microsoft.com/office/officeart/2005/8/layout/target3"/>
    <dgm:cxn modelId="{0946C97A-3E86-4C70-8151-9B43B45596EC}" type="presParOf" srcId="{901F5B37-5E9A-43F6-A331-59A317A4E9D6}" destId="{E237FD46-CB46-4D63-AA27-1B889D636583}" srcOrd="5" destOrd="0" presId="urn:microsoft.com/office/officeart/2005/8/layout/target3"/>
    <dgm:cxn modelId="{98B83B90-ECD7-456A-ACAA-2CF4E1EF417A}" type="presParOf" srcId="{901F5B37-5E9A-43F6-A331-59A317A4E9D6}" destId="{DEF759DC-B4A5-49FC-9D43-DA71171652CE}" srcOrd="6" destOrd="0" presId="urn:microsoft.com/office/officeart/2005/8/layout/target3"/>
    <dgm:cxn modelId="{C72E6C43-CBBE-4044-84F5-3BE63769CA7D}" type="presParOf" srcId="{901F5B37-5E9A-43F6-A331-59A317A4E9D6}" destId="{AC50CE38-EA60-4546-982B-19F601D8AC17}" srcOrd="7" destOrd="0" presId="urn:microsoft.com/office/officeart/2005/8/layout/target3"/>
    <dgm:cxn modelId="{D0FD1711-06D0-43C0-90A0-68B709000603}" type="presParOf" srcId="{901F5B37-5E9A-43F6-A331-59A317A4E9D6}" destId="{731ED0DA-1249-4B41-9332-3DDEBF475091}" srcOrd="8" destOrd="0" presId="urn:microsoft.com/office/officeart/2005/8/layout/target3"/>
    <dgm:cxn modelId="{B1221BB9-BB10-4806-BD9A-C7B2278D8AF5}" type="presParOf" srcId="{901F5B37-5E9A-43F6-A331-59A317A4E9D6}" destId="{CD827995-7CDD-4BE2-A9CB-7736A45B6778}" srcOrd="9" destOrd="0" presId="urn:microsoft.com/office/officeart/2005/8/layout/target3"/>
    <dgm:cxn modelId="{71E8B67C-E421-4EE4-B5C7-5C0B1BDB3014}" type="presParOf" srcId="{901F5B37-5E9A-43F6-A331-59A317A4E9D6}" destId="{170B90D7-617B-4EF9-9E88-8EEAA973B23F}" srcOrd="10" destOrd="0" presId="urn:microsoft.com/office/officeart/2005/8/layout/target3"/>
    <dgm:cxn modelId="{5FD70055-79FB-46DC-8817-6610294CF4BB}" type="presParOf" srcId="{901F5B37-5E9A-43F6-A331-59A317A4E9D6}" destId="{6D0E4EFF-7A1A-4CF3-B04A-4435D27B0F8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8C17B-2BAB-4CC7-A991-EA4DEC7F21FE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7B6954B4-DE4C-45EE-9272-7F6892DDDF0A}">
      <dgm:prSet phldrT="[Text]"/>
      <dgm:spPr>
        <a:solidFill>
          <a:srgbClr val="FFFF00">
            <a:alpha val="60000"/>
          </a:srgbClr>
        </a:solidFill>
      </dgm:spPr>
      <dgm:t>
        <a:bodyPr/>
        <a:lstStyle/>
        <a:p>
          <a:r>
            <a:rPr lang="en-AU" b="1" dirty="0" smtClean="0"/>
            <a:t>Culture/Motivation</a:t>
          </a:r>
          <a:endParaRPr lang="en-AU" b="1" dirty="0"/>
        </a:p>
      </dgm:t>
    </dgm:pt>
    <dgm:pt modelId="{CD92E968-056D-4442-9A72-BD7F391929F6}" type="parTrans" cxnId="{8803A0F3-267D-48FC-A390-A2A88076454E}">
      <dgm:prSet/>
      <dgm:spPr/>
      <dgm:t>
        <a:bodyPr/>
        <a:lstStyle/>
        <a:p>
          <a:endParaRPr lang="en-AU"/>
        </a:p>
      </dgm:t>
    </dgm:pt>
    <dgm:pt modelId="{91AA891C-D3FE-43D4-9555-2B3D32E39AEF}" type="sibTrans" cxnId="{8803A0F3-267D-48FC-A390-A2A88076454E}">
      <dgm:prSet/>
      <dgm:spPr/>
      <dgm:t>
        <a:bodyPr/>
        <a:lstStyle/>
        <a:p>
          <a:endParaRPr lang="en-AU"/>
        </a:p>
      </dgm:t>
    </dgm:pt>
    <dgm:pt modelId="{304D7429-3C03-4A48-B5BF-D015C61C0822}">
      <dgm:prSet phldrT="[Text]" custT="1"/>
      <dgm:spPr>
        <a:solidFill>
          <a:srgbClr val="008000">
            <a:alpha val="61000"/>
          </a:srgbClr>
        </a:solidFill>
      </dgm:spPr>
      <dgm:t>
        <a:bodyPr/>
        <a:lstStyle/>
        <a:p>
          <a:r>
            <a:rPr lang="en-AU" sz="4400" b="1" dirty="0" smtClean="0"/>
            <a:t>Capacity</a:t>
          </a:r>
          <a:endParaRPr lang="en-AU" sz="4400" b="1" dirty="0"/>
        </a:p>
      </dgm:t>
    </dgm:pt>
    <dgm:pt modelId="{BD0451A8-CD99-4874-AC1A-9CCDBF018BE5}" type="parTrans" cxnId="{0FD7E3F7-981E-4FE3-BED5-BA97D35F6944}">
      <dgm:prSet/>
      <dgm:spPr/>
      <dgm:t>
        <a:bodyPr/>
        <a:lstStyle/>
        <a:p>
          <a:endParaRPr lang="en-AU"/>
        </a:p>
      </dgm:t>
    </dgm:pt>
    <dgm:pt modelId="{0267D597-C364-4D90-AFA0-06B94F68E76F}" type="sibTrans" cxnId="{0FD7E3F7-981E-4FE3-BED5-BA97D35F6944}">
      <dgm:prSet/>
      <dgm:spPr/>
      <dgm:t>
        <a:bodyPr/>
        <a:lstStyle/>
        <a:p>
          <a:endParaRPr lang="en-AU"/>
        </a:p>
      </dgm:t>
    </dgm:pt>
    <dgm:pt modelId="{EA70BDA8-44D2-4935-B315-128E01DE1D6F}">
      <dgm:prSet phldrT="[Text]" custT="1"/>
      <dgm:spPr>
        <a:solidFill>
          <a:schemeClr val="tx2">
            <a:lumMod val="50000"/>
            <a:alpha val="49000"/>
          </a:schemeClr>
        </a:solidFill>
      </dgm:spPr>
      <dgm:t>
        <a:bodyPr/>
        <a:lstStyle/>
        <a:p>
          <a:r>
            <a:rPr lang="en-AU" sz="4800" b="1" dirty="0" smtClean="0"/>
            <a:t>Enabling Context</a:t>
          </a:r>
          <a:endParaRPr lang="en-AU" sz="4800" b="1" dirty="0"/>
        </a:p>
      </dgm:t>
    </dgm:pt>
    <dgm:pt modelId="{4F1E3A74-485A-40FA-978E-8A815536BD58}" type="parTrans" cxnId="{C93D158E-929E-4F34-A648-E50C84A16DD1}">
      <dgm:prSet/>
      <dgm:spPr/>
      <dgm:t>
        <a:bodyPr/>
        <a:lstStyle/>
        <a:p>
          <a:endParaRPr lang="en-AU"/>
        </a:p>
      </dgm:t>
    </dgm:pt>
    <dgm:pt modelId="{D5C5DF37-5B06-4A3C-A017-D654016B3B88}" type="sibTrans" cxnId="{C93D158E-929E-4F34-A648-E50C84A16DD1}">
      <dgm:prSet/>
      <dgm:spPr/>
      <dgm:t>
        <a:bodyPr/>
        <a:lstStyle/>
        <a:p>
          <a:endParaRPr lang="en-AU"/>
        </a:p>
      </dgm:t>
    </dgm:pt>
    <dgm:pt modelId="{4262B41F-61C7-45D2-AA5D-C9460144A26C}" type="pres">
      <dgm:prSet presAssocID="{E418C17B-2BAB-4CC7-A991-EA4DEC7F21F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0EBEDCC-3B40-44F0-91FD-6BEADE832FA3}" type="pres">
      <dgm:prSet presAssocID="{EA70BDA8-44D2-4935-B315-128E01DE1D6F}" presName="circ1" presStyleLbl="vennNode1" presStyleIdx="0" presStyleCnt="3" custScaleX="130854"/>
      <dgm:spPr/>
      <dgm:t>
        <a:bodyPr/>
        <a:lstStyle/>
        <a:p>
          <a:endParaRPr lang="en-AU"/>
        </a:p>
      </dgm:t>
    </dgm:pt>
    <dgm:pt modelId="{8B20934C-0047-45BC-BB14-7A688D8F8613}" type="pres">
      <dgm:prSet presAssocID="{EA70BDA8-44D2-4935-B315-128E01DE1D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0E3D8C-2B07-438E-BD68-084A693B3CE1}" type="pres">
      <dgm:prSet presAssocID="{304D7429-3C03-4A48-B5BF-D015C61C0822}" presName="circ2" presStyleLbl="vennNode1" presStyleIdx="1" presStyleCnt="3" custScaleX="144210" custLinFactNeighborX="21243" custLinFactNeighborY="2546"/>
      <dgm:spPr/>
      <dgm:t>
        <a:bodyPr/>
        <a:lstStyle/>
        <a:p>
          <a:endParaRPr lang="en-AU"/>
        </a:p>
      </dgm:t>
    </dgm:pt>
    <dgm:pt modelId="{9FC5DBB4-2A07-421C-8ECC-24141288A9A3}" type="pres">
      <dgm:prSet presAssocID="{304D7429-3C03-4A48-B5BF-D015C61C08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90A3A0-1B88-4016-BEEB-3995CEBE27D5}" type="pres">
      <dgm:prSet presAssocID="{7B6954B4-DE4C-45EE-9272-7F6892DDDF0A}" presName="circ3" presStyleLbl="vennNode1" presStyleIdx="2" presStyleCnt="3" custScaleX="147771" custLinFactNeighborX="-15921" custLinFactNeighborY="231"/>
      <dgm:spPr/>
      <dgm:t>
        <a:bodyPr/>
        <a:lstStyle/>
        <a:p>
          <a:endParaRPr lang="en-AU"/>
        </a:p>
      </dgm:t>
    </dgm:pt>
    <dgm:pt modelId="{A300DD11-C4E6-4D92-B120-84BF20297BF5}" type="pres">
      <dgm:prSet presAssocID="{7B6954B4-DE4C-45EE-9272-7F6892DDDF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FD7E3F7-981E-4FE3-BED5-BA97D35F6944}" srcId="{E418C17B-2BAB-4CC7-A991-EA4DEC7F21FE}" destId="{304D7429-3C03-4A48-B5BF-D015C61C0822}" srcOrd="1" destOrd="0" parTransId="{BD0451A8-CD99-4874-AC1A-9CCDBF018BE5}" sibTransId="{0267D597-C364-4D90-AFA0-06B94F68E76F}"/>
    <dgm:cxn modelId="{4D3409C2-A3AE-46BB-B60E-D3FBF52A0190}" type="presOf" srcId="{7B6954B4-DE4C-45EE-9272-7F6892DDDF0A}" destId="{3B90A3A0-1B88-4016-BEEB-3995CEBE27D5}" srcOrd="0" destOrd="0" presId="urn:microsoft.com/office/officeart/2005/8/layout/venn1"/>
    <dgm:cxn modelId="{D8DD4689-F1B8-4BD9-B49C-8032753E56AA}" type="presOf" srcId="{304D7429-3C03-4A48-B5BF-D015C61C0822}" destId="{9FC5DBB4-2A07-421C-8ECC-24141288A9A3}" srcOrd="1" destOrd="0" presId="urn:microsoft.com/office/officeart/2005/8/layout/venn1"/>
    <dgm:cxn modelId="{8803A0F3-267D-48FC-A390-A2A88076454E}" srcId="{E418C17B-2BAB-4CC7-A991-EA4DEC7F21FE}" destId="{7B6954B4-DE4C-45EE-9272-7F6892DDDF0A}" srcOrd="2" destOrd="0" parTransId="{CD92E968-056D-4442-9A72-BD7F391929F6}" sibTransId="{91AA891C-D3FE-43D4-9555-2B3D32E39AEF}"/>
    <dgm:cxn modelId="{294AFA07-FF70-412A-BFF5-9CE1F2988495}" type="presOf" srcId="{7B6954B4-DE4C-45EE-9272-7F6892DDDF0A}" destId="{A300DD11-C4E6-4D92-B120-84BF20297BF5}" srcOrd="1" destOrd="0" presId="urn:microsoft.com/office/officeart/2005/8/layout/venn1"/>
    <dgm:cxn modelId="{C93D158E-929E-4F34-A648-E50C84A16DD1}" srcId="{E418C17B-2BAB-4CC7-A991-EA4DEC7F21FE}" destId="{EA70BDA8-44D2-4935-B315-128E01DE1D6F}" srcOrd="0" destOrd="0" parTransId="{4F1E3A74-485A-40FA-978E-8A815536BD58}" sibTransId="{D5C5DF37-5B06-4A3C-A017-D654016B3B88}"/>
    <dgm:cxn modelId="{719E5763-B509-48C8-8C6E-4444E10DB410}" type="presOf" srcId="{304D7429-3C03-4A48-B5BF-D015C61C0822}" destId="{DE0E3D8C-2B07-438E-BD68-084A693B3CE1}" srcOrd="0" destOrd="0" presId="urn:microsoft.com/office/officeart/2005/8/layout/venn1"/>
    <dgm:cxn modelId="{3FC2F57E-5062-44E7-B613-02CA5BDAC78C}" type="presOf" srcId="{EA70BDA8-44D2-4935-B315-128E01DE1D6F}" destId="{8B20934C-0047-45BC-BB14-7A688D8F8613}" srcOrd="1" destOrd="0" presId="urn:microsoft.com/office/officeart/2005/8/layout/venn1"/>
    <dgm:cxn modelId="{21CB8B58-20C6-4F50-B45A-C0A545ABAD36}" type="presOf" srcId="{E418C17B-2BAB-4CC7-A991-EA4DEC7F21FE}" destId="{4262B41F-61C7-45D2-AA5D-C9460144A26C}" srcOrd="0" destOrd="0" presId="urn:microsoft.com/office/officeart/2005/8/layout/venn1"/>
    <dgm:cxn modelId="{1F90FF9B-88F6-457A-9D67-C94BD770A8CE}" type="presOf" srcId="{EA70BDA8-44D2-4935-B315-128E01DE1D6F}" destId="{D0EBEDCC-3B40-44F0-91FD-6BEADE832FA3}" srcOrd="0" destOrd="0" presId="urn:microsoft.com/office/officeart/2005/8/layout/venn1"/>
    <dgm:cxn modelId="{4CA453E2-39C9-45D1-BA74-FA93E7DA8C77}" type="presParOf" srcId="{4262B41F-61C7-45D2-AA5D-C9460144A26C}" destId="{D0EBEDCC-3B40-44F0-91FD-6BEADE832FA3}" srcOrd="0" destOrd="0" presId="urn:microsoft.com/office/officeart/2005/8/layout/venn1"/>
    <dgm:cxn modelId="{7BAC438F-2E4E-4E25-98AE-273E31A56771}" type="presParOf" srcId="{4262B41F-61C7-45D2-AA5D-C9460144A26C}" destId="{8B20934C-0047-45BC-BB14-7A688D8F8613}" srcOrd="1" destOrd="0" presId="urn:microsoft.com/office/officeart/2005/8/layout/venn1"/>
    <dgm:cxn modelId="{6229D597-CBD1-4AD9-876C-C5E361757AA3}" type="presParOf" srcId="{4262B41F-61C7-45D2-AA5D-C9460144A26C}" destId="{DE0E3D8C-2B07-438E-BD68-084A693B3CE1}" srcOrd="2" destOrd="0" presId="urn:microsoft.com/office/officeart/2005/8/layout/venn1"/>
    <dgm:cxn modelId="{3B67DFE7-F18E-4866-8C21-3897EC9DCD8A}" type="presParOf" srcId="{4262B41F-61C7-45D2-AA5D-C9460144A26C}" destId="{9FC5DBB4-2A07-421C-8ECC-24141288A9A3}" srcOrd="3" destOrd="0" presId="urn:microsoft.com/office/officeart/2005/8/layout/venn1"/>
    <dgm:cxn modelId="{C485AFE0-B270-4BC5-B7F5-97D10EDDDF64}" type="presParOf" srcId="{4262B41F-61C7-45D2-AA5D-C9460144A26C}" destId="{3B90A3A0-1B88-4016-BEEB-3995CEBE27D5}" srcOrd="4" destOrd="0" presId="urn:microsoft.com/office/officeart/2005/8/layout/venn1"/>
    <dgm:cxn modelId="{B98C6599-2643-4E4A-BC71-FFE46ECD9AD7}" type="presParOf" srcId="{4262B41F-61C7-45D2-AA5D-C9460144A26C}" destId="{A300DD11-C4E6-4D92-B120-84BF20297BF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522FD-344A-C84F-8AE5-764B0701E17C}" type="doc">
      <dgm:prSet loTypeId="urn:microsoft.com/office/officeart/2005/8/layout/vList4" loCatId="relationship" qsTypeId="urn:microsoft.com/office/officeart/2005/8/quickstyle/simple4" qsCatId="simple" csTypeId="urn:microsoft.com/office/officeart/2005/8/colors/colorful1" csCatId="colorful" phldr="1"/>
      <dgm:spPr/>
    </dgm:pt>
    <dgm:pt modelId="{62ED809D-AAA3-B64A-95FD-271F489EE97E}">
      <dgm:prSet phldrT="[Text]"/>
      <dgm:spPr/>
      <dgm:t>
        <a:bodyPr/>
        <a:lstStyle/>
        <a:p>
          <a:r>
            <a:rPr lang="en-US" dirty="0" smtClean="0"/>
            <a:t>Internal Management</a:t>
          </a:r>
          <a:endParaRPr lang="en-US" dirty="0"/>
        </a:p>
      </dgm:t>
    </dgm:pt>
    <dgm:pt modelId="{29CCA681-10A0-F342-BBD6-F3855300C3BE}" type="parTrans" cxnId="{CC36BB95-264E-314A-8F5A-3F8F400F86D8}">
      <dgm:prSet/>
      <dgm:spPr/>
      <dgm:t>
        <a:bodyPr/>
        <a:lstStyle/>
        <a:p>
          <a:endParaRPr lang="en-US"/>
        </a:p>
      </dgm:t>
    </dgm:pt>
    <dgm:pt modelId="{72E684BB-B150-644C-A599-ADB692496C7E}" type="sibTrans" cxnId="{CC36BB95-264E-314A-8F5A-3F8F400F86D8}">
      <dgm:prSet/>
      <dgm:spPr/>
      <dgm:t>
        <a:bodyPr/>
        <a:lstStyle/>
        <a:p>
          <a:endParaRPr lang="en-US"/>
        </a:p>
      </dgm:t>
    </dgm:pt>
    <dgm:pt modelId="{C7256D7A-9F1D-5C48-9D55-07C542AEBCF1}">
      <dgm:prSet phldrT="[Text]"/>
      <dgm:spPr/>
      <dgm:t>
        <a:bodyPr/>
        <a:lstStyle/>
        <a:p>
          <a:r>
            <a:rPr lang="en-US" dirty="0" smtClean="0"/>
            <a:t>Networking &amp; Advocacy</a:t>
          </a:r>
          <a:endParaRPr lang="en-US" dirty="0"/>
        </a:p>
      </dgm:t>
    </dgm:pt>
    <dgm:pt modelId="{5818D950-D3AB-C54D-A862-4A8E4A88C16C}" type="parTrans" cxnId="{C6A942BE-D102-0449-A0BF-07D0029157C8}">
      <dgm:prSet/>
      <dgm:spPr/>
      <dgm:t>
        <a:bodyPr/>
        <a:lstStyle/>
        <a:p>
          <a:endParaRPr lang="en-US"/>
        </a:p>
      </dgm:t>
    </dgm:pt>
    <dgm:pt modelId="{97E1DFF5-BE11-A84D-A272-99A2E2E30C3A}" type="sibTrans" cxnId="{C6A942BE-D102-0449-A0BF-07D0029157C8}">
      <dgm:prSet/>
      <dgm:spPr/>
      <dgm:t>
        <a:bodyPr/>
        <a:lstStyle/>
        <a:p>
          <a:endParaRPr lang="en-US"/>
        </a:p>
      </dgm:t>
    </dgm:pt>
    <dgm:pt modelId="{D7488BBF-B942-4344-8BFB-66D6E9638C5C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22467FF5-13FC-264D-972A-E52DDA4C5217}" type="parTrans" cxnId="{2F72AE5E-4008-3345-8852-926778A3EF21}">
      <dgm:prSet/>
      <dgm:spPr/>
      <dgm:t>
        <a:bodyPr/>
        <a:lstStyle/>
        <a:p>
          <a:endParaRPr lang="en-US"/>
        </a:p>
      </dgm:t>
    </dgm:pt>
    <dgm:pt modelId="{69EA13EF-10CE-0743-80AF-3B65DE32FC60}" type="sibTrans" cxnId="{2F72AE5E-4008-3345-8852-926778A3EF21}">
      <dgm:prSet/>
      <dgm:spPr/>
      <dgm:t>
        <a:bodyPr/>
        <a:lstStyle/>
        <a:p>
          <a:endParaRPr lang="en-US"/>
        </a:p>
      </dgm:t>
    </dgm:pt>
    <dgm:pt modelId="{E604C46E-5360-7A4B-B009-2D67B85C539D}">
      <dgm:prSet phldrT="[Text]"/>
      <dgm:spPr/>
      <dgm:t>
        <a:bodyPr/>
        <a:lstStyle/>
        <a:p>
          <a:r>
            <a:rPr lang="en-US" dirty="0" smtClean="0"/>
            <a:t>Study/Research</a:t>
          </a:r>
          <a:endParaRPr lang="en-US" dirty="0"/>
        </a:p>
      </dgm:t>
    </dgm:pt>
    <dgm:pt modelId="{2D01F0E1-41BE-354F-BE51-DDE5CAC2E72E}" type="parTrans" cxnId="{D0EEDCD2-21E0-3647-A657-C654FBADB82F}">
      <dgm:prSet/>
      <dgm:spPr/>
      <dgm:t>
        <a:bodyPr/>
        <a:lstStyle/>
        <a:p>
          <a:endParaRPr lang="en-US"/>
        </a:p>
      </dgm:t>
    </dgm:pt>
    <dgm:pt modelId="{189F17BD-B72F-FB4A-AFD2-DBF98FD4361E}" type="sibTrans" cxnId="{D0EEDCD2-21E0-3647-A657-C654FBADB82F}">
      <dgm:prSet/>
      <dgm:spPr/>
      <dgm:t>
        <a:bodyPr/>
        <a:lstStyle/>
        <a:p>
          <a:endParaRPr lang="en-US"/>
        </a:p>
      </dgm:t>
    </dgm:pt>
    <dgm:pt modelId="{9C595C7F-382F-124E-9511-518EA7CDCD34}" type="pres">
      <dgm:prSet presAssocID="{7F3522FD-344A-C84F-8AE5-764B0701E17C}" presName="linear" presStyleCnt="0">
        <dgm:presLayoutVars>
          <dgm:dir/>
          <dgm:resizeHandles val="exact"/>
        </dgm:presLayoutVars>
      </dgm:prSet>
      <dgm:spPr/>
    </dgm:pt>
    <dgm:pt modelId="{F775A78F-A0DF-A74E-895D-601D92D4B0C2}" type="pres">
      <dgm:prSet presAssocID="{62ED809D-AAA3-B64A-95FD-271F489EE97E}" presName="comp" presStyleCnt="0"/>
      <dgm:spPr/>
    </dgm:pt>
    <dgm:pt modelId="{239004D0-5D00-CF48-9ACA-93F135D6000B}" type="pres">
      <dgm:prSet presAssocID="{62ED809D-AAA3-B64A-95FD-271F489EE97E}" presName="box" presStyleLbl="node1" presStyleIdx="0" presStyleCnt="4"/>
      <dgm:spPr/>
      <dgm:t>
        <a:bodyPr/>
        <a:lstStyle/>
        <a:p>
          <a:endParaRPr lang="en-US"/>
        </a:p>
      </dgm:t>
    </dgm:pt>
    <dgm:pt modelId="{8B29A597-E58C-584B-867E-8015FEEDA525}" type="pres">
      <dgm:prSet presAssocID="{62ED809D-AAA3-B64A-95FD-271F489EE97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3F6EFC-2770-D04F-89F6-C2A862B34C3F}" type="pres">
      <dgm:prSet presAssocID="{62ED809D-AAA3-B64A-95FD-271F489EE97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64DDD-04F7-004C-90C5-5301087D620C}" type="pres">
      <dgm:prSet presAssocID="{72E684BB-B150-644C-A599-ADB692496C7E}" presName="spacer" presStyleCnt="0"/>
      <dgm:spPr/>
    </dgm:pt>
    <dgm:pt modelId="{44FB4601-E95A-674C-A828-9504095A87F8}" type="pres">
      <dgm:prSet presAssocID="{C7256D7A-9F1D-5C48-9D55-07C542AEBCF1}" presName="comp" presStyleCnt="0"/>
      <dgm:spPr/>
    </dgm:pt>
    <dgm:pt modelId="{95B33F3E-3F6A-9A4C-B14C-4BCBB293532F}" type="pres">
      <dgm:prSet presAssocID="{C7256D7A-9F1D-5C48-9D55-07C542AEBCF1}" presName="box" presStyleLbl="node1" presStyleIdx="1" presStyleCnt="4"/>
      <dgm:spPr/>
      <dgm:t>
        <a:bodyPr/>
        <a:lstStyle/>
        <a:p>
          <a:endParaRPr lang="en-US"/>
        </a:p>
      </dgm:t>
    </dgm:pt>
    <dgm:pt modelId="{408C961B-3F76-5D4D-9670-976CEC5DE0F5}" type="pres">
      <dgm:prSet presAssocID="{C7256D7A-9F1D-5C48-9D55-07C542AEBCF1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600DE0A-5C35-EF49-90D2-6235632B0E9C}" type="pres">
      <dgm:prSet presAssocID="{C7256D7A-9F1D-5C48-9D55-07C542AEBCF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55BCD-15CB-F34D-9CA7-0DAA6C4BCDF8}" type="pres">
      <dgm:prSet presAssocID="{97E1DFF5-BE11-A84D-A272-99A2E2E30C3A}" presName="spacer" presStyleCnt="0"/>
      <dgm:spPr/>
    </dgm:pt>
    <dgm:pt modelId="{3C879F90-6AAB-D045-9EF0-B9C40F1807CA}" type="pres">
      <dgm:prSet presAssocID="{D7488BBF-B942-4344-8BFB-66D6E9638C5C}" presName="comp" presStyleCnt="0"/>
      <dgm:spPr/>
    </dgm:pt>
    <dgm:pt modelId="{8A03E7F0-FB97-814D-9546-980EA1653E72}" type="pres">
      <dgm:prSet presAssocID="{D7488BBF-B942-4344-8BFB-66D6E9638C5C}" presName="box" presStyleLbl="node1" presStyleIdx="2" presStyleCnt="4"/>
      <dgm:spPr/>
      <dgm:t>
        <a:bodyPr/>
        <a:lstStyle/>
        <a:p>
          <a:endParaRPr lang="en-US"/>
        </a:p>
      </dgm:t>
    </dgm:pt>
    <dgm:pt modelId="{B0EA5CFB-C0FC-7041-AABC-21BA3AEBDAF3}" type="pres">
      <dgm:prSet presAssocID="{D7488BBF-B942-4344-8BFB-66D6E9638C5C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842EE8B-4AAA-3949-A991-A41718F6C5D7}" type="pres">
      <dgm:prSet presAssocID="{D7488BBF-B942-4344-8BFB-66D6E9638C5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F647-222E-9444-AC6F-39D38995F606}" type="pres">
      <dgm:prSet presAssocID="{69EA13EF-10CE-0743-80AF-3B65DE32FC60}" presName="spacer" presStyleCnt="0"/>
      <dgm:spPr/>
    </dgm:pt>
    <dgm:pt modelId="{D01C69AB-2FD2-4944-B675-CD0F4600C93F}" type="pres">
      <dgm:prSet presAssocID="{E604C46E-5360-7A4B-B009-2D67B85C539D}" presName="comp" presStyleCnt="0"/>
      <dgm:spPr/>
    </dgm:pt>
    <dgm:pt modelId="{5DFA043D-454D-2D40-8E41-50EDC6ED15A4}" type="pres">
      <dgm:prSet presAssocID="{E604C46E-5360-7A4B-B009-2D67B85C539D}" presName="box" presStyleLbl="node1" presStyleIdx="3" presStyleCnt="4"/>
      <dgm:spPr/>
      <dgm:t>
        <a:bodyPr/>
        <a:lstStyle/>
        <a:p>
          <a:endParaRPr lang="en-US"/>
        </a:p>
      </dgm:t>
    </dgm:pt>
    <dgm:pt modelId="{EB9F3F67-D3AC-7947-8114-0198FD24C597}" type="pres">
      <dgm:prSet presAssocID="{E604C46E-5360-7A4B-B009-2D67B85C539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5012F0-69F9-E044-840D-F681D088AE56}" type="pres">
      <dgm:prSet presAssocID="{E604C46E-5360-7A4B-B009-2D67B85C539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F9A55-B812-0D48-BF4E-543D9D6C6CAD}" type="presOf" srcId="{E604C46E-5360-7A4B-B009-2D67B85C539D}" destId="{D35012F0-69F9-E044-840D-F681D088AE56}" srcOrd="1" destOrd="0" presId="urn:microsoft.com/office/officeart/2005/8/layout/vList4"/>
    <dgm:cxn modelId="{B15B9FF4-D225-8242-9C2C-17407265365A}" type="presOf" srcId="{62ED809D-AAA3-B64A-95FD-271F489EE97E}" destId="{503F6EFC-2770-D04F-89F6-C2A862B34C3F}" srcOrd="1" destOrd="0" presId="urn:microsoft.com/office/officeart/2005/8/layout/vList4"/>
    <dgm:cxn modelId="{00CCFE53-EA34-544B-ADB4-164734219990}" type="presOf" srcId="{D7488BBF-B942-4344-8BFB-66D6E9638C5C}" destId="{D842EE8B-4AAA-3949-A991-A41718F6C5D7}" srcOrd="1" destOrd="0" presId="urn:microsoft.com/office/officeart/2005/8/layout/vList4"/>
    <dgm:cxn modelId="{C6A942BE-D102-0449-A0BF-07D0029157C8}" srcId="{7F3522FD-344A-C84F-8AE5-764B0701E17C}" destId="{C7256D7A-9F1D-5C48-9D55-07C542AEBCF1}" srcOrd="1" destOrd="0" parTransId="{5818D950-D3AB-C54D-A862-4A8E4A88C16C}" sibTransId="{97E1DFF5-BE11-A84D-A272-99A2E2E30C3A}"/>
    <dgm:cxn modelId="{D0EEDCD2-21E0-3647-A657-C654FBADB82F}" srcId="{7F3522FD-344A-C84F-8AE5-764B0701E17C}" destId="{E604C46E-5360-7A4B-B009-2D67B85C539D}" srcOrd="3" destOrd="0" parTransId="{2D01F0E1-41BE-354F-BE51-DDE5CAC2E72E}" sibTransId="{189F17BD-B72F-FB4A-AFD2-DBF98FD4361E}"/>
    <dgm:cxn modelId="{B5D06C1E-E75C-3D48-91C8-29E465A60CC8}" type="presOf" srcId="{C7256D7A-9F1D-5C48-9D55-07C542AEBCF1}" destId="{95B33F3E-3F6A-9A4C-B14C-4BCBB293532F}" srcOrd="0" destOrd="0" presId="urn:microsoft.com/office/officeart/2005/8/layout/vList4"/>
    <dgm:cxn modelId="{C80FECF4-3355-444D-9276-CD797AE0F2E6}" type="presOf" srcId="{C7256D7A-9F1D-5C48-9D55-07C542AEBCF1}" destId="{2600DE0A-5C35-EF49-90D2-6235632B0E9C}" srcOrd="1" destOrd="0" presId="urn:microsoft.com/office/officeart/2005/8/layout/vList4"/>
    <dgm:cxn modelId="{57C1EEC3-8F51-FD47-9330-DCFB1843042E}" type="presOf" srcId="{62ED809D-AAA3-B64A-95FD-271F489EE97E}" destId="{239004D0-5D00-CF48-9ACA-93F135D6000B}" srcOrd="0" destOrd="0" presId="urn:microsoft.com/office/officeart/2005/8/layout/vList4"/>
    <dgm:cxn modelId="{CC36BB95-264E-314A-8F5A-3F8F400F86D8}" srcId="{7F3522FD-344A-C84F-8AE5-764B0701E17C}" destId="{62ED809D-AAA3-B64A-95FD-271F489EE97E}" srcOrd="0" destOrd="0" parTransId="{29CCA681-10A0-F342-BBD6-F3855300C3BE}" sibTransId="{72E684BB-B150-644C-A599-ADB692496C7E}"/>
    <dgm:cxn modelId="{6E12FCD4-D929-6F42-9294-C2F703844292}" type="presOf" srcId="{7F3522FD-344A-C84F-8AE5-764B0701E17C}" destId="{9C595C7F-382F-124E-9511-518EA7CDCD34}" srcOrd="0" destOrd="0" presId="urn:microsoft.com/office/officeart/2005/8/layout/vList4"/>
    <dgm:cxn modelId="{3DD37D87-E887-3145-B7A5-0027A1A129AE}" type="presOf" srcId="{D7488BBF-B942-4344-8BFB-66D6E9638C5C}" destId="{8A03E7F0-FB97-814D-9546-980EA1653E72}" srcOrd="0" destOrd="0" presId="urn:microsoft.com/office/officeart/2005/8/layout/vList4"/>
    <dgm:cxn modelId="{00FF5A86-3B80-1447-B6B7-451B5305E7F0}" type="presOf" srcId="{E604C46E-5360-7A4B-B009-2D67B85C539D}" destId="{5DFA043D-454D-2D40-8E41-50EDC6ED15A4}" srcOrd="0" destOrd="0" presId="urn:microsoft.com/office/officeart/2005/8/layout/vList4"/>
    <dgm:cxn modelId="{2F72AE5E-4008-3345-8852-926778A3EF21}" srcId="{7F3522FD-344A-C84F-8AE5-764B0701E17C}" destId="{D7488BBF-B942-4344-8BFB-66D6E9638C5C}" srcOrd="2" destOrd="0" parTransId="{22467FF5-13FC-264D-972A-E52DDA4C5217}" sibTransId="{69EA13EF-10CE-0743-80AF-3B65DE32FC60}"/>
    <dgm:cxn modelId="{4B9CA886-FEA4-4840-8AA6-803759B6C8B1}" type="presParOf" srcId="{9C595C7F-382F-124E-9511-518EA7CDCD34}" destId="{F775A78F-A0DF-A74E-895D-601D92D4B0C2}" srcOrd="0" destOrd="0" presId="urn:microsoft.com/office/officeart/2005/8/layout/vList4"/>
    <dgm:cxn modelId="{804AE5E8-81B9-7B49-B3B5-8B9939F7F4CB}" type="presParOf" srcId="{F775A78F-A0DF-A74E-895D-601D92D4B0C2}" destId="{239004D0-5D00-CF48-9ACA-93F135D6000B}" srcOrd="0" destOrd="0" presId="urn:microsoft.com/office/officeart/2005/8/layout/vList4"/>
    <dgm:cxn modelId="{C6FE813C-6603-6243-A40B-8CAC6FEBA5DF}" type="presParOf" srcId="{F775A78F-A0DF-A74E-895D-601D92D4B0C2}" destId="{8B29A597-E58C-584B-867E-8015FEEDA525}" srcOrd="1" destOrd="0" presId="urn:microsoft.com/office/officeart/2005/8/layout/vList4"/>
    <dgm:cxn modelId="{77234F99-4BDD-6240-A1B4-D423801FDE72}" type="presParOf" srcId="{F775A78F-A0DF-A74E-895D-601D92D4B0C2}" destId="{503F6EFC-2770-D04F-89F6-C2A862B34C3F}" srcOrd="2" destOrd="0" presId="urn:microsoft.com/office/officeart/2005/8/layout/vList4"/>
    <dgm:cxn modelId="{0BE74360-9204-5D42-BBE3-EB57A04BFC23}" type="presParOf" srcId="{9C595C7F-382F-124E-9511-518EA7CDCD34}" destId="{4DA64DDD-04F7-004C-90C5-5301087D620C}" srcOrd="1" destOrd="0" presId="urn:microsoft.com/office/officeart/2005/8/layout/vList4"/>
    <dgm:cxn modelId="{EF59D525-69D8-1945-9395-BDE4251C24DF}" type="presParOf" srcId="{9C595C7F-382F-124E-9511-518EA7CDCD34}" destId="{44FB4601-E95A-674C-A828-9504095A87F8}" srcOrd="2" destOrd="0" presId="urn:microsoft.com/office/officeart/2005/8/layout/vList4"/>
    <dgm:cxn modelId="{E79546CA-1A90-5E4C-8D68-EE248605BD14}" type="presParOf" srcId="{44FB4601-E95A-674C-A828-9504095A87F8}" destId="{95B33F3E-3F6A-9A4C-B14C-4BCBB293532F}" srcOrd="0" destOrd="0" presId="urn:microsoft.com/office/officeart/2005/8/layout/vList4"/>
    <dgm:cxn modelId="{2A488EAE-E4AB-9944-BFB9-58B3411E0B76}" type="presParOf" srcId="{44FB4601-E95A-674C-A828-9504095A87F8}" destId="{408C961B-3F76-5D4D-9670-976CEC5DE0F5}" srcOrd="1" destOrd="0" presId="urn:microsoft.com/office/officeart/2005/8/layout/vList4"/>
    <dgm:cxn modelId="{9EC415BD-C734-7748-951A-EDB786DE812A}" type="presParOf" srcId="{44FB4601-E95A-674C-A828-9504095A87F8}" destId="{2600DE0A-5C35-EF49-90D2-6235632B0E9C}" srcOrd="2" destOrd="0" presId="urn:microsoft.com/office/officeart/2005/8/layout/vList4"/>
    <dgm:cxn modelId="{E9FBCD35-DA32-DD41-9360-A9FEEFD072BA}" type="presParOf" srcId="{9C595C7F-382F-124E-9511-518EA7CDCD34}" destId="{75E55BCD-15CB-F34D-9CA7-0DAA6C4BCDF8}" srcOrd="3" destOrd="0" presId="urn:microsoft.com/office/officeart/2005/8/layout/vList4"/>
    <dgm:cxn modelId="{49C4FFED-1D34-E949-9809-31C8F55AE06F}" type="presParOf" srcId="{9C595C7F-382F-124E-9511-518EA7CDCD34}" destId="{3C879F90-6AAB-D045-9EF0-B9C40F1807CA}" srcOrd="4" destOrd="0" presId="urn:microsoft.com/office/officeart/2005/8/layout/vList4"/>
    <dgm:cxn modelId="{C9307124-5D9C-B841-A994-BCEA0BA04115}" type="presParOf" srcId="{3C879F90-6AAB-D045-9EF0-B9C40F1807CA}" destId="{8A03E7F0-FB97-814D-9546-980EA1653E72}" srcOrd="0" destOrd="0" presId="urn:microsoft.com/office/officeart/2005/8/layout/vList4"/>
    <dgm:cxn modelId="{78EF7801-E12B-D143-B807-6F67E94499E5}" type="presParOf" srcId="{3C879F90-6AAB-D045-9EF0-B9C40F1807CA}" destId="{B0EA5CFB-C0FC-7041-AABC-21BA3AEBDAF3}" srcOrd="1" destOrd="0" presId="urn:microsoft.com/office/officeart/2005/8/layout/vList4"/>
    <dgm:cxn modelId="{2BB77B86-979D-474A-923A-F7F105628469}" type="presParOf" srcId="{3C879F90-6AAB-D045-9EF0-B9C40F1807CA}" destId="{D842EE8B-4AAA-3949-A991-A41718F6C5D7}" srcOrd="2" destOrd="0" presId="urn:microsoft.com/office/officeart/2005/8/layout/vList4"/>
    <dgm:cxn modelId="{200AE17F-1B2B-4149-B626-F910B94C61DF}" type="presParOf" srcId="{9C595C7F-382F-124E-9511-518EA7CDCD34}" destId="{C9D4F647-222E-9444-AC6F-39D38995F606}" srcOrd="5" destOrd="0" presId="urn:microsoft.com/office/officeart/2005/8/layout/vList4"/>
    <dgm:cxn modelId="{E4A75E09-5E89-6943-9ED7-3AD0F65C63B9}" type="presParOf" srcId="{9C595C7F-382F-124E-9511-518EA7CDCD34}" destId="{D01C69AB-2FD2-4944-B675-CD0F4600C93F}" srcOrd="6" destOrd="0" presId="urn:microsoft.com/office/officeart/2005/8/layout/vList4"/>
    <dgm:cxn modelId="{32A79A14-50AF-4548-ACE6-5D2BAD53B5EA}" type="presParOf" srcId="{D01C69AB-2FD2-4944-B675-CD0F4600C93F}" destId="{5DFA043D-454D-2D40-8E41-50EDC6ED15A4}" srcOrd="0" destOrd="0" presId="urn:microsoft.com/office/officeart/2005/8/layout/vList4"/>
    <dgm:cxn modelId="{D908061B-32F1-0147-8FF9-F88709890262}" type="presParOf" srcId="{D01C69AB-2FD2-4944-B675-CD0F4600C93F}" destId="{EB9F3F67-D3AC-7947-8114-0198FD24C597}" srcOrd="1" destOrd="0" presId="urn:microsoft.com/office/officeart/2005/8/layout/vList4"/>
    <dgm:cxn modelId="{E25F7308-350B-8A45-9C5E-2DFA4276D391}" type="presParOf" srcId="{D01C69AB-2FD2-4944-B675-CD0F4600C93F}" destId="{D35012F0-69F9-E044-840D-F681D088AE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10532-1DDE-FB43-9185-2D8610B90EDE}" type="doc">
      <dgm:prSet loTypeId="urn:microsoft.com/office/officeart/2005/8/layout/vList5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44C2F-6BC4-8B49-9836-04A8A7022FDC}">
      <dgm:prSet phldrT="[Text]" custT="1"/>
      <dgm:spPr/>
      <dgm:t>
        <a:bodyPr/>
        <a:lstStyle/>
        <a:p>
          <a:r>
            <a:rPr lang="en-AU" sz="3600" b="1" dirty="0" smtClean="0"/>
            <a:t>Organising Capacity</a:t>
          </a:r>
          <a:endParaRPr lang="en-AU" sz="3600" b="1" dirty="0"/>
        </a:p>
      </dgm:t>
    </dgm:pt>
    <dgm:pt modelId="{1253EDB6-0EC0-1945-B882-FBA80C1A6F7C}" type="parTrans" cxnId="{32C00DA3-3661-9248-999A-EAAD368D11DD}">
      <dgm:prSet/>
      <dgm:spPr/>
      <dgm:t>
        <a:bodyPr/>
        <a:lstStyle/>
        <a:p>
          <a:endParaRPr lang="en-US"/>
        </a:p>
      </dgm:t>
    </dgm:pt>
    <dgm:pt modelId="{96D05EC7-9D25-E442-B090-6B9720CAFA8D}" type="sibTrans" cxnId="{32C00DA3-3661-9248-999A-EAAD368D11DD}">
      <dgm:prSet/>
      <dgm:spPr/>
      <dgm:t>
        <a:bodyPr/>
        <a:lstStyle/>
        <a:p>
          <a:endParaRPr lang="en-US"/>
        </a:p>
      </dgm:t>
    </dgm:pt>
    <dgm:pt modelId="{D38249EE-0EC1-7B45-98D8-249FA5D98114}">
      <dgm:prSet phldrT="[Text]" custT="1"/>
      <dgm:spPr/>
      <dgm:t>
        <a:bodyPr/>
        <a:lstStyle/>
        <a:p>
          <a:r>
            <a:rPr lang="en-AU" sz="3600" b="1" dirty="0" smtClean="0"/>
            <a:t>Resources</a:t>
          </a:r>
          <a:endParaRPr lang="en-AU" sz="3600" b="1" dirty="0"/>
        </a:p>
      </dgm:t>
    </dgm:pt>
    <dgm:pt modelId="{F25F5B32-417F-8E48-93BF-AF06D2720F44}" type="parTrans" cxnId="{73126C8D-69B1-8741-B921-8377459B9DE0}">
      <dgm:prSet/>
      <dgm:spPr/>
      <dgm:t>
        <a:bodyPr/>
        <a:lstStyle/>
        <a:p>
          <a:endParaRPr lang="en-US"/>
        </a:p>
      </dgm:t>
    </dgm:pt>
    <dgm:pt modelId="{70CC68A6-F125-0C4E-96F9-B7C0D6CDAEB5}" type="sibTrans" cxnId="{73126C8D-69B1-8741-B921-8377459B9DE0}">
      <dgm:prSet/>
      <dgm:spPr/>
      <dgm:t>
        <a:bodyPr/>
        <a:lstStyle/>
        <a:p>
          <a:endParaRPr lang="en-US"/>
        </a:p>
      </dgm:t>
    </dgm:pt>
    <dgm:pt modelId="{9D1D7CBB-BCBE-2541-B39E-4F5F5F50CBE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400" b="1" dirty="0" smtClean="0"/>
            <a:t>Promoting sustained leadership</a:t>
          </a:r>
          <a:endParaRPr lang="en-AU" sz="2400" b="1" dirty="0"/>
        </a:p>
      </dgm:t>
    </dgm:pt>
    <dgm:pt modelId="{B4689E30-857A-044C-B482-8E43EC2CF2FF}" type="parTrans" cxnId="{C03B7F6F-D881-CF4E-B52C-F5B3EC36169A}">
      <dgm:prSet/>
      <dgm:spPr/>
      <dgm:t>
        <a:bodyPr/>
        <a:lstStyle/>
        <a:p>
          <a:endParaRPr lang="en-US"/>
        </a:p>
      </dgm:t>
    </dgm:pt>
    <dgm:pt modelId="{8C386D23-A715-334C-912A-9FA239BAB02B}" type="sibTrans" cxnId="{C03B7F6F-D881-CF4E-B52C-F5B3EC36169A}">
      <dgm:prSet/>
      <dgm:spPr/>
      <dgm:t>
        <a:bodyPr/>
        <a:lstStyle/>
        <a:p>
          <a:endParaRPr lang="en-US"/>
        </a:p>
      </dgm:t>
    </dgm:pt>
    <dgm:pt modelId="{C9790D03-DEDE-7049-A106-AD128E59076D}">
      <dgm:prSet phldrT="[Text]"/>
      <dgm:spPr/>
      <dgm:t>
        <a:bodyPr/>
        <a:lstStyle/>
        <a:p>
          <a:r>
            <a:rPr lang="en-AU" b="1" dirty="0" smtClean="0"/>
            <a:t>finding key influencing people supporting </a:t>
          </a:r>
          <a:r>
            <a:rPr lang="en-AU" b="1" dirty="0" err="1" smtClean="0"/>
            <a:t>InDEC</a:t>
          </a:r>
          <a:endParaRPr lang="en-AU" b="1" dirty="0"/>
        </a:p>
      </dgm:t>
    </dgm:pt>
    <dgm:pt modelId="{46E498B6-4A28-ED4F-B000-5A0258F13FBD}" type="parTrans" cxnId="{EE980542-D4D5-9C4B-928E-3BEF6B538F88}">
      <dgm:prSet/>
      <dgm:spPr/>
      <dgm:t>
        <a:bodyPr/>
        <a:lstStyle/>
        <a:p>
          <a:endParaRPr lang="en-US"/>
        </a:p>
      </dgm:t>
    </dgm:pt>
    <dgm:pt modelId="{F26CD711-3B8F-B34F-8135-52F020D259D9}" type="sibTrans" cxnId="{EE980542-D4D5-9C4B-928E-3BEF6B538F88}">
      <dgm:prSet/>
      <dgm:spPr/>
      <dgm:t>
        <a:bodyPr/>
        <a:lstStyle/>
        <a:p>
          <a:endParaRPr lang="en-US"/>
        </a:p>
      </dgm:t>
    </dgm:pt>
    <dgm:pt modelId="{57C9636F-F59D-CA44-A92D-DF9D8E0EDC49}">
      <dgm:prSet phldrT="[Text]" custT="1"/>
      <dgm:spPr/>
      <dgm:t>
        <a:bodyPr/>
        <a:lstStyle/>
        <a:p>
          <a:r>
            <a:rPr lang="en-AU" sz="2400" b="1" dirty="0" smtClean="0"/>
            <a:t> $ - fund mobilisation</a:t>
          </a:r>
          <a:endParaRPr lang="en-AU" sz="2400" b="1" dirty="0"/>
        </a:p>
      </dgm:t>
    </dgm:pt>
    <dgm:pt modelId="{F6999364-2436-B945-BF8B-2D999734373A}" type="parTrans" cxnId="{FC232E53-B71A-FB47-BC27-91145E2AC0BC}">
      <dgm:prSet/>
      <dgm:spPr/>
      <dgm:t>
        <a:bodyPr/>
        <a:lstStyle/>
        <a:p>
          <a:endParaRPr lang="en-US"/>
        </a:p>
      </dgm:t>
    </dgm:pt>
    <dgm:pt modelId="{C0B1B5CB-4C22-274F-906A-B297588F63A0}" type="sibTrans" cxnId="{FC232E53-B71A-FB47-BC27-91145E2AC0BC}">
      <dgm:prSet/>
      <dgm:spPr/>
      <dgm:t>
        <a:bodyPr/>
        <a:lstStyle/>
        <a:p>
          <a:endParaRPr lang="en-US"/>
        </a:p>
      </dgm:t>
    </dgm:pt>
    <dgm:pt modelId="{25943E8E-88C2-3541-9156-42500C76AAC0}">
      <dgm:prSet phldrT="[Text]" custT="1"/>
      <dgm:spPr/>
      <dgm:t>
        <a:bodyPr/>
        <a:lstStyle/>
        <a:p>
          <a:r>
            <a:rPr lang="en-AU" sz="2400" b="1" dirty="0" smtClean="0">
              <a:sym typeface="Webdings"/>
            </a:rPr>
            <a:t>- b</a:t>
          </a:r>
          <a:r>
            <a:rPr lang="en-AU" sz="2400" b="1" dirty="0" smtClean="0"/>
            <a:t>uild Incentive</a:t>
          </a:r>
          <a:r>
            <a:rPr lang="en-AU" sz="2400" b="1" baseline="0" dirty="0" smtClean="0"/>
            <a:t> mechanism</a:t>
          </a:r>
          <a:endParaRPr lang="en-AU" sz="2400" b="1" dirty="0"/>
        </a:p>
      </dgm:t>
    </dgm:pt>
    <dgm:pt modelId="{44A6C4F0-E744-1742-8DDE-C861DE647EF3}" type="parTrans" cxnId="{36BE1886-04F5-CA40-B4C9-EA808C27A56E}">
      <dgm:prSet/>
      <dgm:spPr/>
      <dgm:t>
        <a:bodyPr/>
        <a:lstStyle/>
        <a:p>
          <a:endParaRPr lang="en-US"/>
        </a:p>
      </dgm:t>
    </dgm:pt>
    <dgm:pt modelId="{A703FE8B-EC31-8547-81AD-14B807C0FA87}" type="sibTrans" cxnId="{36BE1886-04F5-CA40-B4C9-EA808C27A56E}">
      <dgm:prSet/>
      <dgm:spPr/>
      <dgm:t>
        <a:bodyPr/>
        <a:lstStyle/>
        <a:p>
          <a:endParaRPr lang="en-US"/>
        </a:p>
      </dgm:t>
    </dgm:pt>
    <dgm:pt modelId="{56BA29BA-D5EB-BB45-A8BD-09A5D43335D2}">
      <dgm:prSet phldrT="[Text]" custT="1"/>
      <dgm:spPr/>
      <dgm:t>
        <a:bodyPr/>
        <a:lstStyle/>
        <a:p>
          <a:r>
            <a:rPr lang="en-AU" sz="2800" dirty="0" smtClean="0"/>
            <a:t>Organisation’s </a:t>
          </a:r>
          <a:r>
            <a:rPr lang="en-AU" sz="3600" b="1" dirty="0" smtClean="0"/>
            <a:t>Credibility</a:t>
          </a:r>
          <a:endParaRPr lang="en-US" sz="2800" b="1" dirty="0"/>
        </a:p>
      </dgm:t>
    </dgm:pt>
    <dgm:pt modelId="{92F7C9F8-DEC4-5F49-AB7F-7C0FFD25B6DE}" type="parTrans" cxnId="{0E1AED8E-C2E6-A149-BF19-8114E9B38755}">
      <dgm:prSet/>
      <dgm:spPr/>
      <dgm:t>
        <a:bodyPr/>
        <a:lstStyle/>
        <a:p>
          <a:endParaRPr lang="en-US"/>
        </a:p>
      </dgm:t>
    </dgm:pt>
    <dgm:pt modelId="{0CA38DF6-58A4-4A45-8A7A-76E46114A2E5}" type="sibTrans" cxnId="{0E1AED8E-C2E6-A149-BF19-8114E9B38755}">
      <dgm:prSet/>
      <dgm:spPr/>
      <dgm:t>
        <a:bodyPr/>
        <a:lstStyle/>
        <a:p>
          <a:endParaRPr lang="en-US"/>
        </a:p>
      </dgm:t>
    </dgm:pt>
    <dgm:pt modelId="{BBD33FBA-C03E-FB43-9924-3A69A74F2E3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400" b="1" dirty="0" smtClean="0"/>
            <a:t>Learning from other organisations</a:t>
          </a:r>
          <a:endParaRPr lang="en-AU" sz="2400" b="1" dirty="0"/>
        </a:p>
      </dgm:t>
    </dgm:pt>
    <dgm:pt modelId="{C0F8EAB8-7079-E541-9F21-977A2984CC53}" type="parTrans" cxnId="{725AD01F-35A5-5442-B559-EDF7601A67C5}">
      <dgm:prSet/>
      <dgm:spPr/>
      <dgm:t>
        <a:bodyPr/>
        <a:lstStyle/>
        <a:p>
          <a:endParaRPr lang="en-US"/>
        </a:p>
      </dgm:t>
    </dgm:pt>
    <dgm:pt modelId="{D92C1FB0-5FFE-1C48-A924-D509BA3EB8A2}" type="sibTrans" cxnId="{725AD01F-35A5-5442-B559-EDF7601A67C5}">
      <dgm:prSet/>
      <dgm:spPr/>
      <dgm:t>
        <a:bodyPr/>
        <a:lstStyle/>
        <a:p>
          <a:endParaRPr lang="en-US"/>
        </a:p>
      </dgm:t>
    </dgm:pt>
    <dgm:pt modelId="{F0AF621F-2D03-1647-A67B-463E8275271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400" b="1" dirty="0" smtClean="0"/>
            <a:t>Establishing management system</a:t>
          </a:r>
          <a:endParaRPr lang="en-AU" sz="2400" b="1" dirty="0"/>
        </a:p>
      </dgm:t>
    </dgm:pt>
    <dgm:pt modelId="{CF41F14E-6DC6-7E4D-B384-64715B3271FE}" type="parTrans" cxnId="{13374DA7-0767-DF4B-9840-2F0C1EB123BB}">
      <dgm:prSet/>
      <dgm:spPr/>
      <dgm:t>
        <a:bodyPr/>
        <a:lstStyle/>
        <a:p>
          <a:endParaRPr lang="en-US"/>
        </a:p>
      </dgm:t>
    </dgm:pt>
    <dgm:pt modelId="{96B4D861-4CA2-DE4F-BD34-706AA2F2BA36}" type="sibTrans" cxnId="{13374DA7-0767-DF4B-9840-2F0C1EB123BB}">
      <dgm:prSet/>
      <dgm:spPr/>
      <dgm:t>
        <a:bodyPr/>
        <a:lstStyle/>
        <a:p>
          <a:endParaRPr lang="en-US"/>
        </a:p>
      </dgm:t>
    </dgm:pt>
    <dgm:pt modelId="{19A11F77-7E1A-AF42-8D61-FF5BE4A270C2}">
      <dgm:prSet phldrT="[Text]"/>
      <dgm:spPr/>
      <dgm:t>
        <a:bodyPr/>
        <a:lstStyle/>
        <a:p>
          <a:r>
            <a:rPr lang="en-AU" b="1" dirty="0" smtClean="0"/>
            <a:t>delivering product/service</a:t>
          </a:r>
          <a:endParaRPr lang="en-AU" b="1" dirty="0"/>
        </a:p>
      </dgm:t>
    </dgm:pt>
    <dgm:pt modelId="{FAA21459-77E8-6F42-A534-BE4DF422191E}" type="parTrans" cxnId="{52B85B65-B43A-CE4B-ADF4-4B7044525639}">
      <dgm:prSet/>
      <dgm:spPr/>
      <dgm:t>
        <a:bodyPr/>
        <a:lstStyle/>
        <a:p>
          <a:endParaRPr lang="en-US"/>
        </a:p>
      </dgm:t>
    </dgm:pt>
    <dgm:pt modelId="{7E25C146-E4AC-8E45-AB1D-69589D0CB6F4}" type="sibTrans" cxnId="{52B85B65-B43A-CE4B-ADF4-4B7044525639}">
      <dgm:prSet/>
      <dgm:spPr/>
      <dgm:t>
        <a:bodyPr/>
        <a:lstStyle/>
        <a:p>
          <a:endParaRPr lang="en-US"/>
        </a:p>
      </dgm:t>
    </dgm:pt>
    <dgm:pt modelId="{7D088684-8099-8445-A38F-3A1809419FFB}" type="pres">
      <dgm:prSet presAssocID="{78510532-1DDE-FB43-9185-2D8610B90E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E4CAF-6EE2-4047-AD01-DAA7D6E4967A}" type="pres">
      <dgm:prSet presAssocID="{DD344C2F-6BC4-8B49-9836-04A8A7022FDC}" presName="linNode" presStyleCnt="0"/>
      <dgm:spPr/>
    </dgm:pt>
    <dgm:pt modelId="{302B9EDD-1025-9245-8AA8-3BFCD99D1CEA}" type="pres">
      <dgm:prSet presAssocID="{DD344C2F-6BC4-8B49-9836-04A8A7022F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66DEC-7E77-9143-A6FD-40EBF9267B61}" type="pres">
      <dgm:prSet presAssocID="{DD344C2F-6BC4-8B49-9836-04A8A7022F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166DE-6EF4-0044-95F5-ACB021E82005}" type="pres">
      <dgm:prSet presAssocID="{96D05EC7-9D25-E442-B090-6B9720CAFA8D}" presName="sp" presStyleCnt="0"/>
      <dgm:spPr/>
    </dgm:pt>
    <dgm:pt modelId="{2BBCCC9A-3BAB-3244-B074-962F6B4BC075}" type="pres">
      <dgm:prSet presAssocID="{D38249EE-0EC1-7B45-98D8-249FA5D98114}" presName="linNode" presStyleCnt="0"/>
      <dgm:spPr/>
    </dgm:pt>
    <dgm:pt modelId="{32EEEE98-274A-F641-8604-85CF29240D69}" type="pres">
      <dgm:prSet presAssocID="{D38249EE-0EC1-7B45-98D8-249FA5D9811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23464-C541-0446-AD50-A7367E6FB350}" type="pres">
      <dgm:prSet presAssocID="{D38249EE-0EC1-7B45-98D8-249FA5D9811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D14EE-6811-594D-8BDC-F451961FBC73}" type="pres">
      <dgm:prSet presAssocID="{70CC68A6-F125-0C4E-96F9-B7C0D6CDAEB5}" presName="sp" presStyleCnt="0"/>
      <dgm:spPr/>
    </dgm:pt>
    <dgm:pt modelId="{3C104AB1-8AFA-2B4C-939F-D189FECBA85A}" type="pres">
      <dgm:prSet presAssocID="{56BA29BA-D5EB-BB45-A8BD-09A5D43335D2}" presName="linNode" presStyleCnt="0"/>
      <dgm:spPr/>
    </dgm:pt>
    <dgm:pt modelId="{3BB3DAA0-F852-314A-9DAC-24EB4FEA1A8F}" type="pres">
      <dgm:prSet presAssocID="{56BA29BA-D5EB-BB45-A8BD-09A5D43335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47599-B8ED-2043-973F-188F9BD78758}" type="pres">
      <dgm:prSet presAssocID="{56BA29BA-D5EB-BB45-A8BD-09A5D43335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2C1EF-A4E0-E94D-B441-E31AE8CC4ADF}" type="presOf" srcId="{D38249EE-0EC1-7B45-98D8-249FA5D98114}" destId="{32EEEE98-274A-F641-8604-85CF29240D69}" srcOrd="0" destOrd="0" presId="urn:microsoft.com/office/officeart/2005/8/layout/vList5"/>
    <dgm:cxn modelId="{0E1AED8E-C2E6-A149-BF19-8114E9B38755}" srcId="{78510532-1DDE-FB43-9185-2D8610B90EDE}" destId="{56BA29BA-D5EB-BB45-A8BD-09A5D43335D2}" srcOrd="2" destOrd="0" parTransId="{92F7C9F8-DEC4-5F49-AB7F-7C0FFD25B6DE}" sibTransId="{0CA38DF6-58A4-4A45-8A7A-76E46114A2E5}"/>
    <dgm:cxn modelId="{0CD7F16F-3D3E-D749-A49B-D70EA423F6F2}" type="presOf" srcId="{BBD33FBA-C03E-FB43-9924-3A69A74F2E3A}" destId="{B6D66DEC-7E77-9143-A6FD-40EBF9267B61}" srcOrd="0" destOrd="1" presId="urn:microsoft.com/office/officeart/2005/8/layout/vList5"/>
    <dgm:cxn modelId="{EE980542-D4D5-9C4B-928E-3BEF6B538F88}" srcId="{56BA29BA-D5EB-BB45-A8BD-09A5D43335D2}" destId="{C9790D03-DEDE-7049-A106-AD128E59076D}" srcOrd="0" destOrd="0" parTransId="{46E498B6-4A28-ED4F-B000-5A0258F13FBD}" sibTransId="{F26CD711-3B8F-B34F-8135-52F020D259D9}"/>
    <dgm:cxn modelId="{AB21E6F1-A6AF-BC4F-9B74-CDE424640D72}" type="presOf" srcId="{56BA29BA-D5EB-BB45-A8BD-09A5D43335D2}" destId="{3BB3DAA0-F852-314A-9DAC-24EB4FEA1A8F}" srcOrd="0" destOrd="0" presId="urn:microsoft.com/office/officeart/2005/8/layout/vList5"/>
    <dgm:cxn modelId="{FC232E53-B71A-FB47-BC27-91145E2AC0BC}" srcId="{D38249EE-0EC1-7B45-98D8-249FA5D98114}" destId="{57C9636F-F59D-CA44-A92D-DF9D8E0EDC49}" srcOrd="0" destOrd="0" parTransId="{F6999364-2436-B945-BF8B-2D999734373A}" sibTransId="{C0B1B5CB-4C22-274F-906A-B297588F63A0}"/>
    <dgm:cxn modelId="{725AD01F-35A5-5442-B559-EDF7601A67C5}" srcId="{DD344C2F-6BC4-8B49-9836-04A8A7022FDC}" destId="{BBD33FBA-C03E-FB43-9924-3A69A74F2E3A}" srcOrd="1" destOrd="0" parTransId="{C0F8EAB8-7079-E541-9F21-977A2984CC53}" sibTransId="{D92C1FB0-5FFE-1C48-A924-D509BA3EB8A2}"/>
    <dgm:cxn modelId="{C03B7F6F-D881-CF4E-B52C-F5B3EC36169A}" srcId="{DD344C2F-6BC4-8B49-9836-04A8A7022FDC}" destId="{9D1D7CBB-BCBE-2541-B39E-4F5F5F50CBE4}" srcOrd="0" destOrd="0" parTransId="{B4689E30-857A-044C-B482-8E43EC2CF2FF}" sibTransId="{8C386D23-A715-334C-912A-9FA239BAB02B}"/>
    <dgm:cxn modelId="{88EE1879-7370-814B-A9F7-E8CF6CB5B90E}" type="presOf" srcId="{9D1D7CBB-BCBE-2541-B39E-4F5F5F50CBE4}" destId="{B6D66DEC-7E77-9143-A6FD-40EBF9267B61}" srcOrd="0" destOrd="0" presId="urn:microsoft.com/office/officeart/2005/8/layout/vList5"/>
    <dgm:cxn modelId="{81C2A405-DBC4-5646-8280-5C531465CBD5}" type="presOf" srcId="{78510532-1DDE-FB43-9185-2D8610B90EDE}" destId="{7D088684-8099-8445-A38F-3A1809419FFB}" srcOrd="0" destOrd="0" presId="urn:microsoft.com/office/officeart/2005/8/layout/vList5"/>
    <dgm:cxn modelId="{73126C8D-69B1-8741-B921-8377459B9DE0}" srcId="{78510532-1DDE-FB43-9185-2D8610B90EDE}" destId="{D38249EE-0EC1-7B45-98D8-249FA5D98114}" srcOrd="1" destOrd="0" parTransId="{F25F5B32-417F-8E48-93BF-AF06D2720F44}" sibTransId="{70CC68A6-F125-0C4E-96F9-B7C0D6CDAEB5}"/>
    <dgm:cxn modelId="{A7CA6A21-EF5F-8643-945D-C6D638D403EF}" type="presOf" srcId="{C9790D03-DEDE-7049-A106-AD128E59076D}" destId="{95647599-B8ED-2043-973F-188F9BD78758}" srcOrd="0" destOrd="0" presId="urn:microsoft.com/office/officeart/2005/8/layout/vList5"/>
    <dgm:cxn modelId="{36BE1886-04F5-CA40-B4C9-EA808C27A56E}" srcId="{D38249EE-0EC1-7B45-98D8-249FA5D98114}" destId="{25943E8E-88C2-3541-9156-42500C76AAC0}" srcOrd="1" destOrd="0" parTransId="{44A6C4F0-E744-1742-8DDE-C861DE647EF3}" sibTransId="{A703FE8B-EC31-8547-81AD-14B807C0FA87}"/>
    <dgm:cxn modelId="{69325CA6-7B6F-3D4C-AD9D-3A1BEB02BBB3}" type="presOf" srcId="{57C9636F-F59D-CA44-A92D-DF9D8E0EDC49}" destId="{51823464-C541-0446-AD50-A7367E6FB350}" srcOrd="0" destOrd="0" presId="urn:microsoft.com/office/officeart/2005/8/layout/vList5"/>
    <dgm:cxn modelId="{32C00DA3-3661-9248-999A-EAAD368D11DD}" srcId="{78510532-1DDE-FB43-9185-2D8610B90EDE}" destId="{DD344C2F-6BC4-8B49-9836-04A8A7022FDC}" srcOrd="0" destOrd="0" parTransId="{1253EDB6-0EC0-1945-B882-FBA80C1A6F7C}" sibTransId="{96D05EC7-9D25-E442-B090-6B9720CAFA8D}"/>
    <dgm:cxn modelId="{6543474B-569F-CA48-A83E-20BE935861A8}" type="presOf" srcId="{19A11F77-7E1A-AF42-8D61-FF5BE4A270C2}" destId="{95647599-B8ED-2043-973F-188F9BD78758}" srcOrd="0" destOrd="1" presId="urn:microsoft.com/office/officeart/2005/8/layout/vList5"/>
    <dgm:cxn modelId="{13374DA7-0767-DF4B-9840-2F0C1EB123BB}" srcId="{DD344C2F-6BC4-8B49-9836-04A8A7022FDC}" destId="{F0AF621F-2D03-1647-A67B-463E8275271B}" srcOrd="2" destOrd="0" parTransId="{CF41F14E-6DC6-7E4D-B384-64715B3271FE}" sibTransId="{96B4D861-4CA2-DE4F-BD34-706AA2F2BA36}"/>
    <dgm:cxn modelId="{299E2C26-BFE3-9646-A29E-65771E82D667}" type="presOf" srcId="{DD344C2F-6BC4-8B49-9836-04A8A7022FDC}" destId="{302B9EDD-1025-9245-8AA8-3BFCD99D1CEA}" srcOrd="0" destOrd="0" presId="urn:microsoft.com/office/officeart/2005/8/layout/vList5"/>
    <dgm:cxn modelId="{195A6F3A-BDDD-6043-861D-98D723245121}" type="presOf" srcId="{25943E8E-88C2-3541-9156-42500C76AAC0}" destId="{51823464-C541-0446-AD50-A7367E6FB350}" srcOrd="0" destOrd="1" presId="urn:microsoft.com/office/officeart/2005/8/layout/vList5"/>
    <dgm:cxn modelId="{A7F77392-1F0B-F240-9451-E2338A180C24}" type="presOf" srcId="{F0AF621F-2D03-1647-A67B-463E8275271B}" destId="{B6D66DEC-7E77-9143-A6FD-40EBF9267B61}" srcOrd="0" destOrd="2" presId="urn:microsoft.com/office/officeart/2005/8/layout/vList5"/>
    <dgm:cxn modelId="{52B85B65-B43A-CE4B-ADF4-4B7044525639}" srcId="{56BA29BA-D5EB-BB45-A8BD-09A5D43335D2}" destId="{19A11F77-7E1A-AF42-8D61-FF5BE4A270C2}" srcOrd="1" destOrd="0" parTransId="{FAA21459-77E8-6F42-A534-BE4DF422191E}" sibTransId="{7E25C146-E4AC-8E45-AB1D-69589D0CB6F4}"/>
    <dgm:cxn modelId="{C41577C1-2602-B34E-B96D-AF01DE37071D}" type="presParOf" srcId="{7D088684-8099-8445-A38F-3A1809419FFB}" destId="{811E4CAF-6EE2-4047-AD01-DAA7D6E4967A}" srcOrd="0" destOrd="0" presId="urn:microsoft.com/office/officeart/2005/8/layout/vList5"/>
    <dgm:cxn modelId="{D598407D-5842-9548-AE58-C9D86EFB813C}" type="presParOf" srcId="{811E4CAF-6EE2-4047-AD01-DAA7D6E4967A}" destId="{302B9EDD-1025-9245-8AA8-3BFCD99D1CEA}" srcOrd="0" destOrd="0" presId="urn:microsoft.com/office/officeart/2005/8/layout/vList5"/>
    <dgm:cxn modelId="{4A0CE741-93D7-EC45-9343-E946E66BDBC9}" type="presParOf" srcId="{811E4CAF-6EE2-4047-AD01-DAA7D6E4967A}" destId="{B6D66DEC-7E77-9143-A6FD-40EBF9267B61}" srcOrd="1" destOrd="0" presId="urn:microsoft.com/office/officeart/2005/8/layout/vList5"/>
    <dgm:cxn modelId="{76811AED-923D-EC48-949F-49128876C49E}" type="presParOf" srcId="{7D088684-8099-8445-A38F-3A1809419FFB}" destId="{EFA166DE-6EF4-0044-95F5-ACB021E82005}" srcOrd="1" destOrd="0" presId="urn:microsoft.com/office/officeart/2005/8/layout/vList5"/>
    <dgm:cxn modelId="{421B2049-C8A3-084A-BB2B-AF82ED96A635}" type="presParOf" srcId="{7D088684-8099-8445-A38F-3A1809419FFB}" destId="{2BBCCC9A-3BAB-3244-B074-962F6B4BC075}" srcOrd="2" destOrd="0" presId="urn:microsoft.com/office/officeart/2005/8/layout/vList5"/>
    <dgm:cxn modelId="{3BA111BF-2ACA-5A42-9CAF-5A9309F1DEC1}" type="presParOf" srcId="{2BBCCC9A-3BAB-3244-B074-962F6B4BC075}" destId="{32EEEE98-274A-F641-8604-85CF29240D69}" srcOrd="0" destOrd="0" presId="urn:microsoft.com/office/officeart/2005/8/layout/vList5"/>
    <dgm:cxn modelId="{C7A46DFE-8C9A-D14E-A18A-2783F6C38728}" type="presParOf" srcId="{2BBCCC9A-3BAB-3244-B074-962F6B4BC075}" destId="{51823464-C541-0446-AD50-A7367E6FB350}" srcOrd="1" destOrd="0" presId="urn:microsoft.com/office/officeart/2005/8/layout/vList5"/>
    <dgm:cxn modelId="{6233708F-EB3A-7A42-B0A2-F7413CEA701A}" type="presParOf" srcId="{7D088684-8099-8445-A38F-3A1809419FFB}" destId="{B22D14EE-6811-594D-8BDC-F451961FBC73}" srcOrd="3" destOrd="0" presId="urn:microsoft.com/office/officeart/2005/8/layout/vList5"/>
    <dgm:cxn modelId="{BC748EB9-B966-2447-8E4A-3510B15A5B47}" type="presParOf" srcId="{7D088684-8099-8445-A38F-3A1809419FFB}" destId="{3C104AB1-8AFA-2B4C-939F-D189FECBA85A}" srcOrd="4" destOrd="0" presId="urn:microsoft.com/office/officeart/2005/8/layout/vList5"/>
    <dgm:cxn modelId="{5FFD9EA6-D0AD-8142-A9B3-E2231C2F8D7A}" type="presParOf" srcId="{3C104AB1-8AFA-2B4C-939F-D189FECBA85A}" destId="{3BB3DAA0-F852-314A-9DAC-24EB4FEA1A8F}" srcOrd="0" destOrd="0" presId="urn:microsoft.com/office/officeart/2005/8/layout/vList5"/>
    <dgm:cxn modelId="{762F2BBB-DCE9-5B4D-A09F-56B713768355}" type="presParOf" srcId="{3C104AB1-8AFA-2B4C-939F-D189FECBA85A}" destId="{95647599-B8ED-2043-973F-188F9BD787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9DB441-9DB0-4326-90C9-7C4B1D7A8D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45C77E17-C039-4915-895E-51A55A380E26}">
      <dgm:prSet phldrT="[Text]" custT="1"/>
      <dgm:spPr/>
      <dgm:t>
        <a:bodyPr/>
        <a:lstStyle/>
        <a:p>
          <a:pPr>
            <a:spcAft>
              <a:spcPts val="480"/>
            </a:spcAft>
          </a:pPr>
          <a:r>
            <a:rPr lang="en-A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rPr>
            <a:t>Confidence</a:t>
          </a:r>
          <a:endParaRPr lang="en-A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/>
            <a:cs typeface="Arial Black"/>
          </a:endParaRPr>
        </a:p>
      </dgm:t>
    </dgm:pt>
    <dgm:pt modelId="{266B1D5F-8748-4F5F-863B-9F7568681541}" type="parTrans" cxnId="{05264E7C-8A05-4133-8FD0-37AE4387CBE0}">
      <dgm:prSet/>
      <dgm:spPr/>
      <dgm:t>
        <a:bodyPr/>
        <a:lstStyle/>
        <a:p>
          <a:endParaRPr lang="en-AU"/>
        </a:p>
      </dgm:t>
    </dgm:pt>
    <dgm:pt modelId="{CFD2CB35-B20F-4B67-916B-AE349FB311F4}" type="sibTrans" cxnId="{05264E7C-8A05-4133-8FD0-37AE4387CBE0}">
      <dgm:prSet/>
      <dgm:spPr/>
      <dgm:t>
        <a:bodyPr/>
        <a:lstStyle/>
        <a:p>
          <a:endParaRPr lang="en-AU"/>
        </a:p>
      </dgm:t>
    </dgm:pt>
    <dgm:pt modelId="{ECE26067-A449-4952-817A-636695C6EA81}">
      <dgm:prSet phldrT="[Text]" custT="1"/>
      <dgm:spPr/>
      <dgm:t>
        <a:bodyPr/>
        <a:lstStyle/>
        <a:p>
          <a:pPr>
            <a:spcAft>
              <a:spcPts val="480"/>
            </a:spcAft>
          </a:pPr>
          <a:r>
            <a:rPr lang="en-A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rPr>
            <a:t>Competence</a:t>
          </a:r>
          <a:endParaRPr lang="en-A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/>
            <a:cs typeface="Arial Black"/>
          </a:endParaRPr>
        </a:p>
      </dgm:t>
    </dgm:pt>
    <dgm:pt modelId="{9E30CA56-EBFC-46ED-824F-DF229F095E08}" type="parTrans" cxnId="{E645398D-C430-43F5-A17A-A660C1FDF2A0}">
      <dgm:prSet/>
      <dgm:spPr/>
      <dgm:t>
        <a:bodyPr/>
        <a:lstStyle/>
        <a:p>
          <a:endParaRPr lang="en-AU"/>
        </a:p>
      </dgm:t>
    </dgm:pt>
    <dgm:pt modelId="{08D8F372-D803-4232-BFB4-EF1470AB356C}" type="sibTrans" cxnId="{E645398D-C430-43F5-A17A-A660C1FDF2A0}">
      <dgm:prSet/>
      <dgm:spPr/>
      <dgm:t>
        <a:bodyPr/>
        <a:lstStyle/>
        <a:p>
          <a:endParaRPr lang="en-AU"/>
        </a:p>
      </dgm:t>
    </dgm:pt>
    <dgm:pt modelId="{07751880-C718-4536-9B9C-0503AE34CCE5}">
      <dgm:prSet phldrT="[Text]" custT="1"/>
      <dgm:spPr/>
      <dgm:t>
        <a:bodyPr/>
        <a:lstStyle/>
        <a:p>
          <a:pPr>
            <a:spcAft>
              <a:spcPts val="480"/>
            </a:spcAft>
          </a:pPr>
          <a:r>
            <a:rPr lang="en-A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rPr>
            <a:t>Credibility</a:t>
          </a:r>
          <a:endParaRPr lang="en-A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/>
            <a:cs typeface="Arial Black"/>
          </a:endParaRPr>
        </a:p>
      </dgm:t>
    </dgm:pt>
    <dgm:pt modelId="{75E1871F-93EF-4AFD-BE16-E5DD0E72B22F}" type="parTrans" cxnId="{0BA934B7-5EAA-4ABB-8C67-F992C30560CE}">
      <dgm:prSet/>
      <dgm:spPr/>
      <dgm:t>
        <a:bodyPr/>
        <a:lstStyle/>
        <a:p>
          <a:endParaRPr lang="en-AU"/>
        </a:p>
      </dgm:t>
    </dgm:pt>
    <dgm:pt modelId="{5CF9FCF4-B5CB-44DC-9F08-F3D472D96546}" type="sibTrans" cxnId="{0BA934B7-5EAA-4ABB-8C67-F992C30560CE}">
      <dgm:prSet/>
      <dgm:spPr/>
      <dgm:t>
        <a:bodyPr/>
        <a:lstStyle/>
        <a:p>
          <a:endParaRPr lang="en-AU"/>
        </a:p>
      </dgm:t>
    </dgm:pt>
    <dgm:pt modelId="{26D4A65B-9DF3-4C90-8244-EB0C4EB17826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AU" sz="2000" dirty="0" smtClean="0"/>
            <a:t>Evaluators/M&amp;E-</a:t>
          </a:r>
          <a:r>
            <a:rPr lang="en-AU" sz="2000" dirty="0" err="1" smtClean="0"/>
            <a:t>ers</a:t>
          </a:r>
          <a:r>
            <a:rPr lang="en-AU" sz="2000" dirty="0" smtClean="0"/>
            <a:t> is more confident with the profession</a:t>
          </a:r>
          <a:endParaRPr lang="en-AU" sz="2000" dirty="0"/>
        </a:p>
      </dgm:t>
    </dgm:pt>
    <dgm:pt modelId="{4C202B81-1FFF-4EBE-A68B-C2FA63D349A8}" type="parTrans" cxnId="{AA4A0199-F4B8-4E31-BA01-59F7DF6DEE85}">
      <dgm:prSet/>
      <dgm:spPr/>
      <dgm:t>
        <a:bodyPr/>
        <a:lstStyle/>
        <a:p>
          <a:endParaRPr lang="en-AU"/>
        </a:p>
      </dgm:t>
    </dgm:pt>
    <dgm:pt modelId="{9D84913A-6B4F-4EBE-B306-F30F0B29695D}" type="sibTrans" cxnId="{AA4A0199-F4B8-4E31-BA01-59F7DF6DEE85}">
      <dgm:prSet/>
      <dgm:spPr/>
      <dgm:t>
        <a:bodyPr/>
        <a:lstStyle/>
        <a:p>
          <a:endParaRPr lang="en-AU"/>
        </a:p>
      </dgm:t>
    </dgm:pt>
    <dgm:pt modelId="{7E54DF81-FCB3-467C-9BF6-F5D980A4E7C1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AU" sz="2000" dirty="0" smtClean="0"/>
            <a:t>Evaluators/M&amp;E-</a:t>
          </a:r>
          <a:r>
            <a:rPr lang="en-AU" sz="2000" dirty="0" err="1" smtClean="0"/>
            <a:t>ers</a:t>
          </a:r>
          <a:r>
            <a:rPr lang="en-AU" sz="2000" dirty="0" smtClean="0"/>
            <a:t> is getting more knowledge and skills</a:t>
          </a:r>
          <a:endParaRPr lang="en-AU" sz="2000" dirty="0"/>
        </a:p>
      </dgm:t>
    </dgm:pt>
    <dgm:pt modelId="{A8A4FFD1-10C1-43E6-9152-0862BD56A5A9}" type="parTrans" cxnId="{AB30D78C-69C4-4ACA-9FBD-DBB0209CC898}">
      <dgm:prSet/>
      <dgm:spPr/>
      <dgm:t>
        <a:bodyPr/>
        <a:lstStyle/>
        <a:p>
          <a:endParaRPr lang="en-AU"/>
        </a:p>
      </dgm:t>
    </dgm:pt>
    <dgm:pt modelId="{7306F8CC-5032-42FC-9B53-A078EBCFCE4B}" type="sibTrans" cxnId="{AB30D78C-69C4-4ACA-9FBD-DBB0209CC898}">
      <dgm:prSet/>
      <dgm:spPr/>
      <dgm:t>
        <a:bodyPr/>
        <a:lstStyle/>
        <a:p>
          <a:endParaRPr lang="en-AU"/>
        </a:p>
      </dgm:t>
    </dgm:pt>
    <dgm:pt modelId="{E83F35BE-D6C4-451A-8FF0-D5052B1E1E76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AU" sz="2000" dirty="0" smtClean="0"/>
            <a:t>Evaluators/M&amp;E-</a:t>
          </a:r>
          <a:r>
            <a:rPr lang="en-AU" sz="2000" dirty="0" err="1" smtClean="0"/>
            <a:t>ers</a:t>
          </a:r>
          <a:r>
            <a:rPr lang="en-AU" sz="2000" dirty="0" smtClean="0"/>
            <a:t> is getting more trusted</a:t>
          </a:r>
          <a:endParaRPr lang="en-AU" sz="2000" dirty="0"/>
        </a:p>
      </dgm:t>
    </dgm:pt>
    <dgm:pt modelId="{441E7A90-9894-4819-B27F-D7593B6E9232}" type="parTrans" cxnId="{CCD39FB9-D060-403F-B976-72CB4E3CFC65}">
      <dgm:prSet/>
      <dgm:spPr/>
      <dgm:t>
        <a:bodyPr/>
        <a:lstStyle/>
        <a:p>
          <a:endParaRPr lang="en-AU"/>
        </a:p>
      </dgm:t>
    </dgm:pt>
    <dgm:pt modelId="{6000E45E-A478-4BBE-8EA6-F67461DA8EC1}" type="sibTrans" cxnId="{CCD39FB9-D060-403F-B976-72CB4E3CFC65}">
      <dgm:prSet/>
      <dgm:spPr/>
      <dgm:t>
        <a:bodyPr/>
        <a:lstStyle/>
        <a:p>
          <a:endParaRPr lang="en-AU"/>
        </a:p>
      </dgm:t>
    </dgm:pt>
    <dgm:pt modelId="{E155761F-78FD-43E6-99F3-7981EAA22B4E}" type="pres">
      <dgm:prSet presAssocID="{B69DB441-9DB0-4326-90C9-7C4B1D7A8D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8556AFD7-8127-4244-97D6-B8FC05C48927}" type="pres">
      <dgm:prSet presAssocID="{B69DB441-9DB0-4326-90C9-7C4B1D7A8D4C}" presName="Name1" presStyleCnt="0"/>
      <dgm:spPr/>
    </dgm:pt>
    <dgm:pt modelId="{BC371A6B-DA0B-4328-A24F-D5C34A195E9E}" type="pres">
      <dgm:prSet presAssocID="{B69DB441-9DB0-4326-90C9-7C4B1D7A8D4C}" presName="cycle" presStyleCnt="0"/>
      <dgm:spPr/>
    </dgm:pt>
    <dgm:pt modelId="{E83B6082-BFC2-487E-B642-D9D58ACC4C16}" type="pres">
      <dgm:prSet presAssocID="{B69DB441-9DB0-4326-90C9-7C4B1D7A8D4C}" presName="srcNode" presStyleLbl="node1" presStyleIdx="0" presStyleCnt="3"/>
      <dgm:spPr/>
    </dgm:pt>
    <dgm:pt modelId="{B5F56D80-6A3E-468E-9167-984A2D68EE8A}" type="pres">
      <dgm:prSet presAssocID="{B69DB441-9DB0-4326-90C9-7C4B1D7A8D4C}" presName="conn" presStyleLbl="parChTrans1D2" presStyleIdx="0" presStyleCnt="1"/>
      <dgm:spPr/>
      <dgm:t>
        <a:bodyPr/>
        <a:lstStyle/>
        <a:p>
          <a:endParaRPr lang="en-AU"/>
        </a:p>
      </dgm:t>
    </dgm:pt>
    <dgm:pt modelId="{399AE062-D4C0-46E5-9424-D8312A2A02EF}" type="pres">
      <dgm:prSet presAssocID="{B69DB441-9DB0-4326-90C9-7C4B1D7A8D4C}" presName="extraNode" presStyleLbl="node1" presStyleIdx="0" presStyleCnt="3"/>
      <dgm:spPr/>
    </dgm:pt>
    <dgm:pt modelId="{00F0F9CB-7749-4F78-A093-327DB30DA023}" type="pres">
      <dgm:prSet presAssocID="{B69DB441-9DB0-4326-90C9-7C4B1D7A8D4C}" presName="dstNode" presStyleLbl="node1" presStyleIdx="0" presStyleCnt="3"/>
      <dgm:spPr/>
    </dgm:pt>
    <dgm:pt modelId="{4C1373B6-5B3D-4609-8F08-00DCFB6F33D3}" type="pres">
      <dgm:prSet presAssocID="{45C77E17-C039-4915-895E-51A55A380E26}" presName="text_1" presStyleLbl="node1" presStyleIdx="0" presStyleCnt="3" custScaleY="1203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F11C45C-3FF6-4C18-9B38-FFEE30273202}" type="pres">
      <dgm:prSet presAssocID="{45C77E17-C039-4915-895E-51A55A380E26}" presName="accent_1" presStyleCnt="0"/>
      <dgm:spPr/>
    </dgm:pt>
    <dgm:pt modelId="{12F33317-026C-4D37-B3AE-F0B452B71704}" type="pres">
      <dgm:prSet presAssocID="{45C77E17-C039-4915-895E-51A55A380E26}" presName="accentRepeatNode" presStyleLbl="solidFgAcc1" presStyleIdx="0" presStyleCnt="3"/>
      <dgm:spPr/>
    </dgm:pt>
    <dgm:pt modelId="{C3FA8E31-F9DB-4831-BABB-5B79AABFB6A9}" type="pres">
      <dgm:prSet presAssocID="{ECE26067-A449-4952-817A-636695C6EA81}" presName="text_2" presStyleLbl="node1" presStyleIdx="1" presStyleCnt="3" custScaleY="125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6DC5456-FD2A-44AF-8117-6A558D365D60}" type="pres">
      <dgm:prSet presAssocID="{ECE26067-A449-4952-817A-636695C6EA81}" presName="accent_2" presStyleCnt="0"/>
      <dgm:spPr/>
    </dgm:pt>
    <dgm:pt modelId="{105C354C-4BC1-460C-9CE9-511A4507D7D0}" type="pres">
      <dgm:prSet presAssocID="{ECE26067-A449-4952-817A-636695C6EA81}" presName="accentRepeatNode" presStyleLbl="solidFgAcc1" presStyleIdx="1" presStyleCnt="3"/>
      <dgm:spPr/>
    </dgm:pt>
    <dgm:pt modelId="{CF2CF056-B928-4C9D-9FD5-173E3F457FBD}" type="pres">
      <dgm:prSet presAssocID="{07751880-C718-4536-9B9C-0503AE34CCE5}" presName="text_3" presStyleLbl="node1" presStyleIdx="2" presStyleCnt="3" custScaleY="11492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40C484-B249-4699-AE37-8959E626DD73}" type="pres">
      <dgm:prSet presAssocID="{07751880-C718-4536-9B9C-0503AE34CCE5}" presName="accent_3" presStyleCnt="0"/>
      <dgm:spPr/>
    </dgm:pt>
    <dgm:pt modelId="{A2A912A9-B0AD-4705-8FE5-A15EDC35E5D1}" type="pres">
      <dgm:prSet presAssocID="{07751880-C718-4536-9B9C-0503AE34CCE5}" presName="accentRepeatNode" presStyleLbl="solidFgAcc1" presStyleIdx="2" presStyleCnt="3"/>
      <dgm:spPr/>
    </dgm:pt>
  </dgm:ptLst>
  <dgm:cxnLst>
    <dgm:cxn modelId="{CCD39FB9-D060-403F-B976-72CB4E3CFC65}" srcId="{07751880-C718-4536-9B9C-0503AE34CCE5}" destId="{E83F35BE-D6C4-451A-8FF0-D5052B1E1E76}" srcOrd="0" destOrd="0" parTransId="{441E7A90-9894-4819-B27F-D7593B6E9232}" sibTransId="{6000E45E-A478-4BBE-8EA6-F67461DA8EC1}"/>
    <dgm:cxn modelId="{9F80A165-2013-49DB-A543-8AB7E947D32A}" type="presOf" srcId="{7E54DF81-FCB3-467C-9BF6-F5D980A4E7C1}" destId="{C3FA8E31-F9DB-4831-BABB-5B79AABFB6A9}" srcOrd="0" destOrd="1" presId="urn:microsoft.com/office/officeart/2008/layout/VerticalCurvedList"/>
    <dgm:cxn modelId="{05264E7C-8A05-4133-8FD0-37AE4387CBE0}" srcId="{B69DB441-9DB0-4326-90C9-7C4B1D7A8D4C}" destId="{45C77E17-C039-4915-895E-51A55A380E26}" srcOrd="0" destOrd="0" parTransId="{266B1D5F-8748-4F5F-863B-9F7568681541}" sibTransId="{CFD2CB35-B20F-4B67-916B-AE349FB311F4}"/>
    <dgm:cxn modelId="{AB30D78C-69C4-4ACA-9FBD-DBB0209CC898}" srcId="{ECE26067-A449-4952-817A-636695C6EA81}" destId="{7E54DF81-FCB3-467C-9BF6-F5D980A4E7C1}" srcOrd="0" destOrd="0" parTransId="{A8A4FFD1-10C1-43E6-9152-0862BD56A5A9}" sibTransId="{7306F8CC-5032-42FC-9B53-A078EBCFCE4B}"/>
    <dgm:cxn modelId="{9D10C322-E668-4C57-B7BD-45B3B23B4E30}" type="presOf" srcId="{B69DB441-9DB0-4326-90C9-7C4B1D7A8D4C}" destId="{E155761F-78FD-43E6-99F3-7981EAA22B4E}" srcOrd="0" destOrd="0" presId="urn:microsoft.com/office/officeart/2008/layout/VerticalCurvedList"/>
    <dgm:cxn modelId="{AA4A0199-F4B8-4E31-BA01-59F7DF6DEE85}" srcId="{45C77E17-C039-4915-895E-51A55A380E26}" destId="{26D4A65B-9DF3-4C90-8244-EB0C4EB17826}" srcOrd="0" destOrd="0" parTransId="{4C202B81-1FFF-4EBE-A68B-C2FA63D349A8}" sibTransId="{9D84913A-6B4F-4EBE-B306-F30F0B29695D}"/>
    <dgm:cxn modelId="{ABA6094D-7886-4FC8-9B48-1E774C9DF042}" type="presOf" srcId="{45C77E17-C039-4915-895E-51A55A380E26}" destId="{4C1373B6-5B3D-4609-8F08-00DCFB6F33D3}" srcOrd="0" destOrd="0" presId="urn:microsoft.com/office/officeart/2008/layout/VerticalCurvedList"/>
    <dgm:cxn modelId="{150D5713-BFE5-4E16-8605-78594D0017E3}" type="presOf" srcId="{9D84913A-6B4F-4EBE-B306-F30F0B29695D}" destId="{B5F56D80-6A3E-468E-9167-984A2D68EE8A}" srcOrd="0" destOrd="0" presId="urn:microsoft.com/office/officeart/2008/layout/VerticalCurvedList"/>
    <dgm:cxn modelId="{0BA934B7-5EAA-4ABB-8C67-F992C30560CE}" srcId="{B69DB441-9DB0-4326-90C9-7C4B1D7A8D4C}" destId="{07751880-C718-4536-9B9C-0503AE34CCE5}" srcOrd="2" destOrd="0" parTransId="{75E1871F-93EF-4AFD-BE16-E5DD0E72B22F}" sibTransId="{5CF9FCF4-B5CB-44DC-9F08-F3D472D96546}"/>
    <dgm:cxn modelId="{18C25E75-3BF3-4FC9-8A77-E53637D26AFB}" type="presOf" srcId="{ECE26067-A449-4952-817A-636695C6EA81}" destId="{C3FA8E31-F9DB-4831-BABB-5B79AABFB6A9}" srcOrd="0" destOrd="0" presId="urn:microsoft.com/office/officeart/2008/layout/VerticalCurvedList"/>
    <dgm:cxn modelId="{3CABB3D5-FB6F-4ED8-91C7-CCC3FA393749}" type="presOf" srcId="{07751880-C718-4536-9B9C-0503AE34CCE5}" destId="{CF2CF056-B928-4C9D-9FD5-173E3F457FBD}" srcOrd="0" destOrd="0" presId="urn:microsoft.com/office/officeart/2008/layout/VerticalCurvedList"/>
    <dgm:cxn modelId="{0BED122E-D4DE-4807-B7EF-21A10A24D664}" type="presOf" srcId="{E83F35BE-D6C4-451A-8FF0-D5052B1E1E76}" destId="{CF2CF056-B928-4C9D-9FD5-173E3F457FBD}" srcOrd="0" destOrd="1" presId="urn:microsoft.com/office/officeart/2008/layout/VerticalCurvedList"/>
    <dgm:cxn modelId="{6BFFC32F-3913-4AAC-A6C2-80ED1751FDF0}" type="presOf" srcId="{26D4A65B-9DF3-4C90-8244-EB0C4EB17826}" destId="{4C1373B6-5B3D-4609-8F08-00DCFB6F33D3}" srcOrd="0" destOrd="1" presId="urn:microsoft.com/office/officeart/2008/layout/VerticalCurvedList"/>
    <dgm:cxn modelId="{E645398D-C430-43F5-A17A-A660C1FDF2A0}" srcId="{B69DB441-9DB0-4326-90C9-7C4B1D7A8D4C}" destId="{ECE26067-A449-4952-817A-636695C6EA81}" srcOrd="1" destOrd="0" parTransId="{9E30CA56-EBFC-46ED-824F-DF229F095E08}" sibTransId="{08D8F372-D803-4232-BFB4-EF1470AB356C}"/>
    <dgm:cxn modelId="{1F345E30-0E65-4664-988B-54B0B2738C1A}" type="presParOf" srcId="{E155761F-78FD-43E6-99F3-7981EAA22B4E}" destId="{8556AFD7-8127-4244-97D6-B8FC05C48927}" srcOrd="0" destOrd="0" presId="urn:microsoft.com/office/officeart/2008/layout/VerticalCurvedList"/>
    <dgm:cxn modelId="{89765582-6734-44E7-95C5-2183400FEBE2}" type="presParOf" srcId="{8556AFD7-8127-4244-97D6-B8FC05C48927}" destId="{BC371A6B-DA0B-4328-A24F-D5C34A195E9E}" srcOrd="0" destOrd="0" presId="urn:microsoft.com/office/officeart/2008/layout/VerticalCurvedList"/>
    <dgm:cxn modelId="{2A36F4FA-184D-4FAC-ABE8-81CE9756AC28}" type="presParOf" srcId="{BC371A6B-DA0B-4328-A24F-D5C34A195E9E}" destId="{E83B6082-BFC2-487E-B642-D9D58ACC4C16}" srcOrd="0" destOrd="0" presId="urn:microsoft.com/office/officeart/2008/layout/VerticalCurvedList"/>
    <dgm:cxn modelId="{D8580E29-5ED7-4289-89CD-67C4AD856ECE}" type="presParOf" srcId="{BC371A6B-DA0B-4328-A24F-D5C34A195E9E}" destId="{B5F56D80-6A3E-468E-9167-984A2D68EE8A}" srcOrd="1" destOrd="0" presId="urn:microsoft.com/office/officeart/2008/layout/VerticalCurvedList"/>
    <dgm:cxn modelId="{132C3503-281F-44FA-B7BD-801CAD7C574E}" type="presParOf" srcId="{BC371A6B-DA0B-4328-A24F-D5C34A195E9E}" destId="{399AE062-D4C0-46E5-9424-D8312A2A02EF}" srcOrd="2" destOrd="0" presId="urn:microsoft.com/office/officeart/2008/layout/VerticalCurvedList"/>
    <dgm:cxn modelId="{A87FA891-B12A-4D9C-965A-F7A17889BE8A}" type="presParOf" srcId="{BC371A6B-DA0B-4328-A24F-D5C34A195E9E}" destId="{00F0F9CB-7749-4F78-A093-327DB30DA023}" srcOrd="3" destOrd="0" presId="urn:microsoft.com/office/officeart/2008/layout/VerticalCurvedList"/>
    <dgm:cxn modelId="{B1E5230F-654C-4785-B20F-9B2F86BF324D}" type="presParOf" srcId="{8556AFD7-8127-4244-97D6-B8FC05C48927}" destId="{4C1373B6-5B3D-4609-8F08-00DCFB6F33D3}" srcOrd="1" destOrd="0" presId="urn:microsoft.com/office/officeart/2008/layout/VerticalCurvedList"/>
    <dgm:cxn modelId="{4A1C90C7-956E-4C1B-A8F1-CC76612AFDEE}" type="presParOf" srcId="{8556AFD7-8127-4244-97D6-B8FC05C48927}" destId="{DF11C45C-3FF6-4C18-9B38-FFEE30273202}" srcOrd="2" destOrd="0" presId="urn:microsoft.com/office/officeart/2008/layout/VerticalCurvedList"/>
    <dgm:cxn modelId="{C873F30D-524A-44CB-8DF3-81D27165BFE6}" type="presParOf" srcId="{DF11C45C-3FF6-4C18-9B38-FFEE30273202}" destId="{12F33317-026C-4D37-B3AE-F0B452B71704}" srcOrd="0" destOrd="0" presId="urn:microsoft.com/office/officeart/2008/layout/VerticalCurvedList"/>
    <dgm:cxn modelId="{425DBCEE-E427-4413-8396-AC2CB155E75B}" type="presParOf" srcId="{8556AFD7-8127-4244-97D6-B8FC05C48927}" destId="{C3FA8E31-F9DB-4831-BABB-5B79AABFB6A9}" srcOrd="3" destOrd="0" presId="urn:microsoft.com/office/officeart/2008/layout/VerticalCurvedList"/>
    <dgm:cxn modelId="{2C97895B-DE8D-4694-88E0-E9CD86F04C78}" type="presParOf" srcId="{8556AFD7-8127-4244-97D6-B8FC05C48927}" destId="{C6DC5456-FD2A-44AF-8117-6A558D365D60}" srcOrd="4" destOrd="0" presId="urn:microsoft.com/office/officeart/2008/layout/VerticalCurvedList"/>
    <dgm:cxn modelId="{D8B97266-74E9-4D47-82E4-2685BE82FDD7}" type="presParOf" srcId="{C6DC5456-FD2A-44AF-8117-6A558D365D60}" destId="{105C354C-4BC1-460C-9CE9-511A4507D7D0}" srcOrd="0" destOrd="0" presId="urn:microsoft.com/office/officeart/2008/layout/VerticalCurvedList"/>
    <dgm:cxn modelId="{6DD64FAD-4829-4439-BA70-319433E44C0C}" type="presParOf" srcId="{8556AFD7-8127-4244-97D6-B8FC05C48927}" destId="{CF2CF056-B928-4C9D-9FD5-173E3F457FBD}" srcOrd="5" destOrd="0" presId="urn:microsoft.com/office/officeart/2008/layout/VerticalCurvedList"/>
    <dgm:cxn modelId="{4A8F4047-B001-4B7B-BDB2-6C38B18820D9}" type="presParOf" srcId="{8556AFD7-8127-4244-97D6-B8FC05C48927}" destId="{B440C484-B249-4699-AE37-8959E626DD73}" srcOrd="6" destOrd="0" presId="urn:microsoft.com/office/officeart/2008/layout/VerticalCurvedList"/>
    <dgm:cxn modelId="{1523313E-BA97-4C72-BE12-61B29ABBE81B}" type="presParOf" srcId="{B440C484-B249-4699-AE37-8959E626DD73}" destId="{A2A912A9-B0AD-4705-8FE5-A15EDC35E5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2B775D-9836-4187-81F0-80F3ECEE86E9}" type="doc">
      <dgm:prSet loTypeId="urn:microsoft.com/office/officeart/2011/layout/TabList" loCatId="list" qsTypeId="urn:microsoft.com/office/officeart/2005/8/quickstyle/3d3" qsCatId="3D" csTypeId="urn:microsoft.com/office/officeart/2005/8/colors/colorful3" csCatId="colorful" phldr="1"/>
      <dgm:spPr/>
    </dgm:pt>
    <dgm:pt modelId="{11E5AF4F-C787-4632-889E-70C05736C751}">
      <dgm:prSet phldrT="[Text]" custT="1"/>
      <dgm:spPr/>
      <dgm:t>
        <a:bodyPr/>
        <a:lstStyle/>
        <a:p>
          <a:pPr algn="l"/>
          <a:r>
            <a:rPr lang="en-AU" sz="2800" b="1" dirty="0" smtClean="0"/>
            <a:t>External Environment</a:t>
          </a:r>
          <a:endParaRPr lang="en-AU" sz="2800" b="1" dirty="0"/>
        </a:p>
      </dgm:t>
    </dgm:pt>
    <dgm:pt modelId="{94CAB4BB-2FD7-446A-AADA-33F195BDC3D4}" type="parTrans" cxnId="{C9558FB9-50A1-49CB-B0D1-2BBF79154952}">
      <dgm:prSet/>
      <dgm:spPr/>
      <dgm:t>
        <a:bodyPr/>
        <a:lstStyle/>
        <a:p>
          <a:endParaRPr lang="en-AU"/>
        </a:p>
      </dgm:t>
    </dgm:pt>
    <dgm:pt modelId="{D4BDE44E-4806-4616-AB39-14FC3F8F7091}" type="sibTrans" cxnId="{C9558FB9-50A1-49CB-B0D1-2BBF79154952}">
      <dgm:prSet/>
      <dgm:spPr/>
      <dgm:t>
        <a:bodyPr/>
        <a:lstStyle/>
        <a:p>
          <a:endParaRPr lang="en-AU"/>
        </a:p>
      </dgm:t>
    </dgm:pt>
    <dgm:pt modelId="{D494592B-DD29-4BF6-A458-44C4AA83B18D}">
      <dgm:prSet phldrT="[Text]"/>
      <dgm:spPr/>
      <dgm:t>
        <a:bodyPr/>
        <a:lstStyle/>
        <a:p>
          <a:endParaRPr lang="en-AU" dirty="0"/>
        </a:p>
      </dgm:t>
    </dgm:pt>
    <dgm:pt modelId="{F3E382E9-CA39-4842-9CE9-F632599E1021}" type="parTrans" cxnId="{A5A4E89B-BAA9-4C80-B52C-7C4A8AF548CA}">
      <dgm:prSet/>
      <dgm:spPr/>
      <dgm:t>
        <a:bodyPr/>
        <a:lstStyle/>
        <a:p>
          <a:endParaRPr lang="en-AU"/>
        </a:p>
      </dgm:t>
    </dgm:pt>
    <dgm:pt modelId="{635EB5CB-6647-44CD-B4AD-BED4D90732EB}" type="sibTrans" cxnId="{A5A4E89B-BAA9-4C80-B52C-7C4A8AF548CA}">
      <dgm:prSet/>
      <dgm:spPr/>
      <dgm:t>
        <a:bodyPr/>
        <a:lstStyle/>
        <a:p>
          <a:endParaRPr lang="en-AU"/>
        </a:p>
      </dgm:t>
    </dgm:pt>
    <dgm:pt modelId="{EE868C92-BF3C-4C47-85AE-5D70E9E13A87}">
      <dgm:prSet phldrT="[Text]" custT="1"/>
      <dgm:spPr/>
      <dgm:t>
        <a:bodyPr/>
        <a:lstStyle/>
        <a:p>
          <a:pPr algn="l"/>
          <a:r>
            <a:rPr lang="en-AU" sz="2400" b="1" dirty="0" smtClean="0"/>
            <a:t>Knowledge Sharing &amp; Learning Culture</a:t>
          </a:r>
          <a:endParaRPr lang="en-AU" sz="2400" b="1" dirty="0"/>
        </a:p>
      </dgm:t>
    </dgm:pt>
    <dgm:pt modelId="{BE108842-DBC6-4DB0-8C77-3BFCD5FDAAB9}" type="parTrans" cxnId="{0DAC561B-B6ED-4320-971D-F9D7C28CFE2B}">
      <dgm:prSet/>
      <dgm:spPr/>
      <dgm:t>
        <a:bodyPr/>
        <a:lstStyle/>
        <a:p>
          <a:endParaRPr lang="en-AU"/>
        </a:p>
      </dgm:t>
    </dgm:pt>
    <dgm:pt modelId="{C56E13B3-3491-4064-938A-B6B5CEC1FEED}" type="sibTrans" cxnId="{0DAC561B-B6ED-4320-971D-F9D7C28CFE2B}">
      <dgm:prSet/>
      <dgm:spPr/>
      <dgm:t>
        <a:bodyPr/>
        <a:lstStyle/>
        <a:p>
          <a:endParaRPr lang="en-AU"/>
        </a:p>
      </dgm:t>
    </dgm:pt>
    <dgm:pt modelId="{B5497D6A-DF50-422A-B689-8481291D7FDF}">
      <dgm:prSet phldrT="[Text]"/>
      <dgm:spPr/>
      <dgm:t>
        <a:bodyPr/>
        <a:lstStyle/>
        <a:p>
          <a:endParaRPr lang="en-AU" dirty="0"/>
        </a:p>
      </dgm:t>
    </dgm:pt>
    <dgm:pt modelId="{B881E3C1-4A8E-43EF-B09F-49B09BCC8945}" type="parTrans" cxnId="{1150102A-62C9-49C7-B981-E8F72206FB8F}">
      <dgm:prSet/>
      <dgm:spPr/>
      <dgm:t>
        <a:bodyPr/>
        <a:lstStyle/>
        <a:p>
          <a:endParaRPr lang="en-AU"/>
        </a:p>
      </dgm:t>
    </dgm:pt>
    <dgm:pt modelId="{18D7B216-CF02-4644-926E-ED10AFF698B1}" type="sibTrans" cxnId="{1150102A-62C9-49C7-B981-E8F72206FB8F}">
      <dgm:prSet/>
      <dgm:spPr/>
      <dgm:t>
        <a:bodyPr/>
        <a:lstStyle/>
        <a:p>
          <a:endParaRPr lang="en-AU"/>
        </a:p>
      </dgm:t>
    </dgm:pt>
    <dgm:pt modelId="{ED7987E6-CC64-444F-BF13-519A80B67587}">
      <dgm:prSet phldrT="[Text]" custT="1"/>
      <dgm:spPr/>
      <dgm:t>
        <a:bodyPr/>
        <a:lstStyle/>
        <a:p>
          <a:r>
            <a:rPr lang="en-AU" sz="2400" dirty="0" smtClean="0"/>
            <a:t>“What’s in me to share?” – individual capacity to share/learn</a:t>
          </a:r>
          <a:endParaRPr lang="en-AU" sz="2400" dirty="0"/>
        </a:p>
      </dgm:t>
    </dgm:pt>
    <dgm:pt modelId="{D1AFBC83-55C5-4EFF-8347-8691A66F569A}" type="parTrans" cxnId="{DBE4BCCD-C29A-443C-A0BF-8E08B3DD83A2}">
      <dgm:prSet/>
      <dgm:spPr/>
      <dgm:t>
        <a:bodyPr/>
        <a:lstStyle/>
        <a:p>
          <a:endParaRPr lang="en-AU"/>
        </a:p>
      </dgm:t>
    </dgm:pt>
    <dgm:pt modelId="{D5FCC3C8-CF5B-4D48-A30B-5EABDACE3DEB}" type="sibTrans" cxnId="{DBE4BCCD-C29A-443C-A0BF-8E08B3DD83A2}">
      <dgm:prSet/>
      <dgm:spPr/>
      <dgm:t>
        <a:bodyPr/>
        <a:lstStyle/>
        <a:p>
          <a:endParaRPr lang="en-AU"/>
        </a:p>
      </dgm:t>
    </dgm:pt>
    <dgm:pt modelId="{49119B05-31D8-4AB6-929A-C8343FEA391D}">
      <dgm:prSet phldrT="[Text]" custT="1"/>
      <dgm:spPr/>
      <dgm:t>
        <a:bodyPr/>
        <a:lstStyle/>
        <a:p>
          <a:r>
            <a:rPr lang="en-AU" sz="2400" b="0" dirty="0" smtClean="0"/>
            <a:t>Expat (international) vs. Local – quality, quantity, credibility</a:t>
          </a:r>
          <a:endParaRPr lang="en-AU" sz="2400" b="0" dirty="0"/>
        </a:p>
      </dgm:t>
    </dgm:pt>
    <dgm:pt modelId="{A0318C82-F01B-4351-86A9-94BB18619567}" type="parTrans" cxnId="{35EAC69B-E31D-4FCE-8036-C96CD6FFAD64}">
      <dgm:prSet/>
      <dgm:spPr/>
      <dgm:t>
        <a:bodyPr/>
        <a:lstStyle/>
        <a:p>
          <a:endParaRPr lang="en-AU"/>
        </a:p>
      </dgm:t>
    </dgm:pt>
    <dgm:pt modelId="{BC009C1A-5E35-4287-A97F-3F1A62A4B485}" type="sibTrans" cxnId="{35EAC69B-E31D-4FCE-8036-C96CD6FFAD64}">
      <dgm:prSet/>
      <dgm:spPr/>
      <dgm:t>
        <a:bodyPr/>
        <a:lstStyle/>
        <a:p>
          <a:endParaRPr lang="en-AU"/>
        </a:p>
      </dgm:t>
    </dgm:pt>
    <dgm:pt modelId="{8F77693B-75F2-49B2-8BF0-73748EC0DE95}">
      <dgm:prSet phldrT="[Text]" custT="1"/>
      <dgm:spPr/>
      <dgm:t>
        <a:bodyPr/>
        <a:lstStyle/>
        <a:p>
          <a:r>
            <a:rPr lang="en-AU" sz="2400" dirty="0" smtClean="0"/>
            <a:t>“What’s in it for me?” – individual gain expectation</a:t>
          </a:r>
          <a:endParaRPr lang="en-AU" sz="2400" dirty="0"/>
        </a:p>
      </dgm:t>
    </dgm:pt>
    <dgm:pt modelId="{0FBE9AA8-558B-4A18-B9D9-74B6C18854D3}" type="parTrans" cxnId="{1EF4F145-DEDB-4065-84DB-C23F821AEAE2}">
      <dgm:prSet/>
      <dgm:spPr/>
      <dgm:t>
        <a:bodyPr/>
        <a:lstStyle/>
        <a:p>
          <a:endParaRPr lang="en-AU"/>
        </a:p>
      </dgm:t>
    </dgm:pt>
    <dgm:pt modelId="{0ED51DB6-A2A2-4ECB-9332-3BFEAAE1FCC1}" type="sibTrans" cxnId="{1EF4F145-DEDB-4065-84DB-C23F821AEAE2}">
      <dgm:prSet/>
      <dgm:spPr/>
      <dgm:t>
        <a:bodyPr/>
        <a:lstStyle/>
        <a:p>
          <a:endParaRPr lang="en-AU"/>
        </a:p>
      </dgm:t>
    </dgm:pt>
    <dgm:pt modelId="{3B538B06-5537-4EF2-A8C5-A6918F972E2F}">
      <dgm:prSet phldrT="[Text]" custT="1"/>
      <dgm:spPr/>
      <dgm:t>
        <a:bodyPr/>
        <a:lstStyle/>
        <a:p>
          <a:r>
            <a:rPr lang="en-AU" sz="2400" b="0" dirty="0" smtClean="0"/>
            <a:t>Evaluation as traumatic experience </a:t>
          </a:r>
          <a:r>
            <a:rPr lang="en-AU" sz="2400" b="0" dirty="0" smtClean="0">
              <a:sym typeface="Wingdings" pitchFamily="2" charset="2"/>
            </a:rPr>
            <a:t></a:t>
          </a:r>
          <a:r>
            <a:rPr lang="en-AU" sz="2400" b="0" dirty="0" smtClean="0"/>
            <a:t> non-use /misuse</a:t>
          </a:r>
          <a:endParaRPr lang="en-AU" sz="2400" b="0" dirty="0"/>
        </a:p>
      </dgm:t>
    </dgm:pt>
    <dgm:pt modelId="{1E7B6103-9F18-40A4-906D-E68D41422CE4}" type="sibTrans" cxnId="{DDDC4E7C-3E57-4FED-8745-5E630C57679B}">
      <dgm:prSet/>
      <dgm:spPr/>
      <dgm:t>
        <a:bodyPr/>
        <a:lstStyle/>
        <a:p>
          <a:endParaRPr lang="en-AU"/>
        </a:p>
      </dgm:t>
    </dgm:pt>
    <dgm:pt modelId="{F765303E-833C-40B4-B9A7-46862A6BC79E}" type="parTrans" cxnId="{DDDC4E7C-3E57-4FED-8745-5E630C57679B}">
      <dgm:prSet/>
      <dgm:spPr/>
      <dgm:t>
        <a:bodyPr/>
        <a:lstStyle/>
        <a:p>
          <a:endParaRPr lang="en-AU"/>
        </a:p>
      </dgm:t>
    </dgm:pt>
    <dgm:pt modelId="{84ECAC2D-795A-5547-8E61-5D6B9C862AC7}">
      <dgm:prSet phldrT="[Text]" custT="1"/>
      <dgm:spPr/>
      <dgm:t>
        <a:bodyPr/>
        <a:lstStyle/>
        <a:p>
          <a:r>
            <a:rPr lang="en-AU" sz="2400" b="0" dirty="0" smtClean="0"/>
            <a:t>Evaluation perceived as a marginalised profession</a:t>
          </a:r>
          <a:endParaRPr lang="en-AU" sz="2400" b="0" dirty="0"/>
        </a:p>
      </dgm:t>
    </dgm:pt>
    <dgm:pt modelId="{3B2FC8F3-17AB-7445-9DB8-5E59F249CBBF}" type="parTrans" cxnId="{BF1596EB-E92B-574B-ADC3-89CCEBCB843D}">
      <dgm:prSet/>
      <dgm:spPr/>
      <dgm:t>
        <a:bodyPr/>
        <a:lstStyle/>
        <a:p>
          <a:endParaRPr lang="en-US"/>
        </a:p>
      </dgm:t>
    </dgm:pt>
    <dgm:pt modelId="{44C8F1DD-5F7D-7D42-8493-C311A5F85F80}" type="sibTrans" cxnId="{BF1596EB-E92B-574B-ADC3-89CCEBCB843D}">
      <dgm:prSet/>
      <dgm:spPr/>
      <dgm:t>
        <a:bodyPr/>
        <a:lstStyle/>
        <a:p>
          <a:endParaRPr lang="en-US"/>
        </a:p>
      </dgm:t>
    </dgm:pt>
    <dgm:pt modelId="{400840A7-1762-9F45-B06B-117591915F2C}">
      <dgm:prSet phldrT="[Text]" custT="1"/>
      <dgm:spPr/>
      <dgm:t>
        <a:bodyPr/>
        <a:lstStyle/>
        <a:p>
          <a:r>
            <a:rPr lang="en-AU" sz="2400" dirty="0" smtClean="0"/>
            <a:t>“Why me and not others?” – confidence/self-worthiness</a:t>
          </a:r>
          <a:endParaRPr lang="en-AU" sz="2400" dirty="0"/>
        </a:p>
      </dgm:t>
    </dgm:pt>
    <dgm:pt modelId="{1EA411BE-CC91-8E40-93D0-9A272DDAFE61}" type="parTrans" cxnId="{17B6EE2F-3C7D-F348-A11B-3708BB209DC5}">
      <dgm:prSet/>
      <dgm:spPr/>
      <dgm:t>
        <a:bodyPr/>
        <a:lstStyle/>
        <a:p>
          <a:endParaRPr lang="en-US"/>
        </a:p>
      </dgm:t>
    </dgm:pt>
    <dgm:pt modelId="{30AF34A7-8506-7B4F-A31C-5E2114EBD55E}" type="sibTrans" cxnId="{17B6EE2F-3C7D-F348-A11B-3708BB209DC5}">
      <dgm:prSet/>
      <dgm:spPr/>
      <dgm:t>
        <a:bodyPr/>
        <a:lstStyle/>
        <a:p>
          <a:endParaRPr lang="en-US"/>
        </a:p>
      </dgm:t>
    </dgm:pt>
    <dgm:pt modelId="{90C27F8E-AABA-4E87-B375-D4E3732384A7}" type="pres">
      <dgm:prSet presAssocID="{7C2B775D-9836-4187-81F0-80F3ECEE86E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BD6E714-A37B-4E34-81E6-752F13B2F896}" type="pres">
      <dgm:prSet presAssocID="{11E5AF4F-C787-4632-889E-70C05736C751}" presName="composite" presStyleCnt="0"/>
      <dgm:spPr/>
    </dgm:pt>
    <dgm:pt modelId="{64992112-627A-4C58-959C-B967A84F9CE1}" type="pres">
      <dgm:prSet presAssocID="{11E5AF4F-C787-4632-889E-70C05736C751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931A89-B8B9-4A31-8F43-E574E00236BF}" type="pres">
      <dgm:prSet presAssocID="{11E5AF4F-C787-4632-889E-70C05736C751}" presName="Parent" presStyleLbl="alignNode1" presStyleIdx="0" presStyleCnt="2" custScaleX="187773" custScaleY="112973" custLinFactNeighborX="22427" custLinFactNeighborY="150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BD03C93-4870-4435-AF1A-6B331BE9B473}" type="pres">
      <dgm:prSet presAssocID="{11E5AF4F-C787-4632-889E-70C05736C751}" presName="Accent" presStyleLbl="parChTrans1D1" presStyleIdx="0" presStyleCnt="2"/>
      <dgm:spPr/>
    </dgm:pt>
    <dgm:pt modelId="{6263DC7F-ACBD-4967-9E3B-4A186ADAE67D}" type="pres">
      <dgm:prSet presAssocID="{11E5AF4F-C787-4632-889E-70C05736C751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F30001-A384-479B-9222-FB4CFCBA7AFB}" type="pres">
      <dgm:prSet presAssocID="{D4BDE44E-4806-4616-AB39-14FC3F8F7091}" presName="sibTrans" presStyleCnt="0"/>
      <dgm:spPr/>
    </dgm:pt>
    <dgm:pt modelId="{201AC897-630B-4F2F-8785-04E292C6817A}" type="pres">
      <dgm:prSet presAssocID="{EE868C92-BF3C-4C47-85AE-5D70E9E13A87}" presName="composite" presStyleCnt="0"/>
      <dgm:spPr/>
    </dgm:pt>
    <dgm:pt modelId="{A1291EB7-35C4-413B-A96E-16CB53A009D3}" type="pres">
      <dgm:prSet presAssocID="{EE868C92-BF3C-4C47-85AE-5D70E9E13A87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C4DD0C1-821B-4C20-B2A8-7AE7ED9EF6F2}" type="pres">
      <dgm:prSet presAssocID="{EE868C92-BF3C-4C47-85AE-5D70E9E13A87}" presName="Parent" presStyleLbl="alignNode1" presStyleIdx="1" presStyleCnt="2" custScaleX="284738" custScaleY="112287" custLinFactNeighborX="46668" custLinFactNeighborY="-497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AC466E-2925-4E1A-BA14-317AE20A50A6}" type="pres">
      <dgm:prSet presAssocID="{EE868C92-BF3C-4C47-85AE-5D70E9E13A87}" presName="Accent" presStyleLbl="parChTrans1D1" presStyleIdx="1" presStyleCnt="2"/>
      <dgm:spPr/>
    </dgm:pt>
    <dgm:pt modelId="{6A59D962-9067-47D7-991C-C636D604FB85}" type="pres">
      <dgm:prSet presAssocID="{EE868C92-BF3C-4C47-85AE-5D70E9E13A87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0015547-9FC2-4DF0-8540-26281CF86ABF}" type="presOf" srcId="{3B538B06-5537-4EF2-A8C5-A6918F972E2F}" destId="{6263DC7F-ACBD-4967-9E3B-4A186ADAE67D}" srcOrd="0" destOrd="0" presId="urn:microsoft.com/office/officeart/2011/layout/TabList"/>
    <dgm:cxn modelId="{C8D2A716-E8F1-44E4-AF1B-97C7BFBF8BEF}" type="presOf" srcId="{49119B05-31D8-4AB6-929A-C8343FEA391D}" destId="{6263DC7F-ACBD-4967-9E3B-4A186ADAE67D}" srcOrd="0" destOrd="2" presId="urn:microsoft.com/office/officeart/2011/layout/TabList"/>
    <dgm:cxn modelId="{228FA955-033F-4383-83E3-E716703A3F8F}" type="presOf" srcId="{8F77693B-75F2-49B2-8BF0-73748EC0DE95}" destId="{6A59D962-9067-47D7-991C-C636D604FB85}" srcOrd="0" destOrd="0" presId="urn:microsoft.com/office/officeart/2011/layout/TabList"/>
    <dgm:cxn modelId="{8BC9043F-EB04-44AD-B864-26A8A651154F}" type="presOf" srcId="{7C2B775D-9836-4187-81F0-80F3ECEE86E9}" destId="{90C27F8E-AABA-4E87-B375-D4E3732384A7}" srcOrd="0" destOrd="0" presId="urn:microsoft.com/office/officeart/2011/layout/TabList"/>
    <dgm:cxn modelId="{C9558FB9-50A1-49CB-B0D1-2BBF79154952}" srcId="{7C2B775D-9836-4187-81F0-80F3ECEE86E9}" destId="{11E5AF4F-C787-4632-889E-70C05736C751}" srcOrd="0" destOrd="0" parTransId="{94CAB4BB-2FD7-446A-AADA-33F195BDC3D4}" sibTransId="{D4BDE44E-4806-4616-AB39-14FC3F8F7091}"/>
    <dgm:cxn modelId="{0DAC561B-B6ED-4320-971D-F9D7C28CFE2B}" srcId="{7C2B775D-9836-4187-81F0-80F3ECEE86E9}" destId="{EE868C92-BF3C-4C47-85AE-5D70E9E13A87}" srcOrd="1" destOrd="0" parTransId="{BE108842-DBC6-4DB0-8C77-3BFCD5FDAAB9}" sibTransId="{C56E13B3-3491-4064-938A-B6B5CEC1FEED}"/>
    <dgm:cxn modelId="{5D5191A1-8591-6545-B00E-D2E95DDD95AA}" type="presOf" srcId="{400840A7-1762-9F45-B06B-117591915F2C}" destId="{6A59D962-9067-47D7-991C-C636D604FB85}" srcOrd="0" destOrd="2" presId="urn:microsoft.com/office/officeart/2011/layout/TabList"/>
    <dgm:cxn modelId="{35EAC69B-E31D-4FCE-8036-C96CD6FFAD64}" srcId="{11E5AF4F-C787-4632-889E-70C05736C751}" destId="{49119B05-31D8-4AB6-929A-C8343FEA391D}" srcOrd="3" destOrd="0" parTransId="{A0318C82-F01B-4351-86A9-94BB18619567}" sibTransId="{BC009C1A-5E35-4287-A97F-3F1A62A4B485}"/>
    <dgm:cxn modelId="{E5A8AAB6-4BD7-4F7E-9726-93DF74E06919}" type="presOf" srcId="{B5497D6A-DF50-422A-B689-8481291D7FDF}" destId="{A1291EB7-35C4-413B-A96E-16CB53A009D3}" srcOrd="0" destOrd="0" presId="urn:microsoft.com/office/officeart/2011/layout/TabList"/>
    <dgm:cxn modelId="{776D00BC-28D6-450A-B3E8-8C49FFD5D736}" type="presOf" srcId="{11E5AF4F-C787-4632-889E-70C05736C751}" destId="{79931A89-B8B9-4A31-8F43-E574E00236BF}" srcOrd="0" destOrd="0" presId="urn:microsoft.com/office/officeart/2011/layout/TabList"/>
    <dgm:cxn modelId="{A5A4E89B-BAA9-4C80-B52C-7C4A8AF548CA}" srcId="{11E5AF4F-C787-4632-889E-70C05736C751}" destId="{D494592B-DD29-4BF6-A458-44C4AA83B18D}" srcOrd="0" destOrd="0" parTransId="{F3E382E9-CA39-4842-9CE9-F632599E1021}" sibTransId="{635EB5CB-6647-44CD-B4AD-BED4D90732EB}"/>
    <dgm:cxn modelId="{DBE4BCCD-C29A-443C-A0BF-8E08B3DD83A2}" srcId="{EE868C92-BF3C-4C47-85AE-5D70E9E13A87}" destId="{ED7987E6-CC64-444F-BF13-519A80B67587}" srcOrd="2" destOrd="0" parTransId="{D1AFBC83-55C5-4EFF-8347-8691A66F569A}" sibTransId="{D5FCC3C8-CF5B-4D48-A30B-5EABDACE3DEB}"/>
    <dgm:cxn modelId="{1150102A-62C9-49C7-B981-E8F72206FB8F}" srcId="{EE868C92-BF3C-4C47-85AE-5D70E9E13A87}" destId="{B5497D6A-DF50-422A-B689-8481291D7FDF}" srcOrd="0" destOrd="0" parTransId="{B881E3C1-4A8E-43EF-B09F-49B09BCC8945}" sibTransId="{18D7B216-CF02-4644-926E-ED10AFF698B1}"/>
    <dgm:cxn modelId="{1EF4F145-DEDB-4065-84DB-C23F821AEAE2}" srcId="{EE868C92-BF3C-4C47-85AE-5D70E9E13A87}" destId="{8F77693B-75F2-49B2-8BF0-73748EC0DE95}" srcOrd="1" destOrd="0" parTransId="{0FBE9AA8-558B-4A18-B9D9-74B6C18854D3}" sibTransId="{0ED51DB6-A2A2-4ECB-9332-3BFEAAE1FCC1}"/>
    <dgm:cxn modelId="{824FD3B6-184A-453F-B209-309FCCCF50B9}" type="presOf" srcId="{D494592B-DD29-4BF6-A458-44C4AA83B18D}" destId="{64992112-627A-4C58-959C-B967A84F9CE1}" srcOrd="0" destOrd="0" presId="urn:microsoft.com/office/officeart/2011/layout/TabList"/>
    <dgm:cxn modelId="{DDDC4E7C-3E57-4FED-8745-5E630C57679B}" srcId="{11E5AF4F-C787-4632-889E-70C05736C751}" destId="{3B538B06-5537-4EF2-A8C5-A6918F972E2F}" srcOrd="1" destOrd="0" parTransId="{F765303E-833C-40B4-B9A7-46862A6BC79E}" sibTransId="{1E7B6103-9F18-40A4-906D-E68D41422CE4}"/>
    <dgm:cxn modelId="{875189F1-1E49-4BD7-B2EC-4F9C0EA9760F}" type="presOf" srcId="{ED7987E6-CC64-444F-BF13-519A80B67587}" destId="{6A59D962-9067-47D7-991C-C636D604FB85}" srcOrd="0" destOrd="1" presId="urn:microsoft.com/office/officeart/2011/layout/TabList"/>
    <dgm:cxn modelId="{17B6EE2F-3C7D-F348-A11B-3708BB209DC5}" srcId="{EE868C92-BF3C-4C47-85AE-5D70E9E13A87}" destId="{400840A7-1762-9F45-B06B-117591915F2C}" srcOrd="3" destOrd="0" parTransId="{1EA411BE-CC91-8E40-93D0-9A272DDAFE61}" sibTransId="{30AF34A7-8506-7B4F-A31C-5E2114EBD55E}"/>
    <dgm:cxn modelId="{531CCFBB-2D4F-4481-B193-9F462BBC0C8F}" type="presOf" srcId="{EE868C92-BF3C-4C47-85AE-5D70E9E13A87}" destId="{0C4DD0C1-821B-4C20-B2A8-7AE7ED9EF6F2}" srcOrd="0" destOrd="0" presId="urn:microsoft.com/office/officeart/2011/layout/TabList"/>
    <dgm:cxn modelId="{5A2737EF-8AAC-7742-8CD7-8B89D7191196}" type="presOf" srcId="{84ECAC2D-795A-5547-8E61-5D6B9C862AC7}" destId="{6263DC7F-ACBD-4967-9E3B-4A186ADAE67D}" srcOrd="0" destOrd="1" presId="urn:microsoft.com/office/officeart/2011/layout/TabList"/>
    <dgm:cxn modelId="{BF1596EB-E92B-574B-ADC3-89CCEBCB843D}" srcId="{11E5AF4F-C787-4632-889E-70C05736C751}" destId="{84ECAC2D-795A-5547-8E61-5D6B9C862AC7}" srcOrd="2" destOrd="0" parTransId="{3B2FC8F3-17AB-7445-9DB8-5E59F249CBBF}" sibTransId="{44C8F1DD-5F7D-7D42-8493-C311A5F85F80}"/>
    <dgm:cxn modelId="{E046F3C8-68E6-4D1D-A002-B429D54C7571}" type="presParOf" srcId="{90C27F8E-AABA-4E87-B375-D4E3732384A7}" destId="{CBD6E714-A37B-4E34-81E6-752F13B2F896}" srcOrd="0" destOrd="0" presId="urn:microsoft.com/office/officeart/2011/layout/TabList"/>
    <dgm:cxn modelId="{F541CF2C-1F6F-44DC-9B54-18F83F58E114}" type="presParOf" srcId="{CBD6E714-A37B-4E34-81E6-752F13B2F896}" destId="{64992112-627A-4C58-959C-B967A84F9CE1}" srcOrd="0" destOrd="0" presId="urn:microsoft.com/office/officeart/2011/layout/TabList"/>
    <dgm:cxn modelId="{0D55930A-DABA-4BF5-B242-FF4C25257CFF}" type="presParOf" srcId="{CBD6E714-A37B-4E34-81E6-752F13B2F896}" destId="{79931A89-B8B9-4A31-8F43-E574E00236BF}" srcOrd="1" destOrd="0" presId="urn:microsoft.com/office/officeart/2011/layout/TabList"/>
    <dgm:cxn modelId="{C5023C8D-9498-414B-B3AD-FC8944FB14D2}" type="presParOf" srcId="{CBD6E714-A37B-4E34-81E6-752F13B2F896}" destId="{8BD03C93-4870-4435-AF1A-6B331BE9B473}" srcOrd="2" destOrd="0" presId="urn:microsoft.com/office/officeart/2011/layout/TabList"/>
    <dgm:cxn modelId="{0DA91FC3-A5FD-4BAE-A90C-793EDF5FA243}" type="presParOf" srcId="{90C27F8E-AABA-4E87-B375-D4E3732384A7}" destId="{6263DC7F-ACBD-4967-9E3B-4A186ADAE67D}" srcOrd="1" destOrd="0" presId="urn:microsoft.com/office/officeart/2011/layout/TabList"/>
    <dgm:cxn modelId="{BA6AE7DA-8A7D-4F66-B884-E445B79A9DDF}" type="presParOf" srcId="{90C27F8E-AABA-4E87-B375-D4E3732384A7}" destId="{1FF30001-A384-479B-9222-FB4CFCBA7AFB}" srcOrd="2" destOrd="0" presId="urn:microsoft.com/office/officeart/2011/layout/TabList"/>
    <dgm:cxn modelId="{CBE365D9-FF1D-4039-A7C5-3524FB29AFB1}" type="presParOf" srcId="{90C27F8E-AABA-4E87-B375-D4E3732384A7}" destId="{201AC897-630B-4F2F-8785-04E292C6817A}" srcOrd="3" destOrd="0" presId="urn:microsoft.com/office/officeart/2011/layout/TabList"/>
    <dgm:cxn modelId="{2EADFFF7-CCA5-46C7-A313-D9E2B013AC74}" type="presParOf" srcId="{201AC897-630B-4F2F-8785-04E292C6817A}" destId="{A1291EB7-35C4-413B-A96E-16CB53A009D3}" srcOrd="0" destOrd="0" presId="urn:microsoft.com/office/officeart/2011/layout/TabList"/>
    <dgm:cxn modelId="{8AAB7C8C-2475-45FB-B02C-CAE836F5FF7C}" type="presParOf" srcId="{201AC897-630B-4F2F-8785-04E292C6817A}" destId="{0C4DD0C1-821B-4C20-B2A8-7AE7ED9EF6F2}" srcOrd="1" destOrd="0" presId="urn:microsoft.com/office/officeart/2011/layout/TabList"/>
    <dgm:cxn modelId="{A10E4151-4328-4DB8-9CE7-1ABA80B40E53}" type="presParOf" srcId="{201AC897-630B-4F2F-8785-04E292C6817A}" destId="{AFAC466E-2925-4E1A-BA14-317AE20A50A6}" srcOrd="2" destOrd="0" presId="urn:microsoft.com/office/officeart/2011/layout/TabList"/>
    <dgm:cxn modelId="{55D423C2-33FA-4050-A205-6E5A4FF78D4B}" type="presParOf" srcId="{90C27F8E-AABA-4E87-B375-D4E3732384A7}" destId="{6A59D962-9067-47D7-991C-C636D604FB85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A8FBEB-5B10-4AF1-9699-B6DE08CAD0AF}" type="doc">
      <dgm:prSet loTypeId="urn:microsoft.com/office/officeart/2005/8/layout/list1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CDC05EF3-6BF9-481D-831B-2C9DE322C09C}">
      <dgm:prSet phldrT="[Text]" custT="1"/>
      <dgm:spPr/>
      <dgm:t>
        <a:bodyPr/>
        <a:lstStyle/>
        <a:p>
          <a:r>
            <a:rPr lang="en-AU" sz="3200" dirty="0" smtClean="0">
              <a:latin typeface="Arial Black"/>
              <a:cs typeface="Arial Black"/>
            </a:rPr>
            <a:t>Gathering and Supporting</a:t>
          </a:r>
          <a:endParaRPr lang="en-AU" sz="3200" dirty="0">
            <a:latin typeface="Arial Black"/>
            <a:cs typeface="Arial Black"/>
          </a:endParaRPr>
        </a:p>
      </dgm:t>
    </dgm:pt>
    <dgm:pt modelId="{37AA7A9F-A52D-47D3-96FA-7C9D1375F6CF}" type="parTrans" cxnId="{40B0792F-26DD-4B38-B329-A7FC604079B9}">
      <dgm:prSet/>
      <dgm:spPr/>
      <dgm:t>
        <a:bodyPr/>
        <a:lstStyle/>
        <a:p>
          <a:endParaRPr lang="en-AU">
            <a:latin typeface="Arial" pitchFamily="34" charset="0"/>
            <a:cs typeface="Arial" pitchFamily="34" charset="0"/>
          </a:endParaRPr>
        </a:p>
      </dgm:t>
    </dgm:pt>
    <dgm:pt modelId="{07FAE2FB-7EBF-4FCE-98A7-B75818E987FB}" type="sibTrans" cxnId="{40B0792F-26DD-4B38-B329-A7FC604079B9}">
      <dgm:prSet/>
      <dgm:spPr/>
      <dgm:t>
        <a:bodyPr/>
        <a:lstStyle/>
        <a:p>
          <a:endParaRPr lang="en-AU">
            <a:latin typeface="Arial" pitchFamily="34" charset="0"/>
            <a:cs typeface="Arial" pitchFamily="34" charset="0"/>
          </a:endParaRPr>
        </a:p>
      </dgm:t>
    </dgm:pt>
    <dgm:pt modelId="{BEE393F3-1F25-4340-938A-D95C5A2BC36D}">
      <dgm:prSet phldrT="[Text]" custT="1"/>
      <dgm:spPr/>
      <dgm:t>
        <a:bodyPr/>
        <a:lstStyle/>
        <a:p>
          <a:r>
            <a:rPr lang="en-AU" sz="3200" dirty="0" smtClean="0">
              <a:latin typeface="Arial Black"/>
              <a:cs typeface="Arial Black"/>
            </a:rPr>
            <a:t>Capacity Building Sessions</a:t>
          </a:r>
          <a:endParaRPr lang="en-AU" sz="3200" dirty="0">
            <a:latin typeface="Arial Black"/>
            <a:cs typeface="Arial Black"/>
          </a:endParaRPr>
        </a:p>
      </dgm:t>
    </dgm:pt>
    <dgm:pt modelId="{23460D44-A064-4997-8E6A-7575640A8163}" type="parTrans" cxnId="{8A721CEE-444F-48F9-B27A-DB4ACE84080F}">
      <dgm:prSet/>
      <dgm:spPr/>
      <dgm:t>
        <a:bodyPr/>
        <a:lstStyle/>
        <a:p>
          <a:endParaRPr lang="en-AU">
            <a:latin typeface="Arial" pitchFamily="34" charset="0"/>
            <a:cs typeface="Arial" pitchFamily="34" charset="0"/>
          </a:endParaRPr>
        </a:p>
      </dgm:t>
    </dgm:pt>
    <dgm:pt modelId="{2FE805BE-B70B-4EF9-8773-AC0482929309}" type="sibTrans" cxnId="{8A721CEE-444F-48F9-B27A-DB4ACE84080F}">
      <dgm:prSet/>
      <dgm:spPr/>
      <dgm:t>
        <a:bodyPr/>
        <a:lstStyle/>
        <a:p>
          <a:endParaRPr lang="en-AU">
            <a:latin typeface="Arial" pitchFamily="34" charset="0"/>
            <a:cs typeface="Arial" pitchFamily="34" charset="0"/>
          </a:endParaRPr>
        </a:p>
      </dgm:t>
    </dgm:pt>
    <dgm:pt modelId="{97813028-1540-416A-AFBD-266506C4DD05}">
      <dgm:prSet phldrT="[Text]"/>
      <dgm:spPr/>
      <dgm:t>
        <a:bodyPr/>
        <a:lstStyle/>
        <a:p>
          <a:r>
            <a:rPr lang="en-AU" dirty="0" smtClean="0">
              <a:latin typeface="Arial" pitchFamily="34" charset="0"/>
              <a:cs typeface="Arial" pitchFamily="34" charset="0"/>
            </a:rPr>
            <a:t>Listserv, Website, </a:t>
          </a:r>
          <a:r>
            <a:rPr lang="en-AU" dirty="0" err="1" smtClean="0">
              <a:latin typeface="Arial" pitchFamily="34" charset="0"/>
              <a:cs typeface="Arial" pitchFamily="34" charset="0"/>
            </a:rPr>
            <a:t>SocMedia</a:t>
          </a:r>
          <a:r>
            <a:rPr lang="en-AU" dirty="0" smtClean="0">
              <a:latin typeface="Arial" pitchFamily="34" charset="0"/>
              <a:cs typeface="Arial" pitchFamily="34" charset="0"/>
            </a:rPr>
            <a:t>, Newsletter (upcoming)</a:t>
          </a:r>
          <a:endParaRPr lang="en-AU" dirty="0">
            <a:latin typeface="Arial" pitchFamily="34" charset="0"/>
            <a:cs typeface="Arial" pitchFamily="34" charset="0"/>
          </a:endParaRPr>
        </a:p>
      </dgm:t>
    </dgm:pt>
    <dgm:pt modelId="{1447DEDE-6956-4205-AA8D-203EEB1A2489}" type="parTrans" cxnId="{B5F58049-C4FF-4502-957C-7C2C1A2410D9}">
      <dgm:prSet/>
      <dgm:spPr/>
      <dgm:t>
        <a:bodyPr/>
        <a:lstStyle/>
        <a:p>
          <a:endParaRPr lang="en-AU">
            <a:latin typeface="Arial" pitchFamily="34" charset="0"/>
            <a:cs typeface="Arial" pitchFamily="34" charset="0"/>
          </a:endParaRPr>
        </a:p>
      </dgm:t>
    </dgm:pt>
    <dgm:pt modelId="{31776DFB-1ABD-43CC-857D-544024BCE5AB}" type="sibTrans" cxnId="{B5F58049-C4FF-4502-957C-7C2C1A2410D9}">
      <dgm:prSet/>
      <dgm:spPr/>
      <dgm:t>
        <a:bodyPr/>
        <a:lstStyle/>
        <a:p>
          <a:endParaRPr lang="en-AU">
            <a:latin typeface="Arial" pitchFamily="34" charset="0"/>
            <a:cs typeface="Arial" pitchFamily="34" charset="0"/>
          </a:endParaRPr>
        </a:p>
      </dgm:t>
    </dgm:pt>
    <dgm:pt modelId="{D6FC7BA2-E044-462F-814A-81ABDE4F310A}">
      <dgm:prSet phldrT="[Text]"/>
      <dgm:spPr/>
      <dgm:t>
        <a:bodyPr/>
        <a:lstStyle/>
        <a:p>
          <a:r>
            <a:rPr lang="en-AU" dirty="0" smtClean="0">
              <a:latin typeface="Arial" pitchFamily="34" charset="0"/>
              <a:cs typeface="Arial" pitchFamily="34" charset="0"/>
            </a:rPr>
            <a:t>Thematic discussions, mini-seminars, journal club…</a:t>
          </a:r>
          <a:endParaRPr lang="en-AU" dirty="0">
            <a:latin typeface="Arial" pitchFamily="34" charset="0"/>
            <a:cs typeface="Arial" pitchFamily="34" charset="0"/>
          </a:endParaRPr>
        </a:p>
      </dgm:t>
    </dgm:pt>
    <dgm:pt modelId="{54BD201F-6AAC-4B26-BD18-27D1FF116823}" type="parTrans" cxnId="{FC2E9C9C-B588-4B7B-A34E-52868F635256}">
      <dgm:prSet/>
      <dgm:spPr/>
      <dgm:t>
        <a:bodyPr/>
        <a:lstStyle/>
        <a:p>
          <a:endParaRPr lang="en-AU"/>
        </a:p>
      </dgm:t>
    </dgm:pt>
    <dgm:pt modelId="{882E267D-D715-439D-9910-C57F731A57D7}" type="sibTrans" cxnId="{FC2E9C9C-B588-4B7B-A34E-52868F635256}">
      <dgm:prSet/>
      <dgm:spPr/>
      <dgm:t>
        <a:bodyPr/>
        <a:lstStyle/>
        <a:p>
          <a:endParaRPr lang="en-AU"/>
        </a:p>
      </dgm:t>
    </dgm:pt>
    <dgm:pt modelId="{8B5A1E8D-DEEA-413C-BDB4-31EB320A8745}">
      <dgm:prSet phldrT="[Text]"/>
      <dgm:spPr/>
      <dgm:t>
        <a:bodyPr/>
        <a:lstStyle/>
        <a:p>
          <a:r>
            <a:rPr lang="en-AU" dirty="0" smtClean="0">
              <a:latin typeface="Arial" pitchFamily="34" charset="0"/>
              <a:cs typeface="Arial" pitchFamily="34" charset="0"/>
            </a:rPr>
            <a:t>Informal gathering,… peer support,…</a:t>
          </a:r>
          <a:endParaRPr lang="en-AU" dirty="0">
            <a:latin typeface="Arial" pitchFamily="34" charset="0"/>
            <a:cs typeface="Arial" pitchFamily="34" charset="0"/>
          </a:endParaRPr>
        </a:p>
      </dgm:t>
    </dgm:pt>
    <dgm:pt modelId="{DA0A4B90-6B57-4B51-A8FE-6751804E3288}" type="parTrans" cxnId="{565610AC-F8A5-4984-B926-7F5DC039E4BB}">
      <dgm:prSet/>
      <dgm:spPr/>
      <dgm:t>
        <a:bodyPr/>
        <a:lstStyle/>
        <a:p>
          <a:endParaRPr lang="en-AU"/>
        </a:p>
      </dgm:t>
    </dgm:pt>
    <dgm:pt modelId="{3FFCFA75-CA6A-49E4-8B2E-D0295F756CB7}" type="sibTrans" cxnId="{565610AC-F8A5-4984-B926-7F5DC039E4BB}">
      <dgm:prSet/>
      <dgm:spPr/>
      <dgm:t>
        <a:bodyPr/>
        <a:lstStyle/>
        <a:p>
          <a:endParaRPr lang="en-AU"/>
        </a:p>
      </dgm:t>
    </dgm:pt>
    <dgm:pt modelId="{3B725FBF-D33D-4BE2-8635-AEEB8398825C}">
      <dgm:prSet phldrT="[Text]" custT="1"/>
      <dgm:spPr/>
      <dgm:t>
        <a:bodyPr/>
        <a:lstStyle/>
        <a:p>
          <a:r>
            <a:rPr lang="en-AU" sz="3200" dirty="0" smtClean="0">
              <a:latin typeface="Arial Black"/>
              <a:cs typeface="Arial Black"/>
            </a:rPr>
            <a:t>Knowledge Sharing</a:t>
          </a:r>
          <a:endParaRPr lang="en-AU" sz="3200" dirty="0">
            <a:latin typeface="Arial Black"/>
            <a:cs typeface="Arial Black"/>
          </a:endParaRPr>
        </a:p>
      </dgm:t>
    </dgm:pt>
    <dgm:pt modelId="{876E72DA-8FD7-47A5-87B5-41D98E90F627}" type="parTrans" cxnId="{13B7AC7C-E4EE-4B12-A6EB-6BFC0F795543}">
      <dgm:prSet/>
      <dgm:spPr/>
      <dgm:t>
        <a:bodyPr/>
        <a:lstStyle/>
        <a:p>
          <a:endParaRPr lang="en-AU"/>
        </a:p>
      </dgm:t>
    </dgm:pt>
    <dgm:pt modelId="{74493C48-0157-4DAB-A568-3AA48C5DB854}" type="sibTrans" cxnId="{13B7AC7C-E4EE-4B12-A6EB-6BFC0F795543}">
      <dgm:prSet/>
      <dgm:spPr/>
      <dgm:t>
        <a:bodyPr/>
        <a:lstStyle/>
        <a:p>
          <a:endParaRPr lang="en-AU"/>
        </a:p>
      </dgm:t>
    </dgm:pt>
    <dgm:pt modelId="{50210567-E9B8-41E0-A8D1-E1A9637C12E7}" type="pres">
      <dgm:prSet presAssocID="{74A8FBEB-5B10-4AF1-9699-B6DE08CAD0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9FE31EF-099A-40C6-BF6F-7C327746F958}" type="pres">
      <dgm:prSet presAssocID="{CDC05EF3-6BF9-481D-831B-2C9DE322C09C}" presName="parentLin" presStyleCnt="0"/>
      <dgm:spPr/>
    </dgm:pt>
    <dgm:pt modelId="{A649A879-7A4F-4E0A-A421-BE16E1D8A48D}" type="pres">
      <dgm:prSet presAssocID="{CDC05EF3-6BF9-481D-831B-2C9DE322C09C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10701F0D-3FF0-40B0-8F57-951FEAE73CF6}" type="pres">
      <dgm:prSet presAssocID="{CDC05EF3-6BF9-481D-831B-2C9DE322C0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D809A97-F8B2-4528-9AD1-F48C41E943D0}" type="pres">
      <dgm:prSet presAssocID="{CDC05EF3-6BF9-481D-831B-2C9DE322C09C}" presName="negativeSpace" presStyleCnt="0"/>
      <dgm:spPr/>
    </dgm:pt>
    <dgm:pt modelId="{F9D09458-3574-4A05-A8D8-013BEC1A9E3E}" type="pres">
      <dgm:prSet presAssocID="{CDC05EF3-6BF9-481D-831B-2C9DE322C09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76D9F7-EB66-431C-A041-30C4D74E34EA}" type="pres">
      <dgm:prSet presAssocID="{07FAE2FB-7EBF-4FCE-98A7-B75818E987FB}" presName="spaceBetweenRectangles" presStyleCnt="0"/>
      <dgm:spPr/>
    </dgm:pt>
    <dgm:pt modelId="{B352D4E4-9318-4ADF-852B-5D960293DBE4}" type="pres">
      <dgm:prSet presAssocID="{3B725FBF-D33D-4BE2-8635-AEEB8398825C}" presName="parentLin" presStyleCnt="0"/>
      <dgm:spPr/>
    </dgm:pt>
    <dgm:pt modelId="{C199F3E0-9644-4EC6-AE4F-587EDCB55EB4}" type="pres">
      <dgm:prSet presAssocID="{3B725FBF-D33D-4BE2-8635-AEEB8398825C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8B1E2557-3EBF-4C5B-A590-7A4D6B35D96E}" type="pres">
      <dgm:prSet presAssocID="{3B725FBF-D33D-4BE2-8635-AEEB839882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9BF412C-275C-4230-9063-B667F290F105}" type="pres">
      <dgm:prSet presAssocID="{3B725FBF-D33D-4BE2-8635-AEEB8398825C}" presName="negativeSpace" presStyleCnt="0"/>
      <dgm:spPr/>
    </dgm:pt>
    <dgm:pt modelId="{5D5797B8-C305-418B-B170-802D5834BC5E}" type="pres">
      <dgm:prSet presAssocID="{3B725FBF-D33D-4BE2-8635-AEEB8398825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C6FDFC-A321-4239-9448-26AA7BCD3961}" type="pres">
      <dgm:prSet presAssocID="{74493C48-0157-4DAB-A568-3AA48C5DB854}" presName="spaceBetweenRectangles" presStyleCnt="0"/>
      <dgm:spPr/>
    </dgm:pt>
    <dgm:pt modelId="{2A68D47E-A66D-4C18-B2C3-FBFA4FF024E9}" type="pres">
      <dgm:prSet presAssocID="{BEE393F3-1F25-4340-938A-D95C5A2BC36D}" presName="parentLin" presStyleCnt="0"/>
      <dgm:spPr/>
    </dgm:pt>
    <dgm:pt modelId="{FFED8DD0-FB8B-47E0-BA53-BD6A53E56145}" type="pres">
      <dgm:prSet presAssocID="{BEE393F3-1F25-4340-938A-D95C5A2BC36D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1AF72867-561D-4F84-96E6-81FA3511FF16}" type="pres">
      <dgm:prSet presAssocID="{BEE393F3-1F25-4340-938A-D95C5A2BC3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CA2D4-1B9A-4B68-AC16-BDC020ADCFB0}" type="pres">
      <dgm:prSet presAssocID="{BEE393F3-1F25-4340-938A-D95C5A2BC36D}" presName="negativeSpace" presStyleCnt="0"/>
      <dgm:spPr/>
    </dgm:pt>
    <dgm:pt modelId="{68B0B25E-9265-405C-9E08-287EABD36F45}" type="pres">
      <dgm:prSet presAssocID="{BEE393F3-1F25-4340-938A-D95C5A2BC36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C2319D6-6BE1-4F7D-9B71-FCCF08ECB585}" type="presOf" srcId="{BEE393F3-1F25-4340-938A-D95C5A2BC36D}" destId="{FFED8DD0-FB8B-47E0-BA53-BD6A53E56145}" srcOrd="0" destOrd="0" presId="urn:microsoft.com/office/officeart/2005/8/layout/list1"/>
    <dgm:cxn modelId="{8A721CEE-444F-48F9-B27A-DB4ACE84080F}" srcId="{74A8FBEB-5B10-4AF1-9699-B6DE08CAD0AF}" destId="{BEE393F3-1F25-4340-938A-D95C5A2BC36D}" srcOrd="2" destOrd="0" parTransId="{23460D44-A064-4997-8E6A-7575640A8163}" sibTransId="{2FE805BE-B70B-4EF9-8773-AC0482929309}"/>
    <dgm:cxn modelId="{A928E61B-8BD7-4156-96AA-280CE2560A8A}" type="presOf" srcId="{3B725FBF-D33D-4BE2-8635-AEEB8398825C}" destId="{C199F3E0-9644-4EC6-AE4F-587EDCB55EB4}" srcOrd="0" destOrd="0" presId="urn:microsoft.com/office/officeart/2005/8/layout/list1"/>
    <dgm:cxn modelId="{565610AC-F8A5-4984-B926-7F5DC039E4BB}" srcId="{CDC05EF3-6BF9-481D-831B-2C9DE322C09C}" destId="{8B5A1E8D-DEEA-413C-BDB4-31EB320A8745}" srcOrd="0" destOrd="0" parTransId="{DA0A4B90-6B57-4B51-A8FE-6751804E3288}" sibTransId="{3FFCFA75-CA6A-49E4-8B2E-D0295F756CB7}"/>
    <dgm:cxn modelId="{8B401F9E-4835-4456-B1D0-618F13C5E3BE}" type="presOf" srcId="{CDC05EF3-6BF9-481D-831B-2C9DE322C09C}" destId="{10701F0D-3FF0-40B0-8F57-951FEAE73CF6}" srcOrd="1" destOrd="0" presId="urn:microsoft.com/office/officeart/2005/8/layout/list1"/>
    <dgm:cxn modelId="{A6D080A4-5A67-4EEA-857E-D95D6DF76C4C}" type="presOf" srcId="{97813028-1540-416A-AFBD-266506C4DD05}" destId="{5D5797B8-C305-418B-B170-802D5834BC5E}" srcOrd="0" destOrd="0" presId="urn:microsoft.com/office/officeart/2005/8/layout/list1"/>
    <dgm:cxn modelId="{C8281A58-2E47-49C3-BFD4-904AD61A58BE}" type="presOf" srcId="{CDC05EF3-6BF9-481D-831B-2C9DE322C09C}" destId="{A649A879-7A4F-4E0A-A421-BE16E1D8A48D}" srcOrd="0" destOrd="0" presId="urn:microsoft.com/office/officeart/2005/8/layout/list1"/>
    <dgm:cxn modelId="{13B7AC7C-E4EE-4B12-A6EB-6BFC0F795543}" srcId="{74A8FBEB-5B10-4AF1-9699-B6DE08CAD0AF}" destId="{3B725FBF-D33D-4BE2-8635-AEEB8398825C}" srcOrd="1" destOrd="0" parTransId="{876E72DA-8FD7-47A5-87B5-41D98E90F627}" sibTransId="{74493C48-0157-4DAB-A568-3AA48C5DB854}"/>
    <dgm:cxn modelId="{D4DD680B-4EA4-429C-AB21-5931E28F39A2}" type="presOf" srcId="{74A8FBEB-5B10-4AF1-9699-B6DE08CAD0AF}" destId="{50210567-E9B8-41E0-A8D1-E1A9637C12E7}" srcOrd="0" destOrd="0" presId="urn:microsoft.com/office/officeart/2005/8/layout/list1"/>
    <dgm:cxn modelId="{0C9F0D9C-147C-4288-AAD8-9C2C70777BBA}" type="presOf" srcId="{BEE393F3-1F25-4340-938A-D95C5A2BC36D}" destId="{1AF72867-561D-4F84-96E6-81FA3511FF16}" srcOrd="1" destOrd="0" presId="urn:microsoft.com/office/officeart/2005/8/layout/list1"/>
    <dgm:cxn modelId="{0DAA34F4-A7F9-4636-B1FF-58D9512E96D3}" type="presOf" srcId="{D6FC7BA2-E044-462F-814A-81ABDE4F310A}" destId="{68B0B25E-9265-405C-9E08-287EABD36F45}" srcOrd="0" destOrd="0" presId="urn:microsoft.com/office/officeart/2005/8/layout/list1"/>
    <dgm:cxn modelId="{FC2E9C9C-B588-4B7B-A34E-52868F635256}" srcId="{BEE393F3-1F25-4340-938A-D95C5A2BC36D}" destId="{D6FC7BA2-E044-462F-814A-81ABDE4F310A}" srcOrd="0" destOrd="0" parTransId="{54BD201F-6AAC-4B26-BD18-27D1FF116823}" sibTransId="{882E267D-D715-439D-9910-C57F731A57D7}"/>
    <dgm:cxn modelId="{6361DC69-2A53-4018-B1E1-CAC68ECF5899}" type="presOf" srcId="{3B725FBF-D33D-4BE2-8635-AEEB8398825C}" destId="{8B1E2557-3EBF-4C5B-A590-7A4D6B35D96E}" srcOrd="1" destOrd="0" presId="urn:microsoft.com/office/officeart/2005/8/layout/list1"/>
    <dgm:cxn modelId="{F0FBE8D5-88B5-49A6-81FE-A15E1CB5A5EC}" type="presOf" srcId="{8B5A1E8D-DEEA-413C-BDB4-31EB320A8745}" destId="{F9D09458-3574-4A05-A8D8-013BEC1A9E3E}" srcOrd="0" destOrd="0" presId="urn:microsoft.com/office/officeart/2005/8/layout/list1"/>
    <dgm:cxn modelId="{B5F58049-C4FF-4502-957C-7C2C1A2410D9}" srcId="{3B725FBF-D33D-4BE2-8635-AEEB8398825C}" destId="{97813028-1540-416A-AFBD-266506C4DD05}" srcOrd="0" destOrd="0" parTransId="{1447DEDE-6956-4205-AA8D-203EEB1A2489}" sibTransId="{31776DFB-1ABD-43CC-857D-544024BCE5AB}"/>
    <dgm:cxn modelId="{40B0792F-26DD-4B38-B329-A7FC604079B9}" srcId="{74A8FBEB-5B10-4AF1-9699-B6DE08CAD0AF}" destId="{CDC05EF3-6BF9-481D-831B-2C9DE322C09C}" srcOrd="0" destOrd="0" parTransId="{37AA7A9F-A52D-47D3-96FA-7C9D1375F6CF}" sibTransId="{07FAE2FB-7EBF-4FCE-98A7-B75818E987FB}"/>
    <dgm:cxn modelId="{AB2B3A1B-AE87-4825-B89A-FA3D2F4570E6}" type="presParOf" srcId="{50210567-E9B8-41E0-A8D1-E1A9637C12E7}" destId="{09FE31EF-099A-40C6-BF6F-7C327746F958}" srcOrd="0" destOrd="0" presId="urn:microsoft.com/office/officeart/2005/8/layout/list1"/>
    <dgm:cxn modelId="{C871D700-F3E5-4BC6-8D4D-3C9A6156AECE}" type="presParOf" srcId="{09FE31EF-099A-40C6-BF6F-7C327746F958}" destId="{A649A879-7A4F-4E0A-A421-BE16E1D8A48D}" srcOrd="0" destOrd="0" presId="urn:microsoft.com/office/officeart/2005/8/layout/list1"/>
    <dgm:cxn modelId="{5411D76A-7C9D-47E2-B0E3-F1394C6C12F8}" type="presParOf" srcId="{09FE31EF-099A-40C6-BF6F-7C327746F958}" destId="{10701F0D-3FF0-40B0-8F57-951FEAE73CF6}" srcOrd="1" destOrd="0" presId="urn:microsoft.com/office/officeart/2005/8/layout/list1"/>
    <dgm:cxn modelId="{D2C9AF4E-D679-4695-8933-100E9DA28B09}" type="presParOf" srcId="{50210567-E9B8-41E0-A8D1-E1A9637C12E7}" destId="{FD809A97-F8B2-4528-9AD1-F48C41E943D0}" srcOrd="1" destOrd="0" presId="urn:microsoft.com/office/officeart/2005/8/layout/list1"/>
    <dgm:cxn modelId="{121FF349-4BC2-40C1-8BB6-472767888353}" type="presParOf" srcId="{50210567-E9B8-41E0-A8D1-E1A9637C12E7}" destId="{F9D09458-3574-4A05-A8D8-013BEC1A9E3E}" srcOrd="2" destOrd="0" presId="urn:microsoft.com/office/officeart/2005/8/layout/list1"/>
    <dgm:cxn modelId="{D94925F8-04C9-4D69-8BF9-34175EC8C827}" type="presParOf" srcId="{50210567-E9B8-41E0-A8D1-E1A9637C12E7}" destId="{6976D9F7-EB66-431C-A041-30C4D74E34EA}" srcOrd="3" destOrd="0" presId="urn:microsoft.com/office/officeart/2005/8/layout/list1"/>
    <dgm:cxn modelId="{95F4FCEB-883C-4F0A-9F09-6669026B9A2F}" type="presParOf" srcId="{50210567-E9B8-41E0-A8D1-E1A9637C12E7}" destId="{B352D4E4-9318-4ADF-852B-5D960293DBE4}" srcOrd="4" destOrd="0" presId="urn:microsoft.com/office/officeart/2005/8/layout/list1"/>
    <dgm:cxn modelId="{E27D8718-7D98-4D1A-AECE-52F7D9737350}" type="presParOf" srcId="{B352D4E4-9318-4ADF-852B-5D960293DBE4}" destId="{C199F3E0-9644-4EC6-AE4F-587EDCB55EB4}" srcOrd="0" destOrd="0" presId="urn:microsoft.com/office/officeart/2005/8/layout/list1"/>
    <dgm:cxn modelId="{86DEE1CA-405F-435F-BA22-FC5C3D11E0B3}" type="presParOf" srcId="{B352D4E4-9318-4ADF-852B-5D960293DBE4}" destId="{8B1E2557-3EBF-4C5B-A590-7A4D6B35D96E}" srcOrd="1" destOrd="0" presId="urn:microsoft.com/office/officeart/2005/8/layout/list1"/>
    <dgm:cxn modelId="{5216CB1E-DBF0-4568-BC91-1A3A8A35307F}" type="presParOf" srcId="{50210567-E9B8-41E0-A8D1-E1A9637C12E7}" destId="{19BF412C-275C-4230-9063-B667F290F105}" srcOrd="5" destOrd="0" presId="urn:microsoft.com/office/officeart/2005/8/layout/list1"/>
    <dgm:cxn modelId="{B9E5F560-1C36-4DEF-9D2C-90A9178FC8E8}" type="presParOf" srcId="{50210567-E9B8-41E0-A8D1-E1A9637C12E7}" destId="{5D5797B8-C305-418B-B170-802D5834BC5E}" srcOrd="6" destOrd="0" presId="urn:microsoft.com/office/officeart/2005/8/layout/list1"/>
    <dgm:cxn modelId="{2D76808E-9D4F-4386-94D5-5E2CE87ED18E}" type="presParOf" srcId="{50210567-E9B8-41E0-A8D1-E1A9637C12E7}" destId="{42C6FDFC-A321-4239-9448-26AA7BCD3961}" srcOrd="7" destOrd="0" presId="urn:microsoft.com/office/officeart/2005/8/layout/list1"/>
    <dgm:cxn modelId="{B63FA347-3D5D-4255-AA55-4897E4E70AE9}" type="presParOf" srcId="{50210567-E9B8-41E0-A8D1-E1A9637C12E7}" destId="{2A68D47E-A66D-4C18-B2C3-FBFA4FF024E9}" srcOrd="8" destOrd="0" presId="urn:microsoft.com/office/officeart/2005/8/layout/list1"/>
    <dgm:cxn modelId="{9BFFCB2F-FDD1-481C-8162-6C3DB70D1D79}" type="presParOf" srcId="{2A68D47E-A66D-4C18-B2C3-FBFA4FF024E9}" destId="{FFED8DD0-FB8B-47E0-BA53-BD6A53E56145}" srcOrd="0" destOrd="0" presId="urn:microsoft.com/office/officeart/2005/8/layout/list1"/>
    <dgm:cxn modelId="{813035FA-6D93-48B0-AA3E-3009730D79C4}" type="presParOf" srcId="{2A68D47E-A66D-4C18-B2C3-FBFA4FF024E9}" destId="{1AF72867-561D-4F84-96E6-81FA3511FF16}" srcOrd="1" destOrd="0" presId="urn:microsoft.com/office/officeart/2005/8/layout/list1"/>
    <dgm:cxn modelId="{5CD778A6-11EC-4383-9C57-D720D12940A3}" type="presParOf" srcId="{50210567-E9B8-41E0-A8D1-E1A9637C12E7}" destId="{349CA2D4-1B9A-4B68-AC16-BDC020ADCFB0}" srcOrd="9" destOrd="0" presId="urn:microsoft.com/office/officeart/2005/8/layout/list1"/>
    <dgm:cxn modelId="{359CCA41-D013-4A09-A9BF-8B7D11EED9F1}" type="presParOf" srcId="{50210567-E9B8-41E0-A8D1-E1A9637C12E7}" destId="{68B0B25E-9265-405C-9E08-287EABD36F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6AFDB8-F6B1-C440-9399-7092C279C398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4A3F41-4132-FC45-B520-6351E0CFE47F}">
      <dgm:prSet phldrT="[Text]"/>
      <dgm:spPr/>
      <dgm:t>
        <a:bodyPr/>
        <a:lstStyle/>
        <a:p>
          <a:r>
            <a:rPr lang="en-US" dirty="0" smtClean="0">
              <a:latin typeface="Arial Rounded MT Bold"/>
              <a:cs typeface="Arial Rounded MT Bold"/>
            </a:rPr>
            <a:t>Mini-Seminars or Mini-trainings</a:t>
          </a:r>
          <a:endParaRPr lang="en-US" dirty="0">
            <a:latin typeface="Arial Rounded MT Bold"/>
            <a:cs typeface="Arial Rounded MT Bold"/>
          </a:endParaRPr>
        </a:p>
      </dgm:t>
    </dgm:pt>
    <dgm:pt modelId="{3D6193B1-D368-4142-834D-219C30B229E9}" type="parTrans" cxnId="{3B30E784-DDCA-FE45-9378-F5C833536F55}">
      <dgm:prSet/>
      <dgm:spPr/>
      <dgm:t>
        <a:bodyPr/>
        <a:lstStyle/>
        <a:p>
          <a:endParaRPr lang="en-US"/>
        </a:p>
      </dgm:t>
    </dgm:pt>
    <dgm:pt modelId="{2BF8C181-2EA0-DD43-9A46-A87066B6ADA4}" type="sibTrans" cxnId="{3B30E784-DDCA-FE45-9378-F5C833536F55}">
      <dgm:prSet/>
      <dgm:spPr/>
      <dgm:t>
        <a:bodyPr/>
        <a:lstStyle/>
        <a:p>
          <a:endParaRPr lang="en-US"/>
        </a:p>
      </dgm:t>
    </dgm:pt>
    <dgm:pt modelId="{17411C60-F83E-184D-9A60-32F878C0E620}">
      <dgm:prSet phldrT="[Text]"/>
      <dgm:spPr/>
      <dgm:t>
        <a:bodyPr/>
        <a:lstStyle/>
        <a:p>
          <a:r>
            <a:rPr lang="en-US" dirty="0" smtClean="0"/>
            <a:t>Sharing of IPDET Training experience</a:t>
          </a:r>
          <a:endParaRPr lang="en-US" dirty="0"/>
        </a:p>
      </dgm:t>
    </dgm:pt>
    <dgm:pt modelId="{6E186C56-A997-1A44-AB52-A8FEF2638F08}" type="parTrans" cxnId="{F37B7FE7-479D-4D4B-ADAB-3904C6C22911}">
      <dgm:prSet/>
      <dgm:spPr/>
      <dgm:t>
        <a:bodyPr/>
        <a:lstStyle/>
        <a:p>
          <a:endParaRPr lang="en-US"/>
        </a:p>
      </dgm:t>
    </dgm:pt>
    <dgm:pt modelId="{491C220B-885B-4F4C-8269-71DC83FEFB23}" type="sibTrans" cxnId="{F37B7FE7-479D-4D4B-ADAB-3904C6C22911}">
      <dgm:prSet/>
      <dgm:spPr/>
      <dgm:t>
        <a:bodyPr/>
        <a:lstStyle/>
        <a:p>
          <a:endParaRPr lang="en-US"/>
        </a:p>
      </dgm:t>
    </dgm:pt>
    <dgm:pt modelId="{2941DA74-D14F-2F48-93B1-32523530B30A}">
      <dgm:prSet phldrT="[Text]"/>
      <dgm:spPr/>
      <dgm:t>
        <a:bodyPr/>
        <a:lstStyle/>
        <a:p>
          <a:r>
            <a:rPr lang="en-US" dirty="0" smtClean="0">
              <a:latin typeface="Arial Rounded MT Bold"/>
              <a:cs typeface="Arial Rounded MT Bold"/>
            </a:rPr>
            <a:t>Discussion (face-to-face and on-line)</a:t>
          </a:r>
          <a:endParaRPr lang="en-US" dirty="0">
            <a:latin typeface="Arial Rounded MT Bold"/>
            <a:cs typeface="Arial Rounded MT Bold"/>
          </a:endParaRPr>
        </a:p>
      </dgm:t>
    </dgm:pt>
    <dgm:pt modelId="{E0E969F4-04A2-A844-8850-71508540C597}" type="parTrans" cxnId="{4D46629F-7E54-AE4F-8DC4-862BAD21744A}">
      <dgm:prSet/>
      <dgm:spPr/>
      <dgm:t>
        <a:bodyPr/>
        <a:lstStyle/>
        <a:p>
          <a:endParaRPr lang="en-US"/>
        </a:p>
      </dgm:t>
    </dgm:pt>
    <dgm:pt modelId="{38D83F72-2B6D-0440-8BFF-883F94BC1A3E}" type="sibTrans" cxnId="{4D46629F-7E54-AE4F-8DC4-862BAD21744A}">
      <dgm:prSet/>
      <dgm:spPr/>
      <dgm:t>
        <a:bodyPr/>
        <a:lstStyle/>
        <a:p>
          <a:endParaRPr lang="en-US"/>
        </a:p>
      </dgm:t>
    </dgm:pt>
    <dgm:pt modelId="{CEB193DD-80F7-1545-AE2F-8A9F5B50E324}">
      <dgm:prSet phldrT="[Text]"/>
      <dgm:spPr/>
      <dgm:t>
        <a:bodyPr/>
        <a:lstStyle/>
        <a:p>
          <a:r>
            <a:rPr lang="en-US" dirty="0" smtClean="0"/>
            <a:t>How to check the Quality of M&amp;E System</a:t>
          </a:r>
          <a:endParaRPr lang="en-US" dirty="0"/>
        </a:p>
      </dgm:t>
    </dgm:pt>
    <dgm:pt modelId="{F129C0E1-FCD6-454C-8DF3-60BE69585EC8}" type="parTrans" cxnId="{7CD8B0A3-0DF5-0741-80E3-C25FB9586930}">
      <dgm:prSet/>
      <dgm:spPr/>
      <dgm:t>
        <a:bodyPr/>
        <a:lstStyle/>
        <a:p>
          <a:endParaRPr lang="en-US"/>
        </a:p>
      </dgm:t>
    </dgm:pt>
    <dgm:pt modelId="{326BCE9E-9204-F649-AE29-2D168FF7394B}" type="sibTrans" cxnId="{7CD8B0A3-0DF5-0741-80E3-C25FB9586930}">
      <dgm:prSet/>
      <dgm:spPr/>
      <dgm:t>
        <a:bodyPr/>
        <a:lstStyle/>
        <a:p>
          <a:endParaRPr lang="en-US"/>
        </a:p>
      </dgm:t>
    </dgm:pt>
    <dgm:pt modelId="{09260857-3236-D74C-8ED9-58B4C86A03A1}">
      <dgm:prSet phldrT="[Text]"/>
      <dgm:spPr/>
      <dgm:t>
        <a:bodyPr/>
        <a:lstStyle/>
        <a:p>
          <a:r>
            <a:rPr lang="en-US" b="1" dirty="0" smtClean="0">
              <a:latin typeface="Arial Rounded MT Bold"/>
              <a:cs typeface="Arial Rounded MT Bold"/>
            </a:rPr>
            <a:t>Journal Club </a:t>
          </a:r>
          <a:r>
            <a:rPr lang="en-US" dirty="0" smtClean="0"/>
            <a:t>– not yet able to attract many</a:t>
          </a:r>
          <a:endParaRPr lang="en-US" dirty="0"/>
        </a:p>
      </dgm:t>
    </dgm:pt>
    <dgm:pt modelId="{689C3A82-15E6-CF41-853D-8B23F1E0370F}" type="parTrans" cxnId="{DBC402B9-F007-6C4E-B024-CEF90A55E23D}">
      <dgm:prSet/>
      <dgm:spPr/>
      <dgm:t>
        <a:bodyPr/>
        <a:lstStyle/>
        <a:p>
          <a:endParaRPr lang="en-US"/>
        </a:p>
      </dgm:t>
    </dgm:pt>
    <dgm:pt modelId="{F873C61F-123B-E846-925E-3444AA818522}" type="sibTrans" cxnId="{DBC402B9-F007-6C4E-B024-CEF90A55E23D}">
      <dgm:prSet/>
      <dgm:spPr/>
      <dgm:t>
        <a:bodyPr/>
        <a:lstStyle/>
        <a:p>
          <a:endParaRPr lang="en-US"/>
        </a:p>
      </dgm:t>
    </dgm:pt>
    <dgm:pt modelId="{E87ABB6A-0795-FC4B-91FC-584AC7550AB2}">
      <dgm:prSet phldrT="[Text]"/>
      <dgm:spPr/>
      <dgm:t>
        <a:bodyPr/>
        <a:lstStyle/>
        <a:p>
          <a:r>
            <a:rPr lang="en-US" dirty="0" smtClean="0"/>
            <a:t>Sharing of learning around thematic M&amp;E issues/approach (social program, post-disaster program)</a:t>
          </a:r>
          <a:endParaRPr lang="en-US" dirty="0"/>
        </a:p>
      </dgm:t>
    </dgm:pt>
    <dgm:pt modelId="{BABF972F-5870-D449-BA83-3222ECCA7901}" type="parTrans" cxnId="{D201B8B5-53B5-C34A-9113-C9DADF8BF8E1}">
      <dgm:prSet/>
      <dgm:spPr/>
      <dgm:t>
        <a:bodyPr/>
        <a:lstStyle/>
        <a:p>
          <a:endParaRPr lang="en-US"/>
        </a:p>
      </dgm:t>
    </dgm:pt>
    <dgm:pt modelId="{2F863D25-E0BA-A64C-8518-5F24F43AB9AF}" type="sibTrans" cxnId="{D201B8B5-53B5-C34A-9113-C9DADF8BF8E1}">
      <dgm:prSet/>
      <dgm:spPr/>
      <dgm:t>
        <a:bodyPr/>
        <a:lstStyle/>
        <a:p>
          <a:endParaRPr lang="en-US"/>
        </a:p>
      </dgm:t>
    </dgm:pt>
    <dgm:pt modelId="{63D4DBD5-BD56-394A-B5A6-35454699F39A}">
      <dgm:prSet phldrT="[Text]"/>
      <dgm:spPr/>
      <dgm:t>
        <a:bodyPr/>
        <a:lstStyle/>
        <a:p>
          <a:r>
            <a:rPr lang="en-US" dirty="0" smtClean="0"/>
            <a:t>How to manage evaluation and assess evaluation plan</a:t>
          </a:r>
          <a:endParaRPr lang="en-US" dirty="0"/>
        </a:p>
      </dgm:t>
    </dgm:pt>
    <dgm:pt modelId="{0F1C10AC-87E8-0B41-8261-2A875D5CE3AE}" type="parTrans" cxnId="{BE61C74E-6272-E44E-8042-D5FEB41F85DF}">
      <dgm:prSet/>
      <dgm:spPr/>
      <dgm:t>
        <a:bodyPr/>
        <a:lstStyle/>
        <a:p>
          <a:endParaRPr lang="en-US"/>
        </a:p>
      </dgm:t>
    </dgm:pt>
    <dgm:pt modelId="{11F2FCD3-F2A5-7443-9051-448C8CF4C0CF}" type="sibTrans" cxnId="{BE61C74E-6272-E44E-8042-D5FEB41F85DF}">
      <dgm:prSet/>
      <dgm:spPr/>
      <dgm:t>
        <a:bodyPr/>
        <a:lstStyle/>
        <a:p>
          <a:endParaRPr lang="en-US"/>
        </a:p>
      </dgm:t>
    </dgm:pt>
    <dgm:pt modelId="{911B6127-C238-9249-83C9-34369CDAB948}">
      <dgm:prSet phldrT="[Text]"/>
      <dgm:spPr/>
      <dgm:t>
        <a:bodyPr/>
        <a:lstStyle/>
        <a:p>
          <a:r>
            <a:rPr lang="en-US" dirty="0" smtClean="0"/>
            <a:t>How to address ethical issues in evaluation</a:t>
          </a:r>
          <a:endParaRPr lang="en-US" dirty="0"/>
        </a:p>
      </dgm:t>
    </dgm:pt>
    <dgm:pt modelId="{2CC6025E-A096-1B4C-8E65-01FB7EADCC45}" type="parTrans" cxnId="{3FAB768C-3E7C-2F4E-925C-08976E78274D}">
      <dgm:prSet/>
      <dgm:spPr/>
      <dgm:t>
        <a:bodyPr/>
        <a:lstStyle/>
        <a:p>
          <a:endParaRPr lang="en-US"/>
        </a:p>
      </dgm:t>
    </dgm:pt>
    <dgm:pt modelId="{74742A16-82E7-2343-906C-15BB5DC59D69}" type="sibTrans" cxnId="{3FAB768C-3E7C-2F4E-925C-08976E78274D}">
      <dgm:prSet/>
      <dgm:spPr/>
      <dgm:t>
        <a:bodyPr/>
        <a:lstStyle/>
        <a:p>
          <a:endParaRPr lang="en-US"/>
        </a:p>
      </dgm:t>
    </dgm:pt>
    <dgm:pt modelId="{EC5DFA34-CEA5-4C48-BA6E-FDBD45192083}">
      <dgm:prSet phldrT="[Text]"/>
      <dgm:spPr/>
      <dgm:t>
        <a:bodyPr/>
        <a:lstStyle/>
        <a:p>
          <a:r>
            <a:rPr lang="en-US" smtClean="0"/>
            <a:t>Internal Evaluation vs. External Evaluation</a:t>
          </a:r>
          <a:endParaRPr lang="en-US" dirty="0"/>
        </a:p>
      </dgm:t>
    </dgm:pt>
    <dgm:pt modelId="{8D51F77C-DB6D-654C-AD9A-1AC548553A5A}" type="parTrans" cxnId="{74287E30-133F-AE48-9523-D0CE24FD02F2}">
      <dgm:prSet/>
      <dgm:spPr/>
      <dgm:t>
        <a:bodyPr/>
        <a:lstStyle/>
        <a:p>
          <a:endParaRPr lang="en-US"/>
        </a:p>
      </dgm:t>
    </dgm:pt>
    <dgm:pt modelId="{34AD5CE5-5131-0E4E-9B6F-CDE37D17EF72}" type="sibTrans" cxnId="{74287E30-133F-AE48-9523-D0CE24FD02F2}">
      <dgm:prSet/>
      <dgm:spPr/>
      <dgm:t>
        <a:bodyPr/>
        <a:lstStyle/>
        <a:p>
          <a:endParaRPr lang="en-US"/>
        </a:p>
      </dgm:t>
    </dgm:pt>
    <dgm:pt modelId="{0D50BB72-CB5C-2844-9FAE-6033914E0E61}" type="pres">
      <dgm:prSet presAssocID="{DC6AFDB8-F6B1-C440-9399-7092C279C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5F933-4174-884E-9F3F-7B1B4CCC58D6}" type="pres">
      <dgm:prSet presAssocID="{E94A3F41-4132-FC45-B520-6351E0CFE4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6DB8C-84BA-A64F-B117-B4FDB8378DF2}" type="pres">
      <dgm:prSet presAssocID="{E94A3F41-4132-FC45-B520-6351E0CFE47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CF3F5-4DCE-2641-A965-8BA00139BAE8}" type="pres">
      <dgm:prSet presAssocID="{2941DA74-D14F-2F48-93B1-32523530B3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E8AF4-6895-374F-BD19-6DA2C629E7A6}" type="pres">
      <dgm:prSet presAssocID="{2941DA74-D14F-2F48-93B1-32523530B3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15A51-D68F-C94F-ABEE-A5F5BEBE55D2}" type="pres">
      <dgm:prSet presAssocID="{09260857-3236-D74C-8ED9-58B4C86A03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DBD39-A9FD-594F-9795-CBDE612A5B81}" type="presOf" srcId="{DC6AFDB8-F6B1-C440-9399-7092C279C398}" destId="{0D50BB72-CB5C-2844-9FAE-6033914E0E61}" srcOrd="0" destOrd="0" presId="urn:microsoft.com/office/officeart/2005/8/layout/vList2"/>
    <dgm:cxn modelId="{7CD8B0A3-0DF5-0741-80E3-C25FB9586930}" srcId="{2941DA74-D14F-2F48-93B1-32523530B30A}" destId="{CEB193DD-80F7-1545-AE2F-8A9F5B50E324}" srcOrd="0" destOrd="0" parTransId="{F129C0E1-FCD6-454C-8DF3-60BE69585EC8}" sibTransId="{326BCE9E-9204-F649-AE29-2D168FF7394B}"/>
    <dgm:cxn modelId="{4D46629F-7E54-AE4F-8DC4-862BAD21744A}" srcId="{DC6AFDB8-F6B1-C440-9399-7092C279C398}" destId="{2941DA74-D14F-2F48-93B1-32523530B30A}" srcOrd="1" destOrd="0" parTransId="{E0E969F4-04A2-A844-8850-71508540C597}" sibTransId="{38D83F72-2B6D-0440-8BFF-883F94BC1A3E}"/>
    <dgm:cxn modelId="{DBC402B9-F007-6C4E-B024-CEF90A55E23D}" srcId="{DC6AFDB8-F6B1-C440-9399-7092C279C398}" destId="{09260857-3236-D74C-8ED9-58B4C86A03A1}" srcOrd="2" destOrd="0" parTransId="{689C3A82-15E6-CF41-853D-8B23F1E0370F}" sibTransId="{F873C61F-123B-E846-925E-3444AA818522}"/>
    <dgm:cxn modelId="{BE61C74E-6272-E44E-8042-D5FEB41F85DF}" srcId="{2941DA74-D14F-2F48-93B1-32523530B30A}" destId="{63D4DBD5-BD56-394A-B5A6-35454699F39A}" srcOrd="1" destOrd="0" parTransId="{0F1C10AC-87E8-0B41-8261-2A875D5CE3AE}" sibTransId="{11F2FCD3-F2A5-7443-9051-448C8CF4C0CF}"/>
    <dgm:cxn modelId="{B0CA8D39-847E-AC4E-8471-661FDC5ACFAD}" type="presOf" srcId="{EC5DFA34-CEA5-4C48-BA6E-FDBD45192083}" destId="{E2BE8AF4-6895-374F-BD19-6DA2C629E7A6}" srcOrd="0" destOrd="3" presId="urn:microsoft.com/office/officeart/2005/8/layout/vList2"/>
    <dgm:cxn modelId="{D201B8B5-53B5-C34A-9113-C9DADF8BF8E1}" srcId="{E94A3F41-4132-FC45-B520-6351E0CFE47F}" destId="{E87ABB6A-0795-FC4B-91FC-584AC7550AB2}" srcOrd="1" destOrd="0" parTransId="{BABF972F-5870-D449-BA83-3222ECCA7901}" sibTransId="{2F863D25-E0BA-A64C-8518-5F24F43AB9AF}"/>
    <dgm:cxn modelId="{3FAB768C-3E7C-2F4E-925C-08976E78274D}" srcId="{2941DA74-D14F-2F48-93B1-32523530B30A}" destId="{911B6127-C238-9249-83C9-34369CDAB948}" srcOrd="2" destOrd="0" parTransId="{2CC6025E-A096-1B4C-8E65-01FB7EADCC45}" sibTransId="{74742A16-82E7-2343-906C-15BB5DC59D69}"/>
    <dgm:cxn modelId="{7B315312-9448-A64B-9B8A-D6769F400C9E}" type="presOf" srcId="{E94A3F41-4132-FC45-B520-6351E0CFE47F}" destId="{EC25F933-4174-884E-9F3F-7B1B4CCC58D6}" srcOrd="0" destOrd="0" presId="urn:microsoft.com/office/officeart/2005/8/layout/vList2"/>
    <dgm:cxn modelId="{74287E30-133F-AE48-9523-D0CE24FD02F2}" srcId="{2941DA74-D14F-2F48-93B1-32523530B30A}" destId="{EC5DFA34-CEA5-4C48-BA6E-FDBD45192083}" srcOrd="3" destOrd="0" parTransId="{8D51F77C-DB6D-654C-AD9A-1AC548553A5A}" sibTransId="{34AD5CE5-5131-0E4E-9B6F-CDE37D17EF72}"/>
    <dgm:cxn modelId="{CCDCF425-D169-A84C-9D22-10D04970F635}" type="presOf" srcId="{911B6127-C238-9249-83C9-34369CDAB948}" destId="{E2BE8AF4-6895-374F-BD19-6DA2C629E7A6}" srcOrd="0" destOrd="2" presId="urn:microsoft.com/office/officeart/2005/8/layout/vList2"/>
    <dgm:cxn modelId="{F37B7FE7-479D-4D4B-ADAB-3904C6C22911}" srcId="{E94A3F41-4132-FC45-B520-6351E0CFE47F}" destId="{17411C60-F83E-184D-9A60-32F878C0E620}" srcOrd="0" destOrd="0" parTransId="{6E186C56-A997-1A44-AB52-A8FEF2638F08}" sibTransId="{491C220B-885B-4F4C-8269-71DC83FEFB23}"/>
    <dgm:cxn modelId="{CD89211A-C98E-7D40-92D6-21080CA37057}" type="presOf" srcId="{E87ABB6A-0795-FC4B-91FC-584AC7550AB2}" destId="{FF26DB8C-84BA-A64F-B117-B4FDB8378DF2}" srcOrd="0" destOrd="1" presId="urn:microsoft.com/office/officeart/2005/8/layout/vList2"/>
    <dgm:cxn modelId="{1F6994B9-3E46-ED49-B6D5-5A114875A4F5}" type="presOf" srcId="{2941DA74-D14F-2F48-93B1-32523530B30A}" destId="{E3BCF3F5-4DCE-2641-A965-8BA00139BAE8}" srcOrd="0" destOrd="0" presId="urn:microsoft.com/office/officeart/2005/8/layout/vList2"/>
    <dgm:cxn modelId="{3B30E784-DDCA-FE45-9378-F5C833536F55}" srcId="{DC6AFDB8-F6B1-C440-9399-7092C279C398}" destId="{E94A3F41-4132-FC45-B520-6351E0CFE47F}" srcOrd="0" destOrd="0" parTransId="{3D6193B1-D368-4142-834D-219C30B229E9}" sibTransId="{2BF8C181-2EA0-DD43-9A46-A87066B6ADA4}"/>
    <dgm:cxn modelId="{96CB661B-644B-0B47-B16C-827757E86433}" type="presOf" srcId="{63D4DBD5-BD56-394A-B5A6-35454699F39A}" destId="{E2BE8AF4-6895-374F-BD19-6DA2C629E7A6}" srcOrd="0" destOrd="1" presId="urn:microsoft.com/office/officeart/2005/8/layout/vList2"/>
    <dgm:cxn modelId="{3492204D-083E-9345-89E1-96152E6439F4}" type="presOf" srcId="{09260857-3236-D74C-8ED9-58B4C86A03A1}" destId="{74915A51-D68F-C94F-ABEE-A5F5BEBE55D2}" srcOrd="0" destOrd="0" presId="urn:microsoft.com/office/officeart/2005/8/layout/vList2"/>
    <dgm:cxn modelId="{1D0ABCDF-3AD7-B94D-AC40-B782057BA851}" type="presOf" srcId="{CEB193DD-80F7-1545-AE2F-8A9F5B50E324}" destId="{E2BE8AF4-6895-374F-BD19-6DA2C629E7A6}" srcOrd="0" destOrd="0" presId="urn:microsoft.com/office/officeart/2005/8/layout/vList2"/>
    <dgm:cxn modelId="{46BB2195-F715-C643-8B0C-B468E0D449F9}" type="presOf" srcId="{17411C60-F83E-184D-9A60-32F878C0E620}" destId="{FF26DB8C-84BA-A64F-B117-B4FDB8378DF2}" srcOrd="0" destOrd="0" presId="urn:microsoft.com/office/officeart/2005/8/layout/vList2"/>
    <dgm:cxn modelId="{1F737EFD-5978-9645-AE60-074E99B9794D}" type="presParOf" srcId="{0D50BB72-CB5C-2844-9FAE-6033914E0E61}" destId="{EC25F933-4174-884E-9F3F-7B1B4CCC58D6}" srcOrd="0" destOrd="0" presId="urn:microsoft.com/office/officeart/2005/8/layout/vList2"/>
    <dgm:cxn modelId="{FB5742A7-8C40-5A44-A411-2230C89A2357}" type="presParOf" srcId="{0D50BB72-CB5C-2844-9FAE-6033914E0E61}" destId="{FF26DB8C-84BA-A64F-B117-B4FDB8378DF2}" srcOrd="1" destOrd="0" presId="urn:microsoft.com/office/officeart/2005/8/layout/vList2"/>
    <dgm:cxn modelId="{1E7F3FAC-749A-4C40-81D8-F063F7970061}" type="presParOf" srcId="{0D50BB72-CB5C-2844-9FAE-6033914E0E61}" destId="{E3BCF3F5-4DCE-2641-A965-8BA00139BAE8}" srcOrd="2" destOrd="0" presId="urn:microsoft.com/office/officeart/2005/8/layout/vList2"/>
    <dgm:cxn modelId="{13949B72-C909-4748-85AE-05A212AADDBE}" type="presParOf" srcId="{0D50BB72-CB5C-2844-9FAE-6033914E0E61}" destId="{E2BE8AF4-6895-374F-BD19-6DA2C629E7A6}" srcOrd="3" destOrd="0" presId="urn:microsoft.com/office/officeart/2005/8/layout/vList2"/>
    <dgm:cxn modelId="{12F01D3B-A9CE-5940-A844-BBDF0EC251C6}" type="presParOf" srcId="{0D50BB72-CB5C-2844-9FAE-6033914E0E61}" destId="{74915A51-D68F-C94F-ABEE-A5F5BEBE55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BB3259-B89F-40F5-96FF-2FB832338C9C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EABD5CA7-CCBF-4B99-B20F-025E121412AF}">
      <dgm:prSet phldrT="[Text]"/>
      <dgm:spPr/>
      <dgm:t>
        <a:bodyPr/>
        <a:lstStyle/>
        <a:p>
          <a:r>
            <a:rPr lang="en-AU" dirty="0" smtClean="0"/>
            <a:t>External</a:t>
          </a:r>
          <a:endParaRPr lang="en-AU" dirty="0"/>
        </a:p>
      </dgm:t>
    </dgm:pt>
    <dgm:pt modelId="{737305B5-FEBE-4AA3-82FB-15743157A781}" type="parTrans" cxnId="{4F45B777-6C80-4CC4-9D86-88B6ADC6AD9B}">
      <dgm:prSet/>
      <dgm:spPr/>
      <dgm:t>
        <a:bodyPr/>
        <a:lstStyle/>
        <a:p>
          <a:endParaRPr lang="en-AU"/>
        </a:p>
      </dgm:t>
    </dgm:pt>
    <dgm:pt modelId="{9785CA00-159F-45F9-AAA2-2F79EED1EC76}" type="sibTrans" cxnId="{4F45B777-6C80-4CC4-9D86-88B6ADC6AD9B}">
      <dgm:prSet/>
      <dgm:spPr/>
      <dgm:t>
        <a:bodyPr/>
        <a:lstStyle/>
        <a:p>
          <a:endParaRPr lang="en-AU"/>
        </a:p>
      </dgm:t>
    </dgm:pt>
    <dgm:pt modelId="{CACD9854-9A2B-4BAB-97BB-A86C13796B2C}">
      <dgm:prSet phldrT="[Text]" custT="1"/>
      <dgm:spPr/>
      <dgm:t>
        <a:bodyPr/>
        <a:lstStyle/>
        <a:p>
          <a:r>
            <a:rPr lang="en-AU" sz="3200" b="1" dirty="0" smtClean="0"/>
            <a:t>Shared vision</a:t>
          </a:r>
          <a:endParaRPr lang="en-AU" sz="3200" b="1" dirty="0"/>
        </a:p>
      </dgm:t>
    </dgm:pt>
    <dgm:pt modelId="{FAC82D5E-9168-43D0-99CE-57A6097B9148}" type="parTrans" cxnId="{C1B9D7E9-DCBA-4E1C-8A62-308E846789E9}">
      <dgm:prSet/>
      <dgm:spPr/>
      <dgm:t>
        <a:bodyPr/>
        <a:lstStyle/>
        <a:p>
          <a:endParaRPr lang="en-AU"/>
        </a:p>
      </dgm:t>
    </dgm:pt>
    <dgm:pt modelId="{4434D959-5A12-4E9A-84A5-F27547F469B5}" type="sibTrans" cxnId="{C1B9D7E9-DCBA-4E1C-8A62-308E846789E9}">
      <dgm:prSet/>
      <dgm:spPr/>
      <dgm:t>
        <a:bodyPr/>
        <a:lstStyle/>
        <a:p>
          <a:endParaRPr lang="en-AU"/>
        </a:p>
      </dgm:t>
    </dgm:pt>
    <dgm:pt modelId="{C10650E3-711C-4F08-8FD6-A1704A260655}">
      <dgm:prSet phldrT="[Text]"/>
      <dgm:spPr/>
      <dgm:t>
        <a:bodyPr/>
        <a:lstStyle/>
        <a:p>
          <a:r>
            <a:rPr lang="en-AU" dirty="0" smtClean="0"/>
            <a:t>Internal</a:t>
          </a:r>
          <a:endParaRPr lang="en-AU" dirty="0"/>
        </a:p>
      </dgm:t>
    </dgm:pt>
    <dgm:pt modelId="{2B1F7FE8-8A7A-4F5F-9FF1-B06BF5CEE9B3}" type="parTrans" cxnId="{18E32A65-9C29-4403-AE43-C471F3F00276}">
      <dgm:prSet/>
      <dgm:spPr/>
      <dgm:t>
        <a:bodyPr/>
        <a:lstStyle/>
        <a:p>
          <a:endParaRPr lang="en-AU"/>
        </a:p>
      </dgm:t>
    </dgm:pt>
    <dgm:pt modelId="{8C242692-7304-4654-9FC3-031951BCF4A7}" type="sibTrans" cxnId="{18E32A65-9C29-4403-AE43-C471F3F00276}">
      <dgm:prSet/>
      <dgm:spPr/>
      <dgm:t>
        <a:bodyPr/>
        <a:lstStyle/>
        <a:p>
          <a:endParaRPr lang="en-AU"/>
        </a:p>
      </dgm:t>
    </dgm:pt>
    <dgm:pt modelId="{67AB4D45-9ADC-4AA7-B9DE-449640067F3C}">
      <dgm:prSet phldrT="[Text]" custT="1"/>
      <dgm:spPr/>
      <dgm:t>
        <a:bodyPr/>
        <a:lstStyle/>
        <a:p>
          <a:r>
            <a:rPr lang="en-AU" sz="3200" b="1" dirty="0" smtClean="0"/>
            <a:t>Passion &amp; commitment</a:t>
          </a:r>
          <a:endParaRPr lang="en-AU" sz="3200" b="1" dirty="0"/>
        </a:p>
      </dgm:t>
    </dgm:pt>
    <dgm:pt modelId="{C0FFF71A-2190-44B5-9D11-FBB567F65259}" type="parTrans" cxnId="{433EF521-F0DB-4730-9D43-F3190F47CCA9}">
      <dgm:prSet/>
      <dgm:spPr/>
      <dgm:t>
        <a:bodyPr/>
        <a:lstStyle/>
        <a:p>
          <a:endParaRPr lang="en-AU"/>
        </a:p>
      </dgm:t>
    </dgm:pt>
    <dgm:pt modelId="{A217409D-BE01-41E5-86C1-61C63142040C}" type="sibTrans" cxnId="{433EF521-F0DB-4730-9D43-F3190F47CCA9}">
      <dgm:prSet/>
      <dgm:spPr/>
      <dgm:t>
        <a:bodyPr/>
        <a:lstStyle/>
        <a:p>
          <a:endParaRPr lang="en-AU"/>
        </a:p>
      </dgm:t>
    </dgm:pt>
    <dgm:pt modelId="{69CF9946-DF46-4474-8B0E-6216310BE081}">
      <dgm:prSet phldrT="[Text]" custT="1"/>
      <dgm:spPr/>
      <dgm:t>
        <a:bodyPr/>
        <a:lstStyle/>
        <a:p>
          <a:r>
            <a:rPr lang="en-AU" sz="3200" b="1" dirty="0" smtClean="0"/>
            <a:t>Expanding networks</a:t>
          </a:r>
          <a:endParaRPr lang="en-AU" sz="3200" b="1" dirty="0"/>
        </a:p>
      </dgm:t>
    </dgm:pt>
    <dgm:pt modelId="{ED580876-FAE9-4A46-B378-FBF50D19C4E1}" type="parTrans" cxnId="{C6A85726-A9E8-453E-A11F-88A31348BF38}">
      <dgm:prSet/>
      <dgm:spPr/>
      <dgm:t>
        <a:bodyPr/>
        <a:lstStyle/>
        <a:p>
          <a:endParaRPr lang="en-US"/>
        </a:p>
      </dgm:t>
    </dgm:pt>
    <dgm:pt modelId="{5A3D882E-BDF0-48CF-8350-615D79151BC6}" type="sibTrans" cxnId="{C6A85726-A9E8-453E-A11F-88A31348BF38}">
      <dgm:prSet/>
      <dgm:spPr/>
      <dgm:t>
        <a:bodyPr/>
        <a:lstStyle/>
        <a:p>
          <a:endParaRPr lang="en-US"/>
        </a:p>
      </dgm:t>
    </dgm:pt>
    <dgm:pt modelId="{9331E310-0BFD-4F52-B645-98DFC5CB72B3}">
      <dgm:prSet phldrT="[Text]" custT="1"/>
      <dgm:spPr/>
      <dgm:t>
        <a:bodyPr/>
        <a:lstStyle/>
        <a:p>
          <a:r>
            <a:rPr lang="en-AU" sz="3200" b="1" dirty="0" smtClean="0"/>
            <a:t>Shared language</a:t>
          </a:r>
          <a:endParaRPr lang="en-AU" sz="3200" b="1" dirty="0"/>
        </a:p>
      </dgm:t>
    </dgm:pt>
    <dgm:pt modelId="{FE92F7F4-EE05-443A-8C11-497CD64AA0DF}" type="parTrans" cxnId="{CD34C6E1-3083-4630-937D-25D96665D3F4}">
      <dgm:prSet/>
      <dgm:spPr/>
      <dgm:t>
        <a:bodyPr/>
        <a:lstStyle/>
        <a:p>
          <a:endParaRPr lang="en-US"/>
        </a:p>
      </dgm:t>
    </dgm:pt>
    <dgm:pt modelId="{CD738866-EC6F-4F91-8149-B6A7C2B723B2}" type="sibTrans" cxnId="{CD34C6E1-3083-4630-937D-25D96665D3F4}">
      <dgm:prSet/>
      <dgm:spPr/>
      <dgm:t>
        <a:bodyPr/>
        <a:lstStyle/>
        <a:p>
          <a:endParaRPr lang="en-US"/>
        </a:p>
      </dgm:t>
    </dgm:pt>
    <dgm:pt modelId="{ABCFB8D5-2773-4277-BF65-B5747BEDFBC0}">
      <dgm:prSet phldrT="[Text]" custT="1"/>
      <dgm:spPr/>
      <dgm:t>
        <a:bodyPr/>
        <a:lstStyle/>
        <a:p>
          <a:r>
            <a:rPr lang="en-AU" sz="3200" b="1" dirty="0" smtClean="0"/>
            <a:t>Shared feeling</a:t>
          </a:r>
          <a:endParaRPr lang="en-AU" sz="3200" b="1" dirty="0"/>
        </a:p>
      </dgm:t>
    </dgm:pt>
    <dgm:pt modelId="{6DCBF7F0-064F-4B3E-8DA1-472E5FC5F8CB}" type="parTrans" cxnId="{5FA522B2-23F3-40CB-BB0E-5BD3E8B1EBB7}">
      <dgm:prSet/>
      <dgm:spPr/>
      <dgm:t>
        <a:bodyPr/>
        <a:lstStyle/>
        <a:p>
          <a:endParaRPr lang="en-US"/>
        </a:p>
      </dgm:t>
    </dgm:pt>
    <dgm:pt modelId="{8F530787-2EF9-44CA-9616-49AC5F483673}" type="sibTrans" cxnId="{5FA522B2-23F3-40CB-BB0E-5BD3E8B1EBB7}">
      <dgm:prSet/>
      <dgm:spPr/>
      <dgm:t>
        <a:bodyPr/>
        <a:lstStyle/>
        <a:p>
          <a:endParaRPr lang="en-US"/>
        </a:p>
      </dgm:t>
    </dgm:pt>
    <dgm:pt modelId="{6A9EBCA5-71F3-364D-8ABE-3043EE88767C}">
      <dgm:prSet phldrT="[Text]" custT="1"/>
      <dgm:spPr/>
      <dgm:t>
        <a:bodyPr/>
        <a:lstStyle/>
        <a:p>
          <a:r>
            <a:rPr lang="en-AU" sz="3200" b="1" dirty="0" smtClean="0"/>
            <a:t>Organisation set-up</a:t>
          </a:r>
          <a:endParaRPr lang="en-AU" sz="3200" b="1" dirty="0"/>
        </a:p>
      </dgm:t>
    </dgm:pt>
    <dgm:pt modelId="{AC197CAD-851E-4447-BBB6-4D4DC8291AD7}" type="parTrans" cxnId="{5E39DE25-3854-4F4B-8C51-EBF317265558}">
      <dgm:prSet/>
      <dgm:spPr/>
      <dgm:t>
        <a:bodyPr/>
        <a:lstStyle/>
        <a:p>
          <a:endParaRPr lang="en-US"/>
        </a:p>
      </dgm:t>
    </dgm:pt>
    <dgm:pt modelId="{B5EB783B-98A6-D44D-BA98-BB478B3DA889}" type="sibTrans" cxnId="{5E39DE25-3854-4F4B-8C51-EBF317265558}">
      <dgm:prSet/>
      <dgm:spPr/>
      <dgm:t>
        <a:bodyPr/>
        <a:lstStyle/>
        <a:p>
          <a:endParaRPr lang="en-US"/>
        </a:p>
      </dgm:t>
    </dgm:pt>
    <dgm:pt modelId="{384123BF-5BE4-4493-8037-7BD0017A252A}" type="pres">
      <dgm:prSet presAssocID="{88BB3259-B89F-40F5-96FF-2FB832338C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511E8816-4EDD-48A7-AB94-211A42BED002}" type="pres">
      <dgm:prSet presAssocID="{EABD5CA7-CCBF-4B99-B20F-025E121412AF}" presName="linNode" presStyleCnt="0"/>
      <dgm:spPr/>
    </dgm:pt>
    <dgm:pt modelId="{5534D15A-B613-460F-8B53-119C770D26E1}" type="pres">
      <dgm:prSet presAssocID="{EABD5CA7-CCBF-4B99-B20F-025E121412A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1DEC1F-C6C3-43DA-AFA2-32DF37D5F799}" type="pres">
      <dgm:prSet presAssocID="{EABD5CA7-CCBF-4B99-B20F-025E121412AF}" presName="childShp" presStyleLbl="bgAccFollowNode1" presStyleIdx="0" presStyleCnt="2" custScaleX="14033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D266E9-81C7-4BA4-8B89-ED0B5199A1F1}" type="pres">
      <dgm:prSet presAssocID="{9785CA00-159F-45F9-AAA2-2F79EED1EC76}" presName="spacing" presStyleCnt="0"/>
      <dgm:spPr/>
    </dgm:pt>
    <dgm:pt modelId="{19936613-B623-4E4D-BE51-FB1F01697C1C}" type="pres">
      <dgm:prSet presAssocID="{C10650E3-711C-4F08-8FD6-A1704A260655}" presName="linNode" presStyleCnt="0"/>
      <dgm:spPr/>
    </dgm:pt>
    <dgm:pt modelId="{5F3FC485-38DB-4F77-936D-F9F03E2E1253}" type="pres">
      <dgm:prSet presAssocID="{C10650E3-711C-4F08-8FD6-A1704A26065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E976AB8-C177-4BB7-8AD5-8F3C5B5E483F}" type="pres">
      <dgm:prSet presAssocID="{C10650E3-711C-4F08-8FD6-A1704A260655}" presName="childShp" presStyleLbl="bgAccFollowNode1" presStyleIdx="1" presStyleCnt="2" custScaleX="145153" custScaleY="1190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8E32A65-9C29-4403-AE43-C471F3F00276}" srcId="{88BB3259-B89F-40F5-96FF-2FB832338C9C}" destId="{C10650E3-711C-4F08-8FD6-A1704A260655}" srcOrd="1" destOrd="0" parTransId="{2B1F7FE8-8A7A-4F5F-9FF1-B06BF5CEE9B3}" sibTransId="{8C242692-7304-4654-9FC3-031951BCF4A7}"/>
    <dgm:cxn modelId="{1B45F1FE-7EF3-4153-9C42-C92BA311B98E}" type="presOf" srcId="{C10650E3-711C-4F08-8FD6-A1704A260655}" destId="{5F3FC485-38DB-4F77-936D-F9F03E2E1253}" srcOrd="0" destOrd="0" presId="urn:microsoft.com/office/officeart/2005/8/layout/vList6"/>
    <dgm:cxn modelId="{74D5C023-D237-4AA3-9D08-0E4E33EE949C}" type="presOf" srcId="{9331E310-0BFD-4F52-B645-98DFC5CB72B3}" destId="{FF1DEC1F-C6C3-43DA-AFA2-32DF37D5F799}" srcOrd="0" destOrd="2" presId="urn:microsoft.com/office/officeart/2005/8/layout/vList6"/>
    <dgm:cxn modelId="{CE604E09-4F27-6247-8D18-9970555B08FB}" type="presOf" srcId="{6A9EBCA5-71F3-364D-8ABE-3043EE88767C}" destId="{0E976AB8-C177-4BB7-8AD5-8F3C5B5E483F}" srcOrd="0" destOrd="1" presId="urn:microsoft.com/office/officeart/2005/8/layout/vList6"/>
    <dgm:cxn modelId="{5FA522B2-23F3-40CB-BB0E-5BD3E8B1EBB7}" srcId="{EABD5CA7-CCBF-4B99-B20F-025E121412AF}" destId="{ABCFB8D5-2773-4277-BF65-B5747BEDFBC0}" srcOrd="1" destOrd="0" parTransId="{6DCBF7F0-064F-4B3E-8DA1-472E5FC5F8CB}" sibTransId="{8F530787-2EF9-44CA-9616-49AC5F483673}"/>
    <dgm:cxn modelId="{5E39DE25-3854-4F4B-8C51-EBF317265558}" srcId="{C10650E3-711C-4F08-8FD6-A1704A260655}" destId="{6A9EBCA5-71F3-364D-8ABE-3043EE88767C}" srcOrd="1" destOrd="0" parTransId="{AC197CAD-851E-4447-BBB6-4D4DC8291AD7}" sibTransId="{B5EB783B-98A6-D44D-BA98-BB478B3DA889}"/>
    <dgm:cxn modelId="{9EBF0637-CE79-401B-A057-FF04DAA922F2}" type="presOf" srcId="{EABD5CA7-CCBF-4B99-B20F-025E121412AF}" destId="{5534D15A-B613-460F-8B53-119C770D26E1}" srcOrd="0" destOrd="0" presId="urn:microsoft.com/office/officeart/2005/8/layout/vList6"/>
    <dgm:cxn modelId="{417E490B-0A82-41B1-9B4D-5327861847B7}" type="presOf" srcId="{CACD9854-9A2B-4BAB-97BB-A86C13796B2C}" destId="{FF1DEC1F-C6C3-43DA-AFA2-32DF37D5F799}" srcOrd="0" destOrd="0" presId="urn:microsoft.com/office/officeart/2005/8/layout/vList6"/>
    <dgm:cxn modelId="{6D8E6A98-2E13-4D21-ABDB-309C8201AF29}" type="presOf" srcId="{67AB4D45-9ADC-4AA7-B9DE-449640067F3C}" destId="{0E976AB8-C177-4BB7-8AD5-8F3C5B5E483F}" srcOrd="0" destOrd="0" presId="urn:microsoft.com/office/officeart/2005/8/layout/vList6"/>
    <dgm:cxn modelId="{07487D29-B2F8-4B0D-8307-5061FF24134B}" type="presOf" srcId="{ABCFB8D5-2773-4277-BF65-B5747BEDFBC0}" destId="{FF1DEC1F-C6C3-43DA-AFA2-32DF37D5F799}" srcOrd="0" destOrd="1" presId="urn:microsoft.com/office/officeart/2005/8/layout/vList6"/>
    <dgm:cxn modelId="{C6A85726-A9E8-453E-A11F-88A31348BF38}" srcId="{C10650E3-711C-4F08-8FD6-A1704A260655}" destId="{69CF9946-DF46-4474-8B0E-6216310BE081}" srcOrd="2" destOrd="0" parTransId="{ED580876-FAE9-4A46-B378-FBF50D19C4E1}" sibTransId="{5A3D882E-BDF0-48CF-8350-615D79151BC6}"/>
    <dgm:cxn modelId="{26BD0F50-F803-4D9D-9553-FB500B1DCF04}" type="presOf" srcId="{88BB3259-B89F-40F5-96FF-2FB832338C9C}" destId="{384123BF-5BE4-4493-8037-7BD0017A252A}" srcOrd="0" destOrd="0" presId="urn:microsoft.com/office/officeart/2005/8/layout/vList6"/>
    <dgm:cxn modelId="{433EF521-F0DB-4730-9D43-F3190F47CCA9}" srcId="{C10650E3-711C-4F08-8FD6-A1704A260655}" destId="{67AB4D45-9ADC-4AA7-B9DE-449640067F3C}" srcOrd="0" destOrd="0" parTransId="{C0FFF71A-2190-44B5-9D11-FBB567F65259}" sibTransId="{A217409D-BE01-41E5-86C1-61C63142040C}"/>
    <dgm:cxn modelId="{3C6FA1D8-3F01-4431-BCC0-BB5A3F4A902A}" type="presOf" srcId="{69CF9946-DF46-4474-8B0E-6216310BE081}" destId="{0E976AB8-C177-4BB7-8AD5-8F3C5B5E483F}" srcOrd="0" destOrd="2" presId="urn:microsoft.com/office/officeart/2005/8/layout/vList6"/>
    <dgm:cxn modelId="{CD34C6E1-3083-4630-937D-25D96665D3F4}" srcId="{EABD5CA7-CCBF-4B99-B20F-025E121412AF}" destId="{9331E310-0BFD-4F52-B645-98DFC5CB72B3}" srcOrd="2" destOrd="0" parTransId="{FE92F7F4-EE05-443A-8C11-497CD64AA0DF}" sibTransId="{CD738866-EC6F-4F91-8149-B6A7C2B723B2}"/>
    <dgm:cxn modelId="{C1B9D7E9-DCBA-4E1C-8A62-308E846789E9}" srcId="{EABD5CA7-CCBF-4B99-B20F-025E121412AF}" destId="{CACD9854-9A2B-4BAB-97BB-A86C13796B2C}" srcOrd="0" destOrd="0" parTransId="{FAC82D5E-9168-43D0-99CE-57A6097B9148}" sibTransId="{4434D959-5A12-4E9A-84A5-F27547F469B5}"/>
    <dgm:cxn modelId="{4F45B777-6C80-4CC4-9D86-88B6ADC6AD9B}" srcId="{88BB3259-B89F-40F5-96FF-2FB832338C9C}" destId="{EABD5CA7-CCBF-4B99-B20F-025E121412AF}" srcOrd="0" destOrd="0" parTransId="{737305B5-FEBE-4AA3-82FB-15743157A781}" sibTransId="{9785CA00-159F-45F9-AAA2-2F79EED1EC76}"/>
    <dgm:cxn modelId="{A1B0F560-5757-4E25-A988-425122383759}" type="presParOf" srcId="{384123BF-5BE4-4493-8037-7BD0017A252A}" destId="{511E8816-4EDD-48A7-AB94-211A42BED002}" srcOrd="0" destOrd="0" presId="urn:microsoft.com/office/officeart/2005/8/layout/vList6"/>
    <dgm:cxn modelId="{D702AE82-384C-4DC0-9896-53684AF7F2A2}" type="presParOf" srcId="{511E8816-4EDD-48A7-AB94-211A42BED002}" destId="{5534D15A-B613-460F-8B53-119C770D26E1}" srcOrd="0" destOrd="0" presId="urn:microsoft.com/office/officeart/2005/8/layout/vList6"/>
    <dgm:cxn modelId="{B6F79653-64B1-4CC1-A19D-54C3AFF6F23C}" type="presParOf" srcId="{511E8816-4EDD-48A7-AB94-211A42BED002}" destId="{FF1DEC1F-C6C3-43DA-AFA2-32DF37D5F799}" srcOrd="1" destOrd="0" presId="urn:microsoft.com/office/officeart/2005/8/layout/vList6"/>
    <dgm:cxn modelId="{2FA9F29D-07CD-40B9-B834-FAF0796CDC9B}" type="presParOf" srcId="{384123BF-5BE4-4493-8037-7BD0017A252A}" destId="{DBD266E9-81C7-4BA4-8B89-ED0B5199A1F1}" srcOrd="1" destOrd="0" presId="urn:microsoft.com/office/officeart/2005/8/layout/vList6"/>
    <dgm:cxn modelId="{DFD35071-55C9-498E-A306-88B1ADB1B4A7}" type="presParOf" srcId="{384123BF-5BE4-4493-8037-7BD0017A252A}" destId="{19936613-B623-4E4D-BE51-FB1F01697C1C}" srcOrd="2" destOrd="0" presId="urn:microsoft.com/office/officeart/2005/8/layout/vList6"/>
    <dgm:cxn modelId="{E1B798C5-2C8A-4146-95D2-550BE7FFB77B}" type="presParOf" srcId="{19936613-B623-4E4D-BE51-FB1F01697C1C}" destId="{5F3FC485-38DB-4F77-936D-F9F03E2E1253}" srcOrd="0" destOrd="0" presId="urn:microsoft.com/office/officeart/2005/8/layout/vList6"/>
    <dgm:cxn modelId="{DB0D6A73-698E-4240-9F9F-77A46A5A481A}" type="presParOf" srcId="{19936613-B623-4E4D-BE51-FB1F01697C1C}" destId="{0E976AB8-C177-4BB7-8AD5-8F3C5B5E48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FFBFB-4BAB-4D97-86BF-04977A8F0898}">
      <dsp:nvSpPr>
        <dsp:cNvPr id="0" name=""/>
        <dsp:cNvSpPr/>
      </dsp:nvSpPr>
      <dsp:spPr>
        <a:xfrm>
          <a:off x="2462" y="311147"/>
          <a:ext cx="3000387" cy="12001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Evaluation as </a:t>
          </a:r>
          <a:r>
            <a:rPr lang="en-US" sz="2700" b="1" kern="1200" dirty="0" smtClean="0"/>
            <a:t>choice</a:t>
          </a:r>
        </a:p>
      </dsp:txBody>
      <dsp:txXfrm>
        <a:off x="602539" y="311147"/>
        <a:ext cx="1800233" cy="1200154"/>
      </dsp:txXfrm>
    </dsp:sp>
    <dsp:sp modelId="{F8B08228-B343-4B8C-89E2-483763307DBF}">
      <dsp:nvSpPr>
        <dsp:cNvPr id="0" name=""/>
        <dsp:cNvSpPr/>
      </dsp:nvSpPr>
      <dsp:spPr>
        <a:xfrm>
          <a:off x="2702811" y="311147"/>
          <a:ext cx="3000387" cy="12001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Evaluation as </a:t>
          </a:r>
          <a:r>
            <a:rPr lang="en-US" sz="2400" b="1" kern="1200" dirty="0" smtClean="0"/>
            <a:t>compliance</a:t>
          </a:r>
          <a:endParaRPr lang="en-US" sz="2400" b="1" kern="1200" dirty="0"/>
        </a:p>
      </dsp:txBody>
      <dsp:txXfrm>
        <a:off x="3302888" y="311147"/>
        <a:ext cx="1800233" cy="1200154"/>
      </dsp:txXfrm>
    </dsp:sp>
    <dsp:sp modelId="{2C9BA816-9059-4A73-8733-702A0677940C}">
      <dsp:nvSpPr>
        <dsp:cNvPr id="0" name=""/>
        <dsp:cNvSpPr/>
      </dsp:nvSpPr>
      <dsp:spPr>
        <a:xfrm>
          <a:off x="5403159" y="311147"/>
          <a:ext cx="3000387" cy="12001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Evaluation as </a:t>
          </a:r>
          <a:r>
            <a:rPr lang="en-US" sz="2700" b="1" kern="1200" dirty="0" smtClean="0"/>
            <a:t>culture</a:t>
          </a:r>
        </a:p>
      </dsp:txBody>
      <dsp:txXfrm>
        <a:off x="6003236" y="311147"/>
        <a:ext cx="1800233" cy="1200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325AA-700F-0140-8DF3-D39885C95FDC}">
      <dsp:nvSpPr>
        <dsp:cNvPr id="0" name=""/>
        <dsp:cNvSpPr/>
      </dsp:nvSpPr>
      <dsp:spPr>
        <a:xfrm rot="5400000">
          <a:off x="208" y="749899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215E48-6362-CF43-95B8-E18C4B73B016}">
      <dsp:nvSpPr>
        <dsp:cNvPr id="0" name=""/>
        <dsp:cNvSpPr/>
      </dsp:nvSpPr>
      <dsp:spPr>
        <a:xfrm rot="16200000">
          <a:off x="2799095" y="749899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082A4-8130-0B42-AF6C-C1D2FDF0BE88}">
      <dsp:nvSpPr>
        <dsp:cNvPr id="0" name=""/>
        <dsp:cNvSpPr/>
      </dsp:nvSpPr>
      <dsp:spPr>
        <a:xfrm>
          <a:off x="2530614" y="3196953"/>
          <a:ext cx="3091820" cy="832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badi MT Condensed Extra Bold"/>
              <a:cs typeface="Abadi MT Condensed Extra Bold"/>
            </a:rPr>
            <a:t>ADVOCACY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badi MT Condensed Extra Bold"/>
              <a:cs typeface="Abadi MT Condensed Extra Bold"/>
            </a:rPr>
            <a:t>COLLABORATION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badi MT Condensed Extra Bold"/>
              <a:cs typeface="Abadi MT Condensed Extra Bold"/>
            </a:rPr>
            <a:t>DIFFUSION</a:t>
          </a:r>
          <a:endParaRPr lang="en-US" sz="2800" b="1" kern="1200" dirty="0">
            <a:latin typeface="Abadi MT Condensed Extra Bold"/>
            <a:cs typeface="Abadi MT Condensed Extra Bold"/>
          </a:endParaRPr>
        </a:p>
      </dsp:txBody>
      <dsp:txXfrm>
        <a:off x="2530614" y="3196953"/>
        <a:ext cx="3091820" cy="832096"/>
      </dsp:txXfrm>
    </dsp:sp>
    <dsp:sp modelId="{5564A2DD-D58A-0C4E-A2F3-D771EADD2AF0}">
      <dsp:nvSpPr>
        <dsp:cNvPr id="0" name=""/>
        <dsp:cNvSpPr/>
      </dsp:nvSpPr>
      <dsp:spPr>
        <a:xfrm rot="5400000">
          <a:off x="2711862" y="749899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03E79-E844-FD49-B291-760851E5B788}">
      <dsp:nvSpPr>
        <dsp:cNvPr id="0" name=""/>
        <dsp:cNvSpPr/>
      </dsp:nvSpPr>
      <dsp:spPr>
        <a:xfrm rot="16200000">
          <a:off x="5509926" y="749899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1229F-B711-284E-8859-8F325F96C1BD}">
      <dsp:nvSpPr>
        <dsp:cNvPr id="0" name=""/>
        <dsp:cNvSpPr/>
      </dsp:nvSpPr>
      <dsp:spPr>
        <a:xfrm>
          <a:off x="5770987" y="3160947"/>
          <a:ext cx="2064806" cy="54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badi MT Condensed Extra Bold"/>
              <a:cs typeface="Abadi MT Condensed Extra Bold"/>
            </a:rPr>
            <a:t>CHANGE</a:t>
          </a:r>
          <a:endParaRPr lang="en-US" sz="4000" b="1" kern="1200" dirty="0">
            <a:latin typeface="Abadi MT Condensed Extra Bold"/>
            <a:cs typeface="Abadi MT Condensed Extra Bold"/>
          </a:endParaRPr>
        </a:p>
      </dsp:txBody>
      <dsp:txXfrm>
        <a:off x="5770987" y="3160947"/>
        <a:ext cx="2064806" cy="544067"/>
      </dsp:txXfrm>
    </dsp:sp>
    <dsp:sp modelId="{DA6ACF6A-2103-074B-A5A6-762386E2D4E8}">
      <dsp:nvSpPr>
        <dsp:cNvPr id="0" name=""/>
        <dsp:cNvSpPr/>
      </dsp:nvSpPr>
      <dsp:spPr>
        <a:xfrm>
          <a:off x="2922802" y="1530438"/>
          <a:ext cx="1429280" cy="124599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latin typeface="Abadi MT Condensed Extra Bold"/>
            <a:cs typeface="Abadi MT Condensed Extra Bold"/>
          </a:endParaRPr>
        </a:p>
      </dsp:txBody>
      <dsp:txXfrm>
        <a:off x="3122386" y="1677368"/>
        <a:ext cx="824089" cy="952135"/>
      </dsp:txXfrm>
    </dsp:sp>
    <dsp:sp modelId="{9969CA98-0ED6-1F45-89BE-A91F8EDA5FDF}">
      <dsp:nvSpPr>
        <dsp:cNvPr id="0" name=""/>
        <dsp:cNvSpPr/>
      </dsp:nvSpPr>
      <dsp:spPr>
        <a:xfrm>
          <a:off x="3741072" y="1530438"/>
          <a:ext cx="1588767" cy="124599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KEY ACTOR</a:t>
          </a:r>
          <a:endParaRPr lang="en-US" sz="2000" b="1" kern="1200" dirty="0"/>
        </a:p>
      </dsp:txBody>
      <dsp:txXfrm>
        <a:off x="4191939" y="1677368"/>
        <a:ext cx="916046" cy="952135"/>
      </dsp:txXfrm>
    </dsp:sp>
    <dsp:sp modelId="{C6D3B0A9-B536-034B-96C6-096CF2DBC582}">
      <dsp:nvSpPr>
        <dsp:cNvPr id="0" name=""/>
        <dsp:cNvSpPr/>
      </dsp:nvSpPr>
      <dsp:spPr>
        <a:xfrm>
          <a:off x="784422" y="1162940"/>
          <a:ext cx="861686" cy="86170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10613" y="1289134"/>
        <a:ext cx="609304" cy="609318"/>
      </dsp:txXfrm>
    </dsp:sp>
    <dsp:sp modelId="{15B64965-B90F-AF40-847F-ED5B62BB5CDF}">
      <dsp:nvSpPr>
        <dsp:cNvPr id="0" name=""/>
        <dsp:cNvSpPr/>
      </dsp:nvSpPr>
      <dsp:spPr>
        <a:xfrm>
          <a:off x="466618" y="1883365"/>
          <a:ext cx="423266" cy="42309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F0B482-A2D4-4048-8101-73173886139A}">
      <dsp:nvSpPr>
        <dsp:cNvPr id="0" name=""/>
        <dsp:cNvSpPr/>
      </dsp:nvSpPr>
      <dsp:spPr>
        <a:xfrm>
          <a:off x="1716821" y="1332441"/>
          <a:ext cx="246282" cy="24612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147900-63EF-0341-9FE1-E2FC83AC367F}">
      <dsp:nvSpPr>
        <dsp:cNvPr id="0" name=""/>
        <dsp:cNvSpPr/>
      </dsp:nvSpPr>
      <dsp:spPr>
        <a:xfrm>
          <a:off x="1625298" y="1677609"/>
          <a:ext cx="861686" cy="86170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751489" y="1803803"/>
        <a:ext cx="609304" cy="609318"/>
      </dsp:txXfrm>
    </dsp:sp>
    <dsp:sp modelId="{C3C1BC31-E154-F544-8F4E-2C1FD858011D}">
      <dsp:nvSpPr>
        <dsp:cNvPr id="0" name=""/>
        <dsp:cNvSpPr/>
      </dsp:nvSpPr>
      <dsp:spPr>
        <a:xfrm>
          <a:off x="1715407" y="2592016"/>
          <a:ext cx="246282" cy="24612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CAA42E-4FA9-C843-A876-1BFA67567045}">
      <dsp:nvSpPr>
        <dsp:cNvPr id="0" name=""/>
        <dsp:cNvSpPr/>
      </dsp:nvSpPr>
      <dsp:spPr>
        <a:xfrm>
          <a:off x="799776" y="2170040"/>
          <a:ext cx="861686" cy="86170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25967" y="2296234"/>
        <a:ext cx="609304" cy="609318"/>
      </dsp:txXfrm>
    </dsp:sp>
    <dsp:sp modelId="{59B69F44-7597-FA47-AB13-81D019FE618F}">
      <dsp:nvSpPr>
        <dsp:cNvPr id="0" name=""/>
        <dsp:cNvSpPr/>
      </dsp:nvSpPr>
      <dsp:spPr>
        <a:xfrm>
          <a:off x="5680530" y="1312195"/>
          <a:ext cx="1962662" cy="15880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4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MINDSET</a:t>
          </a:r>
        </a:p>
        <a:p>
          <a:pPr lvl="0" algn="ctr" defTabSz="1066800">
            <a:lnSpc>
              <a:spcPct val="14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POLICY</a:t>
          </a:r>
        </a:p>
      </dsp:txBody>
      <dsp:txXfrm>
        <a:off x="5967955" y="1544756"/>
        <a:ext cx="1387812" cy="1122903"/>
      </dsp:txXfrm>
    </dsp:sp>
    <dsp:sp modelId="{1D7F7903-9F22-A34C-BB40-AF1CAFF5C617}">
      <dsp:nvSpPr>
        <dsp:cNvPr id="0" name=""/>
        <dsp:cNvSpPr/>
      </dsp:nvSpPr>
      <dsp:spPr>
        <a:xfrm>
          <a:off x="154362" y="2980929"/>
          <a:ext cx="2543717" cy="148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badi MT Condensed Extra Bold"/>
              <a:cs typeface="Abadi MT Condensed Extra Bold"/>
            </a:rPr>
            <a:t>NETWORKING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badi MT Condensed Extra Bold"/>
              <a:cs typeface="Abadi MT Condensed Extra Bold"/>
            </a:rPr>
            <a:t>IDENTIFYING KEY ACTOR</a:t>
          </a:r>
          <a:endParaRPr lang="en-US" sz="2800" b="1" kern="1200" dirty="0">
            <a:latin typeface="Abadi MT Condensed Extra Bold"/>
            <a:cs typeface="Abadi MT Condensed Extra Bold"/>
          </a:endParaRPr>
        </a:p>
      </dsp:txBody>
      <dsp:txXfrm>
        <a:off x="154362" y="2980929"/>
        <a:ext cx="2543717" cy="14845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28213-2E66-4CC2-B9F7-61F164330CB3}">
      <dsp:nvSpPr>
        <dsp:cNvPr id="0" name=""/>
        <dsp:cNvSpPr/>
      </dsp:nvSpPr>
      <dsp:spPr>
        <a:xfrm>
          <a:off x="0" y="0"/>
          <a:ext cx="5257799" cy="52577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C28FB-A036-4172-9C2A-3E3E8B087698}">
      <dsp:nvSpPr>
        <dsp:cNvPr id="0" name=""/>
        <dsp:cNvSpPr/>
      </dsp:nvSpPr>
      <dsp:spPr>
        <a:xfrm>
          <a:off x="2628899" y="0"/>
          <a:ext cx="6156076" cy="5257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1" kern="1200" dirty="0" smtClean="0"/>
            <a:t>build networks of allies </a:t>
          </a:r>
          <a:r>
            <a:rPr lang="en-AU" sz="2800" kern="1200" dirty="0" smtClean="0"/>
            <a:t>with </a:t>
          </a:r>
          <a:r>
            <a:rPr lang="en-AU" sz="2800" b="1" kern="1200" dirty="0" smtClean="0"/>
            <a:t>different stakeholders </a:t>
          </a:r>
          <a:r>
            <a:rPr lang="en-AU" sz="2800" kern="1200" dirty="0" smtClean="0"/>
            <a:t>for advocacy and creating opportunity</a:t>
          </a:r>
          <a:endParaRPr lang="en-AU" sz="2800" kern="1200" dirty="0"/>
        </a:p>
      </dsp:txBody>
      <dsp:txXfrm>
        <a:off x="2628899" y="0"/>
        <a:ext cx="6156076" cy="1577343"/>
      </dsp:txXfrm>
    </dsp:sp>
    <dsp:sp modelId="{07EBD430-86BE-4623-9025-A4E3269E2643}">
      <dsp:nvSpPr>
        <dsp:cNvPr id="0" name=""/>
        <dsp:cNvSpPr/>
      </dsp:nvSpPr>
      <dsp:spPr>
        <a:xfrm>
          <a:off x="920116" y="1577343"/>
          <a:ext cx="3417566" cy="34175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7FD46-CB46-4D63-AA27-1B889D636583}">
      <dsp:nvSpPr>
        <dsp:cNvPr id="0" name=""/>
        <dsp:cNvSpPr/>
      </dsp:nvSpPr>
      <dsp:spPr>
        <a:xfrm>
          <a:off x="2628899" y="1577343"/>
          <a:ext cx="6156076" cy="3417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1" kern="1200" dirty="0" smtClean="0"/>
            <a:t>capacity building </a:t>
          </a:r>
          <a:r>
            <a:rPr lang="en-AU" sz="2800" kern="1200" dirty="0" smtClean="0"/>
            <a:t>should be   </a:t>
          </a:r>
          <a:r>
            <a:rPr lang="en-AU" sz="2800" b="1" kern="1200" dirty="0" smtClean="0"/>
            <a:t>diverse </a:t>
          </a:r>
          <a:r>
            <a:rPr lang="en-AU" sz="2800" b="0" kern="1200" dirty="0" smtClean="0"/>
            <a:t>and</a:t>
          </a:r>
          <a:r>
            <a:rPr lang="en-AU" sz="2800" b="1" kern="1200" dirty="0" smtClean="0"/>
            <a:t> based on needs,       </a:t>
          </a:r>
          <a:r>
            <a:rPr lang="en-AU" sz="2800" b="0" kern="1200" dirty="0" smtClean="0"/>
            <a:t>but</a:t>
          </a:r>
          <a:r>
            <a:rPr lang="en-AU" sz="2800" b="1" kern="1200" dirty="0" smtClean="0"/>
            <a:t> structured</a:t>
          </a:r>
          <a:endParaRPr lang="en-AU" sz="2800" b="1" kern="1200" dirty="0"/>
        </a:p>
      </dsp:txBody>
      <dsp:txXfrm>
        <a:off x="2628899" y="1577343"/>
        <a:ext cx="6156076" cy="1577338"/>
      </dsp:txXfrm>
    </dsp:sp>
    <dsp:sp modelId="{AC50CE38-EA60-4546-982B-19F601D8AC17}">
      <dsp:nvSpPr>
        <dsp:cNvPr id="0" name=""/>
        <dsp:cNvSpPr/>
      </dsp:nvSpPr>
      <dsp:spPr>
        <a:xfrm>
          <a:off x="1840230" y="3154681"/>
          <a:ext cx="1577338" cy="157733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ED0DA-1249-4B41-9332-3DDEBF475091}">
      <dsp:nvSpPr>
        <dsp:cNvPr id="0" name=""/>
        <dsp:cNvSpPr/>
      </dsp:nvSpPr>
      <dsp:spPr>
        <a:xfrm>
          <a:off x="2628899" y="3154681"/>
          <a:ext cx="6156076" cy="1577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1" kern="1200" dirty="0" smtClean="0"/>
            <a:t>passion</a:t>
          </a:r>
          <a:r>
            <a:rPr lang="en-AU" sz="2800" kern="1200" dirty="0" smtClean="0"/>
            <a:t> and </a:t>
          </a:r>
          <a:r>
            <a:rPr lang="en-AU" sz="2800" b="1" kern="1200" dirty="0" smtClean="0"/>
            <a:t>commitment</a:t>
          </a:r>
          <a:r>
            <a:rPr lang="en-AU" sz="2800" kern="1200" dirty="0" smtClean="0"/>
            <a:t> of </a:t>
          </a:r>
          <a:r>
            <a:rPr lang="en-AU" sz="2800" b="1" kern="1200" dirty="0" smtClean="0"/>
            <a:t>enthusiastic people</a:t>
          </a:r>
          <a:r>
            <a:rPr lang="en-AU" sz="2800" kern="1200" dirty="0" smtClean="0"/>
            <a:t> is key, plus </a:t>
          </a:r>
          <a:r>
            <a:rPr lang="en-AU" sz="2800" b="1" kern="1200" dirty="0" smtClean="0"/>
            <a:t>credibility</a:t>
          </a:r>
          <a:r>
            <a:rPr lang="en-AU" sz="2800" kern="1200" dirty="0" smtClean="0"/>
            <a:t> to have more impact</a:t>
          </a:r>
          <a:endParaRPr lang="en-AU" sz="2800" kern="1200" dirty="0"/>
        </a:p>
      </dsp:txBody>
      <dsp:txXfrm>
        <a:off x="2628899" y="3154681"/>
        <a:ext cx="6156076" cy="1577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BEDCC-3B40-44F0-91FD-6BEADE832FA3}">
      <dsp:nvSpPr>
        <dsp:cNvPr id="0" name=""/>
        <dsp:cNvSpPr/>
      </dsp:nvSpPr>
      <dsp:spPr>
        <a:xfrm>
          <a:off x="2171359" y="145549"/>
          <a:ext cx="3940498" cy="3011370"/>
        </a:xfrm>
        <a:prstGeom prst="ellipse">
          <a:avLst/>
        </a:prstGeom>
        <a:solidFill>
          <a:schemeClr val="tx2">
            <a:lumMod val="50000"/>
            <a:alpha val="49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800" b="1" kern="1200" dirty="0" smtClean="0"/>
            <a:t>Enabling Context</a:t>
          </a:r>
          <a:endParaRPr lang="en-AU" sz="4800" b="1" kern="1200" dirty="0"/>
        </a:p>
      </dsp:txBody>
      <dsp:txXfrm>
        <a:off x="2696759" y="672539"/>
        <a:ext cx="2889698" cy="1355116"/>
      </dsp:txXfrm>
    </dsp:sp>
    <dsp:sp modelId="{DE0E3D8C-2B07-438E-BD68-084A693B3CE1}">
      <dsp:nvSpPr>
        <dsp:cNvPr id="0" name=""/>
        <dsp:cNvSpPr/>
      </dsp:nvSpPr>
      <dsp:spPr>
        <a:xfrm>
          <a:off x="3696568" y="2104325"/>
          <a:ext cx="4342697" cy="3011370"/>
        </a:xfrm>
        <a:prstGeom prst="ellipse">
          <a:avLst/>
        </a:prstGeom>
        <a:solidFill>
          <a:srgbClr val="008000">
            <a:alpha val="61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400" b="1" kern="1200" dirty="0" smtClean="0"/>
            <a:t>Capacity</a:t>
          </a:r>
          <a:endParaRPr lang="en-AU" sz="4400" b="1" kern="1200" dirty="0"/>
        </a:p>
      </dsp:txBody>
      <dsp:txXfrm>
        <a:off x="5024709" y="2882262"/>
        <a:ext cx="2605618" cy="1656253"/>
      </dsp:txXfrm>
    </dsp:sp>
    <dsp:sp modelId="{3B90A3A0-1B88-4016-BEEB-3995CEBE27D5}">
      <dsp:nvSpPr>
        <dsp:cNvPr id="0" name=""/>
        <dsp:cNvSpPr/>
      </dsp:nvSpPr>
      <dsp:spPr>
        <a:xfrm>
          <a:off x="350599" y="2034612"/>
          <a:ext cx="4449932" cy="3011370"/>
        </a:xfrm>
        <a:prstGeom prst="ellipse">
          <a:avLst/>
        </a:prstGeom>
        <a:solidFill>
          <a:srgbClr val="FFFF00">
            <a:alpha val="6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200" b="1" kern="1200" dirty="0" smtClean="0"/>
            <a:t>Culture/Motivation</a:t>
          </a:r>
          <a:endParaRPr lang="en-AU" sz="4200" b="1" kern="1200" dirty="0"/>
        </a:p>
      </dsp:txBody>
      <dsp:txXfrm>
        <a:off x="769634" y="2812549"/>
        <a:ext cx="2669959" cy="1656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004D0-5D00-CF48-9ACA-93F135D6000B}">
      <dsp:nvSpPr>
        <dsp:cNvPr id="0" name=""/>
        <dsp:cNvSpPr/>
      </dsp:nvSpPr>
      <dsp:spPr>
        <a:xfrm>
          <a:off x="0" y="0"/>
          <a:ext cx="8507288" cy="1133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Internal Management</a:t>
          </a:r>
          <a:endParaRPr lang="en-US" sz="4700" kern="1200" dirty="0"/>
        </a:p>
      </dsp:txBody>
      <dsp:txXfrm>
        <a:off x="1814805" y="0"/>
        <a:ext cx="6692482" cy="1133474"/>
      </dsp:txXfrm>
    </dsp:sp>
    <dsp:sp modelId="{8B29A597-E58C-584B-867E-8015FEEDA525}">
      <dsp:nvSpPr>
        <dsp:cNvPr id="0" name=""/>
        <dsp:cNvSpPr/>
      </dsp:nvSpPr>
      <dsp:spPr>
        <a:xfrm>
          <a:off x="113347" y="113347"/>
          <a:ext cx="1701457" cy="9067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33F3E-3F6A-9A4C-B14C-4BCBB293532F}">
      <dsp:nvSpPr>
        <dsp:cNvPr id="0" name=""/>
        <dsp:cNvSpPr/>
      </dsp:nvSpPr>
      <dsp:spPr>
        <a:xfrm>
          <a:off x="0" y="1246822"/>
          <a:ext cx="8507288" cy="1133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Networking &amp; Advocacy</a:t>
          </a:r>
          <a:endParaRPr lang="en-US" sz="4700" kern="1200" dirty="0"/>
        </a:p>
      </dsp:txBody>
      <dsp:txXfrm>
        <a:off x="1814805" y="1246822"/>
        <a:ext cx="6692482" cy="1133474"/>
      </dsp:txXfrm>
    </dsp:sp>
    <dsp:sp modelId="{408C961B-3F76-5D4D-9670-976CEC5DE0F5}">
      <dsp:nvSpPr>
        <dsp:cNvPr id="0" name=""/>
        <dsp:cNvSpPr/>
      </dsp:nvSpPr>
      <dsp:spPr>
        <a:xfrm>
          <a:off x="113347" y="1360169"/>
          <a:ext cx="1701457" cy="9067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03E7F0-FB97-814D-9546-980EA1653E72}">
      <dsp:nvSpPr>
        <dsp:cNvPr id="0" name=""/>
        <dsp:cNvSpPr/>
      </dsp:nvSpPr>
      <dsp:spPr>
        <a:xfrm>
          <a:off x="0" y="2493644"/>
          <a:ext cx="8507288" cy="1133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Capacity Building</a:t>
          </a:r>
          <a:endParaRPr lang="en-US" sz="4700" kern="1200" dirty="0"/>
        </a:p>
      </dsp:txBody>
      <dsp:txXfrm>
        <a:off x="1814805" y="2493644"/>
        <a:ext cx="6692482" cy="1133474"/>
      </dsp:txXfrm>
    </dsp:sp>
    <dsp:sp modelId="{B0EA5CFB-C0FC-7041-AABC-21BA3AEBDAF3}">
      <dsp:nvSpPr>
        <dsp:cNvPr id="0" name=""/>
        <dsp:cNvSpPr/>
      </dsp:nvSpPr>
      <dsp:spPr>
        <a:xfrm>
          <a:off x="113347" y="2606992"/>
          <a:ext cx="1701457" cy="9067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FA043D-454D-2D40-8E41-50EDC6ED15A4}">
      <dsp:nvSpPr>
        <dsp:cNvPr id="0" name=""/>
        <dsp:cNvSpPr/>
      </dsp:nvSpPr>
      <dsp:spPr>
        <a:xfrm>
          <a:off x="0" y="3740467"/>
          <a:ext cx="8507288" cy="1133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Study/Research</a:t>
          </a:r>
          <a:endParaRPr lang="en-US" sz="4700" kern="1200" dirty="0"/>
        </a:p>
      </dsp:txBody>
      <dsp:txXfrm>
        <a:off x="1814805" y="3740467"/>
        <a:ext cx="6692482" cy="1133474"/>
      </dsp:txXfrm>
    </dsp:sp>
    <dsp:sp modelId="{EB9F3F67-D3AC-7947-8114-0198FD24C597}">
      <dsp:nvSpPr>
        <dsp:cNvPr id="0" name=""/>
        <dsp:cNvSpPr/>
      </dsp:nvSpPr>
      <dsp:spPr>
        <a:xfrm>
          <a:off x="113347" y="3853814"/>
          <a:ext cx="1701457" cy="9067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66DEC-7E77-9143-A6FD-40EBF9267B61}">
      <dsp:nvSpPr>
        <dsp:cNvPr id="0" name=""/>
        <dsp:cNvSpPr/>
      </dsp:nvSpPr>
      <dsp:spPr>
        <a:xfrm rot="5400000">
          <a:off x="5205271" y="-1957180"/>
          <a:ext cx="1257299" cy="549074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400" b="1" kern="1200" dirty="0" smtClean="0"/>
            <a:t>Promoting sustained leadership</a:t>
          </a:r>
          <a:endParaRPr lang="en-AU" sz="24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400" b="1" kern="1200" dirty="0" smtClean="0"/>
            <a:t>Learning from other organisations</a:t>
          </a:r>
          <a:endParaRPr lang="en-AU" sz="24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400" b="1" kern="1200" dirty="0" smtClean="0"/>
            <a:t>Establishing management system</a:t>
          </a:r>
          <a:endParaRPr lang="en-AU" sz="2400" b="1" kern="1200" dirty="0"/>
        </a:p>
      </dsp:txBody>
      <dsp:txXfrm rot="-5400000">
        <a:off x="3088546" y="220921"/>
        <a:ext cx="5429373" cy="1134547"/>
      </dsp:txXfrm>
    </dsp:sp>
    <dsp:sp modelId="{302B9EDD-1025-9245-8AA8-3BFCD99D1CEA}">
      <dsp:nvSpPr>
        <dsp:cNvPr id="0" name=""/>
        <dsp:cNvSpPr/>
      </dsp:nvSpPr>
      <dsp:spPr>
        <a:xfrm>
          <a:off x="0" y="2381"/>
          <a:ext cx="3088546" cy="1571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b="1" kern="1200" dirty="0" smtClean="0"/>
            <a:t>Organising Capacity</a:t>
          </a:r>
          <a:endParaRPr lang="en-AU" sz="3600" b="1" kern="1200" dirty="0"/>
        </a:p>
      </dsp:txBody>
      <dsp:txXfrm>
        <a:off x="76720" y="79101"/>
        <a:ext cx="2935106" cy="1418185"/>
      </dsp:txXfrm>
    </dsp:sp>
    <dsp:sp modelId="{51823464-C541-0446-AD50-A7367E6FB350}">
      <dsp:nvSpPr>
        <dsp:cNvPr id="0" name=""/>
        <dsp:cNvSpPr/>
      </dsp:nvSpPr>
      <dsp:spPr>
        <a:xfrm rot="5400000">
          <a:off x="5205271" y="-306974"/>
          <a:ext cx="1257299" cy="549074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b="1" kern="1200" dirty="0" smtClean="0"/>
            <a:t> $ - fund mobilisation</a:t>
          </a:r>
          <a:endParaRPr lang="en-A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b="1" kern="1200" dirty="0" smtClean="0">
              <a:sym typeface="Webdings"/>
            </a:rPr>
            <a:t>- b</a:t>
          </a:r>
          <a:r>
            <a:rPr lang="en-AU" sz="2400" b="1" kern="1200" dirty="0" smtClean="0"/>
            <a:t>uild Incentive</a:t>
          </a:r>
          <a:r>
            <a:rPr lang="en-AU" sz="2400" b="1" kern="1200" baseline="0" dirty="0" smtClean="0"/>
            <a:t> mechanism</a:t>
          </a:r>
          <a:endParaRPr lang="en-AU" sz="2400" b="1" kern="1200" dirty="0"/>
        </a:p>
      </dsp:txBody>
      <dsp:txXfrm rot="-5400000">
        <a:off x="3088546" y="1871127"/>
        <a:ext cx="5429373" cy="1134547"/>
      </dsp:txXfrm>
    </dsp:sp>
    <dsp:sp modelId="{32EEEE98-274A-F641-8604-85CF29240D69}">
      <dsp:nvSpPr>
        <dsp:cNvPr id="0" name=""/>
        <dsp:cNvSpPr/>
      </dsp:nvSpPr>
      <dsp:spPr>
        <a:xfrm>
          <a:off x="0" y="1652587"/>
          <a:ext cx="3088546" cy="1571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b="1" kern="1200" dirty="0" smtClean="0"/>
            <a:t>Resources</a:t>
          </a:r>
          <a:endParaRPr lang="en-AU" sz="3600" b="1" kern="1200" dirty="0"/>
        </a:p>
      </dsp:txBody>
      <dsp:txXfrm>
        <a:off x="76720" y="1729307"/>
        <a:ext cx="2935106" cy="1418185"/>
      </dsp:txXfrm>
    </dsp:sp>
    <dsp:sp modelId="{95647599-B8ED-2043-973F-188F9BD78758}">
      <dsp:nvSpPr>
        <dsp:cNvPr id="0" name=""/>
        <dsp:cNvSpPr/>
      </dsp:nvSpPr>
      <dsp:spPr>
        <a:xfrm rot="5400000">
          <a:off x="5205271" y="1343231"/>
          <a:ext cx="1257299" cy="54907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300" b="1" kern="1200" dirty="0" smtClean="0"/>
            <a:t>finding key influencing people supporting </a:t>
          </a:r>
          <a:r>
            <a:rPr lang="en-AU" sz="2300" b="1" kern="1200" dirty="0" err="1" smtClean="0"/>
            <a:t>InDEC</a:t>
          </a:r>
          <a:endParaRPr lang="en-AU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300" b="1" kern="1200" dirty="0" smtClean="0"/>
            <a:t>delivering product/service</a:t>
          </a:r>
          <a:endParaRPr lang="en-AU" sz="2300" b="1" kern="1200" dirty="0"/>
        </a:p>
      </dsp:txBody>
      <dsp:txXfrm rot="-5400000">
        <a:off x="3088546" y="3521332"/>
        <a:ext cx="5429373" cy="1134547"/>
      </dsp:txXfrm>
    </dsp:sp>
    <dsp:sp modelId="{3BB3DAA0-F852-314A-9DAC-24EB4FEA1A8F}">
      <dsp:nvSpPr>
        <dsp:cNvPr id="0" name=""/>
        <dsp:cNvSpPr/>
      </dsp:nvSpPr>
      <dsp:spPr>
        <a:xfrm>
          <a:off x="0" y="3302793"/>
          <a:ext cx="3088546" cy="1571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Organisation’s </a:t>
          </a:r>
          <a:r>
            <a:rPr lang="en-AU" sz="3600" b="1" kern="1200" dirty="0" smtClean="0"/>
            <a:t>Credibility</a:t>
          </a:r>
          <a:endParaRPr lang="en-US" sz="2800" b="1" kern="1200" dirty="0"/>
        </a:p>
      </dsp:txBody>
      <dsp:txXfrm>
        <a:off x="76720" y="3379513"/>
        <a:ext cx="2935106" cy="1418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6D80-6A3E-468E-9167-984A2D68EE8A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373B6-5B3D-4609-8F08-00DCFB6F33D3}">
      <dsp:nvSpPr>
        <dsp:cNvPr id="0" name=""/>
        <dsp:cNvSpPr/>
      </dsp:nvSpPr>
      <dsp:spPr>
        <a:xfrm>
          <a:off x="676899" y="388641"/>
          <a:ext cx="7942600" cy="11734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01600" rIns="101600" bIns="1016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480"/>
            </a:spcAft>
          </a:pPr>
          <a:r>
            <a:rPr lang="en-A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rPr>
            <a:t>Confidence</a:t>
          </a:r>
          <a:endParaRPr lang="en-A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/>
            <a:cs typeface="Arial Black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Evaluators/M&amp;E-</a:t>
          </a:r>
          <a:r>
            <a:rPr lang="en-AU" sz="2000" kern="1200" dirty="0" err="1" smtClean="0"/>
            <a:t>ers</a:t>
          </a:r>
          <a:r>
            <a:rPr lang="en-AU" sz="2000" kern="1200" dirty="0" smtClean="0"/>
            <a:t> is more confident with the profession</a:t>
          </a:r>
          <a:endParaRPr lang="en-AU" sz="2000" kern="1200" dirty="0"/>
        </a:p>
      </dsp:txBody>
      <dsp:txXfrm>
        <a:off x="676899" y="388641"/>
        <a:ext cx="7942600" cy="1173436"/>
      </dsp:txXfrm>
    </dsp:sp>
    <dsp:sp modelId="{12F33317-026C-4D37-B3AE-F0B452B71704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A8E31-F9DB-4831-BABB-5B79AABFB6A9}">
      <dsp:nvSpPr>
        <dsp:cNvPr id="0" name=""/>
        <dsp:cNvSpPr/>
      </dsp:nvSpPr>
      <dsp:spPr>
        <a:xfrm>
          <a:off x="1031443" y="1828800"/>
          <a:ext cx="7588056" cy="1219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01600" rIns="101600" bIns="1016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480"/>
            </a:spcAft>
          </a:pPr>
          <a:r>
            <a:rPr lang="en-A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rPr>
            <a:t>Competence</a:t>
          </a:r>
          <a:endParaRPr lang="en-A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/>
            <a:cs typeface="Arial Black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Evaluators/M&amp;E-</a:t>
          </a:r>
          <a:r>
            <a:rPr lang="en-AU" sz="2000" kern="1200" dirty="0" err="1" smtClean="0"/>
            <a:t>ers</a:t>
          </a:r>
          <a:r>
            <a:rPr lang="en-AU" sz="2000" kern="1200" dirty="0" smtClean="0"/>
            <a:t> is getting more knowledge and skills</a:t>
          </a:r>
          <a:endParaRPr lang="en-AU" sz="2000" kern="1200" dirty="0"/>
        </a:p>
      </dsp:txBody>
      <dsp:txXfrm>
        <a:off x="1031443" y="1828800"/>
        <a:ext cx="7588056" cy="1219200"/>
      </dsp:txXfrm>
    </dsp:sp>
    <dsp:sp modelId="{105C354C-4BC1-460C-9CE9-511A4507D7D0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CF056-B928-4C9D-9FD5-173E3F457FBD}">
      <dsp:nvSpPr>
        <dsp:cNvPr id="0" name=""/>
        <dsp:cNvSpPr/>
      </dsp:nvSpPr>
      <dsp:spPr>
        <a:xfrm>
          <a:off x="676899" y="3340968"/>
          <a:ext cx="7942600" cy="11209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101600" rIns="101600" bIns="1016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480"/>
            </a:spcAft>
          </a:pPr>
          <a:r>
            <a:rPr lang="en-A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rPr>
            <a:t>Credibility</a:t>
          </a:r>
          <a:endParaRPr lang="en-A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/>
            <a:cs typeface="Arial Black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Evaluators/M&amp;E-</a:t>
          </a:r>
          <a:r>
            <a:rPr lang="en-AU" sz="2000" kern="1200" dirty="0" err="1" smtClean="0"/>
            <a:t>ers</a:t>
          </a:r>
          <a:r>
            <a:rPr lang="en-AU" sz="2000" kern="1200" dirty="0" smtClean="0"/>
            <a:t> is getting more trusted</a:t>
          </a:r>
          <a:endParaRPr lang="en-AU" sz="2000" kern="1200" dirty="0"/>
        </a:p>
      </dsp:txBody>
      <dsp:txXfrm>
        <a:off x="676899" y="3340968"/>
        <a:ext cx="7942600" cy="1120942"/>
      </dsp:txXfrm>
    </dsp:sp>
    <dsp:sp modelId="{A2A912A9-B0AD-4705-8FE5-A15EDC35E5D1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466E-2925-4E1A-BA14-317AE20A50A6}">
      <dsp:nvSpPr>
        <dsp:cNvPr id="0" name=""/>
        <dsp:cNvSpPr/>
      </dsp:nvSpPr>
      <dsp:spPr>
        <a:xfrm>
          <a:off x="1021552" y="3280903"/>
          <a:ext cx="8507288" cy="0"/>
        </a:xfrm>
        <a:prstGeom prst="line">
          <a:avLst/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03C93-4870-4435-AF1A-6B331BE9B473}">
      <dsp:nvSpPr>
        <dsp:cNvPr id="0" name=""/>
        <dsp:cNvSpPr/>
      </dsp:nvSpPr>
      <dsp:spPr>
        <a:xfrm>
          <a:off x="485361" y="825280"/>
          <a:ext cx="8507288" cy="0"/>
        </a:xfrm>
        <a:prstGeom prst="line">
          <a:avLst/>
        </a:pr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92112-627A-4C58-959C-B967A84F9CE1}">
      <dsp:nvSpPr>
        <dsp:cNvPr id="0" name=""/>
        <dsp:cNvSpPr/>
      </dsp:nvSpPr>
      <dsp:spPr>
        <a:xfrm>
          <a:off x="2697256" y="52245"/>
          <a:ext cx="6295393" cy="7730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b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4300" kern="1200" dirty="0"/>
        </a:p>
      </dsp:txBody>
      <dsp:txXfrm>
        <a:off x="2697256" y="52245"/>
        <a:ext cx="6295393" cy="773035"/>
      </dsp:txXfrm>
    </dsp:sp>
    <dsp:sp modelId="{79931A89-B8B9-4A31-8F43-E574E00236BF}">
      <dsp:nvSpPr>
        <dsp:cNvPr id="0" name=""/>
        <dsp:cNvSpPr/>
      </dsp:nvSpPr>
      <dsp:spPr>
        <a:xfrm>
          <a:off x="10700" y="13728"/>
          <a:ext cx="4153341" cy="87332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b="1" kern="1200" dirty="0" smtClean="0"/>
            <a:t>External Environment</a:t>
          </a:r>
          <a:endParaRPr lang="en-AU" sz="2800" b="1" kern="1200" dirty="0"/>
        </a:p>
      </dsp:txBody>
      <dsp:txXfrm>
        <a:off x="53340" y="56368"/>
        <a:ext cx="4068061" cy="830681"/>
      </dsp:txXfrm>
    </dsp:sp>
    <dsp:sp modelId="{6263DC7F-ACBD-4967-9E3B-4A186ADAE67D}">
      <dsp:nvSpPr>
        <dsp:cNvPr id="0" name=""/>
        <dsp:cNvSpPr/>
      </dsp:nvSpPr>
      <dsp:spPr>
        <a:xfrm>
          <a:off x="0" y="875423"/>
          <a:ext cx="8507288" cy="15463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b="0" kern="1200" dirty="0" smtClean="0"/>
            <a:t>Evaluation as traumatic experience </a:t>
          </a:r>
          <a:r>
            <a:rPr lang="en-AU" sz="2400" b="0" kern="1200" dirty="0" smtClean="0">
              <a:sym typeface="Wingdings" pitchFamily="2" charset="2"/>
            </a:rPr>
            <a:t></a:t>
          </a:r>
          <a:r>
            <a:rPr lang="en-AU" sz="2400" b="0" kern="1200" dirty="0" smtClean="0"/>
            <a:t> non-use /misuse</a:t>
          </a:r>
          <a:endParaRPr lang="en-A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b="0" kern="1200" dirty="0" smtClean="0"/>
            <a:t>Evaluation perceived as a marginalised profession</a:t>
          </a:r>
          <a:endParaRPr lang="en-A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b="0" kern="1200" dirty="0" smtClean="0"/>
            <a:t>Expat (international) vs. Local – quality, quantity, credibility</a:t>
          </a:r>
          <a:endParaRPr lang="en-AU" sz="2400" b="0" kern="1200" dirty="0"/>
        </a:p>
      </dsp:txBody>
      <dsp:txXfrm>
        <a:off x="0" y="875423"/>
        <a:ext cx="8507288" cy="1546302"/>
      </dsp:txXfrm>
    </dsp:sp>
    <dsp:sp modelId="{A1291EB7-35C4-413B-A96E-16CB53A009D3}">
      <dsp:nvSpPr>
        <dsp:cNvPr id="0" name=""/>
        <dsp:cNvSpPr/>
      </dsp:nvSpPr>
      <dsp:spPr>
        <a:xfrm>
          <a:off x="3233447" y="2507868"/>
          <a:ext cx="6295393" cy="7730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b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4300" kern="1200" dirty="0"/>
        </a:p>
      </dsp:txBody>
      <dsp:txXfrm>
        <a:off x="3233447" y="2507868"/>
        <a:ext cx="6295393" cy="773035"/>
      </dsp:txXfrm>
    </dsp:sp>
    <dsp:sp modelId="{0C4DD0C1-821B-4C20-B2A8-7AE7ED9EF6F2}">
      <dsp:nvSpPr>
        <dsp:cNvPr id="0" name=""/>
        <dsp:cNvSpPr/>
      </dsp:nvSpPr>
      <dsp:spPr>
        <a:xfrm>
          <a:off x="10694" y="2421934"/>
          <a:ext cx="6298105" cy="8680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11434424"/>
            <a:satOff val="2484"/>
            <a:lumOff val="-353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/>
            <a:t>Knowledge Sharing &amp; Learning Culture</a:t>
          </a:r>
          <a:endParaRPr lang="en-AU" sz="2400" b="1" kern="1200" dirty="0"/>
        </a:p>
      </dsp:txBody>
      <dsp:txXfrm>
        <a:off x="53075" y="2464315"/>
        <a:ext cx="6213343" cy="825637"/>
      </dsp:txXfrm>
    </dsp:sp>
    <dsp:sp modelId="{6A59D962-9067-47D7-991C-C636D604FB85}">
      <dsp:nvSpPr>
        <dsp:cNvPr id="0" name=""/>
        <dsp:cNvSpPr/>
      </dsp:nvSpPr>
      <dsp:spPr>
        <a:xfrm>
          <a:off x="0" y="3328395"/>
          <a:ext cx="8507288" cy="15463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kern="1200" dirty="0" smtClean="0"/>
            <a:t>“What’s in it for me?” – individual gain expectation</a:t>
          </a:r>
          <a:endParaRPr lang="en-A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kern="1200" dirty="0" smtClean="0"/>
            <a:t>“What’s in me to share?” – individual capacity to share/learn</a:t>
          </a:r>
          <a:endParaRPr lang="en-A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kern="1200" dirty="0" smtClean="0"/>
            <a:t>“Why me and not others?” – confidence/self-worthiness</a:t>
          </a:r>
          <a:endParaRPr lang="en-AU" sz="2400" kern="1200" dirty="0"/>
        </a:p>
      </dsp:txBody>
      <dsp:txXfrm>
        <a:off x="0" y="3328395"/>
        <a:ext cx="8507288" cy="1546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9458-3574-4A05-A8D8-013BEC1A9E3E}">
      <dsp:nvSpPr>
        <dsp:cNvPr id="0" name=""/>
        <dsp:cNvSpPr/>
      </dsp:nvSpPr>
      <dsp:spPr>
        <a:xfrm>
          <a:off x="0" y="673540"/>
          <a:ext cx="944339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912" tIns="541528" rIns="73291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600" kern="1200" dirty="0" smtClean="0">
              <a:latin typeface="Arial" pitchFamily="34" charset="0"/>
              <a:cs typeface="Arial" pitchFamily="34" charset="0"/>
            </a:rPr>
            <a:t>Informal gathering,… peer support,…</a:t>
          </a:r>
          <a:endParaRPr lang="en-AU" sz="2600" kern="1200" dirty="0">
            <a:latin typeface="Arial" pitchFamily="34" charset="0"/>
            <a:cs typeface="Arial" pitchFamily="34" charset="0"/>
          </a:endParaRPr>
        </a:p>
      </dsp:txBody>
      <dsp:txXfrm>
        <a:off x="0" y="673540"/>
        <a:ext cx="9443392" cy="1105650"/>
      </dsp:txXfrm>
    </dsp:sp>
    <dsp:sp modelId="{10701F0D-3FF0-40B0-8F57-951FEAE73CF6}">
      <dsp:nvSpPr>
        <dsp:cNvPr id="0" name=""/>
        <dsp:cNvSpPr/>
      </dsp:nvSpPr>
      <dsp:spPr>
        <a:xfrm>
          <a:off x="472169" y="289780"/>
          <a:ext cx="6610374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856" tIns="0" rIns="2498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>
              <a:latin typeface="Arial Black"/>
              <a:cs typeface="Arial Black"/>
            </a:rPr>
            <a:t>Gathering and Supporting</a:t>
          </a:r>
          <a:endParaRPr lang="en-AU" sz="3200" kern="1200" dirty="0">
            <a:latin typeface="Arial Black"/>
            <a:cs typeface="Arial Black"/>
          </a:endParaRPr>
        </a:p>
      </dsp:txBody>
      <dsp:txXfrm>
        <a:off x="509636" y="327247"/>
        <a:ext cx="6535440" cy="692586"/>
      </dsp:txXfrm>
    </dsp:sp>
    <dsp:sp modelId="{5D5797B8-C305-418B-B170-802D5834BC5E}">
      <dsp:nvSpPr>
        <dsp:cNvPr id="0" name=""/>
        <dsp:cNvSpPr/>
      </dsp:nvSpPr>
      <dsp:spPr>
        <a:xfrm>
          <a:off x="0" y="2303350"/>
          <a:ext cx="944339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912" tIns="541528" rIns="73291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600" kern="1200" dirty="0" smtClean="0">
              <a:latin typeface="Arial" pitchFamily="34" charset="0"/>
              <a:cs typeface="Arial" pitchFamily="34" charset="0"/>
            </a:rPr>
            <a:t>Listserv, Website, </a:t>
          </a:r>
          <a:r>
            <a:rPr lang="en-AU" sz="2600" kern="1200" dirty="0" err="1" smtClean="0">
              <a:latin typeface="Arial" pitchFamily="34" charset="0"/>
              <a:cs typeface="Arial" pitchFamily="34" charset="0"/>
            </a:rPr>
            <a:t>SocMedia</a:t>
          </a:r>
          <a:r>
            <a:rPr lang="en-AU" sz="2600" kern="1200" dirty="0" smtClean="0">
              <a:latin typeface="Arial" pitchFamily="34" charset="0"/>
              <a:cs typeface="Arial" pitchFamily="34" charset="0"/>
            </a:rPr>
            <a:t>, Newsletter (upcoming)</a:t>
          </a:r>
          <a:endParaRPr lang="en-AU" sz="2600" kern="1200" dirty="0">
            <a:latin typeface="Arial" pitchFamily="34" charset="0"/>
            <a:cs typeface="Arial" pitchFamily="34" charset="0"/>
          </a:endParaRPr>
        </a:p>
      </dsp:txBody>
      <dsp:txXfrm>
        <a:off x="0" y="2303350"/>
        <a:ext cx="9443392" cy="1105650"/>
      </dsp:txXfrm>
    </dsp:sp>
    <dsp:sp modelId="{8B1E2557-3EBF-4C5B-A590-7A4D6B35D96E}">
      <dsp:nvSpPr>
        <dsp:cNvPr id="0" name=""/>
        <dsp:cNvSpPr/>
      </dsp:nvSpPr>
      <dsp:spPr>
        <a:xfrm>
          <a:off x="472169" y="1919590"/>
          <a:ext cx="6610374" cy="767520"/>
        </a:xfrm>
        <a:prstGeom prst="roundRect">
          <a:avLst/>
        </a:prstGeom>
        <a:solidFill>
          <a:schemeClr val="accent3">
            <a:hueOff val="5717212"/>
            <a:satOff val="1242"/>
            <a:lumOff val="-176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856" tIns="0" rIns="2498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>
              <a:latin typeface="Arial Black"/>
              <a:cs typeface="Arial Black"/>
            </a:rPr>
            <a:t>Knowledge Sharing</a:t>
          </a:r>
          <a:endParaRPr lang="en-AU" sz="3200" kern="1200" dirty="0">
            <a:latin typeface="Arial Black"/>
            <a:cs typeface="Arial Black"/>
          </a:endParaRPr>
        </a:p>
      </dsp:txBody>
      <dsp:txXfrm>
        <a:off x="509636" y="1957057"/>
        <a:ext cx="6535440" cy="692586"/>
      </dsp:txXfrm>
    </dsp:sp>
    <dsp:sp modelId="{68B0B25E-9265-405C-9E08-287EABD36F45}">
      <dsp:nvSpPr>
        <dsp:cNvPr id="0" name=""/>
        <dsp:cNvSpPr/>
      </dsp:nvSpPr>
      <dsp:spPr>
        <a:xfrm>
          <a:off x="0" y="3933161"/>
          <a:ext cx="944339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912" tIns="541528" rIns="73291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600" kern="1200" dirty="0" smtClean="0">
              <a:latin typeface="Arial" pitchFamily="34" charset="0"/>
              <a:cs typeface="Arial" pitchFamily="34" charset="0"/>
            </a:rPr>
            <a:t>Thematic discussions, mini-seminars, journal club…</a:t>
          </a:r>
          <a:endParaRPr lang="en-AU" sz="2600" kern="1200" dirty="0">
            <a:latin typeface="Arial" pitchFamily="34" charset="0"/>
            <a:cs typeface="Arial" pitchFamily="34" charset="0"/>
          </a:endParaRPr>
        </a:p>
      </dsp:txBody>
      <dsp:txXfrm>
        <a:off x="0" y="3933161"/>
        <a:ext cx="9443392" cy="1105650"/>
      </dsp:txXfrm>
    </dsp:sp>
    <dsp:sp modelId="{1AF72867-561D-4F84-96E6-81FA3511FF16}">
      <dsp:nvSpPr>
        <dsp:cNvPr id="0" name=""/>
        <dsp:cNvSpPr/>
      </dsp:nvSpPr>
      <dsp:spPr>
        <a:xfrm>
          <a:off x="472169" y="3549401"/>
          <a:ext cx="6610374" cy="767520"/>
        </a:xfrm>
        <a:prstGeom prst="roundRect">
          <a:avLst/>
        </a:prstGeom>
        <a:solidFill>
          <a:schemeClr val="accent3">
            <a:hueOff val="11434424"/>
            <a:satOff val="2484"/>
            <a:lumOff val="-353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856" tIns="0" rIns="24985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>
              <a:latin typeface="Arial Black"/>
              <a:cs typeface="Arial Black"/>
            </a:rPr>
            <a:t>Capacity Building Sessions</a:t>
          </a:r>
          <a:endParaRPr lang="en-AU" sz="3200" kern="1200" dirty="0">
            <a:latin typeface="Arial Black"/>
            <a:cs typeface="Arial Black"/>
          </a:endParaRPr>
        </a:p>
      </dsp:txBody>
      <dsp:txXfrm>
        <a:off x="509636" y="3586868"/>
        <a:ext cx="6535440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5F933-4174-884E-9F3F-7B1B4CCC58D6}">
      <dsp:nvSpPr>
        <dsp:cNvPr id="0" name=""/>
        <dsp:cNvSpPr/>
      </dsp:nvSpPr>
      <dsp:spPr>
        <a:xfrm>
          <a:off x="0" y="8400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rial Rounded MT Bold"/>
              <a:cs typeface="Arial Rounded MT Bold"/>
            </a:rPr>
            <a:t>Mini-Seminars or Mini-trainings</a:t>
          </a:r>
          <a:endParaRPr lang="en-US" sz="3000" kern="1200" dirty="0">
            <a:latin typeface="Arial Rounded MT Bold"/>
            <a:cs typeface="Arial Rounded MT Bold"/>
          </a:endParaRPr>
        </a:p>
      </dsp:txBody>
      <dsp:txXfrm>
        <a:off x="35125" y="43525"/>
        <a:ext cx="8159350" cy="649299"/>
      </dsp:txXfrm>
    </dsp:sp>
    <dsp:sp modelId="{FF26DB8C-84BA-A64F-B117-B4FDB8378DF2}">
      <dsp:nvSpPr>
        <dsp:cNvPr id="0" name=""/>
        <dsp:cNvSpPr/>
      </dsp:nvSpPr>
      <dsp:spPr>
        <a:xfrm>
          <a:off x="0" y="727949"/>
          <a:ext cx="82296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Sharing of IPDET Training experience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Sharing of learning around thematic M&amp;E issues/approach (social program, post-disaster program)</a:t>
          </a:r>
          <a:endParaRPr lang="en-US" sz="2300" kern="1200" dirty="0"/>
        </a:p>
      </dsp:txBody>
      <dsp:txXfrm>
        <a:off x="0" y="727949"/>
        <a:ext cx="8229600" cy="1117800"/>
      </dsp:txXfrm>
    </dsp:sp>
    <dsp:sp modelId="{E3BCF3F5-4DCE-2641-A965-8BA00139BAE8}">
      <dsp:nvSpPr>
        <dsp:cNvPr id="0" name=""/>
        <dsp:cNvSpPr/>
      </dsp:nvSpPr>
      <dsp:spPr>
        <a:xfrm>
          <a:off x="0" y="1845750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5717212"/>
                <a:satOff val="1242"/>
                <a:lumOff val="-1765"/>
                <a:alphaOff val="0"/>
                <a:shade val="70000"/>
                <a:satMod val="150000"/>
              </a:schemeClr>
            </a:gs>
            <a:gs pos="34000">
              <a:schemeClr val="accent3">
                <a:hueOff val="5717212"/>
                <a:satOff val="1242"/>
                <a:lumOff val="-1765"/>
                <a:alphaOff val="0"/>
                <a:shade val="70000"/>
                <a:satMod val="140000"/>
              </a:schemeClr>
            </a:gs>
            <a:gs pos="70000">
              <a:schemeClr val="accent3">
                <a:hueOff val="5717212"/>
                <a:satOff val="1242"/>
                <a:lumOff val="-176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5717212"/>
                <a:satOff val="1242"/>
                <a:lumOff val="-176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rial Rounded MT Bold"/>
              <a:cs typeface="Arial Rounded MT Bold"/>
            </a:rPr>
            <a:t>Discussion (face-to-face and on-line)</a:t>
          </a:r>
          <a:endParaRPr lang="en-US" sz="3000" kern="1200" dirty="0">
            <a:latin typeface="Arial Rounded MT Bold"/>
            <a:cs typeface="Arial Rounded MT Bold"/>
          </a:endParaRPr>
        </a:p>
      </dsp:txBody>
      <dsp:txXfrm>
        <a:off x="35125" y="1880875"/>
        <a:ext cx="8159350" cy="649299"/>
      </dsp:txXfrm>
    </dsp:sp>
    <dsp:sp modelId="{E2BE8AF4-6895-374F-BD19-6DA2C629E7A6}">
      <dsp:nvSpPr>
        <dsp:cNvPr id="0" name=""/>
        <dsp:cNvSpPr/>
      </dsp:nvSpPr>
      <dsp:spPr>
        <a:xfrm>
          <a:off x="0" y="2565300"/>
          <a:ext cx="82296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How to check the Quality of M&amp;E System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How to manage evaluation and assess evaluation plan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How to address ethical issues in evaluation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Internal Evaluation vs. External Evaluation</a:t>
          </a:r>
          <a:endParaRPr lang="en-US" sz="2300" kern="1200" dirty="0"/>
        </a:p>
      </dsp:txBody>
      <dsp:txXfrm>
        <a:off x="0" y="2565300"/>
        <a:ext cx="8229600" cy="1583549"/>
      </dsp:txXfrm>
    </dsp:sp>
    <dsp:sp modelId="{74915A51-D68F-C94F-ABEE-A5F5BEBE55D2}">
      <dsp:nvSpPr>
        <dsp:cNvPr id="0" name=""/>
        <dsp:cNvSpPr/>
      </dsp:nvSpPr>
      <dsp:spPr>
        <a:xfrm>
          <a:off x="0" y="4148850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11434424"/>
                <a:satOff val="2484"/>
                <a:lumOff val="-3530"/>
                <a:alphaOff val="0"/>
                <a:shade val="70000"/>
                <a:satMod val="150000"/>
              </a:schemeClr>
            </a:gs>
            <a:gs pos="34000">
              <a:schemeClr val="accent3">
                <a:hueOff val="11434424"/>
                <a:satOff val="2484"/>
                <a:lumOff val="-3530"/>
                <a:alphaOff val="0"/>
                <a:shade val="70000"/>
                <a:satMod val="140000"/>
              </a:schemeClr>
            </a:gs>
            <a:gs pos="70000">
              <a:schemeClr val="accent3">
                <a:hueOff val="11434424"/>
                <a:satOff val="2484"/>
                <a:lumOff val="-353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11434424"/>
                <a:satOff val="2484"/>
                <a:lumOff val="-353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Arial Rounded MT Bold"/>
              <a:cs typeface="Arial Rounded MT Bold"/>
            </a:rPr>
            <a:t>Journal Club </a:t>
          </a:r>
          <a:r>
            <a:rPr lang="en-US" sz="3000" kern="1200" dirty="0" smtClean="0"/>
            <a:t>– not yet able to attract many</a:t>
          </a:r>
          <a:endParaRPr lang="en-US" sz="3000" kern="1200" dirty="0"/>
        </a:p>
      </dsp:txBody>
      <dsp:txXfrm>
        <a:off x="35125" y="4183975"/>
        <a:ext cx="8159350" cy="649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DEC1F-C6C3-43DA-AFA2-32DF37D5F799}">
      <dsp:nvSpPr>
        <dsp:cNvPr id="0" name=""/>
        <dsp:cNvSpPr/>
      </dsp:nvSpPr>
      <dsp:spPr>
        <a:xfrm>
          <a:off x="2740728" y="2629"/>
          <a:ext cx="5764113" cy="21264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200" b="1" kern="1200" dirty="0" smtClean="0"/>
            <a:t>Shared vision</a:t>
          </a:r>
          <a:endParaRPr lang="en-A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200" b="1" kern="1200" dirty="0" smtClean="0"/>
            <a:t>Shared feeling</a:t>
          </a:r>
          <a:endParaRPr lang="en-A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200" b="1" kern="1200" dirty="0" smtClean="0"/>
            <a:t>Shared language</a:t>
          </a:r>
          <a:endParaRPr lang="en-AU" sz="3200" b="1" kern="1200" dirty="0"/>
        </a:p>
      </dsp:txBody>
      <dsp:txXfrm>
        <a:off x="2740728" y="268436"/>
        <a:ext cx="4966692" cy="1594842"/>
      </dsp:txXfrm>
    </dsp:sp>
    <dsp:sp modelId="{5534D15A-B613-460F-8B53-119C770D26E1}">
      <dsp:nvSpPr>
        <dsp:cNvPr id="0" name=""/>
        <dsp:cNvSpPr/>
      </dsp:nvSpPr>
      <dsp:spPr>
        <a:xfrm>
          <a:off x="2445" y="2629"/>
          <a:ext cx="2738283" cy="2126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500" kern="1200" dirty="0" smtClean="0"/>
            <a:t>External</a:t>
          </a:r>
          <a:endParaRPr lang="en-AU" sz="4500" kern="1200" dirty="0"/>
        </a:p>
      </dsp:txBody>
      <dsp:txXfrm>
        <a:off x="106250" y="106434"/>
        <a:ext cx="2530673" cy="1918846"/>
      </dsp:txXfrm>
    </dsp:sp>
    <dsp:sp modelId="{0E976AB8-C177-4BB7-8AD5-8F3C5B5E483F}">
      <dsp:nvSpPr>
        <dsp:cNvPr id="0" name=""/>
        <dsp:cNvSpPr/>
      </dsp:nvSpPr>
      <dsp:spPr>
        <a:xfrm>
          <a:off x="2678927" y="2341731"/>
          <a:ext cx="5824576" cy="25324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200" b="1" kern="1200" dirty="0" smtClean="0"/>
            <a:t>Passion &amp; commitment</a:t>
          </a:r>
          <a:endParaRPr lang="en-A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200" b="1" kern="1200" dirty="0" smtClean="0"/>
            <a:t>Organisation set-up</a:t>
          </a:r>
          <a:endParaRPr lang="en-A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200" b="1" kern="1200" dirty="0" smtClean="0"/>
            <a:t>Expanding networks</a:t>
          </a:r>
          <a:endParaRPr lang="en-AU" sz="3200" b="1" kern="1200" dirty="0"/>
        </a:p>
      </dsp:txBody>
      <dsp:txXfrm>
        <a:off x="2678927" y="2658286"/>
        <a:ext cx="4874911" cy="1899329"/>
      </dsp:txXfrm>
    </dsp:sp>
    <dsp:sp modelId="{5F3FC485-38DB-4F77-936D-F9F03E2E1253}">
      <dsp:nvSpPr>
        <dsp:cNvPr id="0" name=""/>
        <dsp:cNvSpPr/>
      </dsp:nvSpPr>
      <dsp:spPr>
        <a:xfrm>
          <a:off x="3784" y="2544722"/>
          <a:ext cx="2675143" cy="2126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500" kern="1200" dirty="0" smtClean="0"/>
            <a:t>Internal</a:t>
          </a:r>
          <a:endParaRPr lang="en-AU" sz="4500" kern="1200" dirty="0"/>
        </a:p>
      </dsp:txBody>
      <dsp:txXfrm>
        <a:off x="107589" y="2648527"/>
        <a:ext cx="2467533" cy="19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7753-2D23-6043-9612-863437C579A5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0FCD4-4176-8049-97CA-C23D7269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54F5-41A3-48BA-B617-FA350EA63E30}" type="datetimeFigureOut">
              <a:rPr lang="en-AU" smtClean="0"/>
              <a:t>10/16/13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1627B-C653-4833-BBFA-AB2963711F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860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F2422-CC6A-4157-A899-FE920777CED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627B-C653-4833-BBFA-AB2963711F7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5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D20-ADDE-7749-B26C-F6868C812B8F}" type="datetime1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6E33-7B2F-0543-9351-7EA1C466DC05}" type="datetime1">
              <a:rPr lang="en-US" smtClean="0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Indonesian Development Evaluation Community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4546848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Indonesian Development Evaluation Community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4048" y="18288"/>
            <a:ext cx="2539752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57" y="-15258"/>
            <a:ext cx="480396" cy="476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indec@gmail.com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indec.or.i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600" b="1" dirty="0"/>
              <a:t>Building the Evaluation Field Through </a:t>
            </a:r>
            <a:r>
              <a:rPr lang="en-US" sz="3600" b="1" dirty="0" smtClean="0"/>
              <a:t>Strengthening Voluntary </a:t>
            </a:r>
            <a:r>
              <a:rPr lang="en-US" sz="3600" b="1" dirty="0" err="1" smtClean="0"/>
              <a:t>Organisation</a:t>
            </a:r>
            <a:r>
              <a:rPr lang="en-US" sz="3600" b="1" dirty="0" smtClean="0"/>
              <a:t> </a:t>
            </a:r>
            <a:r>
              <a:rPr lang="en-US" sz="3600" b="1" dirty="0"/>
              <a:t>of Professional Evaluators </a:t>
            </a:r>
            <a:r>
              <a:rPr lang="en-US" sz="3600" b="1" dirty="0" smtClean="0"/>
              <a:t>(VOPE) in </a:t>
            </a:r>
            <a:r>
              <a:rPr lang="en-US" sz="3600" b="1" dirty="0"/>
              <a:t>Indonesia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1800" dirty="0" smtClean="0"/>
              <a:t>Presentation by </a:t>
            </a:r>
          </a:p>
          <a:p>
            <a:r>
              <a:rPr lang="en-AU" sz="2000" b="1" i="1" dirty="0" err="1"/>
              <a:t>Benedictus</a:t>
            </a:r>
            <a:r>
              <a:rPr lang="en-AU" sz="2000" b="1" i="1" dirty="0"/>
              <a:t> Dwiagus Stepantoro </a:t>
            </a:r>
            <a:endParaRPr lang="en-AU" sz="2000" dirty="0"/>
          </a:p>
          <a:p>
            <a:r>
              <a:rPr lang="en-AU" sz="1800" b="1" dirty="0" err="1" smtClean="0">
                <a:solidFill>
                  <a:schemeClr val="accent1">
                    <a:lumMod val="75000"/>
                  </a:schemeClr>
                </a:solidFill>
              </a:rPr>
              <a:t>InDEC</a:t>
            </a:r>
            <a:r>
              <a:rPr lang="en-AU" sz="1800" b="1" dirty="0" smtClean="0">
                <a:solidFill>
                  <a:schemeClr val="accent1">
                    <a:lumMod val="75000"/>
                  </a:schemeClr>
                </a:solidFill>
              </a:rPr>
              <a:t> (Indonesian Development Evaluation Community) </a:t>
            </a:r>
          </a:p>
          <a:p>
            <a:r>
              <a:rPr lang="en-AU" sz="1800" i="1" dirty="0" smtClean="0"/>
              <a:t>2013 AEA Conference, Washington DC</a:t>
            </a:r>
            <a:endParaRPr lang="en-AU" sz="1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 TO IMPROVE? HOW?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InDEC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-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9512" y="2996952"/>
            <a:ext cx="3024336" cy="2304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MORE LOCAL EVALUATOR/ M&amp;E PRACTIONERS GAIN </a:t>
            </a:r>
            <a:r>
              <a:rPr lang="en-US" sz="20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MORE SKILLS/KNOWLEDGE/ MOTIVATION</a:t>
            </a:r>
            <a:endParaRPr lang="en-US" sz="20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35688" y="3356992"/>
            <a:ext cx="2808312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MORE QUALITY PRACTICES</a:t>
            </a:r>
            <a:r>
              <a:rPr lang="en-US" sz="24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EVALUATION/ M&amp;E</a:t>
            </a:r>
            <a:endParaRPr lang="en-US" sz="2400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59832" y="1556792"/>
            <a:ext cx="3240360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EVALUATION/ </a:t>
            </a:r>
          </a:p>
          <a:p>
            <a:pPr algn="ctr"/>
            <a:r>
              <a:rPr lang="en-US" sz="24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M&amp;E PROFESSION </a:t>
            </a:r>
          </a:p>
          <a:p>
            <a:pPr algn="ctr"/>
            <a:r>
              <a:rPr lang="en-US" sz="24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</a:t>
            </a:r>
            <a:r>
              <a:rPr lang="en-US" sz="24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MORE ACKNOWLEDGED/ APPRECIATED</a:t>
            </a:r>
            <a:endParaRPr lang="en-US" sz="24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59832" y="4869160"/>
            <a:ext cx="3240360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MORE THEORETICAL/ PRACTICAL DISCOURSES </a:t>
            </a:r>
            <a:r>
              <a:rPr lang="en-US" sz="24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EVALUATION/M&amp;E</a:t>
            </a:r>
            <a:endParaRPr lang="en-US" sz="2400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4" name="Curved Connector 23"/>
          <p:cNvCxnSpPr>
            <a:stCxn id="19" idx="3"/>
            <a:endCxn id="18" idx="0"/>
          </p:cNvCxnSpPr>
          <p:nvPr/>
        </p:nvCxnSpPr>
        <p:spPr>
          <a:xfrm>
            <a:off x="6300192" y="2456892"/>
            <a:ext cx="1439652" cy="90010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0" idx="3"/>
            <a:endCxn id="18" idx="2"/>
          </p:cNvCxnSpPr>
          <p:nvPr/>
        </p:nvCxnSpPr>
        <p:spPr>
          <a:xfrm flipV="1">
            <a:off x="6300192" y="4941168"/>
            <a:ext cx="1439652" cy="86409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3"/>
            <a:endCxn id="18" idx="1"/>
          </p:cNvCxnSpPr>
          <p:nvPr/>
        </p:nvCxnSpPr>
        <p:spPr>
          <a:xfrm>
            <a:off x="3203848" y="4149080"/>
            <a:ext cx="31318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7" idx="0"/>
            <a:endCxn id="19" idx="1"/>
          </p:cNvCxnSpPr>
          <p:nvPr/>
        </p:nvCxnSpPr>
        <p:spPr>
          <a:xfrm rot="5400000" flipH="1" flipV="1">
            <a:off x="2105726" y="2042846"/>
            <a:ext cx="540060" cy="136815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7" idx="2"/>
            <a:endCxn id="20" idx="1"/>
          </p:cNvCxnSpPr>
          <p:nvPr/>
        </p:nvCxnSpPr>
        <p:spPr>
          <a:xfrm rot="16200000" flipH="1">
            <a:off x="2123728" y="4869160"/>
            <a:ext cx="504056" cy="136815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9" idx="2"/>
            <a:endCxn id="20" idx="0"/>
          </p:cNvCxnSpPr>
          <p:nvPr/>
        </p:nvCxnSpPr>
        <p:spPr>
          <a:xfrm rot="5400000">
            <a:off x="3923928" y="4113076"/>
            <a:ext cx="1512168" cy="12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a VOPE (</a:t>
            </a:r>
            <a:r>
              <a:rPr lang="en-US" dirty="0" err="1" smtClean="0"/>
              <a:t>InDEC</a:t>
            </a:r>
            <a:r>
              <a:rPr lang="en-US" dirty="0" smtClean="0"/>
              <a:t>) DO?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86808" cy="4718304"/>
          </a:xfrm>
        </p:spPr>
        <p:txBody>
          <a:bodyPr>
            <a:noAutofit/>
          </a:bodyPr>
          <a:lstStyle/>
          <a:p>
            <a:r>
              <a:rPr lang="en-CA" b="1" dirty="0" smtClean="0"/>
              <a:t>Advocacy for </a:t>
            </a:r>
            <a:r>
              <a:rPr lang="en-CA" b="1" dirty="0"/>
              <a:t>p</a:t>
            </a:r>
            <a:r>
              <a:rPr lang="en-CA" b="1" dirty="0" smtClean="0"/>
              <a:t>romoting evaluation/M&amp;E practice and its use by development actors</a:t>
            </a:r>
          </a:p>
          <a:p>
            <a:endParaRPr lang="en-CA" b="1" dirty="0" smtClean="0"/>
          </a:p>
          <a:p>
            <a:r>
              <a:rPr lang="en-CA" b="1" dirty="0" smtClean="0"/>
              <a:t>Promoting awareness and demands of evaluation/M&amp;E</a:t>
            </a:r>
            <a:endParaRPr lang="en-CA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244280" cy="4718304"/>
          </a:xfrm>
        </p:spPr>
        <p:txBody>
          <a:bodyPr>
            <a:noAutofit/>
          </a:bodyPr>
          <a:lstStyle/>
          <a:p>
            <a:r>
              <a:rPr lang="en-CA" b="1" dirty="0" smtClean="0"/>
              <a:t>Enhancing competency and credibility of </a:t>
            </a:r>
            <a:r>
              <a:rPr lang="en-CA" b="1" i="1" dirty="0" smtClean="0"/>
              <a:t>Evaluation/M&amp;E Professionals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b="1" dirty="0"/>
          </a:p>
          <a:p>
            <a:r>
              <a:rPr lang="en-CA" b="1" dirty="0" smtClean="0"/>
              <a:t>Creating </a:t>
            </a:r>
            <a:r>
              <a:rPr lang="en-CA" b="1" dirty="0" smtClean="0"/>
              <a:t>standards/code of conduct </a:t>
            </a:r>
            <a:r>
              <a:rPr lang="en-CA" b="1" dirty="0" smtClean="0"/>
              <a:t>for evaluation </a:t>
            </a:r>
            <a:r>
              <a:rPr lang="en-CA" b="1" dirty="0" smtClean="0"/>
              <a:t>practice/products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28" y="6409582"/>
            <a:ext cx="1088726" cy="43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67184" y="6448653"/>
            <a:ext cx="108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FRAMEWORK FOR CHANGES: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021275"/>
              </p:ext>
            </p:extLst>
          </p:nvPr>
        </p:nvGraphicFramePr>
        <p:xfrm>
          <a:off x="457200" y="1484784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9872" y="3501008"/>
            <a:ext cx="2232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adi MT Condensed Extra Bold"/>
                <a:cs typeface="Abadi MT Condensed Extra Bold"/>
              </a:rPr>
              <a:t>New</a:t>
            </a:r>
          </a:p>
          <a:p>
            <a:pPr algn="ctr"/>
            <a:r>
              <a:rPr lang="en-A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badi MT Condensed Extra Bold"/>
                <a:cs typeface="Abadi MT Condensed Extra Bold"/>
              </a:rPr>
              <a:t>Behaviour</a:t>
            </a:r>
            <a:endParaRPr lang="en-A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5292080" y="3789040"/>
            <a:ext cx="576064" cy="57606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3131840" y="3789040"/>
            <a:ext cx="648072" cy="576064"/>
          </a:xfrm>
          <a:prstGeom prst="pentagon">
            <a:avLst/>
          </a:prstGeom>
          <a:solidFill>
            <a:srgbClr val="FFFFFF"/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8400" y="6461542"/>
            <a:ext cx="354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Source: IDRC, IADB, </a:t>
            </a:r>
            <a:r>
              <a:rPr lang="fr-CA" dirty="0" err="1"/>
              <a:t>Universalia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29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INSTITUTIONAL CAPACITY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InDEC</a:t>
            </a:r>
            <a:r>
              <a:rPr lang="en-AU" dirty="0" smtClean="0"/>
              <a:t>: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4000" dirty="0" smtClean="0"/>
              <a:t>Started with an email listserv in 2007-2008</a:t>
            </a:r>
          </a:p>
          <a:p>
            <a:r>
              <a:rPr lang="en-AU" sz="4000" dirty="0" smtClean="0"/>
              <a:t>Declared as an informal entity in June 2009</a:t>
            </a:r>
            <a:endParaRPr lang="en-US" sz="4000" dirty="0" smtClean="0"/>
          </a:p>
          <a:p>
            <a:r>
              <a:rPr lang="en-US" sz="4000" dirty="0" smtClean="0"/>
              <a:t>Established as a formal organization in January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InDEC</a:t>
            </a:r>
            <a:r>
              <a:rPr lang="en-AU" dirty="0" smtClean="0"/>
              <a:t>: WHAT WE HAVE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920208"/>
          </a:xfrm>
        </p:spPr>
        <p:txBody>
          <a:bodyPr>
            <a:noAutofit/>
          </a:bodyPr>
          <a:lstStyle/>
          <a:p>
            <a:r>
              <a:rPr lang="en-AU" sz="3200" dirty="0" smtClean="0"/>
              <a:t>Registered Member</a:t>
            </a:r>
            <a:r>
              <a:rPr lang="en-AU" sz="3200" dirty="0"/>
              <a:t> </a:t>
            </a:r>
            <a:r>
              <a:rPr lang="en-AU" sz="3200" dirty="0" smtClean="0"/>
              <a:t>of</a:t>
            </a:r>
            <a:r>
              <a:rPr lang="en-AU" sz="3200" dirty="0"/>
              <a:t> </a:t>
            </a:r>
            <a:r>
              <a:rPr lang="en-AU" sz="3200" dirty="0" err="1" smtClean="0"/>
              <a:t>InDEC</a:t>
            </a:r>
            <a:r>
              <a:rPr lang="en-AU" sz="3200" dirty="0" smtClean="0"/>
              <a:t>: </a:t>
            </a:r>
            <a:r>
              <a:rPr lang="en-AU" sz="3200" b="1" dirty="0" smtClean="0"/>
              <a:t>41</a:t>
            </a:r>
            <a:endParaRPr lang="en-AU" sz="3200" b="1" dirty="0"/>
          </a:p>
          <a:p>
            <a:r>
              <a:rPr lang="en-AU" sz="3200" dirty="0" smtClean="0"/>
              <a:t>Unofficial Member</a:t>
            </a:r>
            <a:r>
              <a:rPr lang="en-AU" sz="3200" dirty="0"/>
              <a:t> </a:t>
            </a:r>
            <a:r>
              <a:rPr lang="en-AU" sz="3200" dirty="0" smtClean="0"/>
              <a:t>(subscribed</a:t>
            </a:r>
            <a:r>
              <a:rPr lang="en-AU" sz="3200" dirty="0"/>
              <a:t> </a:t>
            </a:r>
            <a:r>
              <a:rPr lang="en-AU" sz="3200" dirty="0" smtClean="0"/>
              <a:t>in Indo-MONEV email listserv): ± </a:t>
            </a:r>
            <a:r>
              <a:rPr lang="en-AU" sz="3200" b="1" dirty="0" smtClean="0"/>
              <a:t>563 (as of to-date)</a:t>
            </a:r>
            <a:endParaRPr lang="en-AU" sz="3200" b="1" dirty="0"/>
          </a:p>
          <a:p>
            <a:pPr lvl="1"/>
            <a:r>
              <a:rPr lang="en-AU" sz="2800" b="1" u="sng" dirty="0" smtClean="0"/>
              <a:t>Members</a:t>
            </a:r>
            <a:r>
              <a:rPr lang="en-AU" sz="2800" dirty="0" smtClean="0"/>
              <a:t> from: </a:t>
            </a:r>
          </a:p>
          <a:p>
            <a:pPr lvl="2">
              <a:spcBef>
                <a:spcPts val="0"/>
              </a:spcBef>
            </a:pPr>
            <a:r>
              <a:rPr lang="en-AU" sz="3000" dirty="0" smtClean="0"/>
              <a:t>International Development Organisation (Bilateral, Multilateral, INGOs.)</a:t>
            </a:r>
          </a:p>
          <a:p>
            <a:pPr lvl="2">
              <a:spcBef>
                <a:spcPts val="0"/>
              </a:spcBef>
            </a:pPr>
            <a:r>
              <a:rPr lang="en-AU" sz="3000" dirty="0" smtClean="0"/>
              <a:t>Government officials </a:t>
            </a:r>
          </a:p>
          <a:p>
            <a:pPr lvl="2">
              <a:spcBef>
                <a:spcPts val="0"/>
              </a:spcBef>
            </a:pPr>
            <a:r>
              <a:rPr lang="en-AU" sz="3000" dirty="0" smtClean="0"/>
              <a:t>Individual/Independent Practitioners</a:t>
            </a:r>
          </a:p>
          <a:p>
            <a:pPr lvl="2">
              <a:spcBef>
                <a:spcPts val="0"/>
              </a:spcBef>
            </a:pPr>
            <a:r>
              <a:rPr lang="en-AU" sz="3000" dirty="0" smtClean="0"/>
              <a:t>CSOs – Local NGOs </a:t>
            </a:r>
          </a:p>
          <a:p>
            <a:pPr lvl="2">
              <a:spcBef>
                <a:spcPts val="0"/>
              </a:spcBef>
            </a:pPr>
            <a:r>
              <a:rPr lang="en-AU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Academia &amp; Research Centre</a:t>
            </a:r>
          </a:p>
          <a:p>
            <a:pPr lvl="2">
              <a:spcBef>
                <a:spcPts val="0"/>
              </a:spcBef>
            </a:pPr>
            <a:r>
              <a:rPr lang="en-AU" sz="3000" dirty="0" smtClean="0">
                <a:solidFill>
                  <a:schemeClr val="bg1">
                    <a:lumMod val="65000"/>
                  </a:schemeClr>
                </a:solidFill>
              </a:rPr>
              <a:t>Journalist</a:t>
            </a:r>
            <a:endParaRPr lang="en-AU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5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WORKING AREAS: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54058"/>
              </p:ext>
            </p:extLst>
          </p:nvPr>
        </p:nvGraphicFramePr>
        <p:xfrm>
          <a:off x="457200" y="1600200"/>
          <a:ext cx="850728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59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THE KEY ISSUES ON INSTITUTIONAL CAPACITY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051089"/>
              </p:ext>
            </p:extLst>
          </p:nvPr>
        </p:nvGraphicFramePr>
        <p:xfrm>
          <a:off x="457200" y="1600200"/>
          <a:ext cx="857929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  INDIVIDUAL CAPACITY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3200" dirty="0"/>
              <a:t>The CONTEXT</a:t>
            </a:r>
            <a:endParaRPr lang="en-AU" sz="3200" dirty="0"/>
          </a:p>
          <a:p>
            <a:pPr>
              <a:buSzPct val="80000"/>
            </a:pPr>
            <a:r>
              <a:rPr lang="en-US" sz="3200" dirty="0"/>
              <a:t>WHAT WE WANT TO IMPROVE? HOW</a:t>
            </a:r>
            <a:r>
              <a:rPr lang="en-US" sz="3200" dirty="0" smtClean="0"/>
              <a:t>?</a:t>
            </a:r>
          </a:p>
          <a:p>
            <a:pPr>
              <a:buSzPct val="80000"/>
            </a:pPr>
            <a:r>
              <a:rPr lang="en-US" sz="3200" dirty="0"/>
              <a:t>ADDRESSING INSTITUTIONAL </a:t>
            </a:r>
            <a:r>
              <a:rPr lang="en-US" sz="3200" dirty="0" smtClean="0"/>
              <a:t>CAPACITY</a:t>
            </a:r>
          </a:p>
          <a:p>
            <a:pPr>
              <a:buSzPct val="80000"/>
            </a:pPr>
            <a:r>
              <a:rPr lang="en-US" sz="3200" dirty="0" smtClean="0"/>
              <a:t>ADDRESSING INDIVIDUAL CAPACITY</a:t>
            </a:r>
          </a:p>
          <a:p>
            <a:pPr>
              <a:buSzPct val="80000"/>
            </a:pPr>
            <a:r>
              <a:rPr lang="en-US" sz="3200" dirty="0"/>
              <a:t>INFLUENCING THE CONTEXT </a:t>
            </a:r>
            <a:r>
              <a:rPr lang="en-US" sz="3200" dirty="0" smtClean="0"/>
              <a:t> (</a:t>
            </a:r>
            <a:r>
              <a:rPr lang="en-US" sz="3200" dirty="0"/>
              <a:t>ENABLING ENVIRONMENT</a:t>
            </a:r>
            <a:r>
              <a:rPr lang="en-US" sz="3200" dirty="0" smtClean="0"/>
              <a:t>)</a:t>
            </a:r>
          </a:p>
          <a:p>
            <a:pPr>
              <a:buSzPct val="80000"/>
            </a:pPr>
            <a:r>
              <a:rPr lang="en-US" sz="3200" dirty="0" smtClean="0"/>
              <a:t>LESSONS LEARNED &amp; CONCLUSION</a:t>
            </a:r>
          </a:p>
          <a:p>
            <a:pPr>
              <a:buSzPct val="80000"/>
            </a:pPr>
            <a:endParaRPr lang="en-US" sz="3200" dirty="0" smtClean="0"/>
          </a:p>
          <a:p>
            <a:pPr>
              <a:buSzPct val="80000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463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INDIVIDUAL CAPACITY OUTCOMEs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40585"/>
              </p:ext>
            </p:extLst>
          </p:nvPr>
        </p:nvGraphicFramePr>
        <p:xfrm>
          <a:off x="457200" y="1466508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9832" y="593467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no study yet to show the overall picture!</a:t>
            </a:r>
          </a:p>
          <a:p>
            <a:r>
              <a:rPr lang="en-US" dirty="0" smtClean="0"/>
              <a:t>… </a:t>
            </a:r>
            <a:r>
              <a:rPr lang="en-US" dirty="0"/>
              <a:t>progress has not been </a:t>
            </a:r>
            <a:r>
              <a:rPr lang="en-US" dirty="0" smtClean="0"/>
              <a:t>adequate!</a:t>
            </a:r>
            <a:endParaRPr lang="en-US" dirty="0"/>
          </a:p>
          <a:p>
            <a:r>
              <a:rPr lang="en-US" dirty="0"/>
              <a:t>… not yet reach a critical </a:t>
            </a:r>
            <a:r>
              <a:rPr lang="en-US" dirty="0" smtClean="0"/>
              <a:t>mass!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8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Bottlenecks/Challenges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927608"/>
              </p:ext>
            </p:extLst>
          </p:nvPr>
        </p:nvGraphicFramePr>
        <p:xfrm>
          <a:off x="457200" y="1600200"/>
          <a:ext cx="850728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</a:t>
            </a:r>
            <a:r>
              <a:rPr lang="en-AU" dirty="0" err="1" smtClean="0"/>
              <a:t>InDEC</a:t>
            </a:r>
            <a:r>
              <a:rPr lang="en-AU" dirty="0" smtClean="0"/>
              <a:t> have done?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230228"/>
              </p:ext>
            </p:extLst>
          </p:nvPr>
        </p:nvGraphicFramePr>
        <p:xfrm>
          <a:off x="457200" y="1340768"/>
          <a:ext cx="94433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Activities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01468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7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Enabling Factors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698282"/>
              </p:ext>
            </p:extLst>
          </p:nvPr>
        </p:nvGraphicFramePr>
        <p:xfrm>
          <a:off x="457200" y="1600200"/>
          <a:ext cx="850728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INFLUENCING THE CONTEXT (ENABLING ENVIRONMENT)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1 24"/>
          <p:cNvSpPr/>
          <p:nvPr/>
        </p:nvSpPr>
        <p:spPr>
          <a:xfrm>
            <a:off x="6588224" y="4653136"/>
            <a:ext cx="2088232" cy="208823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CSOs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</a:rPr>
              <a:t>Key Actors</a:t>
            </a:r>
            <a:endParaRPr lang="en-CA" sz="3600" b="1" dirty="0">
              <a:solidFill>
                <a:srgbClr val="C0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 rot="7454996">
            <a:off x="2494456" y="2314426"/>
            <a:ext cx="642942" cy="71438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Up-Down Arrow 10"/>
          <p:cNvSpPr/>
          <p:nvPr/>
        </p:nvSpPr>
        <p:spPr>
          <a:xfrm rot="18169530">
            <a:off x="5729449" y="2195691"/>
            <a:ext cx="642942" cy="1219926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Striped Right Arrow 11"/>
          <p:cNvSpPr/>
          <p:nvPr/>
        </p:nvSpPr>
        <p:spPr>
          <a:xfrm rot="10800000">
            <a:off x="3275856" y="3501008"/>
            <a:ext cx="2954697" cy="45805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3635896" y="4221088"/>
            <a:ext cx="2301406" cy="15961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450912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Clients</a:t>
            </a:r>
            <a:endParaRPr lang="en-CA" b="1" dirty="0" smtClean="0">
              <a:solidFill>
                <a:schemeClr val="bg1"/>
              </a:solidFill>
            </a:endParaRP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Evaluation Users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Commissioners 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2915816" y="1340768"/>
            <a:ext cx="2880320" cy="1584176"/>
          </a:xfrm>
          <a:prstGeom prst="pent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atin typeface="Abadi MT Condensed Extra Bold"/>
                <a:cs typeface="Abadi MT Condensed Extra Bold"/>
              </a:rPr>
              <a:t>VOPE/</a:t>
            </a:r>
          </a:p>
          <a:p>
            <a:pPr algn="ctr"/>
            <a:r>
              <a:rPr lang="en-CA" sz="2800" b="1" dirty="0" smtClean="0">
                <a:latin typeface="Abadi MT Condensed Extra Bold"/>
                <a:cs typeface="Abadi MT Condensed Extra Bold"/>
              </a:rPr>
              <a:t>Evaluation </a:t>
            </a:r>
            <a:r>
              <a:rPr lang="en-CA" sz="2800" b="1" dirty="0">
                <a:latin typeface="Abadi MT Condensed Extra Bold"/>
                <a:cs typeface="Abadi MT Condensed Extra Bold"/>
              </a:rPr>
              <a:t>Association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2136721" y="3992073"/>
            <a:ext cx="1126142" cy="1440160"/>
          </a:xfrm>
          <a:prstGeom prst="bentUpArrow">
            <a:avLst>
              <a:gd name="adj1" fmla="val 17398"/>
              <a:gd name="adj2" fmla="val 25000"/>
              <a:gd name="adj3" fmla="val 223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55976" y="2996952"/>
            <a:ext cx="216024" cy="1296144"/>
          </a:xfrm>
          <a:prstGeom prst="straightConnector1">
            <a:avLst/>
          </a:prstGeom>
          <a:ln w="152400" cmpd="sng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80312" y="332656"/>
            <a:ext cx="1647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Adapted from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Quesnel</a:t>
            </a:r>
            <a:r>
              <a:rPr lang="en-US" dirty="0" smtClean="0"/>
              <a:t>, J.S.</a:t>
            </a:r>
          </a:p>
          <a:p>
            <a:r>
              <a:rPr lang="en-US" dirty="0" smtClean="0"/>
              <a:t>at 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80728"/>
            <a:ext cx="1088726" cy="43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loud 30"/>
          <p:cNvSpPr/>
          <p:nvPr/>
        </p:nvSpPr>
        <p:spPr>
          <a:xfrm>
            <a:off x="2699792" y="5805264"/>
            <a:ext cx="3312368" cy="1052736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Mass Media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03848" y="4077072"/>
            <a:ext cx="720080" cy="504056"/>
          </a:xfrm>
          <a:prstGeom prst="straightConnector1">
            <a:avLst/>
          </a:prstGeom>
          <a:ln w="152400" cmpd="sng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012160" y="3284984"/>
            <a:ext cx="2448272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Teaching </a:t>
            </a:r>
            <a:r>
              <a:rPr lang="en-US" sz="2800" b="1" dirty="0" smtClean="0"/>
              <a:t>Institutions/ </a:t>
            </a:r>
            <a:r>
              <a:rPr lang="en-US" sz="2800" b="1" dirty="0"/>
              <a:t>Academia</a:t>
            </a:r>
          </a:p>
        </p:txBody>
      </p:sp>
      <p:sp>
        <p:nvSpPr>
          <p:cNvPr id="45" name="Freeform 44"/>
          <p:cNvSpPr/>
          <p:nvPr/>
        </p:nvSpPr>
        <p:spPr>
          <a:xfrm>
            <a:off x="5868143" y="1988840"/>
            <a:ext cx="2769005" cy="3168352"/>
          </a:xfrm>
          <a:custGeom>
            <a:avLst/>
            <a:gdLst>
              <a:gd name="connsiteX0" fmla="*/ 0 w 2839126"/>
              <a:gd name="connsiteY0" fmla="*/ 0 h 3191905"/>
              <a:gd name="connsiteX1" fmla="*/ 2723567 w 2839126"/>
              <a:gd name="connsiteY1" fmla="*/ 869000 h 3191905"/>
              <a:gd name="connsiteX2" fmla="*/ 2372678 w 2839126"/>
              <a:gd name="connsiteY2" fmla="*/ 3191905 h 3191905"/>
              <a:gd name="connsiteX3" fmla="*/ 2372678 w 2839126"/>
              <a:gd name="connsiteY3" fmla="*/ 3191905 h 319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9126" h="3191905">
                <a:moveTo>
                  <a:pt x="0" y="0"/>
                </a:moveTo>
                <a:cubicBezTo>
                  <a:pt x="1164060" y="168508"/>
                  <a:pt x="2328121" y="337016"/>
                  <a:pt x="2723567" y="869000"/>
                </a:cubicBezTo>
                <a:cubicBezTo>
                  <a:pt x="3119013" y="1400984"/>
                  <a:pt x="2372678" y="3191905"/>
                  <a:pt x="2372678" y="3191905"/>
                </a:cubicBezTo>
                <a:lnTo>
                  <a:pt x="2372678" y="3191905"/>
                </a:lnTo>
              </a:path>
            </a:pathLst>
          </a:custGeom>
          <a:ln w="127000" cmpd="sng"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67578" y="2055520"/>
            <a:ext cx="2476229" cy="4037776"/>
          </a:xfrm>
          <a:custGeom>
            <a:avLst/>
            <a:gdLst>
              <a:gd name="connsiteX0" fmla="*/ 2355988 w 2389406"/>
              <a:gd name="connsiteY0" fmla="*/ 0 h 3810232"/>
              <a:gd name="connsiteX1" fmla="*/ 19 w 2389406"/>
              <a:gd name="connsiteY1" fmla="*/ 1353635 h 3810232"/>
              <a:gd name="connsiteX2" fmla="*/ 2389406 w 2389406"/>
              <a:gd name="connsiteY2" fmla="*/ 3810232 h 381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406" h="3810232">
                <a:moveTo>
                  <a:pt x="2355988" y="0"/>
                </a:moveTo>
                <a:cubicBezTo>
                  <a:pt x="1175218" y="359298"/>
                  <a:pt x="-5551" y="718596"/>
                  <a:pt x="19" y="1353635"/>
                </a:cubicBezTo>
                <a:cubicBezTo>
                  <a:pt x="5589" y="1988674"/>
                  <a:pt x="2389406" y="3810232"/>
                  <a:pt x="2389406" y="3810232"/>
                </a:cubicBezTo>
              </a:path>
            </a:pathLst>
          </a:custGeom>
          <a:ln w="127000"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971600" y="3068960"/>
            <a:ext cx="2160240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badi MT Condensed Extra Bold"/>
                <a:cs typeface="Abadi MT Condensed Extra Bold"/>
              </a:rPr>
              <a:t>EVALUATORS/ </a:t>
            </a:r>
          </a:p>
          <a:p>
            <a:pPr algn="ctr"/>
            <a:r>
              <a:rPr lang="en-US" b="1" dirty="0">
                <a:latin typeface="Abadi MT Condensed Extra Bold"/>
                <a:cs typeface="Abadi MT Condensed Extra Bold"/>
              </a:rPr>
              <a:t>M&amp;E PRACTIONERS</a:t>
            </a:r>
          </a:p>
        </p:txBody>
      </p:sp>
      <p:sp>
        <p:nvSpPr>
          <p:cNvPr id="20" name="Cloud 19"/>
          <p:cNvSpPr/>
          <p:nvPr/>
        </p:nvSpPr>
        <p:spPr>
          <a:xfrm>
            <a:off x="3059832" y="4941168"/>
            <a:ext cx="2376264" cy="1152128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Gov’t</a:t>
            </a:r>
          </a:p>
        </p:txBody>
      </p:sp>
      <p:sp>
        <p:nvSpPr>
          <p:cNvPr id="21" name="Cloud 20"/>
          <p:cNvSpPr/>
          <p:nvPr/>
        </p:nvSpPr>
        <p:spPr>
          <a:xfrm>
            <a:off x="4644008" y="4824536"/>
            <a:ext cx="2664296" cy="1052736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Int’l </a:t>
            </a:r>
            <a:r>
              <a:rPr lang="en-US" sz="2000" b="1" dirty="0" err="1" smtClean="0"/>
              <a:t>Dev’t</a:t>
            </a:r>
            <a:r>
              <a:rPr lang="en-US" sz="2000" b="1" dirty="0" smtClean="0"/>
              <a:t> Agencies</a:t>
            </a:r>
          </a:p>
        </p:txBody>
      </p:sp>
      <p:sp>
        <p:nvSpPr>
          <p:cNvPr id="22" name="Cloud 21"/>
          <p:cNvSpPr/>
          <p:nvPr/>
        </p:nvSpPr>
        <p:spPr>
          <a:xfrm>
            <a:off x="5148064" y="5829817"/>
            <a:ext cx="3168352" cy="1052736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Parliament</a:t>
            </a:r>
          </a:p>
        </p:txBody>
      </p:sp>
    </p:spTree>
    <p:extLst>
      <p:ext uri="{BB962C8B-B14F-4D97-AF65-F5344CB8AC3E}">
        <p14:creationId xmlns:p14="http://schemas.microsoft.com/office/powerpoint/2010/main" val="418129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5" grpId="1" animBg="1"/>
      <p:bldP spid="5" grpId="2" animBg="1"/>
      <p:bldP spid="5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5" grpId="0"/>
      <p:bldP spid="15" grpId="1"/>
      <p:bldP spid="31" grpId="0" animBg="1"/>
      <p:bldP spid="45" grpId="0" animBg="1"/>
      <p:bldP spid="46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INFLUENCING THE CONTEXT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68725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71600" y="3429000"/>
            <a:ext cx="432048" cy="432048"/>
          </a:xfrm>
          <a:prstGeom prst="smileyFace">
            <a:avLst/>
          </a:prstGeom>
          <a:ln w="76200" cmpd="sng">
            <a:solidFill>
              <a:srgbClr val="800000">
                <a:alpha val="2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2107019" y="4056167"/>
            <a:ext cx="432048" cy="432048"/>
          </a:xfrm>
          <a:prstGeom prst="smileyFace">
            <a:avLst/>
          </a:prstGeom>
          <a:ln w="76200" cmpd="sng">
            <a:solidFill>
              <a:srgbClr val="800000">
                <a:alpha val="2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1259632" y="2780928"/>
            <a:ext cx="792088" cy="792088"/>
          </a:xfrm>
          <a:prstGeom prst="smileyFace">
            <a:avLst/>
          </a:prstGeom>
          <a:solidFill>
            <a:schemeClr val="bg2">
              <a:lumMod val="75000"/>
              <a:alpha val="39000"/>
            </a:schemeClr>
          </a:solidFill>
          <a:ln w="76200" cmpd="sng">
            <a:solidFill>
              <a:srgbClr val="800000">
                <a:alpha val="2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2195736" y="3356992"/>
            <a:ext cx="648072" cy="648072"/>
          </a:xfrm>
          <a:prstGeom prst="smileyFace">
            <a:avLst/>
          </a:prstGeom>
          <a:solidFill>
            <a:schemeClr val="accent2">
              <a:lumMod val="75000"/>
            </a:schemeClr>
          </a:solidFill>
          <a:ln w="76200" cmpd="sng">
            <a:solidFill>
              <a:srgbClr val="800000">
                <a:alpha val="2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1259632" y="3789040"/>
            <a:ext cx="864096" cy="792088"/>
          </a:xfrm>
          <a:prstGeom prst="smileyFace">
            <a:avLst/>
          </a:prstGeom>
          <a:solidFill>
            <a:schemeClr val="tx2">
              <a:lumMod val="60000"/>
              <a:lumOff val="40000"/>
              <a:alpha val="21000"/>
            </a:schemeClr>
          </a:solidFill>
          <a:ln w="76200" cmpd="sng">
            <a:solidFill>
              <a:srgbClr val="800000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2123728" y="2852936"/>
            <a:ext cx="432048" cy="432048"/>
          </a:xfrm>
          <a:prstGeom prst="smileyFace">
            <a:avLst/>
          </a:prstGeom>
          <a:solidFill>
            <a:schemeClr val="bg2">
              <a:lumMod val="50000"/>
            </a:schemeClr>
          </a:solidFill>
          <a:ln w="76200" cmpd="sng">
            <a:solidFill>
              <a:srgbClr val="800000">
                <a:alpha val="2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3707904" y="3429000"/>
            <a:ext cx="648072" cy="648072"/>
          </a:xfrm>
          <a:prstGeom prst="smileyFace">
            <a:avLst/>
          </a:prstGeom>
          <a:solidFill>
            <a:schemeClr val="accent2">
              <a:lumMod val="75000"/>
            </a:schemeClr>
          </a:solidFill>
          <a:ln w="76200" cmpd="sng">
            <a:solidFill>
              <a:srgbClr val="800000">
                <a:alpha val="2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3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&amp; 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Lessons Learned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789091"/>
              </p:ext>
            </p:extLst>
          </p:nvPr>
        </p:nvGraphicFramePr>
        <p:xfrm>
          <a:off x="179512" y="1600200"/>
          <a:ext cx="87849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8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CONCLUSION: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55802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InDEC</a:t>
            </a:r>
            <a:endParaRPr lang="en-AU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Web:</a:t>
            </a:r>
            <a:endParaRPr lang="en-US" dirty="0"/>
          </a:p>
          <a:p>
            <a:r>
              <a:rPr lang="en-US" dirty="0" smtClean="0">
                <a:hlinkClick r:id="rId2"/>
              </a:rPr>
              <a:t>www.indec.or.id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Email:</a:t>
            </a:r>
          </a:p>
          <a:p>
            <a:r>
              <a:rPr lang="en-US" dirty="0">
                <a:hlinkClick r:id="rId3"/>
              </a:rPr>
              <a:t>i</a:t>
            </a:r>
            <a:r>
              <a:rPr lang="en-US" dirty="0" smtClean="0">
                <a:hlinkClick r:id="rId3"/>
              </a:rPr>
              <a:t>nfo.indec@gmail.com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Placeholder 17"/>
          <p:cNvPicPr>
            <a:picLocks noGrp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3415"/>
          <a:stretch/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63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INDONESIA CONTEXTS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3200" b="1" dirty="0" smtClean="0"/>
              <a:t>Post-Reform Democracy </a:t>
            </a:r>
            <a:r>
              <a:rPr lang="en-AU" sz="3200" dirty="0" smtClean="0"/>
              <a:t>(</a:t>
            </a:r>
            <a:r>
              <a:rPr lang="en-AU" sz="3200" i="1" dirty="0" smtClean="0"/>
              <a:t>post-1998</a:t>
            </a:r>
            <a:r>
              <a:rPr lang="en-AU" sz="3200" dirty="0" smtClean="0"/>
              <a:t>)</a:t>
            </a:r>
            <a:r>
              <a:rPr lang="en-AU" sz="3200" b="1" dirty="0" smtClean="0">
                <a:sym typeface="Wingdings" pitchFamily="2" charset="2"/>
              </a:rPr>
              <a:t> </a:t>
            </a:r>
          </a:p>
          <a:p>
            <a:pPr>
              <a:spcAft>
                <a:spcPts val="1200"/>
              </a:spcAft>
            </a:pPr>
            <a:r>
              <a:rPr lang="en-AU" sz="3200" b="1" dirty="0">
                <a:sym typeface="Wingdings" pitchFamily="2" charset="2"/>
              </a:rPr>
              <a:t>P</a:t>
            </a:r>
            <a:r>
              <a:rPr lang="en-AU" sz="3200" b="1" dirty="0" smtClean="0">
                <a:sym typeface="Wingdings" pitchFamily="2" charset="2"/>
              </a:rPr>
              <a:t>ublic demand for government’s performance and development results</a:t>
            </a:r>
            <a:r>
              <a:rPr lang="en-AU" sz="3200" dirty="0">
                <a:sym typeface="Wingdings" pitchFamily="2" charset="2"/>
              </a:rPr>
              <a:t> </a:t>
            </a:r>
            <a:r>
              <a:rPr lang="en-AU" sz="3200" dirty="0" smtClean="0">
                <a:sym typeface="Wingdings" pitchFamily="2" charset="2"/>
              </a:rPr>
              <a:t> </a:t>
            </a:r>
          </a:p>
          <a:p>
            <a:pPr>
              <a:spcAft>
                <a:spcPts val="1200"/>
              </a:spcAft>
            </a:pPr>
            <a:r>
              <a:rPr lang="en-AU" sz="3200" b="1" dirty="0">
                <a:sym typeface="Wingdings" pitchFamily="2" charset="2"/>
              </a:rPr>
              <a:t>P</a:t>
            </a:r>
            <a:r>
              <a:rPr lang="en-AU" sz="3200" b="1" dirty="0" smtClean="0">
                <a:sym typeface="Wingdings" pitchFamily="2" charset="2"/>
              </a:rPr>
              <a:t>olicy/legal framework established for evaluation &amp; performance management     </a:t>
            </a:r>
            <a:r>
              <a:rPr lang="en-AU" sz="3200" dirty="0" smtClean="0">
                <a:sym typeface="Wingdings" pitchFamily="2" charset="2"/>
              </a:rPr>
              <a:t>(more like a ‘</a:t>
            </a:r>
            <a:r>
              <a:rPr lang="en-AU" sz="3200" i="1" dirty="0" smtClean="0">
                <a:sym typeface="Wingdings" pitchFamily="2" charset="2"/>
              </a:rPr>
              <a:t>reporting system</a:t>
            </a:r>
            <a:r>
              <a:rPr lang="en-AU" sz="3200" dirty="0" smtClean="0">
                <a:sym typeface="Wingdings" pitchFamily="2" charset="2"/>
              </a:rPr>
              <a:t>’)</a:t>
            </a:r>
            <a:r>
              <a:rPr lang="en-AU" sz="3200" b="1" dirty="0" smtClean="0">
                <a:sym typeface="Wingdings" pitchFamily="2" charset="2"/>
              </a:rPr>
              <a:t>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 smtClean="0">
                <a:sym typeface="Wingdings"/>
              </a:rPr>
              <a:t> </a:t>
            </a:r>
            <a:r>
              <a:rPr lang="en-AU" sz="3200" dirty="0" smtClean="0">
                <a:sym typeface="Wingdings" pitchFamily="2" charset="2"/>
              </a:rPr>
              <a:t>but still </a:t>
            </a:r>
            <a:r>
              <a:rPr lang="en-AU" sz="3200" b="1" dirty="0" smtClean="0">
                <a:sym typeface="Wingdings" pitchFamily="2" charset="2"/>
              </a:rPr>
              <a:t>no evaluative culture, yet</a:t>
            </a:r>
            <a:r>
              <a:rPr lang="en-AU" sz="3200" dirty="0">
                <a:sym typeface="Wingdings" pitchFamily="2" charset="2"/>
              </a:rPr>
              <a:t> </a:t>
            </a:r>
            <a:r>
              <a:rPr lang="en-AU" sz="3200" dirty="0" smtClean="0">
                <a:sym typeface="Wingdings" pitchFamily="2" charset="2"/>
              </a:rPr>
              <a:t>–            </a:t>
            </a:r>
            <a:r>
              <a:rPr lang="en-AU" sz="3200" i="1" dirty="0" smtClean="0">
                <a:sym typeface="Wingdings" pitchFamily="2" charset="2"/>
              </a:rPr>
              <a:t>mostly driven by international agency</a:t>
            </a:r>
            <a:endParaRPr lang="en-AU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0-14 at 6.5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3"/>
            <a:ext cx="7632848" cy="53706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Pressure 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20634222">
            <a:off x="229118" y="2408916"/>
            <a:ext cx="8648430" cy="2996952"/>
            <a:chOff x="467544" y="3501008"/>
            <a:chExt cx="7531100" cy="2261096"/>
          </a:xfrm>
        </p:grpSpPr>
        <p:pic>
          <p:nvPicPr>
            <p:cNvPr id="4" name="Picture 3" descr="Screen Shot 2013-08-30 at 5.08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365104"/>
              <a:ext cx="7531100" cy="1397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Screen Shot 2013-08-30 at 5.07.31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501008"/>
              <a:ext cx="7073900" cy="889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7192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520" y="1340768"/>
            <a:ext cx="8718990" cy="5256584"/>
            <a:chOff x="251520" y="1340768"/>
            <a:chExt cx="8718990" cy="5256584"/>
          </a:xfrm>
        </p:grpSpPr>
        <p:pic>
          <p:nvPicPr>
            <p:cNvPr id="6" name="Picture 5" descr="Screen Shot 2013-10-14 at 7.34.09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636912"/>
              <a:ext cx="8718990" cy="3960440"/>
            </a:xfrm>
            <a:prstGeom prst="rect">
              <a:avLst/>
            </a:prstGeom>
          </p:spPr>
        </p:pic>
        <p:pic>
          <p:nvPicPr>
            <p:cNvPr id="7" name="Picture 6" descr="Screen Shot 2013-10-14 at 7.40.3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340768"/>
              <a:ext cx="7128792" cy="1308100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9703" y="1306007"/>
            <a:ext cx="8340772" cy="4022710"/>
            <a:chOff x="489703" y="1306007"/>
            <a:chExt cx="8340772" cy="4022710"/>
          </a:xfrm>
        </p:grpSpPr>
        <p:pic>
          <p:nvPicPr>
            <p:cNvPr id="5" name="Content Placeholder 4" descr="Screen Shot 2013-08-29 at 4.44.24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8" t="7897" r="479" b="47486"/>
            <a:stretch/>
          </p:blipFill>
          <p:spPr>
            <a:xfrm rot="19956171">
              <a:off x="489703" y="1306007"/>
              <a:ext cx="8340772" cy="4022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 rot="19866586">
              <a:off x="947712" y="4116973"/>
              <a:ext cx="38164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097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3528" y="1412776"/>
            <a:ext cx="8208912" cy="5373216"/>
            <a:chOff x="323528" y="1484784"/>
            <a:chExt cx="8208912" cy="5373216"/>
          </a:xfrm>
        </p:grpSpPr>
        <p:pic>
          <p:nvPicPr>
            <p:cNvPr id="6" name="Picture 5" descr="Screen Shot 2013-10-14 at 7.18.1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564904"/>
              <a:ext cx="8208912" cy="4293096"/>
            </a:xfrm>
            <a:prstGeom prst="rect">
              <a:avLst/>
            </a:prstGeom>
          </p:spPr>
        </p:pic>
        <p:pic>
          <p:nvPicPr>
            <p:cNvPr id="3" name="Picture 2" descr="Screen Shot 2013-08-29 at 5.02.46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484784"/>
              <a:ext cx="3744416" cy="945484"/>
            </a:xfrm>
            <a:prstGeom prst="rect">
              <a:avLst/>
            </a:prstGeom>
          </p:spPr>
        </p:pic>
      </p:grpSp>
      <p:pic>
        <p:nvPicPr>
          <p:cNvPr id="4" name="Picture 3" descr="Screen Shot 2013-08-29 at 5.03.3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6"/>
          <a:stretch/>
        </p:blipFill>
        <p:spPr>
          <a:xfrm rot="20424614">
            <a:off x="215836" y="2255163"/>
            <a:ext cx="8504862" cy="274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48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013175"/>
            <a:ext cx="8496944" cy="112032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CONTEXT: Current Evolution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2888" y="2132856"/>
            <a:ext cx="8532233" cy="792088"/>
            <a:chOff x="564" y="1375"/>
            <a:chExt cx="4481" cy="682"/>
          </a:xfrm>
        </p:grpSpPr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>
              <a:off x="564" y="1375"/>
              <a:ext cx="1290" cy="682"/>
            </a:xfrm>
            <a:prstGeom prst="rightArrowCallout">
              <a:avLst>
                <a:gd name="adj1" fmla="val 25000"/>
                <a:gd name="adj2" fmla="val 25000"/>
                <a:gd name="adj3" fmla="val 24633"/>
                <a:gd name="adj4" fmla="val 72222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Audit </a:t>
              </a:r>
              <a:r>
                <a:rPr lang="en-US" sz="1800" b="1" dirty="0" err="1">
                  <a:latin typeface="Arial" pitchFamily="34" charset="0"/>
                  <a:cs typeface="Arial" pitchFamily="34" charset="0"/>
                </a:rPr>
                <a:t>Finansial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3" name="AutoShape 5"/>
            <p:cNvSpPr>
              <a:spLocks noChangeArrowheads="1"/>
            </p:cNvSpPr>
            <p:nvPr/>
          </p:nvSpPr>
          <p:spPr bwMode="auto">
            <a:xfrm>
              <a:off x="1854" y="1375"/>
              <a:ext cx="1210" cy="682"/>
            </a:xfrm>
            <a:prstGeom prst="rightArrowCallout">
              <a:avLst>
                <a:gd name="adj1" fmla="val 25000"/>
                <a:gd name="adj2" fmla="val 25000"/>
                <a:gd name="adj3" fmla="val 30816"/>
                <a:gd name="adj4" fmla="val 77468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Performance </a:t>
              </a:r>
            </a:p>
            <a:p>
              <a:pPr algn="ctr" eaLnBrk="0" hangingPunct="0">
                <a:defRPr/>
              </a:pP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Audit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>
              <a:off x="3064" y="1375"/>
              <a:ext cx="955" cy="682"/>
            </a:xfrm>
            <a:prstGeom prst="rightArrowCallout">
              <a:avLst>
                <a:gd name="adj1" fmla="val 25000"/>
                <a:gd name="adj2" fmla="val 25000"/>
                <a:gd name="adj3" fmla="val 24633"/>
                <a:gd name="adj4" fmla="val 77778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Impact 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Evaluation</a:t>
              </a:r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>
              <a:off x="4037" y="1375"/>
              <a:ext cx="1008" cy="682"/>
            </a:xfrm>
            <a:prstGeom prst="rightArrowCallout">
              <a:avLst>
                <a:gd name="adj1" fmla="val 25000"/>
                <a:gd name="adj2" fmla="val 25000"/>
                <a:gd name="adj3" fmla="val 24633"/>
                <a:gd name="adj4" fmla="val 72222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b="1" dirty="0">
                  <a:latin typeface="Arial" pitchFamily="34" charset="0"/>
                  <a:cs typeface="Arial" pitchFamily="34" charset="0"/>
                </a:rPr>
                <a:t>Learning Focused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32832" y="3356992"/>
            <a:ext cx="8064896" cy="720080"/>
            <a:chOff x="634" y="2739"/>
            <a:chExt cx="4285" cy="682"/>
          </a:xfrm>
        </p:grpSpPr>
        <p:sp>
          <p:nvSpPr>
            <p:cNvPr id="27656" name="AutoShape 8"/>
            <p:cNvSpPr>
              <a:spLocks noChangeArrowheads="1"/>
            </p:cNvSpPr>
            <p:nvPr/>
          </p:nvSpPr>
          <p:spPr bwMode="auto">
            <a:xfrm>
              <a:off x="634" y="2739"/>
              <a:ext cx="1311" cy="682"/>
            </a:xfrm>
            <a:prstGeom prst="homePlate">
              <a:avLst>
                <a:gd name="adj" fmla="val 50806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latin typeface="Arial Narrow" pitchFamily="34" charset="0"/>
                </a:rPr>
                <a:t>Evaluator as </a:t>
              </a:r>
              <a:endParaRPr lang="en-US" sz="1800" dirty="0" smtClean="0"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sz="1800" dirty="0" smtClean="0">
                  <a:latin typeface="+mj-lt"/>
                </a:rPr>
                <a:t>Accountant </a:t>
              </a:r>
              <a:r>
                <a:rPr lang="en-US" sz="1800" dirty="0">
                  <a:latin typeface="+mj-lt"/>
                </a:rPr>
                <a:t>/ Auditor</a:t>
              </a:r>
            </a:p>
          </p:txBody>
        </p:sp>
        <p:sp>
          <p:nvSpPr>
            <p:cNvPr id="27657" name="AutoShape 9"/>
            <p:cNvSpPr>
              <a:spLocks noChangeArrowheads="1"/>
            </p:cNvSpPr>
            <p:nvPr/>
          </p:nvSpPr>
          <p:spPr bwMode="auto">
            <a:xfrm>
              <a:off x="2011" y="2739"/>
              <a:ext cx="1225" cy="682"/>
            </a:xfrm>
            <a:prstGeom prst="homePlate">
              <a:avLst>
                <a:gd name="adj" fmla="val 50843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latin typeface="Arial Narrow" pitchFamily="34" charset="0"/>
                </a:rPr>
                <a:t>Evaluator as </a:t>
              </a:r>
              <a:endParaRPr lang="en-US" sz="1800" dirty="0" smtClean="0"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sz="1800" dirty="0" smtClean="0">
                  <a:latin typeface="+mj-lt"/>
                </a:rPr>
                <a:t>Researcher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>
              <a:off x="3350" y="2739"/>
              <a:ext cx="1569" cy="682"/>
            </a:xfrm>
            <a:prstGeom prst="homePlate">
              <a:avLst>
                <a:gd name="adj" fmla="val 48754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latin typeface="Arial Narrow" pitchFamily="34" charset="0"/>
                </a:rPr>
                <a:t>Evaluator as </a:t>
              </a:r>
              <a:endParaRPr lang="en-US" sz="1800" dirty="0" smtClean="0">
                <a:latin typeface="Arial Narrow" pitchFamily="34" charset="0"/>
              </a:endParaRPr>
            </a:p>
            <a:p>
              <a:pPr algn="ctr" eaLnBrk="0" hangingPunct="0">
                <a:defRPr/>
              </a:pPr>
              <a:r>
                <a:rPr lang="en-US" sz="1800" dirty="0" smtClean="0">
                  <a:latin typeface="+mj-lt"/>
                </a:rPr>
                <a:t>Facilitator</a:t>
              </a:r>
              <a:endParaRPr lang="en-US" sz="1800" dirty="0">
                <a:latin typeface="+mj-lt"/>
              </a:endParaRPr>
            </a:p>
          </p:txBody>
        </p:sp>
      </p:grp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761321939"/>
              </p:ext>
            </p:extLst>
          </p:nvPr>
        </p:nvGraphicFramePr>
        <p:xfrm>
          <a:off x="227905" y="376900"/>
          <a:ext cx="8406010" cy="182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236359" y="4423529"/>
            <a:ext cx="4407649" cy="7336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16016" y="404664"/>
            <a:ext cx="0" cy="4608512"/>
          </a:xfrm>
          <a:prstGeom prst="line">
            <a:avLst/>
          </a:prstGeom>
          <a:ln w="152400" cap="rnd">
            <a:solidFill>
              <a:srgbClr val="0000FF">
                <a:alpha val="50000"/>
              </a:srgb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56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43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OTHER 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AU" sz="3200" b="1" dirty="0" smtClean="0"/>
              <a:t>Paris Declaration, Accra Agenda, </a:t>
            </a:r>
            <a:r>
              <a:rPr lang="en-AU" sz="3200" b="1" dirty="0" err="1" smtClean="0"/>
              <a:t>Bushan</a:t>
            </a:r>
            <a:r>
              <a:rPr lang="en-AU" sz="3200" b="1" dirty="0" smtClean="0"/>
              <a:t> Partnership </a:t>
            </a:r>
            <a:r>
              <a:rPr lang="en-AU" sz="3200" dirty="0">
                <a:sym typeface="Wingdings" pitchFamily="2" charset="2"/>
              </a:rPr>
              <a:t> </a:t>
            </a:r>
            <a:r>
              <a:rPr lang="en-AU" sz="3200" b="1" i="1" dirty="0">
                <a:sym typeface="Wingdings" pitchFamily="2" charset="2"/>
              </a:rPr>
              <a:t>Jakarta Commitment </a:t>
            </a:r>
            <a:r>
              <a:rPr lang="en-AU" sz="3200" dirty="0">
                <a:sym typeface="Wingdings" pitchFamily="2" charset="2"/>
              </a:rPr>
              <a:t> </a:t>
            </a:r>
            <a:r>
              <a:rPr lang="en-AU" sz="3200" b="1" dirty="0">
                <a:sym typeface="Wingdings" pitchFamily="2" charset="2"/>
              </a:rPr>
              <a:t>public demand for Aid Effectiveness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Growing number of </a:t>
            </a:r>
            <a:r>
              <a:rPr lang="en-US" sz="3200" b="1" dirty="0"/>
              <a:t>evaluation and/or M&amp;E related works </a:t>
            </a:r>
            <a:r>
              <a:rPr lang="en-US" sz="3200" dirty="0"/>
              <a:t>in Indonesia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Growing numbers of  </a:t>
            </a:r>
            <a:r>
              <a:rPr lang="en-US" sz="3200" b="1" dirty="0"/>
              <a:t>Local</a:t>
            </a:r>
            <a:r>
              <a:rPr lang="en-US" sz="3200" dirty="0"/>
              <a:t> </a:t>
            </a:r>
            <a:r>
              <a:rPr lang="en-US" sz="3200" b="1" dirty="0"/>
              <a:t>Indonesian </a:t>
            </a:r>
            <a:r>
              <a:rPr lang="en-US" sz="3200" b="1" dirty="0" smtClean="0"/>
              <a:t>professionals entering the field of </a:t>
            </a:r>
            <a:r>
              <a:rPr lang="en-US" sz="3200" b="1" dirty="0"/>
              <a:t>Evaluation/M&amp;</a:t>
            </a:r>
            <a:r>
              <a:rPr lang="en-US" sz="3200" b="1" dirty="0" smtClean="0"/>
              <a:t>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Very few </a:t>
            </a:r>
            <a:r>
              <a:rPr lang="en-US" sz="3200" b="1" dirty="0"/>
              <a:t>‘center of excellence’ </a:t>
            </a:r>
            <a:r>
              <a:rPr lang="en-US" sz="3200" dirty="0"/>
              <a:t>for evaluation</a:t>
            </a:r>
            <a:r>
              <a:rPr lang="en-US" sz="3200" dirty="0" smtClean="0"/>
              <a:t>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35805</TotalTime>
  <Words>937</Words>
  <Application>Microsoft Macintosh PowerPoint</Application>
  <PresentationFormat>On-screen Show (4:3)</PresentationFormat>
  <Paragraphs>213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Building the Evaluation Field Through Strengthening Voluntary Organisation of Professional Evaluators (VOPE) in Indonesia </vt:lpstr>
      <vt:lpstr>CONTENT</vt:lpstr>
      <vt:lpstr>THE CONTEXT</vt:lpstr>
      <vt:lpstr>INDONESIA CONTEXTS</vt:lpstr>
      <vt:lpstr>Public Pressure …</vt:lpstr>
      <vt:lpstr>ACCIDENT…</vt:lpstr>
      <vt:lpstr>CORRUPTION…</vt:lpstr>
      <vt:lpstr>THE CONTEXT: Current Evolution</vt:lpstr>
      <vt:lpstr>ON THE OTHER SIDE…</vt:lpstr>
      <vt:lpstr>WHAT WE WANT TO IMPROVE? HOW?</vt:lpstr>
      <vt:lpstr>GOAL - VISION</vt:lpstr>
      <vt:lpstr>WHAT CAN a VOPE (InDEC) DO?</vt:lpstr>
      <vt:lpstr>FRAMEWORK FOR CHANGES:</vt:lpstr>
      <vt:lpstr>ADDRESSING INSTITUTIONAL CAPACITY</vt:lpstr>
      <vt:lpstr>InDEC: HISTORY</vt:lpstr>
      <vt:lpstr>InDEC: WHAT WE HAVE</vt:lpstr>
      <vt:lpstr>WORKING AREAS:</vt:lpstr>
      <vt:lpstr>ADDRESSING THE KEY ISSUES ON INSTITUTIONAL CAPACITY</vt:lpstr>
      <vt:lpstr>ADDRESSING   INDIVIDUAL CAPACITY</vt:lpstr>
      <vt:lpstr>INDIVIDUAL CAPACITY OUTCOMEs</vt:lpstr>
      <vt:lpstr>Bottlenecks/Challenges</vt:lpstr>
      <vt:lpstr>What InDEC have done?</vt:lpstr>
      <vt:lpstr>Examples of Activities</vt:lpstr>
      <vt:lpstr>Enabling Factors</vt:lpstr>
      <vt:lpstr>INFLUENCING THE CONTEXT (ENABLING ENVIRONMENT)</vt:lpstr>
      <vt:lpstr>Key Actors</vt:lpstr>
      <vt:lpstr>INFLUENCING THE CONTEXT</vt:lpstr>
      <vt:lpstr>Lessons Learned &amp; CONCLUSION</vt:lpstr>
      <vt:lpstr>Lessons Learned</vt:lpstr>
      <vt:lpstr>CONCLUSION:</vt:lpstr>
      <vt:lpstr>InDEC</vt:lpstr>
    </vt:vector>
  </TitlesOfParts>
  <Company>AusAID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Dwiagus Stepantoro</dc:creator>
  <cp:lastModifiedBy>Dwiagus Stepantoro</cp:lastModifiedBy>
  <cp:revision>151</cp:revision>
  <dcterms:created xsi:type="dcterms:W3CDTF">2012-11-08T01:37:59Z</dcterms:created>
  <dcterms:modified xsi:type="dcterms:W3CDTF">2013-10-16T20:28:40Z</dcterms:modified>
</cp:coreProperties>
</file>