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72" r:id="rId4"/>
    <p:sldId id="274" r:id="rId5"/>
    <p:sldId id="270" r:id="rId6"/>
    <p:sldId id="269" r:id="rId7"/>
    <p:sldId id="275" r:id="rId8"/>
    <p:sldId id="276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609762-E29E-4C01-A66A-A18263309A6F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835E7A-07D5-4E0A-8BF7-B768C736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5092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B4552-6174-48FF-874B-A3B4AB72E0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109D6-BA37-48CB-88BE-23D67CE523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E0E7E-923C-4D06-9A0D-D89691DE118C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DD4E-562F-46B7-89B1-15735B869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19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6FEE9-3B78-4D5D-BFAB-51EB616F3A62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1F337-D0E6-493A-8465-AA8E6D003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781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FC0D-1569-430B-9C54-CBCA1C6F58F7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5EF2-0CF3-4A28-88D4-D71E95D31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03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9D81A-4DEB-492D-9767-9E049D79A37E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9F5E-26D1-4E0D-A8B9-410D03EA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092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44B8F-6C93-4BD8-86C5-B71B00C0635F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2D04-C0AB-451D-9EA2-DB24B26FB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35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9519-6341-46DD-B1E6-69B45657620E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9244-6ACC-4DFE-8904-A4FEF2137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547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F114-C9BE-44DD-B7FD-2A53F075B1F4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DE70E-3377-4BFC-9ED2-53114E004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579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8235-1E58-483A-B6CB-82E917151620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2FB70-CB80-4C01-97E8-48D49F746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73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BD88-36AF-4820-A612-6480FF585E38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9F1D-4995-4159-A601-0FAA714ED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874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7239-93A3-403C-ABD2-13DF3B755222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CDA6-D844-4263-9548-47BA878EC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11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DF64-E004-4AE2-9D98-04E5F29D132B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0A27-7029-45A7-B1E3-8F0E15D15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02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3A2EE1-D81C-48D4-8286-87AC57A6D409}" type="datetimeFigureOut">
              <a:rPr lang="en-US"/>
              <a:pPr>
                <a:defRPr/>
              </a:pPr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4A5A3C-FE72-4141-8D00-3B9E8B070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spatterson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henevaluation@seane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8"/>
          <p:cNvSpPr txBox="1">
            <a:spLocks noChangeArrowheads="1"/>
          </p:cNvSpPr>
          <p:nvPr/>
        </p:nvSpPr>
        <p:spPr bwMode="auto">
          <a:xfrm>
            <a:off x="533400" y="1371600"/>
            <a:ext cx="8153400" cy="453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2800" b="1" dirty="0" smtClean="0">
                <a:latin typeface="Helvetica" pitchFamily="34" charset="0"/>
              </a:rPr>
              <a:t>The Interview Design Process</a:t>
            </a:r>
          </a:p>
          <a:p>
            <a:pPr algn="ctr">
              <a:defRPr/>
            </a:pPr>
            <a:r>
              <a:rPr lang="en-US" sz="2800" b="1" dirty="0" smtClean="0">
                <a:latin typeface="Helvetica" pitchFamily="34" charset="0"/>
              </a:rPr>
              <a:t>for Active Group Knowledge Sharing</a:t>
            </a:r>
          </a:p>
          <a:p>
            <a:pPr algn="ctr">
              <a:defRPr/>
            </a:pPr>
            <a:endParaRPr lang="en-US" sz="1050" b="1" dirty="0">
              <a:latin typeface="Helvetica" pitchFamily="34" charset="0"/>
            </a:endParaRPr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Davis G.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Patterson, Ph.D.</a:t>
            </a:r>
            <a:endParaRPr lang="en-US" dirty="0">
              <a:latin typeface="Helvetica" pitchFamily="34" charset="0"/>
              <a:cs typeface="Helvetica" pitchFamily="34" charset="0"/>
            </a:endParaRPr>
          </a:p>
          <a:p>
            <a:pPr algn="ctr"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Research Scientist, University of Washington Department of Family Medicine</a:t>
            </a:r>
          </a:p>
          <a:p>
            <a:pPr algn="ctr">
              <a:defRPr/>
            </a:pPr>
            <a:r>
              <a:rPr lang="en-US" dirty="0" smtClean="0">
                <a:latin typeface="Helvetica" pitchFamily="34" charset="0"/>
                <a:hlinkClick r:id="rId3"/>
              </a:rPr>
              <a:t>davispatterson@comcast.net</a:t>
            </a:r>
            <a:endParaRPr lang="en-US" dirty="0" smtClean="0">
              <a:latin typeface="Helvetica" pitchFamily="34" charset="0"/>
            </a:endParaRPr>
          </a:p>
          <a:p>
            <a:pPr algn="ctr">
              <a:defRPr/>
            </a:pPr>
            <a:endParaRPr lang="en-US" b="1" dirty="0" smtClean="0">
              <a:latin typeface="Helvetica" pitchFamily="34" charset="0"/>
            </a:endParaRPr>
          </a:p>
          <a:p>
            <a:pPr algn="ctr"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Carolyn Cohen, M.Ed.</a:t>
            </a:r>
          </a:p>
          <a:p>
            <a:pPr algn="ctr">
              <a:defRPr/>
            </a:pPr>
            <a:r>
              <a:rPr lang="en-US" dirty="0">
                <a:latin typeface="Helvetica" pitchFamily="34" charset="0"/>
                <a:cs typeface="Helvetica" pitchFamily="34" charset="0"/>
              </a:rPr>
              <a:t>Manager, Cohen Research &amp; Evaluation, LLC</a:t>
            </a:r>
          </a:p>
          <a:p>
            <a:pPr algn="ctr">
              <a:defRPr/>
            </a:pPr>
            <a:r>
              <a:rPr lang="en-US" smtClean="0">
                <a:latin typeface="Helvetica" pitchFamily="34" charset="0"/>
                <a:cs typeface="Helvetica" pitchFamily="34" charset="0"/>
                <a:hlinkClick r:id="rId4"/>
              </a:rPr>
              <a:t>cohenevaluation@seanet.com</a:t>
            </a:r>
            <a:endParaRPr lang="en-US" smtClean="0">
              <a:latin typeface="Helvetica" pitchFamily="34" charset="0"/>
              <a:cs typeface="Helvetica" pitchFamily="34" charset="0"/>
            </a:endParaRPr>
          </a:p>
          <a:p>
            <a:pPr algn="ctr">
              <a:defRPr/>
            </a:pPr>
            <a:endParaRPr lang="en-US" smtClean="0">
              <a:latin typeface="Helvetica" pitchFamily="34" charset="0"/>
              <a:cs typeface="Helvetica" pitchFamily="34" charset="0"/>
            </a:endParaRPr>
          </a:p>
          <a:p>
            <a:pPr algn="ctr">
              <a:defRPr/>
            </a:pPr>
            <a:endParaRPr lang="en-US" dirty="0"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en-US" sz="1400" smtClean="0">
                <a:latin typeface="Helvetica" pitchFamily="34" charset="0"/>
              </a:rPr>
              <a:t>This </a:t>
            </a:r>
            <a:r>
              <a:rPr lang="en-US" sz="1400" dirty="0" smtClean="0">
                <a:latin typeface="Helvetica" pitchFamily="34" charset="0"/>
              </a:rPr>
              <a:t>slide set was created as part of the </a:t>
            </a:r>
            <a:r>
              <a:rPr lang="en-US" sz="1400" dirty="0">
                <a:latin typeface="Helvetica" pitchFamily="34" charset="0"/>
              </a:rPr>
              <a:t>evaluation of </a:t>
            </a:r>
            <a:r>
              <a:rPr lang="en-US" sz="1400" i="1" dirty="0" smtClean="0">
                <a:latin typeface="Helvetica" pitchFamily="34" charset="0"/>
              </a:rPr>
              <a:t>Bio-ITEST</a:t>
            </a:r>
            <a:r>
              <a:rPr lang="en-US" sz="1400" i="1" dirty="0">
                <a:latin typeface="Helvetica" pitchFamily="34" charset="0"/>
              </a:rPr>
              <a:t>: New Frontiers in Bioinformatics and Computational </a:t>
            </a:r>
            <a:r>
              <a:rPr lang="en-US" sz="1400" i="1" dirty="0" smtClean="0">
                <a:latin typeface="Helvetica" pitchFamily="34" charset="0"/>
              </a:rPr>
              <a:t>Biology</a:t>
            </a:r>
            <a:r>
              <a:rPr lang="en-US" sz="1400" dirty="0" smtClean="0">
                <a:latin typeface="Helvetica" pitchFamily="34" charset="0"/>
              </a:rPr>
              <a:t>, a project </a:t>
            </a:r>
            <a:r>
              <a:rPr lang="en-US" sz="1400" dirty="0">
                <a:latin typeface="Helvetica" pitchFamily="34" charset="0"/>
              </a:rPr>
              <a:t>of </a:t>
            </a:r>
            <a:r>
              <a:rPr lang="en-US" sz="1400" dirty="0" smtClean="0">
                <a:latin typeface="Helvetica" pitchFamily="34" charset="0"/>
              </a:rPr>
              <a:t>the Northwest </a:t>
            </a:r>
            <a:r>
              <a:rPr lang="en-US" sz="1400" dirty="0">
                <a:latin typeface="Helvetica" pitchFamily="34" charset="0"/>
              </a:rPr>
              <a:t>Association for Biomedical </a:t>
            </a:r>
            <a:r>
              <a:rPr lang="en-US" sz="1400" dirty="0" smtClean="0">
                <a:latin typeface="Helvetica" pitchFamily="34" charset="0"/>
              </a:rPr>
              <a:t>Research </a:t>
            </a:r>
            <a:r>
              <a:rPr lang="en-US" sz="1400" dirty="0">
                <a:latin typeface="Helvetica" pitchFamily="34" charset="0"/>
              </a:rPr>
              <a:t>(NWABR</a:t>
            </a:r>
            <a:r>
              <a:rPr lang="en-US" sz="1400" dirty="0" smtClean="0">
                <a:latin typeface="Helvetica" pitchFamily="34" charset="0"/>
              </a:rPr>
              <a:t>) funded by </a:t>
            </a:r>
            <a:r>
              <a:rPr lang="en-US" sz="1400" dirty="0">
                <a:latin typeface="Helvetica" pitchFamily="34" charset="0"/>
              </a:rPr>
              <a:t>the National Science Foundation.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152400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Round 1</a:t>
            </a:r>
            <a:endParaRPr lang="en-US" sz="3200" b="1" dirty="0"/>
          </a:p>
        </p:txBody>
      </p:sp>
      <p:sp>
        <p:nvSpPr>
          <p:cNvPr id="3" name="Oval Callout 2"/>
          <p:cNvSpPr>
            <a:spLocks noChangeAspect="1"/>
          </p:cNvSpPr>
          <p:nvPr/>
        </p:nvSpPr>
        <p:spPr>
          <a:xfrm>
            <a:off x="1905000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sp>
        <p:nvSpPr>
          <p:cNvPr id="5" name="Oval Callout 4"/>
          <p:cNvSpPr>
            <a:spLocks noChangeAspect="1"/>
          </p:cNvSpPr>
          <p:nvPr/>
        </p:nvSpPr>
        <p:spPr>
          <a:xfrm>
            <a:off x="2843786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Callout 25"/>
          <p:cNvSpPr>
            <a:spLocks noChangeAspect="1"/>
          </p:cNvSpPr>
          <p:nvPr/>
        </p:nvSpPr>
        <p:spPr>
          <a:xfrm>
            <a:off x="5029200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>
            <a:spLocks noChangeAspect="1"/>
          </p:cNvSpPr>
          <p:nvPr/>
        </p:nvSpPr>
        <p:spPr>
          <a:xfrm>
            <a:off x="7239000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>
            <a:spLocks noChangeAspect="1"/>
          </p:cNvSpPr>
          <p:nvPr/>
        </p:nvSpPr>
        <p:spPr>
          <a:xfrm>
            <a:off x="4197823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sp>
        <p:nvSpPr>
          <p:cNvPr id="17" name="Oval Callout 16"/>
          <p:cNvSpPr>
            <a:spLocks noChangeAspect="1"/>
          </p:cNvSpPr>
          <p:nvPr/>
        </p:nvSpPr>
        <p:spPr>
          <a:xfrm>
            <a:off x="6407623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2630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6" grpId="0" animBg="1"/>
      <p:bldP spid="27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3921" y="152400"/>
            <a:ext cx="5238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Round 1 – “Switch </a:t>
            </a:r>
            <a:r>
              <a:rPr lang="en-US" sz="3200" b="1" i="1" dirty="0" smtClean="0"/>
              <a:t>roles</a:t>
            </a:r>
            <a:r>
              <a:rPr lang="en-US" sz="3200" b="1" dirty="0" smtClean="0"/>
              <a:t>!”</a:t>
            </a:r>
            <a:endParaRPr lang="en-US" sz="3200" b="1" dirty="0"/>
          </a:p>
        </p:txBody>
      </p:sp>
      <p:sp>
        <p:nvSpPr>
          <p:cNvPr id="3" name="Oval Callout 2"/>
          <p:cNvSpPr>
            <a:spLocks noChangeAspect="1"/>
          </p:cNvSpPr>
          <p:nvPr/>
        </p:nvSpPr>
        <p:spPr>
          <a:xfrm rot="10800000">
            <a:off x="1447801" y="2666999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>
            <a:spLocks noChangeAspect="1"/>
          </p:cNvSpPr>
          <p:nvPr/>
        </p:nvSpPr>
        <p:spPr>
          <a:xfrm>
            <a:off x="2843786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Callout 25"/>
          <p:cNvSpPr>
            <a:spLocks noChangeAspect="1"/>
          </p:cNvSpPr>
          <p:nvPr/>
        </p:nvSpPr>
        <p:spPr>
          <a:xfrm>
            <a:off x="5053586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>
            <a:spLocks noChangeAspect="1"/>
          </p:cNvSpPr>
          <p:nvPr/>
        </p:nvSpPr>
        <p:spPr>
          <a:xfrm>
            <a:off x="7263386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>
            <a:spLocks noChangeAspect="1"/>
          </p:cNvSpPr>
          <p:nvPr/>
        </p:nvSpPr>
        <p:spPr>
          <a:xfrm rot="10800000">
            <a:off x="3664423" y="2666999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>
            <a:spLocks noChangeAspect="1"/>
          </p:cNvSpPr>
          <p:nvPr/>
        </p:nvSpPr>
        <p:spPr>
          <a:xfrm rot="10800000">
            <a:off x="5874223" y="26670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47800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664422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67400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9714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6" grpId="0" animBg="1"/>
      <p:bldP spid="27" grpId="0" animBg="1"/>
      <p:bldP spid="16" grpId="0" animBg="1"/>
      <p:bldP spid="17" grpId="0" animBg="1"/>
      <p:bldP spid="7" grpId="0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52400"/>
            <a:ext cx="6218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“Switch </a:t>
            </a:r>
            <a:r>
              <a:rPr lang="en-US" sz="3200" b="1" i="1" dirty="0" smtClean="0"/>
              <a:t>partners</a:t>
            </a:r>
            <a:r>
              <a:rPr lang="en-US" sz="3200" b="1" dirty="0" smtClean="0"/>
              <a:t>!” for Round 2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25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73988E-6 L -0.12969 0.27885 C -0.15695 0.34197 -0.19809 0.37966 -0.2401 0.37966 C -0.28889 0.37966 -0.32778 0.34197 -0.35504 0.27885 L -0.4849 -4.73988E-6 " pathEditMode="relative" rAng="0" ptsTypes="FffFF">
                                      <p:cBhvr>
                                        <p:cTn id="6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53" y="189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232 L 0.24167 1.11111E-6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7" y="1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4.07407E-6 L 0.24514 0.00232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63465" y="152400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Round 2</a:t>
            </a:r>
            <a:endParaRPr lang="en-US" sz="3200" b="1" dirty="0"/>
          </a:p>
        </p:txBody>
      </p:sp>
      <p:sp>
        <p:nvSpPr>
          <p:cNvPr id="5" name="Oval Callout 4"/>
          <p:cNvSpPr>
            <a:spLocks noChangeAspect="1"/>
          </p:cNvSpPr>
          <p:nvPr/>
        </p:nvSpPr>
        <p:spPr>
          <a:xfrm>
            <a:off x="2843786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Callout 25"/>
          <p:cNvSpPr>
            <a:spLocks noChangeAspect="1"/>
          </p:cNvSpPr>
          <p:nvPr/>
        </p:nvSpPr>
        <p:spPr>
          <a:xfrm>
            <a:off x="5029200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>
            <a:spLocks noChangeAspect="1"/>
          </p:cNvSpPr>
          <p:nvPr/>
        </p:nvSpPr>
        <p:spPr>
          <a:xfrm>
            <a:off x="7239000" y="8382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>
            <a:spLocks noChangeAspect="1"/>
          </p:cNvSpPr>
          <p:nvPr/>
        </p:nvSpPr>
        <p:spPr>
          <a:xfrm>
            <a:off x="1905000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sp>
        <p:nvSpPr>
          <p:cNvPr id="17" name="Oval Callout 16"/>
          <p:cNvSpPr>
            <a:spLocks noChangeAspect="1"/>
          </p:cNvSpPr>
          <p:nvPr/>
        </p:nvSpPr>
        <p:spPr>
          <a:xfrm>
            <a:off x="4197823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sp>
        <p:nvSpPr>
          <p:cNvPr id="24" name="Oval Callout 23"/>
          <p:cNvSpPr>
            <a:spLocks noChangeAspect="1"/>
          </p:cNvSpPr>
          <p:nvPr/>
        </p:nvSpPr>
        <p:spPr>
          <a:xfrm>
            <a:off x="6407623" y="35052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</a:t>
            </a:r>
            <a:r>
              <a:rPr lang="en-US" sz="800" dirty="0">
                <a:solidFill>
                  <a:schemeClr val="tx1"/>
                </a:solidFill>
              </a:rPr>
              <a:t>minutes…4 minutes…4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</a:t>
            </a:r>
            <a:r>
              <a:rPr lang="en-US" sz="800" dirty="0" smtClean="0">
                <a:solidFill>
                  <a:schemeClr val="tx1"/>
                </a:solidFill>
              </a:rPr>
              <a:t>minutes…</a:t>
            </a:r>
            <a:r>
              <a:rPr lang="en-US" sz="800" dirty="0">
                <a:solidFill>
                  <a:schemeClr val="tx1"/>
                </a:solidFill>
              </a:rPr>
              <a:t>4 minutes…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569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16" grpId="0" animBg="1"/>
      <p:bldP spid="17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3921" y="152400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Round 2 – “Switch </a:t>
            </a:r>
            <a:r>
              <a:rPr lang="en-US" sz="3200" b="1" i="1" dirty="0" smtClean="0"/>
              <a:t>roles</a:t>
            </a:r>
            <a:r>
              <a:rPr lang="en-US" sz="3200" b="1" dirty="0" smtClean="0"/>
              <a:t>”</a:t>
            </a:r>
            <a:endParaRPr lang="en-US" sz="3200" b="1" dirty="0"/>
          </a:p>
        </p:txBody>
      </p:sp>
      <p:sp>
        <p:nvSpPr>
          <p:cNvPr id="3" name="Oval Callout 2"/>
          <p:cNvSpPr>
            <a:spLocks noChangeAspect="1"/>
          </p:cNvSpPr>
          <p:nvPr/>
        </p:nvSpPr>
        <p:spPr>
          <a:xfrm rot="10800000">
            <a:off x="1447801" y="2666999"/>
            <a:ext cx="1364777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>
            <a:spLocks noChangeAspect="1"/>
          </p:cNvSpPr>
          <p:nvPr/>
        </p:nvSpPr>
        <p:spPr>
          <a:xfrm>
            <a:off x="2843786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Callout 25"/>
          <p:cNvSpPr>
            <a:spLocks noChangeAspect="1"/>
          </p:cNvSpPr>
          <p:nvPr/>
        </p:nvSpPr>
        <p:spPr>
          <a:xfrm>
            <a:off x="5029200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Oval Callout 26"/>
          <p:cNvSpPr>
            <a:spLocks noChangeAspect="1"/>
          </p:cNvSpPr>
          <p:nvPr/>
        </p:nvSpPr>
        <p:spPr>
          <a:xfrm>
            <a:off x="7239000" y="4495800"/>
            <a:ext cx="585214" cy="39209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Callout 15"/>
          <p:cNvSpPr>
            <a:spLocks noChangeAspect="1"/>
          </p:cNvSpPr>
          <p:nvPr/>
        </p:nvSpPr>
        <p:spPr>
          <a:xfrm rot="10800000">
            <a:off x="3664423" y="2666999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>
            <a:spLocks noChangeAspect="1"/>
          </p:cNvSpPr>
          <p:nvPr/>
        </p:nvSpPr>
        <p:spPr>
          <a:xfrm rot="10800000">
            <a:off x="5874223" y="2667000"/>
            <a:ext cx="1364777" cy="91440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7800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664422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74222" y="2667000"/>
            <a:ext cx="1364778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4 minutes…4 minutes…4 minutes…4 minutes…4 minutes…4 minutes…4 minutes…4 minutes…4 minutes…4 minutes…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355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26" grpId="0" animBg="1"/>
      <p:bldP spid="27" grpId="0" animBg="1"/>
      <p:bldP spid="16" grpId="0" animBg="1"/>
      <p:bldP spid="17" grpId="0" animBg="1"/>
      <p:bldP spid="18" grpId="0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>
            <a:spLocks noChangeAspect="1"/>
          </p:cNvSpPr>
          <p:nvPr/>
        </p:nvSpPr>
        <p:spPr>
          <a:xfrm>
            <a:off x="3810000" y="9601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1" y="2590800"/>
            <a:ext cx="6781800" cy="1905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019800" y="9601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1600200" y="9601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3810000" y="4617720"/>
            <a:ext cx="1554480" cy="15544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6019800" y="4617720"/>
            <a:ext cx="1554480" cy="155448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Person </a:t>
            </a:r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Question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569720" y="4617720"/>
            <a:ext cx="1554480" cy="15544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Person 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Question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52400"/>
            <a:ext cx="6218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“Switch </a:t>
            </a:r>
            <a:r>
              <a:rPr lang="en-US" sz="3200" b="1" i="1" dirty="0" smtClean="0"/>
              <a:t>partners</a:t>
            </a:r>
            <a:r>
              <a:rPr lang="en-US" sz="3200" b="1" dirty="0" smtClean="0"/>
              <a:t>!” for Round 3</a:t>
            </a:r>
            <a:endParaRPr lang="en-US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05200" y="173736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5000" y="1752600"/>
            <a:ext cx="0" cy="37490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47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73988E-6 L 0.25173 0.00232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2139E-6 L 0.24167 3.12139E-6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73988E-6 L -0.13142 0.27954 C -0.15902 0.3422 -0.20017 0.37966 -0.24305 0.37966 C -0.29201 0.37966 -0.33107 0.3422 -0.35868 0.27954 L -0.48993 -4.73988E-6 " pathEditMode="relative" rAng="0" ptsTypes="FffFF">
                                      <p:cBhvr>
                                        <p:cTn id="10" dur="4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97" y="18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310" y="76200"/>
            <a:ext cx="767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Meet in question groups for debriefing</a:t>
            </a:r>
            <a:endParaRPr lang="en-US" sz="32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18752" y="1066800"/>
            <a:ext cx="3229696" cy="2590800"/>
            <a:chOff x="518752" y="1066800"/>
            <a:chExt cx="3229696" cy="2590800"/>
          </a:xfrm>
        </p:grpSpPr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914401" y="1219200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1814152" y="1066800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2652352" y="2728552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518752" y="1966552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814152" y="3033352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2652352" y="1219200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124200" y="1981200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914400" y="2728552"/>
              <a:ext cx="624248" cy="6242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2" name="Oval 41"/>
          <p:cNvSpPr>
            <a:spLocks noChangeAspect="1"/>
          </p:cNvSpPr>
          <p:nvPr/>
        </p:nvSpPr>
        <p:spPr>
          <a:xfrm>
            <a:off x="5014552" y="12807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6005152" y="1066800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4572000" y="20427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6767152" y="1295400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7300552" y="19665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6843352" y="28047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5090752" y="27285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5928952" y="3033352"/>
            <a:ext cx="624248" cy="62424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962400" y="3962400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3124200" y="4114800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3124200" y="5547952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862152" y="4191000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4785952" y="5547952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2590800" y="4862152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5319352" y="4876800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3962400" y="5928952"/>
            <a:ext cx="624248" cy="6242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70169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32&quot;&gt;&lt;property id=&quot;20148&quot; value=&quot;5&quot;/&gt;&lt;property id=&quot;20300&quot; value=&quot;Slide 3&quot;/&gt;&lt;property id=&quot;20307&quot; value=&quot;257&quot;/&gt;&lt;/object&gt;&lt;object type=&quot;3&quot; unique_id=&quot;10077&quot;&gt;&lt;property id=&quot;20148&quot; value=&quot;5&quot;/&gt;&lt;property id=&quot;20300&quot; value=&quot;Slide 4&quot;/&gt;&lt;property id=&quot;20307&quot; value=&quot;261&quot;/&gt;&lt;/object&gt;&lt;object type=&quot;3&quot; unique_id=&quot;10078&quot;&gt;&lt;property id=&quot;20148&quot; value=&quot;5&quot;/&gt;&lt;property id=&quot;20300&quot; value=&quot;Slide 5&quot;/&gt;&lt;property id=&quot;20307&quot; value=&quot;260&quot;/&gt;&lt;/object&gt;&lt;object type=&quot;3&quot; unique_id=&quot;10079&quot;&gt;&lt;property id=&quot;20148&quot; value=&quot;5&quot;/&gt;&lt;property id=&quot;20300&quot; value=&quot;Slide 6&quot;/&gt;&lt;property id=&quot;20307&quot; value=&quot;262&quot;/&gt;&lt;/object&gt;&lt;object type=&quot;3&quot; unique_id=&quot;10080&quot;&gt;&lt;property id=&quot;20148&quot; value=&quot;5&quot;/&gt;&lt;property id=&quot;20300&quot; value=&quot;Slide 7&quot;/&gt;&lt;property id=&quot;20307&quot; value=&quot;263&quot;/&gt;&lt;/object&gt;&lt;object type=&quot;3&quot; unique_id=&quot;10081&quot;&gt;&lt;property id=&quot;20148&quot; value=&quot;5&quot;/&gt;&lt;property id=&quot;20300&quot; value=&quot;Slide 8&quot;/&gt;&lt;property id=&quot;20307&quot; value=&quot;264&quot;/&gt;&lt;/object&gt;&lt;object type=&quot;3&quot; unique_id=&quot;10136&quot;&gt;&lt;property id=&quot;20148&quot; value=&quot;5&quot;/&gt;&lt;property id=&quot;20300&quot; value=&quot;Slide 1&quot;/&gt;&lt;property id=&quot;20307&quot; value=&quot;266&quot;/&gt;&lt;/object&gt;&lt;object type=&quot;3&quot; unique_id=&quot;10137&quot;&gt;&lt;property id=&quot;20148&quot; value=&quot;5&quot;/&gt;&lt;property id=&quot;20300&quot; value=&quot;Slide 9&quot;/&gt;&lt;property id=&quot;20307&quot; value=&quot;265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451</Words>
  <Application>Microsoft Office PowerPoint</Application>
  <PresentationFormat>On-screen Show (4:3)</PresentationFormat>
  <Paragraphs>149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Chowning</dc:creator>
  <cp:lastModifiedBy>Carolyn</cp:lastModifiedBy>
  <cp:revision>41</cp:revision>
  <dcterms:created xsi:type="dcterms:W3CDTF">2011-02-28T19:30:02Z</dcterms:created>
  <dcterms:modified xsi:type="dcterms:W3CDTF">2012-05-12T00:49:06Z</dcterms:modified>
</cp:coreProperties>
</file>