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5"/>
  </p:notesMasterIdLst>
  <p:sldIdLst>
    <p:sldId id="260" r:id="rId2"/>
    <p:sldId id="261" r:id="rId3"/>
    <p:sldId id="328" r:id="rId4"/>
    <p:sldId id="296" r:id="rId5"/>
    <p:sldId id="318" r:id="rId6"/>
    <p:sldId id="331" r:id="rId7"/>
    <p:sldId id="330" r:id="rId8"/>
    <p:sldId id="327" r:id="rId9"/>
    <p:sldId id="329" r:id="rId10"/>
    <p:sldId id="332" r:id="rId11"/>
    <p:sldId id="333" r:id="rId12"/>
    <p:sldId id="272" r:id="rId13"/>
    <p:sldId id="316" r:id="rId14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 Estrada" initials="EE" lastIdx="1" clrIdx="0">
    <p:extLst>
      <p:ext uri="{19B8F6BF-5375-455C-9EA6-DF929625EA0E}">
        <p15:presenceInfo xmlns:p15="http://schemas.microsoft.com/office/powerpoint/2012/main" userId="S::eestrada@hscfs.org::658f6da5-36fa-4ca9-9e67-a67b8d1f75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BC6"/>
    <a:srgbClr val="FFCC66"/>
    <a:srgbClr val="BAD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58" autoAdjust="0"/>
  </p:normalViewPr>
  <p:slideViewPr>
    <p:cSldViewPr>
      <p:cViewPr varScale="1">
        <p:scale>
          <a:sx n="80" d="100"/>
          <a:sy n="80" d="100"/>
        </p:scale>
        <p:origin x="15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2F183-983E-46A8-8E2E-811ED5602170}" type="doc">
      <dgm:prSet loTypeId="urn:microsoft.com/office/officeart/2005/8/layout/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1590A-C122-4621-8D9E-4B800DE2378E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After this presentation, participants will be able to:</a:t>
          </a:r>
        </a:p>
      </dgm:t>
    </dgm:pt>
    <dgm:pt modelId="{66FCD402-EE25-4F60-8356-E39320416868}" type="parTrans" cxnId="{84517624-6080-4469-8636-D903337EC860}">
      <dgm:prSet/>
      <dgm:spPr/>
      <dgm:t>
        <a:bodyPr/>
        <a:lstStyle/>
        <a:p>
          <a:endParaRPr lang="en-US" sz="2000"/>
        </a:p>
      </dgm:t>
    </dgm:pt>
    <dgm:pt modelId="{099ED6AC-4F67-4286-8E43-BB8A5F53A699}" type="sibTrans" cxnId="{84517624-6080-4469-8636-D903337EC860}">
      <dgm:prSet/>
      <dgm:spPr/>
      <dgm:t>
        <a:bodyPr/>
        <a:lstStyle/>
        <a:p>
          <a:endParaRPr lang="en-US" sz="2000"/>
        </a:p>
      </dgm:t>
    </dgm:pt>
    <dgm:pt modelId="{B6936F79-8F73-4D96-9C2F-20AE4125CE24}">
      <dgm:prSet custT="1"/>
      <dgm:spPr/>
      <dgm:t>
        <a:bodyPr/>
        <a:lstStyle/>
        <a:p>
          <a:r>
            <a:rPr lang="en-US" sz="2000" b="1" dirty="0">
              <a:latin typeface="Source Sans Pro" panose="020B0503030403020204" pitchFamily="34" charset="0"/>
              <a:ea typeface="Source Sans Pro" panose="020B0503030403020204" pitchFamily="34" charset="0"/>
            </a:rPr>
            <a:t>Identify </a:t>
          </a:r>
          <a:r>
            <a:rPr lang="en-US" sz="2000" b="0" dirty="0">
              <a:latin typeface="Source Sans Pro" panose="020B0503030403020204" pitchFamily="34" charset="0"/>
              <a:ea typeface="Source Sans Pro" panose="020B0503030403020204" pitchFamily="34" charset="0"/>
            </a:rPr>
            <a:t>and describe</a:t>
          </a: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 importance of youth insight in evaluation strategy </a:t>
          </a:r>
        </a:p>
      </dgm:t>
    </dgm:pt>
    <dgm:pt modelId="{83A16128-0897-4548-AFD9-C6A21D4660AC}" type="parTrans" cxnId="{C483F3F5-D2F7-433D-A54C-4EB00FBA9CF3}">
      <dgm:prSet/>
      <dgm:spPr/>
      <dgm:t>
        <a:bodyPr/>
        <a:lstStyle/>
        <a:p>
          <a:endParaRPr lang="en-US" sz="2000"/>
        </a:p>
      </dgm:t>
    </dgm:pt>
    <dgm:pt modelId="{5DC0E385-5C72-433C-9FAF-A8CBC513BF6A}" type="sibTrans" cxnId="{C483F3F5-D2F7-433D-A54C-4EB00FBA9CF3}">
      <dgm:prSet/>
      <dgm:spPr/>
      <dgm:t>
        <a:bodyPr/>
        <a:lstStyle/>
        <a:p>
          <a:endParaRPr lang="en-US" sz="2000"/>
        </a:p>
      </dgm:t>
    </dgm:pt>
    <dgm:pt modelId="{4686BC8A-DFD9-4E0F-822E-A589D030FFCA}" type="pres">
      <dgm:prSet presAssocID="{7D72F183-983E-46A8-8E2E-811ED5602170}" presName="linearFlow" presStyleCnt="0">
        <dgm:presLayoutVars>
          <dgm:dir/>
          <dgm:animLvl val="lvl"/>
          <dgm:resizeHandles val="exact"/>
        </dgm:presLayoutVars>
      </dgm:prSet>
      <dgm:spPr/>
    </dgm:pt>
    <dgm:pt modelId="{7D91F36A-B8CF-471D-8896-2D32B6977870}" type="pres">
      <dgm:prSet presAssocID="{D4F1590A-C122-4621-8D9E-4B800DE2378E}" presName="composite" presStyleCnt="0"/>
      <dgm:spPr/>
    </dgm:pt>
    <dgm:pt modelId="{47DF2201-A49F-4158-A2B7-95D340495E35}" type="pres">
      <dgm:prSet presAssocID="{D4F1590A-C122-4621-8D9E-4B800DE2378E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DAA0AB1A-533D-4061-8C4D-C7C60EAA4220}" type="pres">
      <dgm:prSet presAssocID="{D4F1590A-C122-4621-8D9E-4B800DE2378E}" presName="parSh" presStyleLbl="node1" presStyleIdx="0" presStyleCnt="1"/>
      <dgm:spPr/>
    </dgm:pt>
    <dgm:pt modelId="{F78CD918-98AA-4277-84DD-F6923E2D5257}" type="pres">
      <dgm:prSet presAssocID="{D4F1590A-C122-4621-8D9E-4B800DE2378E}" presName="desTx" presStyleLbl="fgAcc1" presStyleIdx="0" presStyleCnt="1">
        <dgm:presLayoutVars>
          <dgm:bulletEnabled val="1"/>
        </dgm:presLayoutVars>
      </dgm:prSet>
      <dgm:spPr/>
    </dgm:pt>
  </dgm:ptLst>
  <dgm:cxnLst>
    <dgm:cxn modelId="{73AC3718-F0B6-4D82-9525-2C5852C19D38}" type="presOf" srcId="{D4F1590A-C122-4621-8D9E-4B800DE2378E}" destId="{47DF2201-A49F-4158-A2B7-95D340495E35}" srcOrd="0" destOrd="0" presId="urn:microsoft.com/office/officeart/2005/8/layout/process3"/>
    <dgm:cxn modelId="{84517624-6080-4469-8636-D903337EC860}" srcId="{7D72F183-983E-46A8-8E2E-811ED5602170}" destId="{D4F1590A-C122-4621-8D9E-4B800DE2378E}" srcOrd="0" destOrd="0" parTransId="{66FCD402-EE25-4F60-8356-E39320416868}" sibTransId="{099ED6AC-4F67-4286-8E43-BB8A5F53A699}"/>
    <dgm:cxn modelId="{18A1883B-C070-4DB4-A27A-06948E804D62}" type="presOf" srcId="{B6936F79-8F73-4D96-9C2F-20AE4125CE24}" destId="{F78CD918-98AA-4277-84DD-F6923E2D5257}" srcOrd="0" destOrd="0" presId="urn:microsoft.com/office/officeart/2005/8/layout/process3"/>
    <dgm:cxn modelId="{49B2BAE5-4493-4E8B-B59A-5D0C04B67146}" type="presOf" srcId="{D4F1590A-C122-4621-8D9E-4B800DE2378E}" destId="{DAA0AB1A-533D-4061-8C4D-C7C60EAA4220}" srcOrd="1" destOrd="0" presId="urn:microsoft.com/office/officeart/2005/8/layout/process3"/>
    <dgm:cxn modelId="{C483F3F5-D2F7-433D-A54C-4EB00FBA9CF3}" srcId="{D4F1590A-C122-4621-8D9E-4B800DE2378E}" destId="{B6936F79-8F73-4D96-9C2F-20AE4125CE24}" srcOrd="0" destOrd="0" parTransId="{83A16128-0897-4548-AFD9-C6A21D4660AC}" sibTransId="{5DC0E385-5C72-433C-9FAF-A8CBC513BF6A}"/>
    <dgm:cxn modelId="{67B607FD-8175-43CE-9503-388E903D53C5}" type="presOf" srcId="{7D72F183-983E-46A8-8E2E-811ED5602170}" destId="{4686BC8A-DFD9-4E0F-822E-A589D030FFCA}" srcOrd="0" destOrd="0" presId="urn:microsoft.com/office/officeart/2005/8/layout/process3"/>
    <dgm:cxn modelId="{0A1699CD-9BFB-41A6-9ED0-AAC1CE980B9E}" type="presParOf" srcId="{4686BC8A-DFD9-4E0F-822E-A589D030FFCA}" destId="{7D91F36A-B8CF-471D-8896-2D32B6977870}" srcOrd="0" destOrd="0" presId="urn:microsoft.com/office/officeart/2005/8/layout/process3"/>
    <dgm:cxn modelId="{38BEC175-E7D5-40D0-B33A-F72848DC0CBE}" type="presParOf" srcId="{7D91F36A-B8CF-471D-8896-2D32B6977870}" destId="{47DF2201-A49F-4158-A2B7-95D340495E35}" srcOrd="0" destOrd="0" presId="urn:microsoft.com/office/officeart/2005/8/layout/process3"/>
    <dgm:cxn modelId="{BF1F83A5-8AF5-44D0-9B06-8F4143DADD4F}" type="presParOf" srcId="{7D91F36A-B8CF-471D-8896-2D32B6977870}" destId="{DAA0AB1A-533D-4061-8C4D-C7C60EAA4220}" srcOrd="1" destOrd="0" presId="urn:microsoft.com/office/officeart/2005/8/layout/process3"/>
    <dgm:cxn modelId="{94D75DEB-F6CA-4924-9E33-0FFA198811BC}" type="presParOf" srcId="{7D91F36A-B8CF-471D-8896-2D32B6977870}" destId="{F78CD918-98AA-4277-84DD-F6923E2D525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0E778-40DB-4D95-9E8A-B433E99126A7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76CE4-C383-4DAF-96E2-D4AF6A0CEAFB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34 Beds</a:t>
          </a:r>
        </a:p>
      </dgm:t>
    </dgm:pt>
    <dgm:pt modelId="{3EBB9A41-27E5-4679-AA77-C38D875F55DE}" type="parTrans" cxnId="{574F8191-B1B4-4FA4-860D-A1191DC87AB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9B3C8A5-5CA2-4C4C-9F40-7F189BEE8BCC}" type="sibTrans" cxnId="{574F8191-B1B4-4FA4-860D-A1191DC87AB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4C79EE9-FD62-4E5F-B13B-2ED4F0440C70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3 Buildings</a:t>
          </a:r>
        </a:p>
      </dgm:t>
    </dgm:pt>
    <dgm:pt modelId="{B2D23D07-9AB7-49AB-A661-8FE31073BB30}" type="parTrans" cxnId="{84BBDE9F-0216-4612-9B3D-30186ACACAF5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302A41C-8DBE-4B52-B332-EDB5678B69B1}" type="sibTrans" cxnId="{84BBDE9F-0216-4612-9B3D-30186ACACAF5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1480187-3FE8-471C-A42C-D04A44337127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High Behavioral Intensity Youth</a:t>
          </a:r>
        </a:p>
      </dgm:t>
    </dgm:pt>
    <dgm:pt modelId="{C8146B5C-40AB-447B-A44D-2B341FEFEB54}" type="parTrans" cxnId="{E48185F2-EB51-42E2-BD0E-E65BC652C7CD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8700D95-C3F3-4D83-9990-A76C2DF53AEB}" type="sibTrans" cxnId="{E48185F2-EB51-42E2-BD0E-E65BC652C7CD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9DAFF93-CBB6-4336-A326-8319B6085896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11-18 years old</a:t>
          </a:r>
        </a:p>
      </dgm:t>
    </dgm:pt>
    <dgm:pt modelId="{92F62597-0D59-4BBE-8CE6-000C3D0BAF02}" type="parTrans" cxnId="{1F2827D2-23B4-4922-8EDA-4A26FCBC68D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AFE145F-7E23-4F0E-8605-BB630F98D6B6}" type="sibTrans" cxnId="{1F2827D2-23B4-4922-8EDA-4A26FCBC68D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9D89E5C-3675-458D-9D2A-80C19717876A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Predominantly marginalized youth</a:t>
          </a:r>
        </a:p>
      </dgm:t>
    </dgm:pt>
    <dgm:pt modelId="{428F19A8-16A9-4FA8-B071-C99851A96897}" type="parTrans" cxnId="{F392486A-909B-4E59-BA67-A01D46F32AB8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5C57AF6-D19F-4061-BBC4-4D3EE8E45F10}" type="sibTrans" cxnId="{F392486A-909B-4E59-BA67-A01D46F32AB8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87669AA-EE53-4766-B307-86FC4A2937C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Intensive Mental Health Services and Support</a:t>
          </a:r>
        </a:p>
      </dgm:t>
    </dgm:pt>
    <dgm:pt modelId="{7AC8BFDC-7B6F-4CC6-833B-5A613D7222CF}" type="parTrans" cxnId="{C187CFD3-2AE5-4ABB-B7F3-41EECD6B86FB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4BC245F-A71C-4337-A1D6-CEFF14AC5119}" type="sibTrans" cxnId="{C187CFD3-2AE5-4ABB-B7F3-41EECD6B86FB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143298C-1FE3-4159-AE2C-A10491A4EF8A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Clinicians</a:t>
          </a:r>
        </a:p>
      </dgm:t>
    </dgm:pt>
    <dgm:pt modelId="{96DD7A1B-11D6-4047-AFF6-32DBABEA896D}" type="parTrans" cxnId="{D54079B8-4860-4B30-B4B4-64B5F4F41AD6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FCCA98E-5402-4853-BAD0-C59F8E517CB7}" type="sibTrans" cxnId="{D54079B8-4860-4B30-B4B4-64B5F4F41AD6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E285870-E45A-48E6-A026-3F30D26C8E1B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6 Month Length of Stay target</a:t>
          </a:r>
        </a:p>
      </dgm:t>
    </dgm:pt>
    <dgm:pt modelId="{7FD87AF9-3BF2-4459-970C-B9E467F7F755}" type="parTrans" cxnId="{829A53EC-5089-4062-933F-478A02FDF509}">
      <dgm:prSet/>
      <dgm:spPr/>
      <dgm:t>
        <a:bodyPr/>
        <a:lstStyle/>
        <a:p>
          <a:endParaRPr lang="en-US"/>
        </a:p>
      </dgm:t>
    </dgm:pt>
    <dgm:pt modelId="{CB6A0725-A986-407D-9F98-75D28B9C85BB}" type="sibTrans" cxnId="{829A53EC-5089-4062-933F-478A02FDF509}">
      <dgm:prSet/>
      <dgm:spPr/>
      <dgm:t>
        <a:bodyPr/>
        <a:lstStyle/>
        <a:p>
          <a:endParaRPr lang="en-US"/>
        </a:p>
      </dgm:t>
    </dgm:pt>
    <dgm:pt modelId="{49295FE3-0C39-4E00-B408-051C770AD6B8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Facilitators</a:t>
          </a:r>
        </a:p>
      </dgm:t>
    </dgm:pt>
    <dgm:pt modelId="{1ACF0872-DF0D-41E1-A611-7C56DABAEE21}" type="parTrans" cxnId="{93AA579F-FDE9-4E37-87CD-9EF4418983B8}">
      <dgm:prSet/>
      <dgm:spPr/>
      <dgm:t>
        <a:bodyPr/>
        <a:lstStyle/>
        <a:p>
          <a:endParaRPr lang="en-US"/>
        </a:p>
      </dgm:t>
    </dgm:pt>
    <dgm:pt modelId="{7C36DBAF-5FE8-46EC-858A-D7F9B43BC1A7}" type="sibTrans" cxnId="{93AA579F-FDE9-4E37-87CD-9EF4418983B8}">
      <dgm:prSet/>
      <dgm:spPr/>
      <dgm:t>
        <a:bodyPr/>
        <a:lstStyle/>
        <a:p>
          <a:endParaRPr lang="en-US"/>
        </a:p>
      </dgm:t>
    </dgm:pt>
    <dgm:pt modelId="{5A6E22CF-AD29-4440-ADC7-9C0DF22CD049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Parent Partners</a:t>
          </a:r>
        </a:p>
      </dgm:t>
    </dgm:pt>
    <dgm:pt modelId="{CAA8B272-179D-4BDF-81AD-3737ED873685}" type="parTrans" cxnId="{EA4FCBF2-52DB-43E2-A07F-B17B860CBC2D}">
      <dgm:prSet/>
      <dgm:spPr/>
      <dgm:t>
        <a:bodyPr/>
        <a:lstStyle/>
        <a:p>
          <a:endParaRPr lang="en-US"/>
        </a:p>
      </dgm:t>
    </dgm:pt>
    <dgm:pt modelId="{5BA09941-6AAB-4E4D-A0FA-B572E1EC273E}" type="sibTrans" cxnId="{EA4FCBF2-52DB-43E2-A07F-B17B860CBC2D}">
      <dgm:prSet/>
      <dgm:spPr/>
      <dgm:t>
        <a:bodyPr/>
        <a:lstStyle/>
        <a:p>
          <a:endParaRPr lang="en-US"/>
        </a:p>
      </dgm:t>
    </dgm:pt>
    <dgm:pt modelId="{F3662F05-3222-489A-83FD-1DAADEAE2636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Generally male</a:t>
          </a:r>
        </a:p>
      </dgm:t>
    </dgm:pt>
    <dgm:pt modelId="{E7178F8F-2D44-4A6A-97EC-64CC83D38F16}" type="parTrans" cxnId="{C5F5F95B-C72D-45B7-B920-62BF913A6519}">
      <dgm:prSet/>
      <dgm:spPr/>
      <dgm:t>
        <a:bodyPr/>
        <a:lstStyle/>
        <a:p>
          <a:endParaRPr lang="en-US"/>
        </a:p>
      </dgm:t>
    </dgm:pt>
    <dgm:pt modelId="{C0C7D3B2-4C38-4C96-B2FD-10DABE81E6E7}" type="sibTrans" cxnId="{C5F5F95B-C72D-45B7-B920-62BF913A6519}">
      <dgm:prSet/>
      <dgm:spPr/>
      <dgm:t>
        <a:bodyPr/>
        <a:lstStyle/>
        <a:p>
          <a:endParaRPr lang="en-US"/>
        </a:p>
      </dgm:t>
    </dgm:pt>
    <dgm:pt modelId="{818B9069-F3E9-4577-829A-98208057B900}">
      <dgm:prSet phldrT="[Text]" custT="1"/>
      <dgm:spPr>
        <a:noFill/>
      </dgm:spPr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Youth Advocates</a:t>
          </a:r>
        </a:p>
      </dgm:t>
    </dgm:pt>
    <dgm:pt modelId="{DD966DCA-0B6B-4F44-9BEE-45564DFBC9F6}" type="parTrans" cxnId="{5E314623-8CDB-458C-BCE6-3C141C4E4772}">
      <dgm:prSet/>
      <dgm:spPr/>
      <dgm:t>
        <a:bodyPr/>
        <a:lstStyle/>
        <a:p>
          <a:endParaRPr lang="en-US"/>
        </a:p>
      </dgm:t>
    </dgm:pt>
    <dgm:pt modelId="{0B797FCF-D4F2-41CC-A625-BB7C65A3EC58}" type="sibTrans" cxnId="{5E314623-8CDB-458C-BCE6-3C141C4E4772}">
      <dgm:prSet/>
      <dgm:spPr/>
      <dgm:t>
        <a:bodyPr/>
        <a:lstStyle/>
        <a:p>
          <a:endParaRPr lang="en-US"/>
        </a:p>
      </dgm:t>
    </dgm:pt>
    <dgm:pt modelId="{B44545F3-34F8-43AC-BAE6-56D1B78CE4B1}" type="pres">
      <dgm:prSet presAssocID="{C000E778-40DB-4D95-9E8A-B433E99126A7}" presName="Name0" presStyleCnt="0">
        <dgm:presLayoutVars>
          <dgm:dir/>
          <dgm:animLvl val="lvl"/>
          <dgm:resizeHandles val="exact"/>
        </dgm:presLayoutVars>
      </dgm:prSet>
      <dgm:spPr/>
    </dgm:pt>
    <dgm:pt modelId="{F4383661-EE59-475C-8940-F19F3F1E195B}" type="pres">
      <dgm:prSet presAssocID="{C87669AA-EE53-4766-B307-86FC4A2937C2}" presName="composite" presStyleCnt="0"/>
      <dgm:spPr/>
    </dgm:pt>
    <dgm:pt modelId="{5B5FB1D3-AB6F-44BA-82A9-174B6B8187B2}" type="pres">
      <dgm:prSet presAssocID="{C87669AA-EE53-4766-B307-86FC4A2937C2}" presName="parTx" presStyleLbl="alignNode1" presStyleIdx="0" presStyleCnt="3" custLinFactNeighborX="-1" custLinFactNeighborY="-8657">
        <dgm:presLayoutVars>
          <dgm:chMax val="0"/>
          <dgm:chPref val="0"/>
          <dgm:bulletEnabled val="1"/>
        </dgm:presLayoutVars>
      </dgm:prSet>
      <dgm:spPr/>
    </dgm:pt>
    <dgm:pt modelId="{7457A53C-7E3C-4A13-A709-C0D5494FEAC6}" type="pres">
      <dgm:prSet presAssocID="{C87669AA-EE53-4766-B307-86FC4A2937C2}" presName="desTx" presStyleLbl="alignAccFollowNode1" presStyleIdx="0" presStyleCnt="3">
        <dgm:presLayoutVars>
          <dgm:bulletEnabled val="1"/>
        </dgm:presLayoutVars>
      </dgm:prSet>
      <dgm:spPr/>
    </dgm:pt>
    <dgm:pt modelId="{6D843734-7FFB-45DF-84C4-4315024FCE1F}" type="pres">
      <dgm:prSet presAssocID="{F4BC245F-A71C-4337-A1D6-CEFF14AC5119}" presName="space" presStyleCnt="0"/>
      <dgm:spPr/>
    </dgm:pt>
    <dgm:pt modelId="{F4C4AF28-65D8-4532-B76A-D2E3C277AC81}" type="pres">
      <dgm:prSet presAssocID="{01480187-3FE8-471C-A42C-D04A44337127}" presName="composite" presStyleCnt="0"/>
      <dgm:spPr/>
    </dgm:pt>
    <dgm:pt modelId="{0ABC3FDA-A006-43BD-BF96-CD30D6DFB185}" type="pres">
      <dgm:prSet presAssocID="{01480187-3FE8-471C-A42C-D04A443371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088493-9F05-4C4B-A430-87A4B4AE861C}" type="pres">
      <dgm:prSet presAssocID="{01480187-3FE8-471C-A42C-D04A44337127}" presName="desTx" presStyleLbl="alignAccFollowNode1" presStyleIdx="1" presStyleCnt="3">
        <dgm:presLayoutVars>
          <dgm:bulletEnabled val="1"/>
        </dgm:presLayoutVars>
      </dgm:prSet>
      <dgm:spPr/>
    </dgm:pt>
    <dgm:pt modelId="{190B30FD-A789-4C90-9D04-4CFFAFB42577}" type="pres">
      <dgm:prSet presAssocID="{E8700D95-C3F3-4D83-9990-A76C2DF53AEB}" presName="space" presStyleCnt="0"/>
      <dgm:spPr/>
    </dgm:pt>
    <dgm:pt modelId="{8849B954-E682-421F-95CB-DE6D935D593D}" type="pres">
      <dgm:prSet presAssocID="{B4076CE4-C383-4DAF-96E2-D4AF6A0CEAFB}" presName="composite" presStyleCnt="0"/>
      <dgm:spPr/>
    </dgm:pt>
    <dgm:pt modelId="{7B63FC78-0E87-42E8-AB92-CCD98948F3EA}" type="pres">
      <dgm:prSet presAssocID="{B4076CE4-C383-4DAF-96E2-D4AF6A0CEA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8B94C57-83CF-49F1-9581-DF0765DA2453}" type="pres">
      <dgm:prSet presAssocID="{B4076CE4-C383-4DAF-96E2-D4AF6A0CEAF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383A08-C5C2-4FE9-8173-310AC8CDA446}" type="presOf" srcId="{818B9069-F3E9-4577-829A-98208057B900}" destId="{7457A53C-7E3C-4A13-A709-C0D5494FEAC6}" srcOrd="0" destOrd="3" presId="urn:microsoft.com/office/officeart/2005/8/layout/hList1"/>
    <dgm:cxn modelId="{4ADC600A-6C1F-4D64-B3FC-6AB577CBBCFF}" type="presOf" srcId="{01480187-3FE8-471C-A42C-D04A44337127}" destId="{0ABC3FDA-A006-43BD-BF96-CD30D6DFB185}" srcOrd="0" destOrd="0" presId="urn:microsoft.com/office/officeart/2005/8/layout/hList1"/>
    <dgm:cxn modelId="{79FFA519-6401-4EF9-AFBD-9999B141AFB1}" type="presOf" srcId="{B4076CE4-C383-4DAF-96E2-D4AF6A0CEAFB}" destId="{7B63FC78-0E87-42E8-AB92-CCD98948F3EA}" srcOrd="0" destOrd="0" presId="urn:microsoft.com/office/officeart/2005/8/layout/hList1"/>
    <dgm:cxn modelId="{5E314623-8CDB-458C-BCE6-3C141C4E4772}" srcId="{C87669AA-EE53-4766-B307-86FC4A2937C2}" destId="{818B9069-F3E9-4577-829A-98208057B900}" srcOrd="3" destOrd="0" parTransId="{DD966DCA-0B6B-4F44-9BEE-45564DFBC9F6}" sibTransId="{0B797FCF-D4F2-41CC-A625-BB7C65A3EC58}"/>
    <dgm:cxn modelId="{348ABF34-FA8C-42E4-A99F-CD7944595309}" type="presOf" srcId="{49295FE3-0C39-4E00-B408-051C770AD6B8}" destId="{7457A53C-7E3C-4A13-A709-C0D5494FEAC6}" srcOrd="0" destOrd="1" presId="urn:microsoft.com/office/officeart/2005/8/layout/hList1"/>
    <dgm:cxn modelId="{C5F5F95B-C72D-45B7-B920-62BF913A6519}" srcId="{01480187-3FE8-471C-A42C-D04A44337127}" destId="{F3662F05-3222-489A-83FD-1DAADEAE2636}" srcOrd="2" destOrd="0" parTransId="{E7178F8F-2D44-4A6A-97EC-64CC83D38F16}" sibTransId="{C0C7D3B2-4C38-4C96-B2FD-10DABE81E6E7}"/>
    <dgm:cxn modelId="{F392486A-909B-4E59-BA67-A01D46F32AB8}" srcId="{01480187-3FE8-471C-A42C-D04A44337127}" destId="{B9D89E5C-3675-458D-9D2A-80C19717876A}" srcOrd="1" destOrd="0" parTransId="{428F19A8-16A9-4FA8-B071-C99851A96897}" sibTransId="{65C57AF6-D19F-4061-BBC4-4D3EE8E45F10}"/>
    <dgm:cxn modelId="{56CE4674-63D4-496E-AC6B-742F3150A81A}" type="presOf" srcId="{49DAFF93-CBB6-4336-A326-8319B6085896}" destId="{74088493-9F05-4C4B-A430-87A4B4AE861C}" srcOrd="0" destOrd="0" presId="urn:microsoft.com/office/officeart/2005/8/layout/hList1"/>
    <dgm:cxn modelId="{1C0FAA84-6EC6-4C41-B2D6-3FA890B82D44}" type="presOf" srcId="{F3662F05-3222-489A-83FD-1DAADEAE2636}" destId="{74088493-9F05-4C4B-A430-87A4B4AE861C}" srcOrd="0" destOrd="2" presId="urn:microsoft.com/office/officeart/2005/8/layout/hList1"/>
    <dgm:cxn modelId="{2241128C-54C4-40B9-8E10-142755AE70A1}" type="presOf" srcId="{94C79EE9-FD62-4E5F-B13B-2ED4F0440C70}" destId="{78B94C57-83CF-49F1-9581-DF0765DA2453}" srcOrd="0" destOrd="0" presId="urn:microsoft.com/office/officeart/2005/8/layout/hList1"/>
    <dgm:cxn modelId="{973F8C8C-81CB-43C2-B0F9-FA421C9FC33D}" type="presOf" srcId="{C000E778-40DB-4D95-9E8A-B433E99126A7}" destId="{B44545F3-34F8-43AC-BAE6-56D1B78CE4B1}" srcOrd="0" destOrd="0" presId="urn:microsoft.com/office/officeart/2005/8/layout/hList1"/>
    <dgm:cxn modelId="{574F8191-B1B4-4FA4-860D-A1191DC87ABE}" srcId="{C000E778-40DB-4D95-9E8A-B433E99126A7}" destId="{B4076CE4-C383-4DAF-96E2-D4AF6A0CEAFB}" srcOrd="2" destOrd="0" parTransId="{3EBB9A41-27E5-4679-AA77-C38D875F55DE}" sibTransId="{A9B3C8A5-5CA2-4C4C-9F40-7F189BEE8BCC}"/>
    <dgm:cxn modelId="{93AA579F-FDE9-4E37-87CD-9EF4418983B8}" srcId="{C87669AA-EE53-4766-B307-86FC4A2937C2}" destId="{49295FE3-0C39-4E00-B408-051C770AD6B8}" srcOrd="1" destOrd="0" parTransId="{1ACF0872-DF0D-41E1-A611-7C56DABAEE21}" sibTransId="{7C36DBAF-5FE8-46EC-858A-D7F9B43BC1A7}"/>
    <dgm:cxn modelId="{84BBDE9F-0216-4612-9B3D-30186ACACAF5}" srcId="{B4076CE4-C383-4DAF-96E2-D4AF6A0CEAFB}" destId="{94C79EE9-FD62-4E5F-B13B-2ED4F0440C70}" srcOrd="0" destOrd="0" parTransId="{B2D23D07-9AB7-49AB-A661-8FE31073BB30}" sibTransId="{7302A41C-8DBE-4B52-B332-EDB5678B69B1}"/>
    <dgm:cxn modelId="{940093A8-096A-4898-AA9C-995782C27298}" type="presOf" srcId="{8143298C-1FE3-4159-AE2C-A10491A4EF8A}" destId="{7457A53C-7E3C-4A13-A709-C0D5494FEAC6}" srcOrd="0" destOrd="0" presId="urn:microsoft.com/office/officeart/2005/8/layout/hList1"/>
    <dgm:cxn modelId="{D54079B8-4860-4B30-B4B4-64B5F4F41AD6}" srcId="{C87669AA-EE53-4766-B307-86FC4A2937C2}" destId="{8143298C-1FE3-4159-AE2C-A10491A4EF8A}" srcOrd="0" destOrd="0" parTransId="{96DD7A1B-11D6-4047-AFF6-32DBABEA896D}" sibTransId="{3FCCA98E-5402-4853-BAD0-C59F8E517CB7}"/>
    <dgm:cxn modelId="{E78D49BB-8F9B-45FB-8F06-74625BD66F0D}" type="presOf" srcId="{B9D89E5C-3675-458D-9D2A-80C19717876A}" destId="{74088493-9F05-4C4B-A430-87A4B4AE861C}" srcOrd="0" destOrd="1" presId="urn:microsoft.com/office/officeart/2005/8/layout/hList1"/>
    <dgm:cxn modelId="{088C79BB-24DA-4256-9367-A1CA81F97A65}" type="presOf" srcId="{5A6E22CF-AD29-4440-ADC7-9C0DF22CD049}" destId="{7457A53C-7E3C-4A13-A709-C0D5494FEAC6}" srcOrd="0" destOrd="2" presId="urn:microsoft.com/office/officeart/2005/8/layout/hList1"/>
    <dgm:cxn modelId="{1F2827D2-23B4-4922-8EDA-4A26FCBC68D0}" srcId="{01480187-3FE8-471C-A42C-D04A44337127}" destId="{49DAFF93-CBB6-4336-A326-8319B6085896}" srcOrd="0" destOrd="0" parTransId="{92F62597-0D59-4BBE-8CE6-000C3D0BAF02}" sibTransId="{8AFE145F-7E23-4F0E-8605-BB630F98D6B6}"/>
    <dgm:cxn modelId="{C187CFD3-2AE5-4ABB-B7F3-41EECD6B86FB}" srcId="{C000E778-40DB-4D95-9E8A-B433E99126A7}" destId="{C87669AA-EE53-4766-B307-86FC4A2937C2}" srcOrd="0" destOrd="0" parTransId="{7AC8BFDC-7B6F-4CC6-833B-5A613D7222CF}" sibTransId="{F4BC245F-A71C-4337-A1D6-CEFF14AC5119}"/>
    <dgm:cxn modelId="{A4E282E2-C5DF-4E5A-8C86-BCC0128FA443}" type="presOf" srcId="{C87669AA-EE53-4766-B307-86FC4A2937C2}" destId="{5B5FB1D3-AB6F-44BA-82A9-174B6B8187B2}" srcOrd="0" destOrd="0" presId="urn:microsoft.com/office/officeart/2005/8/layout/hList1"/>
    <dgm:cxn modelId="{829A53EC-5089-4062-933F-478A02FDF509}" srcId="{B4076CE4-C383-4DAF-96E2-D4AF6A0CEAFB}" destId="{8E285870-E45A-48E6-A026-3F30D26C8E1B}" srcOrd="1" destOrd="0" parTransId="{7FD87AF9-3BF2-4459-970C-B9E467F7F755}" sibTransId="{CB6A0725-A986-407D-9F98-75D28B9C85BB}"/>
    <dgm:cxn modelId="{2E99B9F0-CD0C-4330-903F-B5471BF38F1C}" type="presOf" srcId="{8E285870-E45A-48E6-A026-3F30D26C8E1B}" destId="{78B94C57-83CF-49F1-9581-DF0765DA2453}" srcOrd="0" destOrd="1" presId="urn:microsoft.com/office/officeart/2005/8/layout/hList1"/>
    <dgm:cxn modelId="{E48185F2-EB51-42E2-BD0E-E65BC652C7CD}" srcId="{C000E778-40DB-4D95-9E8A-B433E99126A7}" destId="{01480187-3FE8-471C-A42C-D04A44337127}" srcOrd="1" destOrd="0" parTransId="{C8146B5C-40AB-447B-A44D-2B341FEFEB54}" sibTransId="{E8700D95-C3F3-4D83-9990-A76C2DF53AEB}"/>
    <dgm:cxn modelId="{EA4FCBF2-52DB-43E2-A07F-B17B860CBC2D}" srcId="{C87669AA-EE53-4766-B307-86FC4A2937C2}" destId="{5A6E22CF-AD29-4440-ADC7-9C0DF22CD049}" srcOrd="2" destOrd="0" parTransId="{CAA8B272-179D-4BDF-81AD-3737ED873685}" sibTransId="{5BA09941-6AAB-4E4D-A0FA-B572E1EC273E}"/>
    <dgm:cxn modelId="{E5CE344A-24F5-460E-ABA4-556BDE60E6D2}" type="presParOf" srcId="{B44545F3-34F8-43AC-BAE6-56D1B78CE4B1}" destId="{F4383661-EE59-475C-8940-F19F3F1E195B}" srcOrd="0" destOrd="0" presId="urn:microsoft.com/office/officeart/2005/8/layout/hList1"/>
    <dgm:cxn modelId="{B2709F52-06AA-47AA-B12B-C58687C483C5}" type="presParOf" srcId="{F4383661-EE59-475C-8940-F19F3F1E195B}" destId="{5B5FB1D3-AB6F-44BA-82A9-174B6B8187B2}" srcOrd="0" destOrd="0" presId="urn:microsoft.com/office/officeart/2005/8/layout/hList1"/>
    <dgm:cxn modelId="{76A87589-9886-4AF0-B692-D1903F4F6FBA}" type="presParOf" srcId="{F4383661-EE59-475C-8940-F19F3F1E195B}" destId="{7457A53C-7E3C-4A13-A709-C0D5494FEAC6}" srcOrd="1" destOrd="0" presId="urn:microsoft.com/office/officeart/2005/8/layout/hList1"/>
    <dgm:cxn modelId="{0A468CC6-A831-4797-9EF2-9ABEE20D931F}" type="presParOf" srcId="{B44545F3-34F8-43AC-BAE6-56D1B78CE4B1}" destId="{6D843734-7FFB-45DF-84C4-4315024FCE1F}" srcOrd="1" destOrd="0" presId="urn:microsoft.com/office/officeart/2005/8/layout/hList1"/>
    <dgm:cxn modelId="{7F58E466-0FB6-4F42-ACA3-F6964173880F}" type="presParOf" srcId="{B44545F3-34F8-43AC-BAE6-56D1B78CE4B1}" destId="{F4C4AF28-65D8-4532-B76A-D2E3C277AC81}" srcOrd="2" destOrd="0" presId="urn:microsoft.com/office/officeart/2005/8/layout/hList1"/>
    <dgm:cxn modelId="{05005C0E-E9EE-4098-90C7-63D2EAD0C914}" type="presParOf" srcId="{F4C4AF28-65D8-4532-B76A-D2E3C277AC81}" destId="{0ABC3FDA-A006-43BD-BF96-CD30D6DFB185}" srcOrd="0" destOrd="0" presId="urn:microsoft.com/office/officeart/2005/8/layout/hList1"/>
    <dgm:cxn modelId="{FAE26513-BF58-41FE-9B2F-8F5F77B9833B}" type="presParOf" srcId="{F4C4AF28-65D8-4532-B76A-D2E3C277AC81}" destId="{74088493-9F05-4C4B-A430-87A4B4AE861C}" srcOrd="1" destOrd="0" presId="urn:microsoft.com/office/officeart/2005/8/layout/hList1"/>
    <dgm:cxn modelId="{E7A4FE71-7302-493B-8689-C2FB4673DB22}" type="presParOf" srcId="{B44545F3-34F8-43AC-BAE6-56D1B78CE4B1}" destId="{190B30FD-A789-4C90-9D04-4CFFAFB42577}" srcOrd="3" destOrd="0" presId="urn:microsoft.com/office/officeart/2005/8/layout/hList1"/>
    <dgm:cxn modelId="{3427A653-0D7B-49F5-93C2-B6012331EBF6}" type="presParOf" srcId="{B44545F3-34F8-43AC-BAE6-56D1B78CE4B1}" destId="{8849B954-E682-421F-95CB-DE6D935D593D}" srcOrd="4" destOrd="0" presId="urn:microsoft.com/office/officeart/2005/8/layout/hList1"/>
    <dgm:cxn modelId="{58867C14-1E13-4723-B12D-5DB8A1EC95FD}" type="presParOf" srcId="{8849B954-E682-421F-95CB-DE6D935D593D}" destId="{7B63FC78-0E87-42E8-AB92-CCD98948F3EA}" srcOrd="0" destOrd="0" presId="urn:microsoft.com/office/officeart/2005/8/layout/hList1"/>
    <dgm:cxn modelId="{1A2EDE81-CD63-4EB9-AB31-DCAB6CBCE744}" type="presParOf" srcId="{8849B954-E682-421F-95CB-DE6D935D593D}" destId="{78B94C57-83CF-49F1-9581-DF0765DA24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0E6B3-2ABD-4909-BDC6-15BD95D651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39A94-E06C-4F81-B499-2335020DE803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Youth-guided</a:t>
          </a:r>
        </a:p>
      </dgm:t>
    </dgm:pt>
    <dgm:pt modelId="{AFEC4315-4CBF-4491-A39F-E1C144F3D57A}" type="parTrans" cxnId="{25FCCBB6-B9E5-4B4B-A652-84114A108D75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18A0AFB8-97FE-47EE-9443-EE8A5D79FB63}" type="sibTrans" cxnId="{25FCCBB6-B9E5-4B4B-A652-84114A108D75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1C4B2745-7DDA-4FB7-96C5-AC5E9CE1F509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Permanency focused</a:t>
          </a:r>
        </a:p>
      </dgm:t>
    </dgm:pt>
    <dgm:pt modelId="{71FC067C-0AF5-4065-9CDD-335BD6C86902}" type="parTrans" cxnId="{03A440B0-0CE0-4BED-92CF-A3103970F7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5D184664-033D-4F41-BFF3-9F17005F7C6F}" type="sibTrans" cxnId="{03A440B0-0CE0-4BED-92CF-A3103970F7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CD0EB65-FDCF-4F26-8583-92B9C6FEA39B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Family-driven</a:t>
          </a:r>
        </a:p>
      </dgm:t>
    </dgm:pt>
    <dgm:pt modelId="{0935E265-118B-4949-A7EE-1F4B35D67ADD}" type="sibTrans" cxnId="{89296D3A-CF40-4813-91F6-72C13F678AAD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11AEFF27-3F4F-4FF9-B3BA-0C3B100343A4}" type="parTrans" cxnId="{89296D3A-CF40-4813-91F6-72C13F678AAD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3AA71B0D-634E-4C95-90E6-B58DD4696854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Emphasis on reconnecting with family and relatives</a:t>
          </a:r>
        </a:p>
      </dgm:t>
    </dgm:pt>
    <dgm:pt modelId="{6C3042CE-612C-4645-9C38-A25D31AE7BC3}" type="parTrans" cxnId="{88A541E5-53A2-41BE-AF5E-C5D1C232A28C}">
      <dgm:prSet/>
      <dgm:spPr/>
      <dgm:t>
        <a:bodyPr/>
        <a:lstStyle/>
        <a:p>
          <a:endParaRPr lang="en-US"/>
        </a:p>
      </dgm:t>
    </dgm:pt>
    <dgm:pt modelId="{249CDDCC-E7C1-42D4-AE55-6B5CB30D6E87}" type="sibTrans" cxnId="{88A541E5-53A2-41BE-AF5E-C5D1C232A28C}">
      <dgm:prSet/>
      <dgm:spPr/>
      <dgm:t>
        <a:bodyPr/>
        <a:lstStyle/>
        <a:p>
          <a:endParaRPr lang="en-US"/>
        </a:p>
      </dgm:t>
    </dgm:pt>
    <dgm:pt modelId="{E26D67B4-181B-47EA-B3FA-4820307C9B3D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Inclusion of youth perspective </a:t>
          </a:r>
        </a:p>
      </dgm:t>
    </dgm:pt>
    <dgm:pt modelId="{313C4A6B-2135-4DA5-BE7A-143BE165079A}" type="parTrans" cxnId="{ECF9C3C3-3C07-4E64-B88F-1A6518F46084}">
      <dgm:prSet/>
      <dgm:spPr/>
      <dgm:t>
        <a:bodyPr/>
        <a:lstStyle/>
        <a:p>
          <a:endParaRPr lang="en-US"/>
        </a:p>
      </dgm:t>
    </dgm:pt>
    <dgm:pt modelId="{1D49C3E0-0A9D-4590-934D-24C13EE8E03E}" type="sibTrans" cxnId="{ECF9C3C3-3C07-4E64-B88F-1A6518F46084}">
      <dgm:prSet/>
      <dgm:spPr/>
      <dgm:t>
        <a:bodyPr/>
        <a:lstStyle/>
        <a:p>
          <a:endParaRPr lang="en-US"/>
        </a:p>
      </dgm:t>
    </dgm:pt>
    <dgm:pt modelId="{A7B0767F-E625-4392-9FF9-E2F20AA2EFDF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Services aim for successful return to live with family</a:t>
          </a:r>
        </a:p>
      </dgm:t>
    </dgm:pt>
    <dgm:pt modelId="{68456C21-BD04-4266-B176-440DE011A0C4}" type="parTrans" cxnId="{7D18121A-F541-44C3-9B01-DB49C3832065}">
      <dgm:prSet/>
      <dgm:spPr/>
      <dgm:t>
        <a:bodyPr/>
        <a:lstStyle/>
        <a:p>
          <a:endParaRPr lang="en-US"/>
        </a:p>
      </dgm:t>
    </dgm:pt>
    <dgm:pt modelId="{0C3F42C7-52C3-42B1-BC8E-44033B1FD113}" type="sibTrans" cxnId="{7D18121A-F541-44C3-9B01-DB49C3832065}">
      <dgm:prSet/>
      <dgm:spPr/>
      <dgm:t>
        <a:bodyPr/>
        <a:lstStyle/>
        <a:p>
          <a:endParaRPr lang="en-US"/>
        </a:p>
      </dgm:t>
    </dgm:pt>
    <dgm:pt modelId="{884AA43B-3339-476B-B5AF-A16401DABC13}" type="pres">
      <dgm:prSet presAssocID="{A5A0E6B3-2ABD-4909-BDC6-15BD95D65195}" presName="linear" presStyleCnt="0">
        <dgm:presLayoutVars>
          <dgm:dir/>
          <dgm:animLvl val="lvl"/>
          <dgm:resizeHandles val="exact"/>
        </dgm:presLayoutVars>
      </dgm:prSet>
      <dgm:spPr/>
    </dgm:pt>
    <dgm:pt modelId="{CB07D699-E317-4DD7-9F56-4DE2725933B3}" type="pres">
      <dgm:prSet presAssocID="{ECD0EB65-FDCF-4F26-8583-92B9C6FEA39B}" presName="parentLin" presStyleCnt="0"/>
      <dgm:spPr/>
    </dgm:pt>
    <dgm:pt modelId="{6ECDBD1F-148B-481D-B68F-0222D041811B}" type="pres">
      <dgm:prSet presAssocID="{ECD0EB65-FDCF-4F26-8583-92B9C6FEA39B}" presName="parentLeftMargin" presStyleLbl="node1" presStyleIdx="0" presStyleCnt="3"/>
      <dgm:spPr/>
    </dgm:pt>
    <dgm:pt modelId="{9690F9D7-055A-4AC5-8B9A-583820D5367E}" type="pres">
      <dgm:prSet presAssocID="{ECD0EB65-FDCF-4F26-8583-92B9C6FEA3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8482BC-B89B-4CC1-ADC4-2B283C18FB02}" type="pres">
      <dgm:prSet presAssocID="{ECD0EB65-FDCF-4F26-8583-92B9C6FEA39B}" presName="negativeSpace" presStyleCnt="0"/>
      <dgm:spPr/>
    </dgm:pt>
    <dgm:pt modelId="{058D88B6-8436-4B02-AE3B-EA64FC5196BF}" type="pres">
      <dgm:prSet presAssocID="{ECD0EB65-FDCF-4F26-8583-92B9C6FEA39B}" presName="childText" presStyleLbl="conFgAcc1" presStyleIdx="0" presStyleCnt="3">
        <dgm:presLayoutVars>
          <dgm:bulletEnabled val="1"/>
        </dgm:presLayoutVars>
      </dgm:prSet>
      <dgm:spPr/>
    </dgm:pt>
    <dgm:pt modelId="{C5A0764A-E184-4984-BE3E-5EF563362ADE}" type="pres">
      <dgm:prSet presAssocID="{0935E265-118B-4949-A7EE-1F4B35D67ADD}" presName="spaceBetweenRectangles" presStyleCnt="0"/>
      <dgm:spPr/>
    </dgm:pt>
    <dgm:pt modelId="{8302D696-B251-4817-B814-4A0F7A0ADA4D}" type="pres">
      <dgm:prSet presAssocID="{6CC39A94-E06C-4F81-B499-2335020DE803}" presName="parentLin" presStyleCnt="0"/>
      <dgm:spPr/>
    </dgm:pt>
    <dgm:pt modelId="{0F1CAB41-8AAA-41FC-A3D5-1C61D0E2C96D}" type="pres">
      <dgm:prSet presAssocID="{6CC39A94-E06C-4F81-B499-2335020DE803}" presName="parentLeftMargin" presStyleLbl="node1" presStyleIdx="0" presStyleCnt="3"/>
      <dgm:spPr/>
    </dgm:pt>
    <dgm:pt modelId="{7718151A-9DDD-41E8-90A1-81E5BEB7ADBF}" type="pres">
      <dgm:prSet presAssocID="{6CC39A94-E06C-4F81-B499-2335020DE8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E7FEB9-68D9-4725-9E75-841875234AA5}" type="pres">
      <dgm:prSet presAssocID="{6CC39A94-E06C-4F81-B499-2335020DE803}" presName="negativeSpace" presStyleCnt="0"/>
      <dgm:spPr/>
    </dgm:pt>
    <dgm:pt modelId="{D398EBA0-E570-4800-8262-D4D2196F4F64}" type="pres">
      <dgm:prSet presAssocID="{6CC39A94-E06C-4F81-B499-2335020DE803}" presName="childText" presStyleLbl="conFgAcc1" presStyleIdx="1" presStyleCnt="3">
        <dgm:presLayoutVars>
          <dgm:bulletEnabled val="1"/>
        </dgm:presLayoutVars>
      </dgm:prSet>
      <dgm:spPr/>
    </dgm:pt>
    <dgm:pt modelId="{AD564AB9-2F60-454C-917C-0578B812C551}" type="pres">
      <dgm:prSet presAssocID="{18A0AFB8-97FE-47EE-9443-EE8A5D79FB63}" presName="spaceBetweenRectangles" presStyleCnt="0"/>
      <dgm:spPr/>
    </dgm:pt>
    <dgm:pt modelId="{83A509C0-7826-4B05-B85C-5BAD36B68AF6}" type="pres">
      <dgm:prSet presAssocID="{1C4B2745-7DDA-4FB7-96C5-AC5E9CE1F509}" presName="parentLin" presStyleCnt="0"/>
      <dgm:spPr/>
    </dgm:pt>
    <dgm:pt modelId="{CDC6C937-203E-44FF-BEAB-E1B05524C990}" type="pres">
      <dgm:prSet presAssocID="{1C4B2745-7DDA-4FB7-96C5-AC5E9CE1F509}" presName="parentLeftMargin" presStyleLbl="node1" presStyleIdx="1" presStyleCnt="3"/>
      <dgm:spPr/>
    </dgm:pt>
    <dgm:pt modelId="{EFA27B3C-8646-4378-8464-134A0AE7AB4A}" type="pres">
      <dgm:prSet presAssocID="{1C4B2745-7DDA-4FB7-96C5-AC5E9CE1F5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2D9243-D195-42D9-9453-B627AA31C23E}" type="pres">
      <dgm:prSet presAssocID="{1C4B2745-7DDA-4FB7-96C5-AC5E9CE1F509}" presName="negativeSpace" presStyleCnt="0"/>
      <dgm:spPr/>
    </dgm:pt>
    <dgm:pt modelId="{50DE3905-6B4B-4136-96EA-67D9F02F2F26}" type="pres">
      <dgm:prSet presAssocID="{1C4B2745-7DDA-4FB7-96C5-AC5E9CE1F5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1C9D02-CB2E-4635-89DC-2D8E83C05D97}" type="presOf" srcId="{6CC39A94-E06C-4F81-B499-2335020DE803}" destId="{0F1CAB41-8AAA-41FC-A3D5-1C61D0E2C96D}" srcOrd="0" destOrd="0" presId="urn:microsoft.com/office/officeart/2005/8/layout/list1"/>
    <dgm:cxn modelId="{7D18121A-F541-44C3-9B01-DB49C3832065}" srcId="{1C4B2745-7DDA-4FB7-96C5-AC5E9CE1F509}" destId="{A7B0767F-E625-4392-9FF9-E2F20AA2EFDF}" srcOrd="0" destOrd="0" parTransId="{68456C21-BD04-4266-B176-440DE011A0C4}" sibTransId="{0C3F42C7-52C3-42B1-BC8E-44033B1FD113}"/>
    <dgm:cxn modelId="{827A9B37-4D83-45FF-86F2-6A95DAB01F30}" type="presOf" srcId="{1C4B2745-7DDA-4FB7-96C5-AC5E9CE1F509}" destId="{CDC6C937-203E-44FF-BEAB-E1B05524C990}" srcOrd="0" destOrd="0" presId="urn:microsoft.com/office/officeart/2005/8/layout/list1"/>
    <dgm:cxn modelId="{89296D3A-CF40-4813-91F6-72C13F678AAD}" srcId="{A5A0E6B3-2ABD-4909-BDC6-15BD95D65195}" destId="{ECD0EB65-FDCF-4F26-8583-92B9C6FEA39B}" srcOrd="0" destOrd="0" parTransId="{11AEFF27-3F4F-4FF9-B3BA-0C3B100343A4}" sibTransId="{0935E265-118B-4949-A7EE-1F4B35D67ADD}"/>
    <dgm:cxn modelId="{0EDEA37E-054E-4E0F-B2BB-49B0104D21A2}" type="presOf" srcId="{A5A0E6B3-2ABD-4909-BDC6-15BD95D65195}" destId="{884AA43B-3339-476B-B5AF-A16401DABC13}" srcOrd="0" destOrd="0" presId="urn:microsoft.com/office/officeart/2005/8/layout/list1"/>
    <dgm:cxn modelId="{C6F63183-A565-4DAB-B7F7-B1C519A3280A}" type="presOf" srcId="{ECD0EB65-FDCF-4F26-8583-92B9C6FEA39B}" destId="{9690F9D7-055A-4AC5-8B9A-583820D5367E}" srcOrd="1" destOrd="0" presId="urn:microsoft.com/office/officeart/2005/8/layout/list1"/>
    <dgm:cxn modelId="{E135AE8B-3583-44E5-819D-2D0A61322CAA}" type="presOf" srcId="{1C4B2745-7DDA-4FB7-96C5-AC5E9CE1F509}" destId="{EFA27B3C-8646-4378-8464-134A0AE7AB4A}" srcOrd="1" destOrd="0" presId="urn:microsoft.com/office/officeart/2005/8/layout/list1"/>
    <dgm:cxn modelId="{EA629CA3-BACE-4CB2-BADA-C4E4445D2226}" type="presOf" srcId="{E26D67B4-181B-47EA-B3FA-4820307C9B3D}" destId="{D398EBA0-E570-4800-8262-D4D2196F4F64}" srcOrd="0" destOrd="0" presId="urn:microsoft.com/office/officeart/2005/8/layout/list1"/>
    <dgm:cxn modelId="{03A440B0-0CE0-4BED-92CF-A3103970F76E}" srcId="{A5A0E6B3-2ABD-4909-BDC6-15BD95D65195}" destId="{1C4B2745-7DDA-4FB7-96C5-AC5E9CE1F509}" srcOrd="2" destOrd="0" parTransId="{71FC067C-0AF5-4065-9CDD-335BD6C86902}" sibTransId="{5D184664-033D-4F41-BFF3-9F17005F7C6F}"/>
    <dgm:cxn modelId="{25FCCBB6-B9E5-4B4B-A652-84114A108D75}" srcId="{A5A0E6B3-2ABD-4909-BDC6-15BD95D65195}" destId="{6CC39A94-E06C-4F81-B499-2335020DE803}" srcOrd="1" destOrd="0" parTransId="{AFEC4315-4CBF-4491-A39F-E1C144F3D57A}" sibTransId="{18A0AFB8-97FE-47EE-9443-EE8A5D79FB63}"/>
    <dgm:cxn modelId="{ECF9C3C3-3C07-4E64-B88F-1A6518F46084}" srcId="{6CC39A94-E06C-4F81-B499-2335020DE803}" destId="{E26D67B4-181B-47EA-B3FA-4820307C9B3D}" srcOrd="0" destOrd="0" parTransId="{313C4A6B-2135-4DA5-BE7A-143BE165079A}" sibTransId="{1D49C3E0-0A9D-4590-934D-24C13EE8E03E}"/>
    <dgm:cxn modelId="{66DDFAC3-8504-4183-8AEC-67C91717C509}" type="presOf" srcId="{A7B0767F-E625-4392-9FF9-E2F20AA2EFDF}" destId="{50DE3905-6B4B-4136-96EA-67D9F02F2F26}" srcOrd="0" destOrd="0" presId="urn:microsoft.com/office/officeart/2005/8/layout/list1"/>
    <dgm:cxn modelId="{28D3DDDA-3F6B-4860-8746-97C3CD35FFE5}" type="presOf" srcId="{ECD0EB65-FDCF-4F26-8583-92B9C6FEA39B}" destId="{6ECDBD1F-148B-481D-B68F-0222D041811B}" srcOrd="0" destOrd="0" presId="urn:microsoft.com/office/officeart/2005/8/layout/list1"/>
    <dgm:cxn modelId="{89E1F3DC-A35B-47D9-AB44-1561D44C1F87}" type="presOf" srcId="{3AA71B0D-634E-4C95-90E6-B58DD4696854}" destId="{058D88B6-8436-4B02-AE3B-EA64FC5196BF}" srcOrd="0" destOrd="0" presId="urn:microsoft.com/office/officeart/2005/8/layout/list1"/>
    <dgm:cxn modelId="{88A541E5-53A2-41BE-AF5E-C5D1C232A28C}" srcId="{ECD0EB65-FDCF-4F26-8583-92B9C6FEA39B}" destId="{3AA71B0D-634E-4C95-90E6-B58DD4696854}" srcOrd="0" destOrd="0" parTransId="{6C3042CE-612C-4645-9C38-A25D31AE7BC3}" sibTransId="{249CDDCC-E7C1-42D4-AE55-6B5CB30D6E87}"/>
    <dgm:cxn modelId="{E37C64F2-2CB2-459E-9DCB-357FE790314C}" type="presOf" srcId="{6CC39A94-E06C-4F81-B499-2335020DE803}" destId="{7718151A-9DDD-41E8-90A1-81E5BEB7ADBF}" srcOrd="1" destOrd="0" presId="urn:microsoft.com/office/officeart/2005/8/layout/list1"/>
    <dgm:cxn modelId="{87E0649A-DC7F-4206-AEB6-273714791F1A}" type="presParOf" srcId="{884AA43B-3339-476B-B5AF-A16401DABC13}" destId="{CB07D699-E317-4DD7-9F56-4DE2725933B3}" srcOrd="0" destOrd="0" presId="urn:microsoft.com/office/officeart/2005/8/layout/list1"/>
    <dgm:cxn modelId="{B01A0E94-FD37-4D7C-A52D-6371E5A6009B}" type="presParOf" srcId="{CB07D699-E317-4DD7-9F56-4DE2725933B3}" destId="{6ECDBD1F-148B-481D-B68F-0222D041811B}" srcOrd="0" destOrd="0" presId="urn:microsoft.com/office/officeart/2005/8/layout/list1"/>
    <dgm:cxn modelId="{7853C066-1854-497B-AB0F-B5968A1FD0B8}" type="presParOf" srcId="{CB07D699-E317-4DD7-9F56-4DE2725933B3}" destId="{9690F9D7-055A-4AC5-8B9A-583820D5367E}" srcOrd="1" destOrd="0" presId="urn:microsoft.com/office/officeart/2005/8/layout/list1"/>
    <dgm:cxn modelId="{923A1CBA-BC07-4D8D-981F-9D8107682A88}" type="presParOf" srcId="{884AA43B-3339-476B-B5AF-A16401DABC13}" destId="{5B8482BC-B89B-4CC1-ADC4-2B283C18FB02}" srcOrd="1" destOrd="0" presId="urn:microsoft.com/office/officeart/2005/8/layout/list1"/>
    <dgm:cxn modelId="{927119B2-1BED-4EC3-BCB0-F12040765FB1}" type="presParOf" srcId="{884AA43B-3339-476B-B5AF-A16401DABC13}" destId="{058D88B6-8436-4B02-AE3B-EA64FC5196BF}" srcOrd="2" destOrd="0" presId="urn:microsoft.com/office/officeart/2005/8/layout/list1"/>
    <dgm:cxn modelId="{94339DFE-755D-4DB0-B2B3-33BD36ED6E19}" type="presParOf" srcId="{884AA43B-3339-476B-B5AF-A16401DABC13}" destId="{C5A0764A-E184-4984-BE3E-5EF563362ADE}" srcOrd="3" destOrd="0" presId="urn:microsoft.com/office/officeart/2005/8/layout/list1"/>
    <dgm:cxn modelId="{59DACA56-C465-4149-A1C2-CDF1467457C1}" type="presParOf" srcId="{884AA43B-3339-476B-B5AF-A16401DABC13}" destId="{8302D696-B251-4817-B814-4A0F7A0ADA4D}" srcOrd="4" destOrd="0" presId="urn:microsoft.com/office/officeart/2005/8/layout/list1"/>
    <dgm:cxn modelId="{90AE9A15-A3BC-4361-9B1D-D33A2D6E31F3}" type="presParOf" srcId="{8302D696-B251-4817-B814-4A0F7A0ADA4D}" destId="{0F1CAB41-8AAA-41FC-A3D5-1C61D0E2C96D}" srcOrd="0" destOrd="0" presId="urn:microsoft.com/office/officeart/2005/8/layout/list1"/>
    <dgm:cxn modelId="{E0009599-1423-4A76-BA9F-CFD68F6F2E86}" type="presParOf" srcId="{8302D696-B251-4817-B814-4A0F7A0ADA4D}" destId="{7718151A-9DDD-41E8-90A1-81E5BEB7ADBF}" srcOrd="1" destOrd="0" presId="urn:microsoft.com/office/officeart/2005/8/layout/list1"/>
    <dgm:cxn modelId="{23FDE6A3-075E-4D8C-AF4F-7DD8A3705427}" type="presParOf" srcId="{884AA43B-3339-476B-B5AF-A16401DABC13}" destId="{DFE7FEB9-68D9-4725-9E75-841875234AA5}" srcOrd="5" destOrd="0" presId="urn:microsoft.com/office/officeart/2005/8/layout/list1"/>
    <dgm:cxn modelId="{46EEB94C-69EB-4DC7-A607-326E4D36B9A2}" type="presParOf" srcId="{884AA43B-3339-476B-B5AF-A16401DABC13}" destId="{D398EBA0-E570-4800-8262-D4D2196F4F64}" srcOrd="6" destOrd="0" presId="urn:microsoft.com/office/officeart/2005/8/layout/list1"/>
    <dgm:cxn modelId="{E3E1A2D9-D1F5-4C03-96B6-074EF49BAEBA}" type="presParOf" srcId="{884AA43B-3339-476B-B5AF-A16401DABC13}" destId="{AD564AB9-2F60-454C-917C-0578B812C551}" srcOrd="7" destOrd="0" presId="urn:microsoft.com/office/officeart/2005/8/layout/list1"/>
    <dgm:cxn modelId="{FDFEC8D0-1AA5-4D16-98E4-09ECC038E66D}" type="presParOf" srcId="{884AA43B-3339-476B-B5AF-A16401DABC13}" destId="{83A509C0-7826-4B05-B85C-5BAD36B68AF6}" srcOrd="8" destOrd="0" presId="urn:microsoft.com/office/officeart/2005/8/layout/list1"/>
    <dgm:cxn modelId="{D01E8B93-4F29-464A-AB4C-7C672FF7BD54}" type="presParOf" srcId="{83A509C0-7826-4B05-B85C-5BAD36B68AF6}" destId="{CDC6C937-203E-44FF-BEAB-E1B05524C990}" srcOrd="0" destOrd="0" presId="urn:microsoft.com/office/officeart/2005/8/layout/list1"/>
    <dgm:cxn modelId="{5B60BCFB-D116-4CCD-BC42-C95858900760}" type="presParOf" srcId="{83A509C0-7826-4B05-B85C-5BAD36B68AF6}" destId="{EFA27B3C-8646-4378-8464-134A0AE7AB4A}" srcOrd="1" destOrd="0" presId="urn:microsoft.com/office/officeart/2005/8/layout/list1"/>
    <dgm:cxn modelId="{696DB304-8507-487C-AFF7-8B34CD08C13D}" type="presParOf" srcId="{884AA43B-3339-476B-B5AF-A16401DABC13}" destId="{8F2D9243-D195-42D9-9453-B627AA31C23E}" srcOrd="9" destOrd="0" presId="urn:microsoft.com/office/officeart/2005/8/layout/list1"/>
    <dgm:cxn modelId="{788CB9BE-A584-4230-ABC6-2ABCBC24613E}" type="presParOf" srcId="{884AA43B-3339-476B-B5AF-A16401DABC13}" destId="{50DE3905-6B4B-4136-96EA-67D9F02F2F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0E6B3-2ABD-4909-BDC6-15BD95D651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2745-7DDA-4FB7-96C5-AC5E9CE1F509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Resources used</a:t>
          </a:r>
        </a:p>
      </dgm:t>
    </dgm:pt>
    <dgm:pt modelId="{71FC067C-0AF5-4065-9CDD-335BD6C86902}" type="parTrans" cxnId="{03A440B0-0CE0-4BED-92CF-A3103970F7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5D184664-033D-4F41-BFF3-9F17005F7C6F}" type="sibTrans" cxnId="{03A440B0-0CE0-4BED-92CF-A3103970F7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CD0EB65-FDCF-4F26-8583-92B9C6FEA39B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Collaboration</a:t>
          </a:r>
        </a:p>
      </dgm:t>
    </dgm:pt>
    <dgm:pt modelId="{0935E265-118B-4949-A7EE-1F4B35D67ADD}" type="sibTrans" cxnId="{89296D3A-CF40-4813-91F6-72C13F678AAD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11AEFF27-3F4F-4FF9-B3BA-0C3B100343A4}" type="parTrans" cxnId="{89296D3A-CF40-4813-91F6-72C13F678AAD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26D67B4-181B-47EA-B3FA-4820307C9B3D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Leadership </a:t>
          </a:r>
        </a:p>
      </dgm:t>
    </dgm:pt>
    <dgm:pt modelId="{313C4A6B-2135-4DA5-BE7A-143BE165079A}" type="parTrans" cxnId="{ECF9C3C3-3C07-4E64-B88F-1A6518F46084}">
      <dgm:prSet/>
      <dgm:spPr/>
      <dgm:t>
        <a:bodyPr/>
        <a:lstStyle/>
        <a:p>
          <a:endParaRPr lang="en-US"/>
        </a:p>
      </dgm:t>
    </dgm:pt>
    <dgm:pt modelId="{1D49C3E0-0A9D-4590-934D-24C13EE8E03E}" type="sibTrans" cxnId="{ECF9C3C3-3C07-4E64-B88F-1A6518F46084}">
      <dgm:prSet/>
      <dgm:spPr/>
      <dgm:t>
        <a:bodyPr/>
        <a:lstStyle/>
        <a:p>
          <a:endParaRPr lang="en-US"/>
        </a:p>
      </dgm:t>
    </dgm:pt>
    <dgm:pt modelId="{A7B0767F-E625-4392-9FF9-E2F20AA2EFDF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Survey best</a:t>
          </a:r>
          <a:r>
            <a:rPr lang="en-US" sz="2000" baseline="0" dirty="0">
              <a:latin typeface="Source Sans Pro" panose="020B0503030403020204" pitchFamily="34" charset="0"/>
            </a:rPr>
            <a:t> practices </a:t>
          </a:r>
          <a:endParaRPr lang="en-US" sz="2000" dirty="0">
            <a:latin typeface="Source Sans Pro" panose="020B0503030403020204" pitchFamily="34" charset="0"/>
          </a:endParaRPr>
        </a:p>
      </dgm:t>
    </dgm:pt>
    <dgm:pt modelId="{68456C21-BD04-4266-B176-440DE011A0C4}" type="parTrans" cxnId="{7D18121A-F541-44C3-9B01-DB49C3832065}">
      <dgm:prSet/>
      <dgm:spPr/>
      <dgm:t>
        <a:bodyPr/>
        <a:lstStyle/>
        <a:p>
          <a:endParaRPr lang="en-US"/>
        </a:p>
      </dgm:t>
    </dgm:pt>
    <dgm:pt modelId="{0C3F42C7-52C3-42B1-BC8E-44033B1FD113}" type="sibTrans" cxnId="{7D18121A-F541-44C3-9B01-DB49C3832065}">
      <dgm:prSet/>
      <dgm:spPr/>
      <dgm:t>
        <a:bodyPr/>
        <a:lstStyle/>
        <a:p>
          <a:endParaRPr lang="en-US"/>
        </a:p>
      </dgm:t>
    </dgm:pt>
    <dgm:pt modelId="{491BF066-39E7-4E8E-8E28-9030084DAE0D}">
      <dgm:prSet phldrT="[Text]" custT="1"/>
      <dgm:spPr/>
      <dgm:t>
        <a:bodyPr/>
        <a:lstStyle/>
        <a:p>
          <a:r>
            <a:rPr lang="en-US" sz="2000" baseline="0" dirty="0">
              <a:latin typeface="Source Sans Pro" panose="020B0503030403020204" pitchFamily="34" charset="0"/>
            </a:rPr>
            <a:t>Program statement  </a:t>
          </a:r>
          <a:endParaRPr lang="en-US" sz="2000" dirty="0">
            <a:latin typeface="Source Sans Pro" panose="020B0503030403020204" pitchFamily="34" charset="0"/>
          </a:endParaRPr>
        </a:p>
      </dgm:t>
    </dgm:pt>
    <dgm:pt modelId="{5617CC7B-555F-41AB-9442-9850E80C425F}" type="parTrans" cxnId="{CC84CF1C-30AA-4D00-A352-68A2F2B0D9D9}">
      <dgm:prSet/>
      <dgm:spPr/>
      <dgm:t>
        <a:bodyPr/>
        <a:lstStyle/>
        <a:p>
          <a:endParaRPr lang="en-US"/>
        </a:p>
      </dgm:t>
    </dgm:pt>
    <dgm:pt modelId="{E07E5A52-EC24-4D33-B076-F74B67538921}" type="sibTrans" cxnId="{CC84CF1C-30AA-4D00-A352-68A2F2B0D9D9}">
      <dgm:prSet/>
      <dgm:spPr/>
      <dgm:t>
        <a:bodyPr/>
        <a:lstStyle/>
        <a:p>
          <a:endParaRPr lang="en-US"/>
        </a:p>
      </dgm:t>
    </dgm:pt>
    <dgm:pt modelId="{1D7EAFDD-388E-4C99-AEA5-56BF6025BC0B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Research manager </a:t>
          </a:r>
        </a:p>
      </dgm:t>
    </dgm:pt>
    <dgm:pt modelId="{841EA2A1-BFEE-4748-8EA9-3A6F8CFC95CB}" type="parTrans" cxnId="{797807F4-0E8E-4DFC-B3BB-179CD4E4B4A6}">
      <dgm:prSet/>
      <dgm:spPr/>
      <dgm:t>
        <a:bodyPr/>
        <a:lstStyle/>
        <a:p>
          <a:endParaRPr lang="en-US"/>
        </a:p>
      </dgm:t>
    </dgm:pt>
    <dgm:pt modelId="{D736BC58-39EA-459B-8CBD-F5616BDE7058}" type="sibTrans" cxnId="{797807F4-0E8E-4DFC-B3BB-179CD4E4B4A6}">
      <dgm:prSet/>
      <dgm:spPr/>
      <dgm:t>
        <a:bodyPr/>
        <a:lstStyle/>
        <a:p>
          <a:endParaRPr lang="en-US"/>
        </a:p>
      </dgm:t>
    </dgm:pt>
    <dgm:pt modelId="{7D2A5B6C-7C2C-45E0-98F4-EE1BD812C647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Program staff </a:t>
          </a:r>
        </a:p>
      </dgm:t>
    </dgm:pt>
    <dgm:pt modelId="{ADEC75DF-406A-4494-8896-B8AD5C527C7D}" type="parTrans" cxnId="{8A6B956D-E07B-404A-AE82-41DD377B1FFE}">
      <dgm:prSet/>
      <dgm:spPr/>
      <dgm:t>
        <a:bodyPr/>
        <a:lstStyle/>
        <a:p>
          <a:endParaRPr lang="en-US"/>
        </a:p>
      </dgm:t>
    </dgm:pt>
    <dgm:pt modelId="{04C2ACEC-70E0-4540-9036-FDF53049EBD1}" type="sibTrans" cxnId="{8A6B956D-E07B-404A-AE82-41DD377B1FFE}">
      <dgm:prSet/>
      <dgm:spPr/>
      <dgm:t>
        <a:bodyPr/>
        <a:lstStyle/>
        <a:p>
          <a:endParaRPr lang="en-US"/>
        </a:p>
      </dgm:t>
    </dgm:pt>
    <dgm:pt modelId="{884AA43B-3339-476B-B5AF-A16401DABC13}" type="pres">
      <dgm:prSet presAssocID="{A5A0E6B3-2ABD-4909-BDC6-15BD95D65195}" presName="linear" presStyleCnt="0">
        <dgm:presLayoutVars>
          <dgm:dir/>
          <dgm:animLvl val="lvl"/>
          <dgm:resizeHandles val="exact"/>
        </dgm:presLayoutVars>
      </dgm:prSet>
      <dgm:spPr/>
    </dgm:pt>
    <dgm:pt modelId="{CB07D699-E317-4DD7-9F56-4DE2725933B3}" type="pres">
      <dgm:prSet presAssocID="{ECD0EB65-FDCF-4F26-8583-92B9C6FEA39B}" presName="parentLin" presStyleCnt="0"/>
      <dgm:spPr/>
    </dgm:pt>
    <dgm:pt modelId="{6ECDBD1F-148B-481D-B68F-0222D041811B}" type="pres">
      <dgm:prSet presAssocID="{ECD0EB65-FDCF-4F26-8583-92B9C6FEA39B}" presName="parentLeftMargin" presStyleLbl="node1" presStyleIdx="0" presStyleCnt="2"/>
      <dgm:spPr/>
    </dgm:pt>
    <dgm:pt modelId="{9690F9D7-055A-4AC5-8B9A-583820D5367E}" type="pres">
      <dgm:prSet presAssocID="{ECD0EB65-FDCF-4F26-8583-92B9C6FEA39B}" presName="parentText" presStyleLbl="node1" presStyleIdx="0" presStyleCnt="2" custScaleY="64941" custLinFactNeighborX="-28571" custLinFactNeighborY="-22527">
        <dgm:presLayoutVars>
          <dgm:chMax val="0"/>
          <dgm:bulletEnabled val="1"/>
        </dgm:presLayoutVars>
      </dgm:prSet>
      <dgm:spPr/>
    </dgm:pt>
    <dgm:pt modelId="{5B8482BC-B89B-4CC1-ADC4-2B283C18FB02}" type="pres">
      <dgm:prSet presAssocID="{ECD0EB65-FDCF-4F26-8583-92B9C6FEA39B}" presName="negativeSpace" presStyleCnt="0"/>
      <dgm:spPr/>
    </dgm:pt>
    <dgm:pt modelId="{058D88B6-8436-4B02-AE3B-EA64FC5196BF}" type="pres">
      <dgm:prSet presAssocID="{ECD0EB65-FDCF-4F26-8583-92B9C6FEA39B}" presName="childText" presStyleLbl="conFgAcc1" presStyleIdx="0" presStyleCnt="2">
        <dgm:presLayoutVars>
          <dgm:bulletEnabled val="1"/>
        </dgm:presLayoutVars>
      </dgm:prSet>
      <dgm:spPr/>
    </dgm:pt>
    <dgm:pt modelId="{C5A0764A-E184-4984-BE3E-5EF563362ADE}" type="pres">
      <dgm:prSet presAssocID="{0935E265-118B-4949-A7EE-1F4B35D67ADD}" presName="spaceBetweenRectangles" presStyleCnt="0"/>
      <dgm:spPr/>
    </dgm:pt>
    <dgm:pt modelId="{83A509C0-7826-4B05-B85C-5BAD36B68AF6}" type="pres">
      <dgm:prSet presAssocID="{1C4B2745-7DDA-4FB7-96C5-AC5E9CE1F509}" presName="parentLin" presStyleCnt="0"/>
      <dgm:spPr/>
    </dgm:pt>
    <dgm:pt modelId="{CDC6C937-203E-44FF-BEAB-E1B05524C990}" type="pres">
      <dgm:prSet presAssocID="{1C4B2745-7DDA-4FB7-96C5-AC5E9CE1F509}" presName="parentLeftMargin" presStyleLbl="node1" presStyleIdx="0" presStyleCnt="2"/>
      <dgm:spPr/>
    </dgm:pt>
    <dgm:pt modelId="{EFA27B3C-8646-4378-8464-134A0AE7AB4A}" type="pres">
      <dgm:prSet presAssocID="{1C4B2745-7DDA-4FB7-96C5-AC5E9CE1F509}" presName="parentText" presStyleLbl="node1" presStyleIdx="1" presStyleCnt="2" custScaleY="46369" custLinFactNeighborX="-28571" custLinFactNeighborY="-14577">
        <dgm:presLayoutVars>
          <dgm:chMax val="0"/>
          <dgm:bulletEnabled val="1"/>
        </dgm:presLayoutVars>
      </dgm:prSet>
      <dgm:spPr/>
    </dgm:pt>
    <dgm:pt modelId="{8F2D9243-D195-42D9-9453-B627AA31C23E}" type="pres">
      <dgm:prSet presAssocID="{1C4B2745-7DDA-4FB7-96C5-AC5E9CE1F509}" presName="negativeSpace" presStyleCnt="0"/>
      <dgm:spPr/>
    </dgm:pt>
    <dgm:pt modelId="{50DE3905-6B4B-4136-96EA-67D9F02F2F26}" type="pres">
      <dgm:prSet presAssocID="{1C4B2745-7DDA-4FB7-96C5-AC5E9CE1F50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074908-21A4-407C-81A6-40A9CCA6E670}" type="presOf" srcId="{7D2A5B6C-7C2C-45E0-98F4-EE1BD812C647}" destId="{058D88B6-8436-4B02-AE3B-EA64FC5196BF}" srcOrd="0" destOrd="2" presId="urn:microsoft.com/office/officeart/2005/8/layout/list1"/>
    <dgm:cxn modelId="{7D18121A-F541-44C3-9B01-DB49C3832065}" srcId="{1C4B2745-7DDA-4FB7-96C5-AC5E9CE1F509}" destId="{A7B0767F-E625-4392-9FF9-E2F20AA2EFDF}" srcOrd="0" destOrd="0" parTransId="{68456C21-BD04-4266-B176-440DE011A0C4}" sibTransId="{0C3F42C7-52C3-42B1-BC8E-44033B1FD113}"/>
    <dgm:cxn modelId="{CC84CF1C-30AA-4D00-A352-68A2F2B0D9D9}" srcId="{1C4B2745-7DDA-4FB7-96C5-AC5E9CE1F509}" destId="{491BF066-39E7-4E8E-8E28-9030084DAE0D}" srcOrd="1" destOrd="0" parTransId="{5617CC7B-555F-41AB-9442-9850E80C425F}" sibTransId="{E07E5A52-EC24-4D33-B076-F74B67538921}"/>
    <dgm:cxn modelId="{827A9B37-4D83-45FF-86F2-6A95DAB01F30}" type="presOf" srcId="{1C4B2745-7DDA-4FB7-96C5-AC5E9CE1F509}" destId="{CDC6C937-203E-44FF-BEAB-E1B05524C990}" srcOrd="0" destOrd="0" presId="urn:microsoft.com/office/officeart/2005/8/layout/list1"/>
    <dgm:cxn modelId="{89296D3A-CF40-4813-91F6-72C13F678AAD}" srcId="{A5A0E6B3-2ABD-4909-BDC6-15BD95D65195}" destId="{ECD0EB65-FDCF-4F26-8583-92B9C6FEA39B}" srcOrd="0" destOrd="0" parTransId="{11AEFF27-3F4F-4FF9-B3BA-0C3B100343A4}" sibTransId="{0935E265-118B-4949-A7EE-1F4B35D67ADD}"/>
    <dgm:cxn modelId="{8A6B956D-E07B-404A-AE82-41DD377B1FFE}" srcId="{ECD0EB65-FDCF-4F26-8583-92B9C6FEA39B}" destId="{7D2A5B6C-7C2C-45E0-98F4-EE1BD812C647}" srcOrd="2" destOrd="0" parTransId="{ADEC75DF-406A-4494-8896-B8AD5C527C7D}" sibTransId="{04C2ACEC-70E0-4540-9036-FDF53049EBD1}"/>
    <dgm:cxn modelId="{0EDEA37E-054E-4E0F-B2BB-49B0104D21A2}" type="presOf" srcId="{A5A0E6B3-2ABD-4909-BDC6-15BD95D65195}" destId="{884AA43B-3339-476B-B5AF-A16401DABC13}" srcOrd="0" destOrd="0" presId="urn:microsoft.com/office/officeart/2005/8/layout/list1"/>
    <dgm:cxn modelId="{C6F63183-A565-4DAB-B7F7-B1C519A3280A}" type="presOf" srcId="{ECD0EB65-FDCF-4F26-8583-92B9C6FEA39B}" destId="{9690F9D7-055A-4AC5-8B9A-583820D5367E}" srcOrd="1" destOrd="0" presId="urn:microsoft.com/office/officeart/2005/8/layout/list1"/>
    <dgm:cxn modelId="{E135AE8B-3583-44E5-819D-2D0A61322CAA}" type="presOf" srcId="{1C4B2745-7DDA-4FB7-96C5-AC5E9CE1F509}" destId="{EFA27B3C-8646-4378-8464-134A0AE7AB4A}" srcOrd="1" destOrd="0" presId="urn:microsoft.com/office/officeart/2005/8/layout/list1"/>
    <dgm:cxn modelId="{03A440B0-0CE0-4BED-92CF-A3103970F76E}" srcId="{A5A0E6B3-2ABD-4909-BDC6-15BD95D65195}" destId="{1C4B2745-7DDA-4FB7-96C5-AC5E9CE1F509}" srcOrd="1" destOrd="0" parTransId="{71FC067C-0AF5-4065-9CDD-335BD6C86902}" sibTransId="{5D184664-033D-4F41-BFF3-9F17005F7C6F}"/>
    <dgm:cxn modelId="{E2677DB0-0BC5-4188-8813-310DF3444844}" type="presOf" srcId="{491BF066-39E7-4E8E-8E28-9030084DAE0D}" destId="{50DE3905-6B4B-4136-96EA-67D9F02F2F26}" srcOrd="0" destOrd="1" presId="urn:microsoft.com/office/officeart/2005/8/layout/list1"/>
    <dgm:cxn modelId="{ECF9C3C3-3C07-4E64-B88F-1A6518F46084}" srcId="{ECD0EB65-FDCF-4F26-8583-92B9C6FEA39B}" destId="{E26D67B4-181B-47EA-B3FA-4820307C9B3D}" srcOrd="0" destOrd="0" parTransId="{313C4A6B-2135-4DA5-BE7A-143BE165079A}" sibTransId="{1D49C3E0-0A9D-4590-934D-24C13EE8E03E}"/>
    <dgm:cxn modelId="{66DDFAC3-8504-4183-8AEC-67C91717C509}" type="presOf" srcId="{A7B0767F-E625-4392-9FF9-E2F20AA2EFDF}" destId="{50DE3905-6B4B-4136-96EA-67D9F02F2F26}" srcOrd="0" destOrd="0" presId="urn:microsoft.com/office/officeart/2005/8/layout/list1"/>
    <dgm:cxn modelId="{F93FFECB-ED46-40C5-892E-A77779904B69}" type="presOf" srcId="{E26D67B4-181B-47EA-B3FA-4820307C9B3D}" destId="{058D88B6-8436-4B02-AE3B-EA64FC5196BF}" srcOrd="0" destOrd="0" presId="urn:microsoft.com/office/officeart/2005/8/layout/list1"/>
    <dgm:cxn modelId="{FD3AD4CE-DECD-46A3-AB77-2CD504A46896}" type="presOf" srcId="{1D7EAFDD-388E-4C99-AEA5-56BF6025BC0B}" destId="{058D88B6-8436-4B02-AE3B-EA64FC5196BF}" srcOrd="0" destOrd="1" presId="urn:microsoft.com/office/officeart/2005/8/layout/list1"/>
    <dgm:cxn modelId="{28D3DDDA-3F6B-4860-8746-97C3CD35FFE5}" type="presOf" srcId="{ECD0EB65-FDCF-4F26-8583-92B9C6FEA39B}" destId="{6ECDBD1F-148B-481D-B68F-0222D041811B}" srcOrd="0" destOrd="0" presId="urn:microsoft.com/office/officeart/2005/8/layout/list1"/>
    <dgm:cxn modelId="{797807F4-0E8E-4DFC-B3BB-179CD4E4B4A6}" srcId="{ECD0EB65-FDCF-4F26-8583-92B9C6FEA39B}" destId="{1D7EAFDD-388E-4C99-AEA5-56BF6025BC0B}" srcOrd="1" destOrd="0" parTransId="{841EA2A1-BFEE-4748-8EA9-3A6F8CFC95CB}" sibTransId="{D736BC58-39EA-459B-8CBD-F5616BDE7058}"/>
    <dgm:cxn modelId="{87E0649A-DC7F-4206-AEB6-273714791F1A}" type="presParOf" srcId="{884AA43B-3339-476B-B5AF-A16401DABC13}" destId="{CB07D699-E317-4DD7-9F56-4DE2725933B3}" srcOrd="0" destOrd="0" presId="urn:microsoft.com/office/officeart/2005/8/layout/list1"/>
    <dgm:cxn modelId="{B01A0E94-FD37-4D7C-A52D-6371E5A6009B}" type="presParOf" srcId="{CB07D699-E317-4DD7-9F56-4DE2725933B3}" destId="{6ECDBD1F-148B-481D-B68F-0222D041811B}" srcOrd="0" destOrd="0" presId="urn:microsoft.com/office/officeart/2005/8/layout/list1"/>
    <dgm:cxn modelId="{7853C066-1854-497B-AB0F-B5968A1FD0B8}" type="presParOf" srcId="{CB07D699-E317-4DD7-9F56-4DE2725933B3}" destId="{9690F9D7-055A-4AC5-8B9A-583820D5367E}" srcOrd="1" destOrd="0" presId="urn:microsoft.com/office/officeart/2005/8/layout/list1"/>
    <dgm:cxn modelId="{923A1CBA-BC07-4D8D-981F-9D8107682A88}" type="presParOf" srcId="{884AA43B-3339-476B-B5AF-A16401DABC13}" destId="{5B8482BC-B89B-4CC1-ADC4-2B283C18FB02}" srcOrd="1" destOrd="0" presId="urn:microsoft.com/office/officeart/2005/8/layout/list1"/>
    <dgm:cxn modelId="{927119B2-1BED-4EC3-BCB0-F12040765FB1}" type="presParOf" srcId="{884AA43B-3339-476B-B5AF-A16401DABC13}" destId="{058D88B6-8436-4B02-AE3B-EA64FC5196BF}" srcOrd="2" destOrd="0" presId="urn:microsoft.com/office/officeart/2005/8/layout/list1"/>
    <dgm:cxn modelId="{94339DFE-755D-4DB0-B2B3-33BD36ED6E19}" type="presParOf" srcId="{884AA43B-3339-476B-B5AF-A16401DABC13}" destId="{C5A0764A-E184-4984-BE3E-5EF563362ADE}" srcOrd="3" destOrd="0" presId="urn:microsoft.com/office/officeart/2005/8/layout/list1"/>
    <dgm:cxn modelId="{FDFEC8D0-1AA5-4D16-98E4-09ECC038E66D}" type="presParOf" srcId="{884AA43B-3339-476B-B5AF-A16401DABC13}" destId="{83A509C0-7826-4B05-B85C-5BAD36B68AF6}" srcOrd="4" destOrd="0" presId="urn:microsoft.com/office/officeart/2005/8/layout/list1"/>
    <dgm:cxn modelId="{D01E8B93-4F29-464A-AB4C-7C672FF7BD54}" type="presParOf" srcId="{83A509C0-7826-4B05-B85C-5BAD36B68AF6}" destId="{CDC6C937-203E-44FF-BEAB-E1B05524C990}" srcOrd="0" destOrd="0" presId="urn:microsoft.com/office/officeart/2005/8/layout/list1"/>
    <dgm:cxn modelId="{5B60BCFB-D116-4CCD-BC42-C95858900760}" type="presParOf" srcId="{83A509C0-7826-4B05-B85C-5BAD36B68AF6}" destId="{EFA27B3C-8646-4378-8464-134A0AE7AB4A}" srcOrd="1" destOrd="0" presId="urn:microsoft.com/office/officeart/2005/8/layout/list1"/>
    <dgm:cxn modelId="{696DB304-8507-487C-AFF7-8B34CD08C13D}" type="presParOf" srcId="{884AA43B-3339-476B-B5AF-A16401DABC13}" destId="{8F2D9243-D195-42D9-9453-B627AA31C23E}" srcOrd="5" destOrd="0" presId="urn:microsoft.com/office/officeart/2005/8/layout/list1"/>
    <dgm:cxn modelId="{788CB9BE-A584-4230-ABC6-2ABCBC24613E}" type="presParOf" srcId="{884AA43B-3339-476B-B5AF-A16401DABC13}" destId="{50DE3905-6B4B-4136-96EA-67D9F02F2F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820DBB-8C62-4682-8A3E-F50E969A70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975C7-80F6-48B3-B143-48A4EC34C0BF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Format</a:t>
          </a:r>
        </a:p>
      </dgm:t>
    </dgm:pt>
    <dgm:pt modelId="{5140652C-B361-47F5-A8D7-C45FDAB74292}" type="parTrans" cxnId="{FC2D5102-2D85-45CD-9D36-F64D1036F1A7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B106675-A687-4DFB-B051-E8FE3410DE1F}" type="sibTrans" cxnId="{FC2D5102-2D85-45CD-9D36-F64D1036F1A7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144CB7E7-D01F-4927-98A3-F4931C00D9E4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Administration</a:t>
          </a:r>
        </a:p>
      </dgm:t>
    </dgm:pt>
    <dgm:pt modelId="{6484199A-EAE0-452F-B3DD-19C948A2F4D4}" type="parTrans" cxnId="{6F92DBCF-BAB9-4F99-8D69-87071E77B4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68F72E1F-9746-4E95-93FC-9CB6FD179CD8}" type="sibTrans" cxnId="{6F92DBCF-BAB9-4F99-8D69-87071E77B46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631F5A8C-1228-49C7-8F6E-817F860DC705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Community Wellness Specialists</a:t>
          </a:r>
        </a:p>
      </dgm:t>
    </dgm:pt>
    <dgm:pt modelId="{2C9B02F8-77CC-4C46-9B6C-C6DF4BA97D9C}" type="parTrans" cxnId="{4B65FB50-8EEA-443A-9FE8-5A5C7CECE4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3514F826-EA8F-452A-B984-D4017914D8B3}" type="sibTrans" cxnId="{4B65FB50-8EEA-443A-9FE8-5A5C7CECE4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C0113229-603E-4D48-A750-191570A11D90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Items</a:t>
          </a:r>
        </a:p>
      </dgm:t>
    </dgm:pt>
    <dgm:pt modelId="{C5A1D529-A276-4A32-A7AC-CF09BE327E08}" type="parTrans" cxnId="{D0F8571C-52C8-45EA-A44C-466D858583BB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2CBF2FE5-6AC4-4504-B85C-63DF2D08F4E1}" type="sibTrans" cxnId="{D0F8571C-52C8-45EA-A44C-466D858583BB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47C0BFD-3F47-4DE1-9E4B-644930973333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13-15 questions</a:t>
          </a:r>
        </a:p>
      </dgm:t>
    </dgm:pt>
    <dgm:pt modelId="{B2598431-1D9B-4040-9C99-7844DA5E50BB}" type="parTrans" cxnId="{B4A67FB5-D09D-495F-9769-5CD896306F5B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C6AAD878-1EB1-4CC0-BC20-880B5674A2CE}" type="sibTrans" cxnId="{B4A67FB5-D09D-495F-9769-5CD896306F5B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A1447F6-7F85-47A4-9B14-ACA6F336127D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4-point Likert scale</a:t>
          </a:r>
        </a:p>
      </dgm:t>
    </dgm:pt>
    <dgm:pt modelId="{06217396-F728-4725-8150-76E37539CFEE}" type="parTrans" cxnId="{29AA12FF-0191-46A7-8300-EEFE0C965443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D4B0A834-49F9-41BE-A8D0-C4225A75CC56}" type="sibTrans" cxnId="{29AA12FF-0191-46A7-8300-EEFE0C965443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6C362351-5428-42E7-8F17-560F0FE85177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3 Open-ended </a:t>
          </a:r>
        </a:p>
      </dgm:t>
    </dgm:pt>
    <dgm:pt modelId="{C2F87C54-E7CF-45D9-BD90-7703FECCED78}" type="parTrans" cxnId="{36B3E960-934C-4C64-9454-AFF686B76A1F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3908DBA0-BD30-42AF-9996-F16DB4999778}" type="sibTrans" cxnId="{36B3E960-934C-4C64-9454-AFF686B76A1F}">
      <dgm:prSet/>
      <dgm:spPr/>
      <dgm:t>
        <a:bodyPr/>
        <a:lstStyle/>
        <a:p>
          <a:endParaRPr lang="en-US" sz="2000">
            <a:latin typeface="Source Sans Pro" panose="020B0503030403020204" pitchFamily="34" charset="0"/>
          </a:endParaRPr>
        </a:p>
      </dgm:t>
    </dgm:pt>
    <dgm:pt modelId="{EDF79237-7CC0-4050-80D6-770496D05B4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iPad (online)</a:t>
          </a:r>
        </a:p>
      </dgm:t>
    </dgm:pt>
    <dgm:pt modelId="{FFD63084-02E4-4C10-BC26-246C1E11EE18}" type="parTrans" cxnId="{AC74D51D-43B6-42F6-94A5-B36E54D02057}">
      <dgm:prSet/>
      <dgm:spPr/>
      <dgm:t>
        <a:bodyPr/>
        <a:lstStyle/>
        <a:p>
          <a:endParaRPr lang="en-US"/>
        </a:p>
      </dgm:t>
    </dgm:pt>
    <dgm:pt modelId="{CF00B179-1ED8-4026-9735-7792649A878A}" type="sibTrans" cxnId="{AC74D51D-43B6-42F6-94A5-B36E54D02057}">
      <dgm:prSet/>
      <dgm:spPr/>
      <dgm:t>
        <a:bodyPr/>
        <a:lstStyle/>
        <a:p>
          <a:endParaRPr lang="en-US"/>
        </a:p>
      </dgm:t>
    </dgm:pt>
    <dgm:pt modelId="{188DC71B-C3D5-483F-8584-DDF1D6B3A47B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Paper</a:t>
          </a:r>
        </a:p>
      </dgm:t>
    </dgm:pt>
    <dgm:pt modelId="{1194F350-A8AC-4627-8CE2-182C16218189}" type="parTrans" cxnId="{4365E43F-D104-424F-B866-826A2D52624C}">
      <dgm:prSet/>
      <dgm:spPr/>
      <dgm:t>
        <a:bodyPr/>
        <a:lstStyle/>
        <a:p>
          <a:endParaRPr lang="en-US"/>
        </a:p>
      </dgm:t>
    </dgm:pt>
    <dgm:pt modelId="{9000FD6D-01D6-4E5A-AEB5-6090B93BAFB0}" type="sibTrans" cxnId="{4365E43F-D104-424F-B866-826A2D52624C}">
      <dgm:prSet/>
      <dgm:spPr/>
      <dgm:t>
        <a:bodyPr/>
        <a:lstStyle/>
        <a:p>
          <a:endParaRPr lang="en-US"/>
        </a:p>
      </dgm:t>
    </dgm:pt>
    <dgm:pt modelId="{862D044B-598E-480B-966B-0346D9B006C7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</a:rPr>
            <a:t>Peer Advocates</a:t>
          </a:r>
        </a:p>
      </dgm:t>
    </dgm:pt>
    <dgm:pt modelId="{EC63E7C5-36FA-4DC3-B8A3-08CA9259B25D}" type="parTrans" cxnId="{EB9030C4-5120-4E89-98FB-7BFE377D507E}">
      <dgm:prSet/>
      <dgm:spPr/>
      <dgm:t>
        <a:bodyPr/>
        <a:lstStyle/>
        <a:p>
          <a:endParaRPr lang="en-US"/>
        </a:p>
      </dgm:t>
    </dgm:pt>
    <dgm:pt modelId="{30144897-11B9-46FB-90F3-3435A00429CE}" type="sibTrans" cxnId="{EB9030C4-5120-4E89-98FB-7BFE377D507E}">
      <dgm:prSet/>
      <dgm:spPr/>
      <dgm:t>
        <a:bodyPr/>
        <a:lstStyle/>
        <a:p>
          <a:endParaRPr lang="en-US"/>
        </a:p>
      </dgm:t>
    </dgm:pt>
    <dgm:pt modelId="{F9D37CAF-C851-4953-A26E-500FD12580CB}" type="pres">
      <dgm:prSet presAssocID="{36820DBB-8C62-4682-8A3E-F50E969A7026}" presName="linear" presStyleCnt="0">
        <dgm:presLayoutVars>
          <dgm:dir/>
          <dgm:animLvl val="lvl"/>
          <dgm:resizeHandles val="exact"/>
        </dgm:presLayoutVars>
      </dgm:prSet>
      <dgm:spPr/>
    </dgm:pt>
    <dgm:pt modelId="{2459D83A-4232-4409-9ACD-514211A01F0E}" type="pres">
      <dgm:prSet presAssocID="{BC0975C7-80F6-48B3-B143-48A4EC34C0BF}" presName="parentLin" presStyleCnt="0"/>
      <dgm:spPr/>
    </dgm:pt>
    <dgm:pt modelId="{03342576-8F25-493B-85A6-38A69C0FE78F}" type="pres">
      <dgm:prSet presAssocID="{BC0975C7-80F6-48B3-B143-48A4EC34C0BF}" presName="parentLeftMargin" presStyleLbl="node1" presStyleIdx="0" presStyleCnt="3"/>
      <dgm:spPr/>
    </dgm:pt>
    <dgm:pt modelId="{44F8B810-8FD1-42CE-BC9E-2FE55D3544CC}" type="pres">
      <dgm:prSet presAssocID="{BC0975C7-80F6-48B3-B143-48A4EC34C0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3F3596-FE14-4319-B443-8E57A61F7EC1}" type="pres">
      <dgm:prSet presAssocID="{BC0975C7-80F6-48B3-B143-48A4EC34C0BF}" presName="negativeSpace" presStyleCnt="0"/>
      <dgm:spPr/>
    </dgm:pt>
    <dgm:pt modelId="{ED91F5BA-931D-4432-805A-D47F0C61C0EE}" type="pres">
      <dgm:prSet presAssocID="{BC0975C7-80F6-48B3-B143-48A4EC34C0BF}" presName="childText" presStyleLbl="conFgAcc1" presStyleIdx="0" presStyleCnt="3">
        <dgm:presLayoutVars>
          <dgm:bulletEnabled val="1"/>
        </dgm:presLayoutVars>
      </dgm:prSet>
      <dgm:spPr/>
    </dgm:pt>
    <dgm:pt modelId="{A54747CD-AFA3-4FCB-BED3-36ACDDBFB4E2}" type="pres">
      <dgm:prSet presAssocID="{EB106675-A687-4DFB-B051-E8FE3410DE1F}" presName="spaceBetweenRectangles" presStyleCnt="0"/>
      <dgm:spPr/>
    </dgm:pt>
    <dgm:pt modelId="{2E52213F-3011-41A5-A145-BF016B53569F}" type="pres">
      <dgm:prSet presAssocID="{C0113229-603E-4D48-A750-191570A11D90}" presName="parentLin" presStyleCnt="0"/>
      <dgm:spPr/>
    </dgm:pt>
    <dgm:pt modelId="{0A3FDAD1-1439-4C43-AEA9-490A254213A2}" type="pres">
      <dgm:prSet presAssocID="{C0113229-603E-4D48-A750-191570A11D90}" presName="parentLeftMargin" presStyleLbl="node1" presStyleIdx="0" presStyleCnt="3"/>
      <dgm:spPr/>
    </dgm:pt>
    <dgm:pt modelId="{0CA240FE-60B3-4495-A4FA-1472B03B1651}" type="pres">
      <dgm:prSet presAssocID="{C0113229-603E-4D48-A750-191570A11D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059344-9BBC-4443-926C-206474C57655}" type="pres">
      <dgm:prSet presAssocID="{C0113229-603E-4D48-A750-191570A11D90}" presName="negativeSpace" presStyleCnt="0"/>
      <dgm:spPr/>
    </dgm:pt>
    <dgm:pt modelId="{6C10F7E9-D89D-4C19-8591-60CA9062309B}" type="pres">
      <dgm:prSet presAssocID="{C0113229-603E-4D48-A750-191570A11D90}" presName="childText" presStyleLbl="conFgAcc1" presStyleIdx="1" presStyleCnt="3">
        <dgm:presLayoutVars>
          <dgm:bulletEnabled val="1"/>
        </dgm:presLayoutVars>
      </dgm:prSet>
      <dgm:spPr/>
    </dgm:pt>
    <dgm:pt modelId="{E265870D-C265-421A-A9DA-E5B56191AED3}" type="pres">
      <dgm:prSet presAssocID="{2CBF2FE5-6AC4-4504-B85C-63DF2D08F4E1}" presName="spaceBetweenRectangles" presStyleCnt="0"/>
      <dgm:spPr/>
    </dgm:pt>
    <dgm:pt modelId="{8CC1BC46-7112-427F-8062-9F83B48D91E1}" type="pres">
      <dgm:prSet presAssocID="{144CB7E7-D01F-4927-98A3-F4931C00D9E4}" presName="parentLin" presStyleCnt="0"/>
      <dgm:spPr/>
    </dgm:pt>
    <dgm:pt modelId="{FC2169C6-56C5-4C02-8EEF-483FB3B16A82}" type="pres">
      <dgm:prSet presAssocID="{144CB7E7-D01F-4927-98A3-F4931C00D9E4}" presName="parentLeftMargin" presStyleLbl="node1" presStyleIdx="1" presStyleCnt="3"/>
      <dgm:spPr/>
    </dgm:pt>
    <dgm:pt modelId="{A612F4B4-C0F6-4441-8DB7-01D9BFEB3FDF}" type="pres">
      <dgm:prSet presAssocID="{144CB7E7-D01F-4927-98A3-F4931C00D9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87872C-20FB-4EEE-9FA8-DC3BED13EDEA}" type="pres">
      <dgm:prSet presAssocID="{144CB7E7-D01F-4927-98A3-F4931C00D9E4}" presName="negativeSpace" presStyleCnt="0"/>
      <dgm:spPr/>
    </dgm:pt>
    <dgm:pt modelId="{FF2542AA-DB41-4CBC-BA80-AFC88C1E2B76}" type="pres">
      <dgm:prSet presAssocID="{144CB7E7-D01F-4927-98A3-F4931C00D9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2D5102-2D85-45CD-9D36-F64D1036F1A7}" srcId="{36820DBB-8C62-4682-8A3E-F50E969A7026}" destId="{BC0975C7-80F6-48B3-B143-48A4EC34C0BF}" srcOrd="0" destOrd="0" parTransId="{5140652C-B361-47F5-A8D7-C45FDAB74292}" sibTransId="{EB106675-A687-4DFB-B051-E8FE3410DE1F}"/>
    <dgm:cxn modelId="{3E2A8B0B-F68B-4A28-8ABF-AB8FA6DC81C3}" type="presOf" srcId="{C0113229-603E-4D48-A750-191570A11D90}" destId="{0CA240FE-60B3-4495-A4FA-1472B03B1651}" srcOrd="1" destOrd="0" presId="urn:microsoft.com/office/officeart/2005/8/layout/list1"/>
    <dgm:cxn modelId="{1559480D-A63A-4386-9996-C96C403474CC}" type="presOf" srcId="{EDF79237-7CC0-4050-80D6-770496D05B42}" destId="{ED91F5BA-931D-4432-805A-D47F0C61C0EE}" srcOrd="0" destOrd="0" presId="urn:microsoft.com/office/officeart/2005/8/layout/list1"/>
    <dgm:cxn modelId="{D0F8571C-52C8-45EA-A44C-466D858583BB}" srcId="{36820DBB-8C62-4682-8A3E-F50E969A7026}" destId="{C0113229-603E-4D48-A750-191570A11D90}" srcOrd="1" destOrd="0" parTransId="{C5A1D529-A276-4A32-A7AC-CF09BE327E08}" sibTransId="{2CBF2FE5-6AC4-4504-B85C-63DF2D08F4E1}"/>
    <dgm:cxn modelId="{AC74D51D-43B6-42F6-94A5-B36E54D02057}" srcId="{BC0975C7-80F6-48B3-B143-48A4EC34C0BF}" destId="{EDF79237-7CC0-4050-80D6-770496D05B42}" srcOrd="0" destOrd="0" parTransId="{FFD63084-02E4-4C10-BC26-246C1E11EE18}" sibTransId="{CF00B179-1ED8-4026-9735-7792649A878A}"/>
    <dgm:cxn modelId="{41F70B20-0E6A-4EAF-BA6E-5AAF7B0CE82F}" type="presOf" srcId="{C0113229-603E-4D48-A750-191570A11D90}" destId="{0A3FDAD1-1439-4C43-AEA9-490A254213A2}" srcOrd="0" destOrd="0" presId="urn:microsoft.com/office/officeart/2005/8/layout/list1"/>
    <dgm:cxn modelId="{4365E43F-D104-424F-B866-826A2D52624C}" srcId="{BC0975C7-80F6-48B3-B143-48A4EC34C0BF}" destId="{188DC71B-C3D5-483F-8584-DDF1D6B3A47B}" srcOrd="1" destOrd="0" parTransId="{1194F350-A8AC-4627-8CE2-182C16218189}" sibTransId="{9000FD6D-01D6-4E5A-AEB5-6090B93BAFB0}"/>
    <dgm:cxn modelId="{36B3E960-934C-4C64-9454-AFF686B76A1F}" srcId="{C0113229-603E-4D48-A750-191570A11D90}" destId="{6C362351-5428-42E7-8F17-560F0FE85177}" srcOrd="2" destOrd="0" parTransId="{C2F87C54-E7CF-45D9-BD90-7703FECCED78}" sibTransId="{3908DBA0-BD30-42AF-9996-F16DB4999778}"/>
    <dgm:cxn modelId="{4B65FB50-8EEA-443A-9FE8-5A5C7CECE4CE}" srcId="{144CB7E7-D01F-4927-98A3-F4931C00D9E4}" destId="{631F5A8C-1228-49C7-8F6E-817F860DC705}" srcOrd="0" destOrd="0" parTransId="{2C9B02F8-77CC-4C46-9B6C-C6DF4BA97D9C}" sibTransId="{3514F826-EA8F-452A-B984-D4017914D8B3}"/>
    <dgm:cxn modelId="{B13F1978-3987-4AB6-A3B9-503C578AA4FC}" type="presOf" srcId="{36820DBB-8C62-4682-8A3E-F50E969A7026}" destId="{F9D37CAF-C851-4953-A26E-500FD12580CB}" srcOrd="0" destOrd="0" presId="urn:microsoft.com/office/officeart/2005/8/layout/list1"/>
    <dgm:cxn modelId="{3BC74689-962F-419C-A9DC-F19B05D8A12C}" type="presOf" srcId="{BC0975C7-80F6-48B3-B143-48A4EC34C0BF}" destId="{44F8B810-8FD1-42CE-BC9E-2FE55D3544CC}" srcOrd="1" destOrd="0" presId="urn:microsoft.com/office/officeart/2005/8/layout/list1"/>
    <dgm:cxn modelId="{B39A0F92-224C-4AC8-93D2-715533236B37}" type="presOf" srcId="{188DC71B-C3D5-483F-8584-DDF1D6B3A47B}" destId="{ED91F5BA-931D-4432-805A-D47F0C61C0EE}" srcOrd="0" destOrd="1" presId="urn:microsoft.com/office/officeart/2005/8/layout/list1"/>
    <dgm:cxn modelId="{A5F41E93-EEB5-4297-A413-9E91509AD5E8}" type="presOf" srcId="{631F5A8C-1228-49C7-8F6E-817F860DC705}" destId="{FF2542AA-DB41-4CBC-BA80-AFC88C1E2B76}" srcOrd="0" destOrd="0" presId="urn:microsoft.com/office/officeart/2005/8/layout/list1"/>
    <dgm:cxn modelId="{03DDCBA4-1ED2-4FD6-9B13-19FC96766691}" type="presOf" srcId="{862D044B-598E-480B-966B-0346D9B006C7}" destId="{FF2542AA-DB41-4CBC-BA80-AFC88C1E2B76}" srcOrd="0" destOrd="1" presId="urn:microsoft.com/office/officeart/2005/8/layout/list1"/>
    <dgm:cxn modelId="{4B3510A6-3019-4F9A-9491-4E75DB95538D}" type="presOf" srcId="{E47C0BFD-3F47-4DE1-9E4B-644930973333}" destId="{6C10F7E9-D89D-4C19-8591-60CA9062309B}" srcOrd="0" destOrd="0" presId="urn:microsoft.com/office/officeart/2005/8/layout/list1"/>
    <dgm:cxn modelId="{B4A67FB5-D09D-495F-9769-5CD896306F5B}" srcId="{C0113229-603E-4D48-A750-191570A11D90}" destId="{E47C0BFD-3F47-4DE1-9E4B-644930973333}" srcOrd="0" destOrd="0" parTransId="{B2598431-1D9B-4040-9C99-7844DA5E50BB}" sibTransId="{C6AAD878-1EB1-4CC0-BC20-880B5674A2CE}"/>
    <dgm:cxn modelId="{CD1E5BBC-051A-43C3-98A1-265E103BF38C}" type="presOf" srcId="{EA1447F6-7F85-47A4-9B14-ACA6F336127D}" destId="{6C10F7E9-D89D-4C19-8591-60CA9062309B}" srcOrd="0" destOrd="1" presId="urn:microsoft.com/office/officeart/2005/8/layout/list1"/>
    <dgm:cxn modelId="{EB9030C4-5120-4E89-98FB-7BFE377D507E}" srcId="{144CB7E7-D01F-4927-98A3-F4931C00D9E4}" destId="{862D044B-598E-480B-966B-0346D9B006C7}" srcOrd="1" destOrd="0" parTransId="{EC63E7C5-36FA-4DC3-B8A3-08CA9259B25D}" sibTransId="{30144897-11B9-46FB-90F3-3435A00429CE}"/>
    <dgm:cxn modelId="{6F92DBCF-BAB9-4F99-8D69-87071E77B46E}" srcId="{36820DBB-8C62-4682-8A3E-F50E969A7026}" destId="{144CB7E7-D01F-4927-98A3-F4931C00D9E4}" srcOrd="2" destOrd="0" parTransId="{6484199A-EAE0-452F-B3DD-19C948A2F4D4}" sibTransId="{68F72E1F-9746-4E95-93FC-9CB6FD179CD8}"/>
    <dgm:cxn modelId="{1CED9DDD-DF95-4BBC-9F06-27D9CA079521}" type="presOf" srcId="{144CB7E7-D01F-4927-98A3-F4931C00D9E4}" destId="{FC2169C6-56C5-4C02-8EEF-483FB3B16A82}" srcOrd="0" destOrd="0" presId="urn:microsoft.com/office/officeart/2005/8/layout/list1"/>
    <dgm:cxn modelId="{C36F90E0-DE3D-4DC0-BE10-F02679C47914}" type="presOf" srcId="{144CB7E7-D01F-4927-98A3-F4931C00D9E4}" destId="{A612F4B4-C0F6-4441-8DB7-01D9BFEB3FDF}" srcOrd="1" destOrd="0" presId="urn:microsoft.com/office/officeart/2005/8/layout/list1"/>
    <dgm:cxn modelId="{F72F17E8-54FC-44CD-B6B5-5FACBB883D68}" type="presOf" srcId="{BC0975C7-80F6-48B3-B143-48A4EC34C0BF}" destId="{03342576-8F25-493B-85A6-38A69C0FE78F}" srcOrd="0" destOrd="0" presId="urn:microsoft.com/office/officeart/2005/8/layout/list1"/>
    <dgm:cxn modelId="{8DDA6FEB-AC9D-4F21-AFD4-18A209016738}" type="presOf" srcId="{6C362351-5428-42E7-8F17-560F0FE85177}" destId="{6C10F7E9-D89D-4C19-8591-60CA9062309B}" srcOrd="0" destOrd="2" presId="urn:microsoft.com/office/officeart/2005/8/layout/list1"/>
    <dgm:cxn modelId="{29AA12FF-0191-46A7-8300-EEFE0C965443}" srcId="{C0113229-603E-4D48-A750-191570A11D90}" destId="{EA1447F6-7F85-47A4-9B14-ACA6F336127D}" srcOrd="1" destOrd="0" parTransId="{06217396-F728-4725-8150-76E37539CFEE}" sibTransId="{D4B0A834-49F9-41BE-A8D0-C4225A75CC56}"/>
    <dgm:cxn modelId="{28871E53-0864-4F41-A6F6-6016BFFE156B}" type="presParOf" srcId="{F9D37CAF-C851-4953-A26E-500FD12580CB}" destId="{2459D83A-4232-4409-9ACD-514211A01F0E}" srcOrd="0" destOrd="0" presId="urn:microsoft.com/office/officeart/2005/8/layout/list1"/>
    <dgm:cxn modelId="{511E0B83-F49F-4B34-9FA2-EFD9A342BF3C}" type="presParOf" srcId="{2459D83A-4232-4409-9ACD-514211A01F0E}" destId="{03342576-8F25-493B-85A6-38A69C0FE78F}" srcOrd="0" destOrd="0" presId="urn:microsoft.com/office/officeart/2005/8/layout/list1"/>
    <dgm:cxn modelId="{CC666608-0639-408A-8670-D2896B3DAC1A}" type="presParOf" srcId="{2459D83A-4232-4409-9ACD-514211A01F0E}" destId="{44F8B810-8FD1-42CE-BC9E-2FE55D3544CC}" srcOrd="1" destOrd="0" presId="urn:microsoft.com/office/officeart/2005/8/layout/list1"/>
    <dgm:cxn modelId="{1AC10EE3-8AE7-49B0-AE1C-DE5A7B44C89B}" type="presParOf" srcId="{F9D37CAF-C851-4953-A26E-500FD12580CB}" destId="{5E3F3596-FE14-4319-B443-8E57A61F7EC1}" srcOrd="1" destOrd="0" presId="urn:microsoft.com/office/officeart/2005/8/layout/list1"/>
    <dgm:cxn modelId="{5FE1551A-5D94-44FA-A977-857827503045}" type="presParOf" srcId="{F9D37CAF-C851-4953-A26E-500FD12580CB}" destId="{ED91F5BA-931D-4432-805A-D47F0C61C0EE}" srcOrd="2" destOrd="0" presId="urn:microsoft.com/office/officeart/2005/8/layout/list1"/>
    <dgm:cxn modelId="{6AACEABF-851E-42B6-893F-146F092ED926}" type="presParOf" srcId="{F9D37CAF-C851-4953-A26E-500FD12580CB}" destId="{A54747CD-AFA3-4FCB-BED3-36ACDDBFB4E2}" srcOrd="3" destOrd="0" presId="urn:microsoft.com/office/officeart/2005/8/layout/list1"/>
    <dgm:cxn modelId="{C35FC0BF-9B6E-4717-A46C-7DC26BA19E17}" type="presParOf" srcId="{F9D37CAF-C851-4953-A26E-500FD12580CB}" destId="{2E52213F-3011-41A5-A145-BF016B53569F}" srcOrd="4" destOrd="0" presId="urn:microsoft.com/office/officeart/2005/8/layout/list1"/>
    <dgm:cxn modelId="{81EF1DAC-4CE5-49B5-ADC0-E0C23D0D2F0F}" type="presParOf" srcId="{2E52213F-3011-41A5-A145-BF016B53569F}" destId="{0A3FDAD1-1439-4C43-AEA9-490A254213A2}" srcOrd="0" destOrd="0" presId="urn:microsoft.com/office/officeart/2005/8/layout/list1"/>
    <dgm:cxn modelId="{5793B089-0DD1-4185-94E7-4808E075F0CF}" type="presParOf" srcId="{2E52213F-3011-41A5-A145-BF016B53569F}" destId="{0CA240FE-60B3-4495-A4FA-1472B03B1651}" srcOrd="1" destOrd="0" presId="urn:microsoft.com/office/officeart/2005/8/layout/list1"/>
    <dgm:cxn modelId="{C7056AC9-E5F2-49D9-8E48-E0B4528B68E6}" type="presParOf" srcId="{F9D37CAF-C851-4953-A26E-500FD12580CB}" destId="{30059344-9BBC-4443-926C-206474C57655}" srcOrd="5" destOrd="0" presId="urn:microsoft.com/office/officeart/2005/8/layout/list1"/>
    <dgm:cxn modelId="{9C813280-0CDD-457E-909F-DBD8DA56F6EE}" type="presParOf" srcId="{F9D37CAF-C851-4953-A26E-500FD12580CB}" destId="{6C10F7E9-D89D-4C19-8591-60CA9062309B}" srcOrd="6" destOrd="0" presId="urn:microsoft.com/office/officeart/2005/8/layout/list1"/>
    <dgm:cxn modelId="{A5CA54BB-A26F-4F38-8AD6-27FEDB863260}" type="presParOf" srcId="{F9D37CAF-C851-4953-A26E-500FD12580CB}" destId="{E265870D-C265-421A-A9DA-E5B56191AED3}" srcOrd="7" destOrd="0" presId="urn:microsoft.com/office/officeart/2005/8/layout/list1"/>
    <dgm:cxn modelId="{7D662E2A-3F65-481E-840D-87F0CAE39DAF}" type="presParOf" srcId="{F9D37CAF-C851-4953-A26E-500FD12580CB}" destId="{8CC1BC46-7112-427F-8062-9F83B48D91E1}" srcOrd="8" destOrd="0" presId="urn:microsoft.com/office/officeart/2005/8/layout/list1"/>
    <dgm:cxn modelId="{7898CF55-1917-4BC5-A910-B25B6D112C27}" type="presParOf" srcId="{8CC1BC46-7112-427F-8062-9F83B48D91E1}" destId="{FC2169C6-56C5-4C02-8EEF-483FB3B16A82}" srcOrd="0" destOrd="0" presId="urn:microsoft.com/office/officeart/2005/8/layout/list1"/>
    <dgm:cxn modelId="{1ED6D3CA-5C5D-405F-BCD8-78105C149AA9}" type="presParOf" srcId="{8CC1BC46-7112-427F-8062-9F83B48D91E1}" destId="{A612F4B4-C0F6-4441-8DB7-01D9BFEB3FDF}" srcOrd="1" destOrd="0" presId="urn:microsoft.com/office/officeart/2005/8/layout/list1"/>
    <dgm:cxn modelId="{E60C0146-A39A-4573-B385-45F79BC94E52}" type="presParOf" srcId="{F9D37CAF-C851-4953-A26E-500FD12580CB}" destId="{2987872C-20FB-4EEE-9FA8-DC3BED13EDEA}" srcOrd="9" destOrd="0" presId="urn:microsoft.com/office/officeart/2005/8/layout/list1"/>
    <dgm:cxn modelId="{75F14CA4-E7BA-4425-8EE8-39620FAD79FB}" type="presParOf" srcId="{F9D37CAF-C851-4953-A26E-500FD12580CB}" destId="{FF2542AA-DB41-4CBC-BA80-AFC88C1E2B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679DB-1B20-4232-8647-12A61998C6B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4B69B-5344-4B6F-8AF2-48D5BC8B9918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Relationships with Family</a:t>
          </a:r>
        </a:p>
      </dgm:t>
    </dgm:pt>
    <dgm:pt modelId="{959F45E5-11C7-4B44-9614-FA6E72FFB8F1}" type="parTrans" cxnId="{78080AED-B949-4841-B1A8-2DE9FCD71074}">
      <dgm:prSet/>
      <dgm:spPr/>
      <dgm:t>
        <a:bodyPr/>
        <a:lstStyle/>
        <a:p>
          <a:endParaRPr lang="en-US" sz="2000"/>
        </a:p>
      </dgm:t>
    </dgm:pt>
    <dgm:pt modelId="{5B5EE1D4-1668-4BCF-AAA2-8D18DCCE912B}" type="sibTrans" cxnId="{78080AED-B949-4841-B1A8-2DE9FCD71074}">
      <dgm:prSet/>
      <dgm:spPr/>
      <dgm:t>
        <a:bodyPr/>
        <a:lstStyle/>
        <a:p>
          <a:endParaRPr lang="en-US" sz="2000"/>
        </a:p>
      </dgm:t>
    </dgm:pt>
    <dgm:pt modelId="{89B6C239-FF7B-45D9-AC34-3B6CA54BA6BF}">
      <dgm:prSet custT="1"/>
      <dgm:spPr/>
      <dgm:t>
        <a:bodyPr/>
        <a:lstStyle/>
        <a:p>
          <a:r>
            <a:rPr lang="en-US" sz="2000" i="1" dirty="0">
              <a:latin typeface="Source Sans Pro" panose="020B0503030403020204" pitchFamily="34" charset="0"/>
              <a:ea typeface="Source Sans Pro" panose="020B0503030403020204" pitchFamily="34" charset="0"/>
            </a:rPr>
            <a:t>Have you had any contact with your family or friends while you’ve been here?</a:t>
          </a:r>
        </a:p>
      </dgm:t>
    </dgm:pt>
    <dgm:pt modelId="{C3FA11C2-0152-4DE1-B753-0E819F03DE73}" type="parTrans" cxnId="{F9238425-BD5C-4AF2-9113-A74050F93C2C}">
      <dgm:prSet/>
      <dgm:spPr/>
      <dgm:t>
        <a:bodyPr/>
        <a:lstStyle/>
        <a:p>
          <a:endParaRPr lang="en-US" sz="2000"/>
        </a:p>
      </dgm:t>
    </dgm:pt>
    <dgm:pt modelId="{F720F072-BDE9-4A9D-8946-80C00EA79C43}" type="sibTrans" cxnId="{F9238425-BD5C-4AF2-9113-A74050F93C2C}">
      <dgm:prSet/>
      <dgm:spPr/>
      <dgm:t>
        <a:bodyPr/>
        <a:lstStyle/>
        <a:p>
          <a:endParaRPr lang="en-US" sz="2000"/>
        </a:p>
      </dgm:t>
    </dgm:pt>
    <dgm:pt modelId="{BAA554F8-7376-4458-BEE5-CE5BF0C9D0DB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Quality of Services</a:t>
          </a:r>
        </a:p>
      </dgm:t>
    </dgm:pt>
    <dgm:pt modelId="{3406971E-5C25-48AB-9881-AE2AB0116B2B}" type="parTrans" cxnId="{74DB757F-EAFF-4905-9EAB-77005DE54062}">
      <dgm:prSet/>
      <dgm:spPr/>
      <dgm:t>
        <a:bodyPr/>
        <a:lstStyle/>
        <a:p>
          <a:endParaRPr lang="en-US" sz="2000"/>
        </a:p>
      </dgm:t>
    </dgm:pt>
    <dgm:pt modelId="{8B6D7558-1D0D-4546-9F59-ADA84F0109F8}" type="sibTrans" cxnId="{74DB757F-EAFF-4905-9EAB-77005DE54062}">
      <dgm:prSet/>
      <dgm:spPr/>
      <dgm:t>
        <a:bodyPr/>
        <a:lstStyle/>
        <a:p>
          <a:endParaRPr lang="en-US" sz="2000"/>
        </a:p>
      </dgm:t>
    </dgm:pt>
    <dgm:pt modelId="{15BD2853-1210-453F-B2A2-A8C1C44155F8}">
      <dgm:prSet custT="1"/>
      <dgm:spPr/>
      <dgm:t>
        <a:bodyPr/>
        <a:lstStyle/>
        <a:p>
          <a:r>
            <a:rPr lang="en-US" sz="2000" i="1" dirty="0">
              <a:latin typeface="Source Sans Pro" panose="020B0503030403020204" pitchFamily="34" charset="0"/>
              <a:ea typeface="Source Sans Pro" panose="020B0503030403020204" pitchFamily="34" charset="0"/>
            </a:rPr>
            <a:t>If you were in charge of the campus, what would you change or like to see different, if anything?</a:t>
          </a:r>
        </a:p>
      </dgm:t>
    </dgm:pt>
    <dgm:pt modelId="{9036CBAD-A527-48A7-A2D8-594E0AA1F063}" type="parTrans" cxnId="{CCF3B699-6E39-43CF-BB72-9D8456078E2F}">
      <dgm:prSet/>
      <dgm:spPr/>
      <dgm:t>
        <a:bodyPr/>
        <a:lstStyle/>
        <a:p>
          <a:endParaRPr lang="en-US" sz="2000"/>
        </a:p>
      </dgm:t>
    </dgm:pt>
    <dgm:pt modelId="{DFDB5197-5CD0-40BB-9FEE-CB0323C61405}" type="sibTrans" cxnId="{CCF3B699-6E39-43CF-BB72-9D8456078E2F}">
      <dgm:prSet/>
      <dgm:spPr/>
      <dgm:t>
        <a:bodyPr/>
        <a:lstStyle/>
        <a:p>
          <a:endParaRPr lang="en-US" sz="2000"/>
        </a:p>
      </dgm:t>
    </dgm:pt>
    <dgm:pt modelId="{473FA589-E804-4A7B-B2B6-EE33D32DA4D2}">
      <dgm:prSet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Paths to Housing Placement</a:t>
          </a:r>
        </a:p>
      </dgm:t>
    </dgm:pt>
    <dgm:pt modelId="{B3F68812-F485-4B2E-B5FB-71DDCEA11BEB}" type="parTrans" cxnId="{D08E93F4-0D57-44D1-827B-A46F677EC82B}">
      <dgm:prSet/>
      <dgm:spPr/>
      <dgm:t>
        <a:bodyPr/>
        <a:lstStyle/>
        <a:p>
          <a:endParaRPr lang="en-US" sz="2000"/>
        </a:p>
      </dgm:t>
    </dgm:pt>
    <dgm:pt modelId="{6903C5AB-9C02-438B-9322-0FAF3F78AC79}" type="sibTrans" cxnId="{D08E93F4-0D57-44D1-827B-A46F677EC82B}">
      <dgm:prSet/>
      <dgm:spPr/>
      <dgm:t>
        <a:bodyPr/>
        <a:lstStyle/>
        <a:p>
          <a:endParaRPr lang="en-US" sz="2000"/>
        </a:p>
      </dgm:t>
    </dgm:pt>
    <dgm:pt modelId="{EFC22991-EADD-4FFB-871B-E05C66F9C557}">
      <dgm:prSet custT="1"/>
      <dgm:spPr/>
      <dgm:t>
        <a:bodyPr/>
        <a:lstStyle/>
        <a:p>
          <a:r>
            <a:rPr lang="en-US" sz="2000" i="1" dirty="0">
              <a:latin typeface="Source Sans Pro" panose="020B0503030403020204" pitchFamily="34" charset="0"/>
              <a:ea typeface="Source Sans Pro" panose="020B0503030403020204" pitchFamily="34" charset="0"/>
            </a:rPr>
            <a:t>Have you discussed your permanency plan (where you will go when you leave residential) with a County Social Worker?</a:t>
          </a:r>
        </a:p>
      </dgm:t>
    </dgm:pt>
    <dgm:pt modelId="{37310047-408C-47DA-8FC4-AC477B3CC30F}" type="parTrans" cxnId="{251B4CD7-ABB1-42FF-991D-F5DFFE08D5D3}">
      <dgm:prSet/>
      <dgm:spPr/>
      <dgm:t>
        <a:bodyPr/>
        <a:lstStyle/>
        <a:p>
          <a:endParaRPr lang="en-US" sz="2000"/>
        </a:p>
      </dgm:t>
    </dgm:pt>
    <dgm:pt modelId="{6D8CD82F-7137-4FE9-AD51-CA7FA67B53D1}" type="sibTrans" cxnId="{251B4CD7-ABB1-42FF-991D-F5DFFE08D5D3}">
      <dgm:prSet/>
      <dgm:spPr/>
      <dgm:t>
        <a:bodyPr/>
        <a:lstStyle/>
        <a:p>
          <a:endParaRPr lang="en-US" sz="2000"/>
        </a:p>
      </dgm:t>
    </dgm:pt>
    <dgm:pt modelId="{7E9F7B31-2319-4590-835C-36E166CFD26F}" type="pres">
      <dgm:prSet presAssocID="{9AA679DB-1B20-4232-8647-12A61998C6BE}" presName="linear" presStyleCnt="0">
        <dgm:presLayoutVars>
          <dgm:dir/>
          <dgm:animLvl val="lvl"/>
          <dgm:resizeHandles val="exact"/>
        </dgm:presLayoutVars>
      </dgm:prSet>
      <dgm:spPr/>
    </dgm:pt>
    <dgm:pt modelId="{16F8EEC1-33FE-4526-AC86-74CAFB016F65}" type="pres">
      <dgm:prSet presAssocID="{F354B69B-5344-4B6F-8AF2-48D5BC8B9918}" presName="parentLin" presStyleCnt="0"/>
      <dgm:spPr/>
    </dgm:pt>
    <dgm:pt modelId="{546BD747-E662-4109-B97F-F3D11B831472}" type="pres">
      <dgm:prSet presAssocID="{F354B69B-5344-4B6F-8AF2-48D5BC8B9918}" presName="parentLeftMargin" presStyleLbl="node1" presStyleIdx="0" presStyleCnt="3"/>
      <dgm:spPr/>
    </dgm:pt>
    <dgm:pt modelId="{FEF48CE3-A9F3-4B78-8778-D22BBAECCD49}" type="pres">
      <dgm:prSet presAssocID="{F354B69B-5344-4B6F-8AF2-48D5BC8B99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FD9A37-5202-467B-BBDA-AFBA328041F9}" type="pres">
      <dgm:prSet presAssocID="{F354B69B-5344-4B6F-8AF2-48D5BC8B9918}" presName="negativeSpace" presStyleCnt="0"/>
      <dgm:spPr/>
    </dgm:pt>
    <dgm:pt modelId="{618CC5CF-AA2E-4963-A3BB-12A70BEBF91B}" type="pres">
      <dgm:prSet presAssocID="{F354B69B-5344-4B6F-8AF2-48D5BC8B9918}" presName="childText" presStyleLbl="conFgAcc1" presStyleIdx="0" presStyleCnt="3">
        <dgm:presLayoutVars>
          <dgm:bulletEnabled val="1"/>
        </dgm:presLayoutVars>
      </dgm:prSet>
      <dgm:spPr/>
    </dgm:pt>
    <dgm:pt modelId="{38E28AE6-142E-4944-B328-E69E27E373F4}" type="pres">
      <dgm:prSet presAssocID="{5B5EE1D4-1668-4BCF-AAA2-8D18DCCE912B}" presName="spaceBetweenRectangles" presStyleCnt="0"/>
      <dgm:spPr/>
    </dgm:pt>
    <dgm:pt modelId="{9B7E8167-DF3B-4F9D-A95D-2FA7072988BC}" type="pres">
      <dgm:prSet presAssocID="{BAA554F8-7376-4458-BEE5-CE5BF0C9D0DB}" presName="parentLin" presStyleCnt="0"/>
      <dgm:spPr/>
    </dgm:pt>
    <dgm:pt modelId="{F218CDDE-9809-46A0-80E7-21D7294AA428}" type="pres">
      <dgm:prSet presAssocID="{BAA554F8-7376-4458-BEE5-CE5BF0C9D0DB}" presName="parentLeftMargin" presStyleLbl="node1" presStyleIdx="0" presStyleCnt="3"/>
      <dgm:spPr/>
    </dgm:pt>
    <dgm:pt modelId="{21F90811-C5F5-4983-B05F-6EE7985A3A59}" type="pres">
      <dgm:prSet presAssocID="{BAA554F8-7376-4458-BEE5-CE5BF0C9D0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7F0DAC-9E69-4648-948E-6B54DC6CCE1C}" type="pres">
      <dgm:prSet presAssocID="{BAA554F8-7376-4458-BEE5-CE5BF0C9D0DB}" presName="negativeSpace" presStyleCnt="0"/>
      <dgm:spPr/>
    </dgm:pt>
    <dgm:pt modelId="{9655AAFB-008A-4EFE-BBD1-75AA8479BC80}" type="pres">
      <dgm:prSet presAssocID="{BAA554F8-7376-4458-BEE5-CE5BF0C9D0DB}" presName="childText" presStyleLbl="conFgAcc1" presStyleIdx="1" presStyleCnt="3">
        <dgm:presLayoutVars>
          <dgm:bulletEnabled val="1"/>
        </dgm:presLayoutVars>
      </dgm:prSet>
      <dgm:spPr/>
    </dgm:pt>
    <dgm:pt modelId="{E7283005-375E-4D25-8477-B9798FC384DF}" type="pres">
      <dgm:prSet presAssocID="{8B6D7558-1D0D-4546-9F59-ADA84F0109F8}" presName="spaceBetweenRectangles" presStyleCnt="0"/>
      <dgm:spPr/>
    </dgm:pt>
    <dgm:pt modelId="{867CCFC7-3C41-40EC-9895-378CFC9A1F5E}" type="pres">
      <dgm:prSet presAssocID="{473FA589-E804-4A7B-B2B6-EE33D32DA4D2}" presName="parentLin" presStyleCnt="0"/>
      <dgm:spPr/>
    </dgm:pt>
    <dgm:pt modelId="{DF609AFC-05C0-419D-8101-D1453B375E48}" type="pres">
      <dgm:prSet presAssocID="{473FA589-E804-4A7B-B2B6-EE33D32DA4D2}" presName="parentLeftMargin" presStyleLbl="node1" presStyleIdx="1" presStyleCnt="3"/>
      <dgm:spPr/>
    </dgm:pt>
    <dgm:pt modelId="{39C280FC-2915-4F8F-9B88-FF30B561CEE0}" type="pres">
      <dgm:prSet presAssocID="{473FA589-E804-4A7B-B2B6-EE33D32DA4D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5DA4BC-6D48-40E5-8AB7-7A9B228F3CE7}" type="pres">
      <dgm:prSet presAssocID="{473FA589-E804-4A7B-B2B6-EE33D32DA4D2}" presName="negativeSpace" presStyleCnt="0"/>
      <dgm:spPr/>
    </dgm:pt>
    <dgm:pt modelId="{E6875530-78C2-4435-9D50-964EA6B7CF06}" type="pres">
      <dgm:prSet presAssocID="{473FA589-E804-4A7B-B2B6-EE33D32DA4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ACFF13-7986-4F14-8439-72502E344476}" type="presOf" srcId="{F354B69B-5344-4B6F-8AF2-48D5BC8B9918}" destId="{546BD747-E662-4109-B97F-F3D11B831472}" srcOrd="0" destOrd="0" presId="urn:microsoft.com/office/officeart/2005/8/layout/list1"/>
    <dgm:cxn modelId="{74231E23-74DB-4C53-AD8A-25BB955FBE6F}" type="presOf" srcId="{BAA554F8-7376-4458-BEE5-CE5BF0C9D0DB}" destId="{F218CDDE-9809-46A0-80E7-21D7294AA428}" srcOrd="0" destOrd="0" presId="urn:microsoft.com/office/officeart/2005/8/layout/list1"/>
    <dgm:cxn modelId="{F9238425-BD5C-4AF2-9113-A74050F93C2C}" srcId="{F354B69B-5344-4B6F-8AF2-48D5BC8B9918}" destId="{89B6C239-FF7B-45D9-AC34-3B6CA54BA6BF}" srcOrd="0" destOrd="0" parTransId="{C3FA11C2-0152-4DE1-B753-0E819F03DE73}" sibTransId="{F720F072-BDE9-4A9D-8946-80C00EA79C43}"/>
    <dgm:cxn modelId="{F82E8933-CD15-4FF3-B45E-67873F1D267E}" type="presOf" srcId="{F354B69B-5344-4B6F-8AF2-48D5BC8B9918}" destId="{FEF48CE3-A9F3-4B78-8778-D22BBAECCD49}" srcOrd="1" destOrd="0" presId="urn:microsoft.com/office/officeart/2005/8/layout/list1"/>
    <dgm:cxn modelId="{9D3E0647-FBCA-43BF-BE05-C23A67256437}" type="presOf" srcId="{89B6C239-FF7B-45D9-AC34-3B6CA54BA6BF}" destId="{618CC5CF-AA2E-4963-A3BB-12A70BEBF91B}" srcOrd="0" destOrd="0" presId="urn:microsoft.com/office/officeart/2005/8/layout/list1"/>
    <dgm:cxn modelId="{74DB757F-EAFF-4905-9EAB-77005DE54062}" srcId="{9AA679DB-1B20-4232-8647-12A61998C6BE}" destId="{BAA554F8-7376-4458-BEE5-CE5BF0C9D0DB}" srcOrd="1" destOrd="0" parTransId="{3406971E-5C25-48AB-9881-AE2AB0116B2B}" sibTransId="{8B6D7558-1D0D-4546-9F59-ADA84F0109F8}"/>
    <dgm:cxn modelId="{BE2A8890-F019-41BA-8F74-32E2643CB32F}" type="presOf" srcId="{473FA589-E804-4A7B-B2B6-EE33D32DA4D2}" destId="{DF609AFC-05C0-419D-8101-D1453B375E48}" srcOrd="0" destOrd="0" presId="urn:microsoft.com/office/officeart/2005/8/layout/list1"/>
    <dgm:cxn modelId="{CCF3B699-6E39-43CF-BB72-9D8456078E2F}" srcId="{BAA554F8-7376-4458-BEE5-CE5BF0C9D0DB}" destId="{15BD2853-1210-453F-B2A2-A8C1C44155F8}" srcOrd="0" destOrd="0" parTransId="{9036CBAD-A527-48A7-A2D8-594E0AA1F063}" sibTransId="{DFDB5197-5CD0-40BB-9FEE-CB0323C61405}"/>
    <dgm:cxn modelId="{D6DA13A3-A403-40E5-8177-F945F64E3A32}" type="presOf" srcId="{EFC22991-EADD-4FFB-871B-E05C66F9C557}" destId="{E6875530-78C2-4435-9D50-964EA6B7CF06}" srcOrd="0" destOrd="0" presId="urn:microsoft.com/office/officeart/2005/8/layout/list1"/>
    <dgm:cxn modelId="{1981A4A9-CD4D-4371-8880-1574F7C29FC9}" type="presOf" srcId="{15BD2853-1210-453F-B2A2-A8C1C44155F8}" destId="{9655AAFB-008A-4EFE-BBD1-75AA8479BC80}" srcOrd="0" destOrd="0" presId="urn:microsoft.com/office/officeart/2005/8/layout/list1"/>
    <dgm:cxn modelId="{251B4CD7-ABB1-42FF-991D-F5DFFE08D5D3}" srcId="{473FA589-E804-4A7B-B2B6-EE33D32DA4D2}" destId="{EFC22991-EADD-4FFB-871B-E05C66F9C557}" srcOrd="0" destOrd="0" parTransId="{37310047-408C-47DA-8FC4-AC477B3CC30F}" sibTransId="{6D8CD82F-7137-4FE9-AD51-CA7FA67B53D1}"/>
    <dgm:cxn modelId="{84BF69D9-AB41-438D-837B-EBDE6A117C19}" type="presOf" srcId="{9AA679DB-1B20-4232-8647-12A61998C6BE}" destId="{7E9F7B31-2319-4590-835C-36E166CFD26F}" srcOrd="0" destOrd="0" presId="urn:microsoft.com/office/officeart/2005/8/layout/list1"/>
    <dgm:cxn modelId="{78080AED-B949-4841-B1A8-2DE9FCD71074}" srcId="{9AA679DB-1B20-4232-8647-12A61998C6BE}" destId="{F354B69B-5344-4B6F-8AF2-48D5BC8B9918}" srcOrd="0" destOrd="0" parTransId="{959F45E5-11C7-4B44-9614-FA6E72FFB8F1}" sibTransId="{5B5EE1D4-1668-4BCF-AAA2-8D18DCCE912B}"/>
    <dgm:cxn modelId="{E09636ED-8AAA-4D44-8CD1-0E5BA585EBCC}" type="presOf" srcId="{BAA554F8-7376-4458-BEE5-CE5BF0C9D0DB}" destId="{21F90811-C5F5-4983-B05F-6EE7985A3A59}" srcOrd="1" destOrd="0" presId="urn:microsoft.com/office/officeart/2005/8/layout/list1"/>
    <dgm:cxn modelId="{3AC2A4F0-103E-4154-A5EF-3962906BD47E}" type="presOf" srcId="{473FA589-E804-4A7B-B2B6-EE33D32DA4D2}" destId="{39C280FC-2915-4F8F-9B88-FF30B561CEE0}" srcOrd="1" destOrd="0" presId="urn:microsoft.com/office/officeart/2005/8/layout/list1"/>
    <dgm:cxn modelId="{D08E93F4-0D57-44D1-827B-A46F677EC82B}" srcId="{9AA679DB-1B20-4232-8647-12A61998C6BE}" destId="{473FA589-E804-4A7B-B2B6-EE33D32DA4D2}" srcOrd="2" destOrd="0" parTransId="{B3F68812-F485-4B2E-B5FB-71DDCEA11BEB}" sibTransId="{6903C5AB-9C02-438B-9322-0FAF3F78AC79}"/>
    <dgm:cxn modelId="{26FDB923-E225-4F5E-BB66-B45F1BFB6D16}" type="presParOf" srcId="{7E9F7B31-2319-4590-835C-36E166CFD26F}" destId="{16F8EEC1-33FE-4526-AC86-74CAFB016F65}" srcOrd="0" destOrd="0" presId="urn:microsoft.com/office/officeart/2005/8/layout/list1"/>
    <dgm:cxn modelId="{29083EE8-AF5B-4BCB-8C80-B787929B1A2B}" type="presParOf" srcId="{16F8EEC1-33FE-4526-AC86-74CAFB016F65}" destId="{546BD747-E662-4109-B97F-F3D11B831472}" srcOrd="0" destOrd="0" presId="urn:microsoft.com/office/officeart/2005/8/layout/list1"/>
    <dgm:cxn modelId="{5ACDAC5E-3B3E-469A-B160-14981BBF2AC3}" type="presParOf" srcId="{16F8EEC1-33FE-4526-AC86-74CAFB016F65}" destId="{FEF48CE3-A9F3-4B78-8778-D22BBAECCD49}" srcOrd="1" destOrd="0" presId="urn:microsoft.com/office/officeart/2005/8/layout/list1"/>
    <dgm:cxn modelId="{08AB48AD-F435-4D09-8593-2126A0928578}" type="presParOf" srcId="{7E9F7B31-2319-4590-835C-36E166CFD26F}" destId="{1AFD9A37-5202-467B-BBDA-AFBA328041F9}" srcOrd="1" destOrd="0" presId="urn:microsoft.com/office/officeart/2005/8/layout/list1"/>
    <dgm:cxn modelId="{0C582149-DC10-418E-BBD7-E016F4C1CA4D}" type="presParOf" srcId="{7E9F7B31-2319-4590-835C-36E166CFD26F}" destId="{618CC5CF-AA2E-4963-A3BB-12A70BEBF91B}" srcOrd="2" destOrd="0" presId="urn:microsoft.com/office/officeart/2005/8/layout/list1"/>
    <dgm:cxn modelId="{970454C8-B6F1-4FA8-8F81-DA4FBB3AD7B4}" type="presParOf" srcId="{7E9F7B31-2319-4590-835C-36E166CFD26F}" destId="{38E28AE6-142E-4944-B328-E69E27E373F4}" srcOrd="3" destOrd="0" presId="urn:microsoft.com/office/officeart/2005/8/layout/list1"/>
    <dgm:cxn modelId="{BDE4D838-1F31-4291-BE58-99F0C7D08157}" type="presParOf" srcId="{7E9F7B31-2319-4590-835C-36E166CFD26F}" destId="{9B7E8167-DF3B-4F9D-A95D-2FA7072988BC}" srcOrd="4" destOrd="0" presId="urn:microsoft.com/office/officeart/2005/8/layout/list1"/>
    <dgm:cxn modelId="{FB8CB431-0DCD-44E3-91A6-940526948A84}" type="presParOf" srcId="{9B7E8167-DF3B-4F9D-A95D-2FA7072988BC}" destId="{F218CDDE-9809-46A0-80E7-21D7294AA428}" srcOrd="0" destOrd="0" presId="urn:microsoft.com/office/officeart/2005/8/layout/list1"/>
    <dgm:cxn modelId="{AEA75369-AA49-4B8B-91F3-E0D123F0C233}" type="presParOf" srcId="{9B7E8167-DF3B-4F9D-A95D-2FA7072988BC}" destId="{21F90811-C5F5-4983-B05F-6EE7985A3A59}" srcOrd="1" destOrd="0" presId="urn:microsoft.com/office/officeart/2005/8/layout/list1"/>
    <dgm:cxn modelId="{D80C5570-5DE5-4DF8-AAAB-FA5F7DED055C}" type="presParOf" srcId="{7E9F7B31-2319-4590-835C-36E166CFD26F}" destId="{D27F0DAC-9E69-4648-948E-6B54DC6CCE1C}" srcOrd="5" destOrd="0" presId="urn:microsoft.com/office/officeart/2005/8/layout/list1"/>
    <dgm:cxn modelId="{CC8C7D90-A272-4FA9-B0F6-A3784CCD59DC}" type="presParOf" srcId="{7E9F7B31-2319-4590-835C-36E166CFD26F}" destId="{9655AAFB-008A-4EFE-BBD1-75AA8479BC80}" srcOrd="6" destOrd="0" presId="urn:microsoft.com/office/officeart/2005/8/layout/list1"/>
    <dgm:cxn modelId="{6AD68A25-8AAC-465B-8F42-7A80B96F55E4}" type="presParOf" srcId="{7E9F7B31-2319-4590-835C-36E166CFD26F}" destId="{E7283005-375E-4D25-8477-B9798FC384DF}" srcOrd="7" destOrd="0" presId="urn:microsoft.com/office/officeart/2005/8/layout/list1"/>
    <dgm:cxn modelId="{030F02D4-FFB1-4DFC-92EB-B10CF81C2690}" type="presParOf" srcId="{7E9F7B31-2319-4590-835C-36E166CFD26F}" destId="{867CCFC7-3C41-40EC-9895-378CFC9A1F5E}" srcOrd="8" destOrd="0" presId="urn:microsoft.com/office/officeart/2005/8/layout/list1"/>
    <dgm:cxn modelId="{080517EF-E2A7-4735-9574-65308710F8DE}" type="presParOf" srcId="{867CCFC7-3C41-40EC-9895-378CFC9A1F5E}" destId="{DF609AFC-05C0-419D-8101-D1453B375E48}" srcOrd="0" destOrd="0" presId="urn:microsoft.com/office/officeart/2005/8/layout/list1"/>
    <dgm:cxn modelId="{52D0DA97-A1FB-4519-B4F8-DC0208E59A5F}" type="presParOf" srcId="{867CCFC7-3C41-40EC-9895-378CFC9A1F5E}" destId="{39C280FC-2915-4F8F-9B88-FF30B561CEE0}" srcOrd="1" destOrd="0" presId="urn:microsoft.com/office/officeart/2005/8/layout/list1"/>
    <dgm:cxn modelId="{32D53A81-BDFB-46F3-AB01-38155DDA15EE}" type="presParOf" srcId="{7E9F7B31-2319-4590-835C-36E166CFD26F}" destId="{C25DA4BC-6D48-40E5-8AB7-7A9B228F3CE7}" srcOrd="9" destOrd="0" presId="urn:microsoft.com/office/officeart/2005/8/layout/list1"/>
    <dgm:cxn modelId="{3BF69FAC-0A39-4EFC-BC11-4906F03AAE41}" type="presParOf" srcId="{7E9F7B31-2319-4590-835C-36E166CFD26F}" destId="{E6875530-78C2-4435-9D50-964EA6B7CF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E147A-075C-4F67-8E9D-A6F0B2E3439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C617-42CB-400E-AD12-1A969976444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Deep Dives into Specific Survey Items</a:t>
          </a:r>
        </a:p>
      </dgm:t>
    </dgm:pt>
    <dgm:pt modelId="{4023C65C-6696-41B8-8F2D-E3B0AD5446B6}" type="par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4F0ADC2-C2B5-41AA-8A6C-CBE3A956E39E}" type="sib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557909F-1057-4B4F-8AE2-0286CE75BE4D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Establish Data-Driven Initiatives</a:t>
          </a:r>
        </a:p>
      </dgm:t>
    </dgm:pt>
    <dgm:pt modelId="{8E367DFD-23B2-4DAC-9AC6-5E3A5433C562}" type="parTrans" cxnId="{9B3AA946-2A30-4497-B531-7383CC47FF04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BAC0A50-4265-4521-8F13-09AE5F409E76}" type="sibTrans" cxnId="{9B3AA946-2A30-4497-B531-7383CC47FF04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64F5244-C114-4AB5-9A95-25E0D7687A2A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Responds to specific needs</a:t>
          </a:r>
        </a:p>
      </dgm:t>
    </dgm:pt>
    <dgm:pt modelId="{A66DBC6B-1AB3-48B4-AE49-FD6F2E7B2035}" type="parTrans" cxnId="{04625FA2-13A9-4A7E-9CBC-E48388B878EC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89E4BB1-D63B-482D-9DAE-A3457D23F318}" type="sibTrans" cxnId="{04625FA2-13A9-4A7E-9CBC-E48388B878EC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AD0222E-C744-4B92-B4AA-D9DE19F30DE8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In-depth assessments</a:t>
          </a:r>
        </a:p>
      </dgm:t>
    </dgm:pt>
    <dgm:pt modelId="{1CC0DFBE-1627-4D82-894A-A05BED00C538}" type="parTrans" cxnId="{8FE81DE8-98ED-4423-8C8F-AA44C8E44676}">
      <dgm:prSet/>
      <dgm:spPr/>
      <dgm:t>
        <a:bodyPr/>
        <a:lstStyle/>
        <a:p>
          <a:endParaRPr lang="en-US" sz="2000"/>
        </a:p>
      </dgm:t>
    </dgm:pt>
    <dgm:pt modelId="{525F82AB-3B88-44F2-B3B2-6ECE82336121}" type="sibTrans" cxnId="{8FE81DE8-98ED-4423-8C8F-AA44C8E44676}">
      <dgm:prSet/>
      <dgm:spPr/>
      <dgm:t>
        <a:bodyPr/>
        <a:lstStyle/>
        <a:p>
          <a:endParaRPr lang="en-US" sz="2000"/>
        </a:p>
      </dgm:t>
    </dgm:pt>
    <dgm:pt modelId="{6A2EF05B-6584-4667-9473-1B018EBA3DEA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More detailed questions</a:t>
          </a:r>
        </a:p>
      </dgm:t>
    </dgm:pt>
    <dgm:pt modelId="{1BC01E9E-9122-49EA-8247-B0A32F8657C4}" type="parTrans" cxnId="{8F639A3D-0856-4E80-8A0D-F1BB7CE48C8F}">
      <dgm:prSet/>
      <dgm:spPr/>
      <dgm:t>
        <a:bodyPr/>
        <a:lstStyle/>
        <a:p>
          <a:endParaRPr lang="en-US"/>
        </a:p>
      </dgm:t>
    </dgm:pt>
    <dgm:pt modelId="{671615A7-BAC0-46F8-839D-B79641FD99AC}" type="sibTrans" cxnId="{8F639A3D-0856-4E80-8A0D-F1BB7CE48C8F}">
      <dgm:prSet/>
      <dgm:spPr/>
      <dgm:t>
        <a:bodyPr/>
        <a:lstStyle/>
        <a:p>
          <a:endParaRPr lang="en-US"/>
        </a:p>
      </dgm:t>
    </dgm:pt>
    <dgm:pt modelId="{B9FFBBB7-47E8-48D9-B7C1-E4653B44140F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Informs leadership and staff of target areas for growth</a:t>
          </a:r>
        </a:p>
      </dgm:t>
    </dgm:pt>
    <dgm:pt modelId="{197CC6B1-A54E-4516-9CAE-A1A8646E45BB}" type="parTrans" cxnId="{C3233166-2F3E-4A4C-9D3E-8C2C64FC6A21}">
      <dgm:prSet/>
      <dgm:spPr/>
      <dgm:t>
        <a:bodyPr/>
        <a:lstStyle/>
        <a:p>
          <a:endParaRPr lang="en-US"/>
        </a:p>
      </dgm:t>
    </dgm:pt>
    <dgm:pt modelId="{58DEE80F-308C-4CBB-8BAA-C8BD2CDAA6CF}" type="sibTrans" cxnId="{C3233166-2F3E-4A4C-9D3E-8C2C64FC6A21}">
      <dgm:prSet/>
      <dgm:spPr/>
      <dgm:t>
        <a:bodyPr/>
        <a:lstStyle/>
        <a:p>
          <a:endParaRPr lang="en-US"/>
        </a:p>
      </dgm:t>
    </dgm:pt>
    <dgm:pt modelId="{7A526B50-D624-4047-AF61-C7E2AC0105D4}" type="pres">
      <dgm:prSet presAssocID="{D92E147A-075C-4F67-8E9D-A6F0B2E34398}" presName="linear" presStyleCnt="0">
        <dgm:presLayoutVars>
          <dgm:dir/>
          <dgm:animLvl val="lvl"/>
          <dgm:resizeHandles val="exact"/>
        </dgm:presLayoutVars>
      </dgm:prSet>
      <dgm:spPr/>
    </dgm:pt>
    <dgm:pt modelId="{7FFA96DE-D9F3-411A-9075-B056FD15F261}" type="pres">
      <dgm:prSet presAssocID="{A282C617-42CB-400E-AD12-1A9699764442}" presName="parentLin" presStyleCnt="0"/>
      <dgm:spPr/>
    </dgm:pt>
    <dgm:pt modelId="{F33E9C98-E245-4219-BA38-84C5E91B5892}" type="pres">
      <dgm:prSet presAssocID="{A282C617-42CB-400E-AD12-1A9699764442}" presName="parentLeftMargin" presStyleLbl="node1" presStyleIdx="0" presStyleCnt="2"/>
      <dgm:spPr/>
    </dgm:pt>
    <dgm:pt modelId="{7028534C-0DEF-49D2-9CF2-7A2FF71211B5}" type="pres">
      <dgm:prSet presAssocID="{A282C617-42CB-400E-AD12-1A9699764442}" presName="parentText" presStyleLbl="node1" presStyleIdx="0" presStyleCnt="2" custScaleX="96499" custScaleY="67978">
        <dgm:presLayoutVars>
          <dgm:chMax val="0"/>
          <dgm:bulletEnabled val="1"/>
        </dgm:presLayoutVars>
      </dgm:prSet>
      <dgm:spPr/>
    </dgm:pt>
    <dgm:pt modelId="{1B8E9182-AFD8-474D-AB8E-49F7D50E3106}" type="pres">
      <dgm:prSet presAssocID="{A282C617-42CB-400E-AD12-1A9699764442}" presName="negativeSpace" presStyleCnt="0"/>
      <dgm:spPr/>
    </dgm:pt>
    <dgm:pt modelId="{FF62D8A7-68EE-4F99-87F6-D85D52683E5C}" type="pres">
      <dgm:prSet presAssocID="{A282C617-42CB-400E-AD12-1A9699764442}" presName="childText" presStyleLbl="conFgAcc1" presStyleIdx="0" presStyleCnt="2">
        <dgm:presLayoutVars>
          <dgm:bulletEnabled val="1"/>
        </dgm:presLayoutVars>
      </dgm:prSet>
      <dgm:spPr/>
    </dgm:pt>
    <dgm:pt modelId="{F63A6879-D9E0-44C2-9B85-F66962D64BC6}" type="pres">
      <dgm:prSet presAssocID="{B4F0ADC2-C2B5-41AA-8A6C-CBE3A956E39E}" presName="spaceBetweenRectangles" presStyleCnt="0"/>
      <dgm:spPr/>
    </dgm:pt>
    <dgm:pt modelId="{9A8DEC05-599D-41CB-8527-202F79366787}" type="pres">
      <dgm:prSet presAssocID="{D557909F-1057-4B4F-8AE2-0286CE75BE4D}" presName="parentLin" presStyleCnt="0"/>
      <dgm:spPr/>
    </dgm:pt>
    <dgm:pt modelId="{D430B5C9-446D-4BE2-B54F-434B6C2CA58B}" type="pres">
      <dgm:prSet presAssocID="{D557909F-1057-4B4F-8AE2-0286CE75BE4D}" presName="parentLeftMargin" presStyleLbl="node1" presStyleIdx="0" presStyleCnt="2"/>
      <dgm:spPr/>
    </dgm:pt>
    <dgm:pt modelId="{7193F0F3-CCD5-4292-AD49-0E0C2966F909}" type="pres">
      <dgm:prSet presAssocID="{D557909F-1057-4B4F-8AE2-0286CE75BE4D}" presName="parentText" presStyleLbl="node1" presStyleIdx="1" presStyleCnt="2" custScaleX="98599" custScaleY="73596">
        <dgm:presLayoutVars>
          <dgm:chMax val="0"/>
          <dgm:bulletEnabled val="1"/>
        </dgm:presLayoutVars>
      </dgm:prSet>
      <dgm:spPr/>
    </dgm:pt>
    <dgm:pt modelId="{CF6BCD4C-0AAF-41A6-B556-7963B7A34286}" type="pres">
      <dgm:prSet presAssocID="{D557909F-1057-4B4F-8AE2-0286CE75BE4D}" presName="negativeSpace" presStyleCnt="0"/>
      <dgm:spPr/>
    </dgm:pt>
    <dgm:pt modelId="{B7C8F558-1068-4C51-9405-45899171138F}" type="pres">
      <dgm:prSet presAssocID="{D557909F-1057-4B4F-8AE2-0286CE75BE4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870410-8CCA-400D-8FE5-AEDDF49BBE19}" type="presOf" srcId="{B9FFBBB7-47E8-48D9-B7C1-E4653B44140F}" destId="{B7C8F558-1068-4C51-9405-45899171138F}" srcOrd="0" destOrd="0" presId="urn:microsoft.com/office/officeart/2005/8/layout/list1"/>
    <dgm:cxn modelId="{7FFF4417-2F41-4C89-BDC8-775E17E5DE96}" type="presOf" srcId="{D557909F-1057-4B4F-8AE2-0286CE75BE4D}" destId="{7193F0F3-CCD5-4292-AD49-0E0C2966F909}" srcOrd="1" destOrd="0" presId="urn:microsoft.com/office/officeart/2005/8/layout/list1"/>
    <dgm:cxn modelId="{A4864135-3BEA-4700-B3BF-2FB5532988CA}" type="presOf" srcId="{6A2EF05B-6584-4667-9473-1B018EBA3DEA}" destId="{FF62D8A7-68EE-4F99-87F6-D85D52683E5C}" srcOrd="0" destOrd="0" presId="urn:microsoft.com/office/officeart/2005/8/layout/list1"/>
    <dgm:cxn modelId="{8F639A3D-0856-4E80-8A0D-F1BB7CE48C8F}" srcId="{A282C617-42CB-400E-AD12-1A9699764442}" destId="{6A2EF05B-6584-4667-9473-1B018EBA3DEA}" srcOrd="0" destOrd="0" parTransId="{1BC01E9E-9122-49EA-8247-B0A32F8657C4}" sibTransId="{671615A7-BAC0-46F8-839D-B79641FD99AC}"/>
    <dgm:cxn modelId="{3379C962-D72D-4D48-8DD9-98247B28C020}" srcId="{D92E147A-075C-4F67-8E9D-A6F0B2E34398}" destId="{A282C617-42CB-400E-AD12-1A9699764442}" srcOrd="0" destOrd="0" parTransId="{4023C65C-6696-41B8-8F2D-E3B0AD5446B6}" sibTransId="{B4F0ADC2-C2B5-41AA-8A6C-CBE3A956E39E}"/>
    <dgm:cxn modelId="{C3233166-2F3E-4A4C-9D3E-8C2C64FC6A21}" srcId="{D557909F-1057-4B4F-8AE2-0286CE75BE4D}" destId="{B9FFBBB7-47E8-48D9-B7C1-E4653B44140F}" srcOrd="0" destOrd="0" parTransId="{197CC6B1-A54E-4516-9CAE-A1A8646E45BB}" sibTransId="{58DEE80F-308C-4CBB-8BAA-C8BD2CDAA6CF}"/>
    <dgm:cxn modelId="{9B3AA946-2A30-4497-B531-7383CC47FF04}" srcId="{D92E147A-075C-4F67-8E9D-A6F0B2E34398}" destId="{D557909F-1057-4B4F-8AE2-0286CE75BE4D}" srcOrd="1" destOrd="0" parTransId="{8E367DFD-23B2-4DAC-9AC6-5E3A5433C562}" sibTransId="{EBAC0A50-4265-4521-8F13-09AE5F409E76}"/>
    <dgm:cxn modelId="{A73AA89F-1506-4B1F-9B61-915259152786}" type="presOf" srcId="{D92E147A-075C-4F67-8E9D-A6F0B2E34398}" destId="{7A526B50-D624-4047-AF61-C7E2AC0105D4}" srcOrd="0" destOrd="0" presId="urn:microsoft.com/office/officeart/2005/8/layout/list1"/>
    <dgm:cxn modelId="{D64840A2-30DA-472F-B2CA-872C600A9FF7}" type="presOf" srcId="{A282C617-42CB-400E-AD12-1A9699764442}" destId="{F33E9C98-E245-4219-BA38-84C5E91B5892}" srcOrd="0" destOrd="0" presId="urn:microsoft.com/office/officeart/2005/8/layout/list1"/>
    <dgm:cxn modelId="{04625FA2-13A9-4A7E-9CBC-E48388B878EC}" srcId="{D557909F-1057-4B4F-8AE2-0286CE75BE4D}" destId="{064F5244-C114-4AB5-9A95-25E0D7687A2A}" srcOrd="1" destOrd="0" parTransId="{A66DBC6B-1AB3-48B4-AE49-FD6F2E7B2035}" sibTransId="{989E4BB1-D63B-482D-9DAE-A3457D23F318}"/>
    <dgm:cxn modelId="{912CFBA3-6FB5-45AF-AE4D-DB079BD659B6}" type="presOf" srcId="{AAD0222E-C744-4B92-B4AA-D9DE19F30DE8}" destId="{FF62D8A7-68EE-4F99-87F6-D85D52683E5C}" srcOrd="0" destOrd="1" presId="urn:microsoft.com/office/officeart/2005/8/layout/list1"/>
    <dgm:cxn modelId="{148F0BC7-717C-4424-866E-E6FC158689F8}" type="presOf" srcId="{064F5244-C114-4AB5-9A95-25E0D7687A2A}" destId="{B7C8F558-1068-4C51-9405-45899171138F}" srcOrd="0" destOrd="1" presId="urn:microsoft.com/office/officeart/2005/8/layout/list1"/>
    <dgm:cxn modelId="{2EDD0AE8-561A-4748-B7C4-E778CE46A2B0}" type="presOf" srcId="{A282C617-42CB-400E-AD12-1A9699764442}" destId="{7028534C-0DEF-49D2-9CF2-7A2FF71211B5}" srcOrd="1" destOrd="0" presId="urn:microsoft.com/office/officeart/2005/8/layout/list1"/>
    <dgm:cxn modelId="{8FE81DE8-98ED-4423-8C8F-AA44C8E44676}" srcId="{A282C617-42CB-400E-AD12-1A9699764442}" destId="{AAD0222E-C744-4B92-B4AA-D9DE19F30DE8}" srcOrd="1" destOrd="0" parTransId="{1CC0DFBE-1627-4D82-894A-A05BED00C538}" sibTransId="{525F82AB-3B88-44F2-B3B2-6ECE82336121}"/>
    <dgm:cxn modelId="{3F31DFEA-7C58-4848-9AF7-889DB8756A5D}" type="presOf" srcId="{D557909F-1057-4B4F-8AE2-0286CE75BE4D}" destId="{D430B5C9-446D-4BE2-B54F-434B6C2CA58B}" srcOrd="0" destOrd="0" presId="urn:microsoft.com/office/officeart/2005/8/layout/list1"/>
    <dgm:cxn modelId="{4D6A5731-A20B-4B55-96B1-DA159B861390}" type="presParOf" srcId="{7A526B50-D624-4047-AF61-C7E2AC0105D4}" destId="{7FFA96DE-D9F3-411A-9075-B056FD15F261}" srcOrd="0" destOrd="0" presId="urn:microsoft.com/office/officeart/2005/8/layout/list1"/>
    <dgm:cxn modelId="{641A1D2B-CB19-4206-B809-D52346E22EE7}" type="presParOf" srcId="{7FFA96DE-D9F3-411A-9075-B056FD15F261}" destId="{F33E9C98-E245-4219-BA38-84C5E91B5892}" srcOrd="0" destOrd="0" presId="urn:microsoft.com/office/officeart/2005/8/layout/list1"/>
    <dgm:cxn modelId="{F9C4A7AE-C598-400D-AAF2-7E0FC5E4FADD}" type="presParOf" srcId="{7FFA96DE-D9F3-411A-9075-B056FD15F261}" destId="{7028534C-0DEF-49D2-9CF2-7A2FF71211B5}" srcOrd="1" destOrd="0" presId="urn:microsoft.com/office/officeart/2005/8/layout/list1"/>
    <dgm:cxn modelId="{630627FB-8542-4DF9-886E-0F8B423048C0}" type="presParOf" srcId="{7A526B50-D624-4047-AF61-C7E2AC0105D4}" destId="{1B8E9182-AFD8-474D-AB8E-49F7D50E3106}" srcOrd="1" destOrd="0" presId="urn:microsoft.com/office/officeart/2005/8/layout/list1"/>
    <dgm:cxn modelId="{4F8A48C6-A9EF-450F-8248-E646EF3377A4}" type="presParOf" srcId="{7A526B50-D624-4047-AF61-C7E2AC0105D4}" destId="{FF62D8A7-68EE-4F99-87F6-D85D52683E5C}" srcOrd="2" destOrd="0" presId="urn:microsoft.com/office/officeart/2005/8/layout/list1"/>
    <dgm:cxn modelId="{7DC638C0-864C-445E-82A8-B3C732660CCF}" type="presParOf" srcId="{7A526B50-D624-4047-AF61-C7E2AC0105D4}" destId="{F63A6879-D9E0-44C2-9B85-F66962D64BC6}" srcOrd="3" destOrd="0" presId="urn:microsoft.com/office/officeart/2005/8/layout/list1"/>
    <dgm:cxn modelId="{1001C4CA-00BC-4A8C-815C-6D1BD11C24AB}" type="presParOf" srcId="{7A526B50-D624-4047-AF61-C7E2AC0105D4}" destId="{9A8DEC05-599D-41CB-8527-202F79366787}" srcOrd="4" destOrd="0" presId="urn:microsoft.com/office/officeart/2005/8/layout/list1"/>
    <dgm:cxn modelId="{A47FE982-6A5C-49E7-8E0F-A20C5C69CF95}" type="presParOf" srcId="{9A8DEC05-599D-41CB-8527-202F79366787}" destId="{D430B5C9-446D-4BE2-B54F-434B6C2CA58B}" srcOrd="0" destOrd="0" presId="urn:microsoft.com/office/officeart/2005/8/layout/list1"/>
    <dgm:cxn modelId="{C829B5F7-6275-455D-AF61-12D19EC176A2}" type="presParOf" srcId="{9A8DEC05-599D-41CB-8527-202F79366787}" destId="{7193F0F3-CCD5-4292-AD49-0E0C2966F909}" srcOrd="1" destOrd="0" presId="urn:microsoft.com/office/officeart/2005/8/layout/list1"/>
    <dgm:cxn modelId="{0647B9F7-91C4-4905-A184-4497095788DA}" type="presParOf" srcId="{7A526B50-D624-4047-AF61-C7E2AC0105D4}" destId="{CF6BCD4C-0AAF-41A6-B556-7963B7A34286}" srcOrd="5" destOrd="0" presId="urn:microsoft.com/office/officeart/2005/8/layout/list1"/>
    <dgm:cxn modelId="{26C7429F-9D84-4263-9E46-AC0A35A03822}" type="presParOf" srcId="{7A526B50-D624-4047-AF61-C7E2AC0105D4}" destId="{B7C8F558-1068-4C51-9405-4589917113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2E147A-075C-4F67-8E9D-A6F0B2E3439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C617-42CB-400E-AD12-1A969976444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Leverages Insights</a:t>
          </a:r>
        </a:p>
      </dgm:t>
    </dgm:pt>
    <dgm:pt modelId="{4023C65C-6696-41B8-8F2D-E3B0AD5446B6}" type="par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4F0ADC2-C2B5-41AA-8A6C-CBE3A956E39E}" type="sib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0E81191-6953-4781-9AC5-C3226A5E4D46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Adapt to changing needs and demands</a:t>
          </a:r>
        </a:p>
      </dgm:t>
    </dgm:pt>
    <dgm:pt modelId="{8F80BBF6-361E-49D8-A412-30C60773BF01}" type="parTrans" cxnId="{39A0F035-A2EA-45B5-A433-BE31952691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3E5FDA8-95C3-468A-BD38-2BC525AF1D7B}" type="sibTrans" cxnId="{39A0F035-A2EA-45B5-A433-BE31952691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557909F-1057-4B4F-8AE2-0286CE75BE4D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Mobilizes the right resources</a:t>
          </a:r>
        </a:p>
      </dgm:t>
    </dgm:pt>
    <dgm:pt modelId="{8E367DFD-23B2-4DAC-9AC6-5E3A5433C562}" type="parTrans" cxnId="{9B3AA946-2A30-4497-B531-7383CC47FF04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BAC0A50-4265-4521-8F13-09AE5F409E76}" type="sibTrans" cxnId="{9B3AA946-2A30-4497-B531-7383CC47FF04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64F5244-C114-4AB5-9A95-25E0D7687A2A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Foster a responsive and agile environment</a:t>
          </a:r>
        </a:p>
      </dgm:t>
    </dgm:pt>
    <dgm:pt modelId="{A66DBC6B-1AB3-48B4-AE49-FD6F2E7B2035}" type="parTrans" cxnId="{04625FA2-13A9-4A7E-9CBC-E48388B878EC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89E4BB1-D63B-482D-9DAE-A3457D23F318}" type="sibTrans" cxnId="{04625FA2-13A9-4A7E-9CBC-E48388B878EC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AD0222E-C744-4B92-B4AA-D9DE19F30DE8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Promotes youth engagement</a:t>
          </a:r>
        </a:p>
      </dgm:t>
    </dgm:pt>
    <dgm:pt modelId="{1CC0DFBE-1627-4D82-894A-A05BED00C538}" type="parTrans" cxnId="{8FE81DE8-98ED-4423-8C8F-AA44C8E44676}">
      <dgm:prSet/>
      <dgm:spPr/>
      <dgm:t>
        <a:bodyPr/>
        <a:lstStyle/>
        <a:p>
          <a:endParaRPr lang="en-US" sz="2000"/>
        </a:p>
      </dgm:t>
    </dgm:pt>
    <dgm:pt modelId="{525F82AB-3B88-44F2-B3B2-6ECE82336121}" type="sibTrans" cxnId="{8FE81DE8-98ED-4423-8C8F-AA44C8E44676}">
      <dgm:prSet/>
      <dgm:spPr/>
      <dgm:t>
        <a:bodyPr/>
        <a:lstStyle/>
        <a:p>
          <a:endParaRPr lang="en-US" sz="2000"/>
        </a:p>
      </dgm:t>
    </dgm:pt>
    <dgm:pt modelId="{7A526B50-D624-4047-AF61-C7E2AC0105D4}" type="pres">
      <dgm:prSet presAssocID="{D92E147A-075C-4F67-8E9D-A6F0B2E34398}" presName="linear" presStyleCnt="0">
        <dgm:presLayoutVars>
          <dgm:dir/>
          <dgm:animLvl val="lvl"/>
          <dgm:resizeHandles val="exact"/>
        </dgm:presLayoutVars>
      </dgm:prSet>
      <dgm:spPr/>
    </dgm:pt>
    <dgm:pt modelId="{7FFA96DE-D9F3-411A-9075-B056FD15F261}" type="pres">
      <dgm:prSet presAssocID="{A282C617-42CB-400E-AD12-1A9699764442}" presName="parentLin" presStyleCnt="0"/>
      <dgm:spPr/>
    </dgm:pt>
    <dgm:pt modelId="{F33E9C98-E245-4219-BA38-84C5E91B5892}" type="pres">
      <dgm:prSet presAssocID="{A282C617-42CB-400E-AD12-1A9699764442}" presName="parentLeftMargin" presStyleLbl="node1" presStyleIdx="0" presStyleCnt="2"/>
      <dgm:spPr/>
    </dgm:pt>
    <dgm:pt modelId="{7028534C-0DEF-49D2-9CF2-7A2FF71211B5}" type="pres">
      <dgm:prSet presAssocID="{A282C617-42CB-400E-AD12-1A9699764442}" presName="parentText" presStyleLbl="node1" presStyleIdx="0" presStyleCnt="2" custScaleX="96499" custScaleY="66324">
        <dgm:presLayoutVars>
          <dgm:chMax val="0"/>
          <dgm:bulletEnabled val="1"/>
        </dgm:presLayoutVars>
      </dgm:prSet>
      <dgm:spPr/>
    </dgm:pt>
    <dgm:pt modelId="{1B8E9182-AFD8-474D-AB8E-49F7D50E3106}" type="pres">
      <dgm:prSet presAssocID="{A282C617-42CB-400E-AD12-1A9699764442}" presName="negativeSpace" presStyleCnt="0"/>
      <dgm:spPr/>
    </dgm:pt>
    <dgm:pt modelId="{FF62D8A7-68EE-4F99-87F6-D85D52683E5C}" type="pres">
      <dgm:prSet presAssocID="{A282C617-42CB-400E-AD12-1A9699764442}" presName="childText" presStyleLbl="conFgAcc1" presStyleIdx="0" presStyleCnt="2">
        <dgm:presLayoutVars>
          <dgm:bulletEnabled val="1"/>
        </dgm:presLayoutVars>
      </dgm:prSet>
      <dgm:spPr/>
    </dgm:pt>
    <dgm:pt modelId="{F63A6879-D9E0-44C2-9B85-F66962D64BC6}" type="pres">
      <dgm:prSet presAssocID="{B4F0ADC2-C2B5-41AA-8A6C-CBE3A956E39E}" presName="spaceBetweenRectangles" presStyleCnt="0"/>
      <dgm:spPr/>
    </dgm:pt>
    <dgm:pt modelId="{9A8DEC05-599D-41CB-8527-202F79366787}" type="pres">
      <dgm:prSet presAssocID="{D557909F-1057-4B4F-8AE2-0286CE75BE4D}" presName="parentLin" presStyleCnt="0"/>
      <dgm:spPr/>
    </dgm:pt>
    <dgm:pt modelId="{D430B5C9-446D-4BE2-B54F-434B6C2CA58B}" type="pres">
      <dgm:prSet presAssocID="{D557909F-1057-4B4F-8AE2-0286CE75BE4D}" presName="parentLeftMargin" presStyleLbl="node1" presStyleIdx="0" presStyleCnt="2"/>
      <dgm:spPr/>
    </dgm:pt>
    <dgm:pt modelId="{7193F0F3-CCD5-4292-AD49-0E0C2966F909}" type="pres">
      <dgm:prSet presAssocID="{D557909F-1057-4B4F-8AE2-0286CE75BE4D}" presName="parentText" presStyleLbl="node1" presStyleIdx="1" presStyleCnt="2" custScaleY="63591">
        <dgm:presLayoutVars>
          <dgm:chMax val="0"/>
          <dgm:bulletEnabled val="1"/>
        </dgm:presLayoutVars>
      </dgm:prSet>
      <dgm:spPr/>
    </dgm:pt>
    <dgm:pt modelId="{CF6BCD4C-0AAF-41A6-B556-7963B7A34286}" type="pres">
      <dgm:prSet presAssocID="{D557909F-1057-4B4F-8AE2-0286CE75BE4D}" presName="negativeSpace" presStyleCnt="0"/>
      <dgm:spPr/>
    </dgm:pt>
    <dgm:pt modelId="{B7C8F558-1068-4C51-9405-45899171138F}" type="pres">
      <dgm:prSet presAssocID="{D557909F-1057-4B4F-8AE2-0286CE75BE4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A0F035-A2EA-45B5-A433-BE31952691CE}" srcId="{A282C617-42CB-400E-AD12-1A9699764442}" destId="{10E81191-6953-4781-9AC5-C3226A5E4D46}" srcOrd="0" destOrd="0" parTransId="{8F80BBF6-361E-49D8-A412-30C60773BF01}" sibTransId="{33E5FDA8-95C3-468A-BD38-2BC525AF1D7B}"/>
    <dgm:cxn modelId="{010FAF61-6794-4D32-BB9D-4FB641750432}" type="presOf" srcId="{10E81191-6953-4781-9AC5-C3226A5E4D46}" destId="{FF62D8A7-68EE-4F99-87F6-D85D52683E5C}" srcOrd="0" destOrd="0" presId="urn:microsoft.com/office/officeart/2005/8/layout/list1"/>
    <dgm:cxn modelId="{3379C962-D72D-4D48-8DD9-98247B28C020}" srcId="{D92E147A-075C-4F67-8E9D-A6F0B2E34398}" destId="{A282C617-42CB-400E-AD12-1A9699764442}" srcOrd="0" destOrd="0" parTransId="{4023C65C-6696-41B8-8F2D-E3B0AD5446B6}" sibTransId="{B4F0ADC2-C2B5-41AA-8A6C-CBE3A956E39E}"/>
    <dgm:cxn modelId="{9B3AA946-2A30-4497-B531-7383CC47FF04}" srcId="{D92E147A-075C-4F67-8E9D-A6F0B2E34398}" destId="{D557909F-1057-4B4F-8AE2-0286CE75BE4D}" srcOrd="1" destOrd="0" parTransId="{8E367DFD-23B2-4DAC-9AC6-5E3A5433C562}" sibTransId="{EBAC0A50-4265-4521-8F13-09AE5F409E76}"/>
    <dgm:cxn modelId="{2014F466-E892-42F9-A4CE-0605E075C809}" type="presOf" srcId="{D557909F-1057-4B4F-8AE2-0286CE75BE4D}" destId="{D430B5C9-446D-4BE2-B54F-434B6C2CA58B}" srcOrd="0" destOrd="0" presId="urn:microsoft.com/office/officeart/2005/8/layout/list1"/>
    <dgm:cxn modelId="{6D573593-8B3C-43CB-81E8-938FC2537CD1}" type="presOf" srcId="{A282C617-42CB-400E-AD12-1A9699764442}" destId="{F33E9C98-E245-4219-BA38-84C5E91B5892}" srcOrd="0" destOrd="0" presId="urn:microsoft.com/office/officeart/2005/8/layout/list1"/>
    <dgm:cxn modelId="{A5054C9C-B015-44C6-A388-8C841B2C97A7}" type="presOf" srcId="{D557909F-1057-4B4F-8AE2-0286CE75BE4D}" destId="{7193F0F3-CCD5-4292-AD49-0E0C2966F909}" srcOrd="1" destOrd="0" presId="urn:microsoft.com/office/officeart/2005/8/layout/list1"/>
    <dgm:cxn modelId="{A73AA89F-1506-4B1F-9B61-915259152786}" type="presOf" srcId="{D92E147A-075C-4F67-8E9D-A6F0B2E34398}" destId="{7A526B50-D624-4047-AF61-C7E2AC0105D4}" srcOrd="0" destOrd="0" presId="urn:microsoft.com/office/officeart/2005/8/layout/list1"/>
    <dgm:cxn modelId="{04625FA2-13A9-4A7E-9CBC-E48388B878EC}" srcId="{D557909F-1057-4B4F-8AE2-0286CE75BE4D}" destId="{064F5244-C114-4AB5-9A95-25E0D7687A2A}" srcOrd="0" destOrd="0" parTransId="{A66DBC6B-1AB3-48B4-AE49-FD6F2E7B2035}" sibTransId="{989E4BB1-D63B-482D-9DAE-A3457D23F318}"/>
    <dgm:cxn modelId="{DB001AD2-E8FB-429C-B3E7-2C37D33A7C00}" type="presOf" srcId="{A282C617-42CB-400E-AD12-1A9699764442}" destId="{7028534C-0DEF-49D2-9CF2-7A2FF71211B5}" srcOrd="1" destOrd="0" presId="urn:microsoft.com/office/officeart/2005/8/layout/list1"/>
    <dgm:cxn modelId="{8FE81DE8-98ED-4423-8C8F-AA44C8E44676}" srcId="{A282C617-42CB-400E-AD12-1A9699764442}" destId="{AAD0222E-C744-4B92-B4AA-D9DE19F30DE8}" srcOrd="1" destOrd="0" parTransId="{1CC0DFBE-1627-4D82-894A-A05BED00C538}" sibTransId="{525F82AB-3B88-44F2-B3B2-6ECE82336121}"/>
    <dgm:cxn modelId="{4E87E5F6-5633-45B4-823D-009989A37738}" type="presOf" srcId="{AAD0222E-C744-4B92-B4AA-D9DE19F30DE8}" destId="{FF62D8A7-68EE-4F99-87F6-D85D52683E5C}" srcOrd="0" destOrd="1" presId="urn:microsoft.com/office/officeart/2005/8/layout/list1"/>
    <dgm:cxn modelId="{B9EFCEF8-A72D-4946-854E-5CBB0A242D27}" type="presOf" srcId="{064F5244-C114-4AB5-9A95-25E0D7687A2A}" destId="{B7C8F558-1068-4C51-9405-45899171138F}" srcOrd="0" destOrd="0" presId="urn:microsoft.com/office/officeart/2005/8/layout/list1"/>
    <dgm:cxn modelId="{ECCCA9EA-FEF1-45E5-B90D-625EF200C149}" type="presParOf" srcId="{7A526B50-D624-4047-AF61-C7E2AC0105D4}" destId="{7FFA96DE-D9F3-411A-9075-B056FD15F261}" srcOrd="0" destOrd="0" presId="urn:microsoft.com/office/officeart/2005/8/layout/list1"/>
    <dgm:cxn modelId="{641B2291-4B35-4791-8282-99DA664A6C77}" type="presParOf" srcId="{7FFA96DE-D9F3-411A-9075-B056FD15F261}" destId="{F33E9C98-E245-4219-BA38-84C5E91B5892}" srcOrd="0" destOrd="0" presId="urn:microsoft.com/office/officeart/2005/8/layout/list1"/>
    <dgm:cxn modelId="{8D792FCF-06C8-42E9-AED2-7357C24051D7}" type="presParOf" srcId="{7FFA96DE-D9F3-411A-9075-B056FD15F261}" destId="{7028534C-0DEF-49D2-9CF2-7A2FF71211B5}" srcOrd="1" destOrd="0" presId="urn:microsoft.com/office/officeart/2005/8/layout/list1"/>
    <dgm:cxn modelId="{1C2508B6-0CD3-4ACC-A071-955F295F481C}" type="presParOf" srcId="{7A526B50-D624-4047-AF61-C7E2AC0105D4}" destId="{1B8E9182-AFD8-474D-AB8E-49F7D50E3106}" srcOrd="1" destOrd="0" presId="urn:microsoft.com/office/officeart/2005/8/layout/list1"/>
    <dgm:cxn modelId="{CAA068E4-1DE4-4C1C-A828-F97176AD2C14}" type="presParOf" srcId="{7A526B50-D624-4047-AF61-C7E2AC0105D4}" destId="{FF62D8A7-68EE-4F99-87F6-D85D52683E5C}" srcOrd="2" destOrd="0" presId="urn:microsoft.com/office/officeart/2005/8/layout/list1"/>
    <dgm:cxn modelId="{91667B04-FEC3-4EC0-A509-746C824B98FD}" type="presParOf" srcId="{7A526B50-D624-4047-AF61-C7E2AC0105D4}" destId="{F63A6879-D9E0-44C2-9B85-F66962D64BC6}" srcOrd="3" destOrd="0" presId="urn:microsoft.com/office/officeart/2005/8/layout/list1"/>
    <dgm:cxn modelId="{7F2E999B-1335-4255-9488-17B2E668B252}" type="presParOf" srcId="{7A526B50-D624-4047-AF61-C7E2AC0105D4}" destId="{9A8DEC05-599D-41CB-8527-202F79366787}" srcOrd="4" destOrd="0" presId="urn:microsoft.com/office/officeart/2005/8/layout/list1"/>
    <dgm:cxn modelId="{E266A352-8D0D-4C0F-B3C7-12DEE72EEACF}" type="presParOf" srcId="{9A8DEC05-599D-41CB-8527-202F79366787}" destId="{D430B5C9-446D-4BE2-B54F-434B6C2CA58B}" srcOrd="0" destOrd="0" presId="urn:microsoft.com/office/officeart/2005/8/layout/list1"/>
    <dgm:cxn modelId="{B92518C1-751C-4A1C-9F60-14F974B54FFE}" type="presParOf" srcId="{9A8DEC05-599D-41CB-8527-202F79366787}" destId="{7193F0F3-CCD5-4292-AD49-0E0C2966F909}" srcOrd="1" destOrd="0" presId="urn:microsoft.com/office/officeart/2005/8/layout/list1"/>
    <dgm:cxn modelId="{55D1676A-94B8-4DFD-B13A-516DD8DA04D7}" type="presParOf" srcId="{7A526B50-D624-4047-AF61-C7E2AC0105D4}" destId="{CF6BCD4C-0AAF-41A6-B556-7963B7A34286}" srcOrd="5" destOrd="0" presId="urn:microsoft.com/office/officeart/2005/8/layout/list1"/>
    <dgm:cxn modelId="{70D9B45C-A2AE-46BD-8C80-B494D6DB224A}" type="presParOf" srcId="{7A526B50-D624-4047-AF61-C7E2AC0105D4}" destId="{B7C8F558-1068-4C51-9405-4589917113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2E147A-075C-4F67-8E9D-A6F0B2E3439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C617-42CB-400E-AD12-1A969976444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Gain valuable insight</a:t>
          </a:r>
        </a:p>
      </dgm:t>
    </dgm:pt>
    <dgm:pt modelId="{4023C65C-6696-41B8-8F2D-E3B0AD5446B6}" type="par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4F0ADC2-C2B5-41AA-8A6C-CBE3A956E39E}" type="sibTrans" cxnId="{3379C962-D72D-4D48-8DD9-98247B28C020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0E81191-6953-4781-9AC5-C3226A5E4D46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Captures authentic youth voice and choice</a:t>
          </a:r>
        </a:p>
      </dgm:t>
    </dgm:pt>
    <dgm:pt modelId="{8F80BBF6-361E-49D8-A412-30C60773BF01}" type="parTrans" cxnId="{39A0F035-A2EA-45B5-A433-BE31952691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3E5FDA8-95C3-468A-BD38-2BC525AF1D7B}" type="sibTrans" cxnId="{39A0F035-A2EA-45B5-A433-BE31952691C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AD0222E-C744-4B92-B4AA-D9DE19F30DE8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Catalyst for changes in program service</a:t>
          </a:r>
        </a:p>
      </dgm:t>
    </dgm:pt>
    <dgm:pt modelId="{1CC0DFBE-1627-4D82-894A-A05BED00C538}" type="parTrans" cxnId="{8FE81DE8-98ED-4423-8C8F-AA44C8E44676}">
      <dgm:prSet/>
      <dgm:spPr/>
      <dgm:t>
        <a:bodyPr/>
        <a:lstStyle/>
        <a:p>
          <a:endParaRPr lang="en-US" sz="2000"/>
        </a:p>
      </dgm:t>
    </dgm:pt>
    <dgm:pt modelId="{525F82AB-3B88-44F2-B3B2-6ECE82336121}" type="sibTrans" cxnId="{8FE81DE8-98ED-4423-8C8F-AA44C8E44676}">
      <dgm:prSet/>
      <dgm:spPr/>
      <dgm:t>
        <a:bodyPr/>
        <a:lstStyle/>
        <a:p>
          <a:endParaRPr lang="en-US" sz="2000"/>
        </a:p>
      </dgm:t>
    </dgm:pt>
    <dgm:pt modelId="{1661198E-BC27-449A-B503-5A11D71C6992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Improved Decision-making</a:t>
          </a:r>
        </a:p>
      </dgm:t>
    </dgm:pt>
    <dgm:pt modelId="{4991ACA8-D533-419A-9F57-4511D5CAC63A}" type="parTrans" cxnId="{113F4F66-3D23-4FA0-8ECC-F61ED5483E29}">
      <dgm:prSet/>
      <dgm:spPr/>
      <dgm:t>
        <a:bodyPr/>
        <a:lstStyle/>
        <a:p>
          <a:endParaRPr lang="en-US"/>
        </a:p>
      </dgm:t>
    </dgm:pt>
    <dgm:pt modelId="{DE0CF93B-2431-4AE2-98DB-B2E0C45A98D9}" type="sibTrans" cxnId="{113F4F66-3D23-4FA0-8ECC-F61ED5483E29}">
      <dgm:prSet/>
      <dgm:spPr/>
      <dgm:t>
        <a:bodyPr/>
        <a:lstStyle/>
        <a:p>
          <a:endParaRPr lang="en-US"/>
        </a:p>
      </dgm:t>
    </dgm:pt>
    <dgm:pt modelId="{816E2B23-B0CC-4A44-B88A-C57F6950634E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Provides leaders with a better understanding</a:t>
          </a:r>
        </a:p>
      </dgm:t>
    </dgm:pt>
    <dgm:pt modelId="{5B3CE84B-C0CE-4582-A266-CB779395E744}" type="parTrans" cxnId="{FD2C4AFB-B043-459A-8BCF-394621DC5B06}">
      <dgm:prSet/>
      <dgm:spPr/>
      <dgm:t>
        <a:bodyPr/>
        <a:lstStyle/>
        <a:p>
          <a:endParaRPr lang="en-US"/>
        </a:p>
      </dgm:t>
    </dgm:pt>
    <dgm:pt modelId="{8DAC154B-13C2-4C8D-8169-A438A05753AE}" type="sibTrans" cxnId="{FD2C4AFB-B043-459A-8BCF-394621DC5B06}">
      <dgm:prSet/>
      <dgm:spPr/>
      <dgm:t>
        <a:bodyPr/>
        <a:lstStyle/>
        <a:p>
          <a:endParaRPr lang="en-US"/>
        </a:p>
      </dgm:t>
    </dgm:pt>
    <dgm:pt modelId="{2626CEAD-7941-4DFE-80A1-D8D8D210972C}">
      <dgm:prSet phldrT="[Text]" custT="1"/>
      <dgm:spPr/>
      <dgm:t>
        <a:bodyPr/>
        <a:lstStyle/>
        <a:p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changes that target areas of growth</a:t>
          </a:r>
        </a:p>
      </dgm:t>
    </dgm:pt>
    <dgm:pt modelId="{53D89D8F-8915-4DE5-A54E-5FA737A0E3D0}" type="parTrans" cxnId="{4F508660-5872-4AD7-B239-8ECF5B4F3759}">
      <dgm:prSet/>
      <dgm:spPr/>
      <dgm:t>
        <a:bodyPr/>
        <a:lstStyle/>
        <a:p>
          <a:endParaRPr lang="en-US"/>
        </a:p>
      </dgm:t>
    </dgm:pt>
    <dgm:pt modelId="{E96626C4-D313-44C2-B666-68662F01103D}" type="sibTrans" cxnId="{4F508660-5872-4AD7-B239-8ECF5B4F3759}">
      <dgm:prSet/>
      <dgm:spPr/>
      <dgm:t>
        <a:bodyPr/>
        <a:lstStyle/>
        <a:p>
          <a:endParaRPr lang="en-US"/>
        </a:p>
      </dgm:t>
    </dgm:pt>
    <dgm:pt modelId="{7A526B50-D624-4047-AF61-C7E2AC0105D4}" type="pres">
      <dgm:prSet presAssocID="{D92E147A-075C-4F67-8E9D-A6F0B2E34398}" presName="linear" presStyleCnt="0">
        <dgm:presLayoutVars>
          <dgm:dir/>
          <dgm:animLvl val="lvl"/>
          <dgm:resizeHandles val="exact"/>
        </dgm:presLayoutVars>
      </dgm:prSet>
      <dgm:spPr/>
    </dgm:pt>
    <dgm:pt modelId="{7FFA96DE-D9F3-411A-9075-B056FD15F261}" type="pres">
      <dgm:prSet presAssocID="{A282C617-42CB-400E-AD12-1A9699764442}" presName="parentLin" presStyleCnt="0"/>
      <dgm:spPr/>
    </dgm:pt>
    <dgm:pt modelId="{F33E9C98-E245-4219-BA38-84C5E91B5892}" type="pres">
      <dgm:prSet presAssocID="{A282C617-42CB-400E-AD12-1A9699764442}" presName="parentLeftMargin" presStyleLbl="node1" presStyleIdx="0" presStyleCnt="2"/>
      <dgm:spPr/>
    </dgm:pt>
    <dgm:pt modelId="{7028534C-0DEF-49D2-9CF2-7A2FF71211B5}" type="pres">
      <dgm:prSet presAssocID="{A282C617-42CB-400E-AD12-1A9699764442}" presName="parentText" presStyleLbl="node1" presStyleIdx="0" presStyleCnt="2" custScaleX="93491" custScaleY="56943">
        <dgm:presLayoutVars>
          <dgm:chMax val="0"/>
          <dgm:bulletEnabled val="1"/>
        </dgm:presLayoutVars>
      </dgm:prSet>
      <dgm:spPr/>
    </dgm:pt>
    <dgm:pt modelId="{1B8E9182-AFD8-474D-AB8E-49F7D50E3106}" type="pres">
      <dgm:prSet presAssocID="{A282C617-42CB-400E-AD12-1A9699764442}" presName="negativeSpace" presStyleCnt="0"/>
      <dgm:spPr/>
    </dgm:pt>
    <dgm:pt modelId="{FF62D8A7-68EE-4F99-87F6-D85D52683E5C}" type="pres">
      <dgm:prSet presAssocID="{A282C617-42CB-400E-AD12-1A9699764442}" presName="childText" presStyleLbl="conFgAcc1" presStyleIdx="0" presStyleCnt="2">
        <dgm:presLayoutVars>
          <dgm:bulletEnabled val="1"/>
        </dgm:presLayoutVars>
      </dgm:prSet>
      <dgm:spPr/>
    </dgm:pt>
    <dgm:pt modelId="{476588EA-D5F7-46FC-B3DF-CA1F746B70FE}" type="pres">
      <dgm:prSet presAssocID="{B4F0ADC2-C2B5-41AA-8A6C-CBE3A956E39E}" presName="spaceBetweenRectangles" presStyleCnt="0"/>
      <dgm:spPr/>
    </dgm:pt>
    <dgm:pt modelId="{710F9971-EEFE-44A9-82EB-1FE6AF2C7971}" type="pres">
      <dgm:prSet presAssocID="{1661198E-BC27-449A-B503-5A11D71C6992}" presName="parentLin" presStyleCnt="0"/>
      <dgm:spPr/>
    </dgm:pt>
    <dgm:pt modelId="{C989591D-C64E-4061-B4A0-72B78C16310C}" type="pres">
      <dgm:prSet presAssocID="{1661198E-BC27-449A-B503-5A11D71C6992}" presName="parentLeftMargin" presStyleLbl="node1" presStyleIdx="0" presStyleCnt="2"/>
      <dgm:spPr/>
    </dgm:pt>
    <dgm:pt modelId="{E40C3863-61F1-4F0C-9A32-52E78B741CBF}" type="pres">
      <dgm:prSet presAssocID="{1661198E-BC27-449A-B503-5A11D71C6992}" presName="parentText" presStyleLbl="node1" presStyleIdx="1" presStyleCnt="2" custScaleX="103007" custScaleY="63366">
        <dgm:presLayoutVars>
          <dgm:chMax val="0"/>
          <dgm:bulletEnabled val="1"/>
        </dgm:presLayoutVars>
      </dgm:prSet>
      <dgm:spPr/>
    </dgm:pt>
    <dgm:pt modelId="{57135B8E-9AD9-4D03-A3F2-0F7031F60F91}" type="pres">
      <dgm:prSet presAssocID="{1661198E-BC27-449A-B503-5A11D71C6992}" presName="negativeSpace" presStyleCnt="0"/>
      <dgm:spPr/>
    </dgm:pt>
    <dgm:pt modelId="{CEA5BEE4-7DE9-4968-868B-1DA6744C0E8D}" type="pres">
      <dgm:prSet presAssocID="{1661198E-BC27-449A-B503-5A11D71C699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7AAF927-CA1E-47AC-A5CE-B7C47A216BFC}" type="presOf" srcId="{1661198E-BC27-449A-B503-5A11D71C6992}" destId="{E40C3863-61F1-4F0C-9A32-52E78B741CBF}" srcOrd="1" destOrd="0" presId="urn:microsoft.com/office/officeart/2005/8/layout/list1"/>
    <dgm:cxn modelId="{39A0F035-A2EA-45B5-A433-BE31952691CE}" srcId="{A282C617-42CB-400E-AD12-1A9699764442}" destId="{10E81191-6953-4781-9AC5-C3226A5E4D46}" srcOrd="0" destOrd="0" parTransId="{8F80BBF6-361E-49D8-A412-30C60773BF01}" sibTransId="{33E5FDA8-95C3-468A-BD38-2BC525AF1D7B}"/>
    <dgm:cxn modelId="{4F508660-5872-4AD7-B239-8ECF5B4F3759}" srcId="{1661198E-BC27-449A-B503-5A11D71C6992}" destId="{2626CEAD-7941-4DFE-80A1-D8D8D210972C}" srcOrd="1" destOrd="0" parTransId="{53D89D8F-8915-4DE5-A54E-5FA737A0E3D0}" sibTransId="{E96626C4-D313-44C2-B666-68662F01103D}"/>
    <dgm:cxn modelId="{010FAF61-6794-4D32-BB9D-4FB641750432}" type="presOf" srcId="{10E81191-6953-4781-9AC5-C3226A5E4D46}" destId="{FF62D8A7-68EE-4F99-87F6-D85D52683E5C}" srcOrd="0" destOrd="0" presId="urn:microsoft.com/office/officeart/2005/8/layout/list1"/>
    <dgm:cxn modelId="{3379C962-D72D-4D48-8DD9-98247B28C020}" srcId="{D92E147A-075C-4F67-8E9D-A6F0B2E34398}" destId="{A282C617-42CB-400E-AD12-1A9699764442}" srcOrd="0" destOrd="0" parTransId="{4023C65C-6696-41B8-8F2D-E3B0AD5446B6}" sibTransId="{B4F0ADC2-C2B5-41AA-8A6C-CBE3A956E39E}"/>
    <dgm:cxn modelId="{113F4F66-3D23-4FA0-8ECC-F61ED5483E29}" srcId="{D92E147A-075C-4F67-8E9D-A6F0B2E34398}" destId="{1661198E-BC27-449A-B503-5A11D71C6992}" srcOrd="1" destOrd="0" parTransId="{4991ACA8-D533-419A-9F57-4511D5CAC63A}" sibTransId="{DE0CF93B-2431-4AE2-98DB-B2E0C45A98D9}"/>
    <dgm:cxn modelId="{65C39776-B8CF-4B6D-917A-75169A1250A1}" type="presOf" srcId="{1661198E-BC27-449A-B503-5A11D71C6992}" destId="{C989591D-C64E-4061-B4A0-72B78C16310C}" srcOrd="0" destOrd="0" presId="urn:microsoft.com/office/officeart/2005/8/layout/list1"/>
    <dgm:cxn modelId="{FA07D782-F842-4993-A1A1-BB0B30189DF0}" type="presOf" srcId="{2626CEAD-7941-4DFE-80A1-D8D8D210972C}" destId="{CEA5BEE4-7DE9-4968-868B-1DA6744C0E8D}" srcOrd="0" destOrd="1" presId="urn:microsoft.com/office/officeart/2005/8/layout/list1"/>
    <dgm:cxn modelId="{6D573593-8B3C-43CB-81E8-938FC2537CD1}" type="presOf" srcId="{A282C617-42CB-400E-AD12-1A9699764442}" destId="{F33E9C98-E245-4219-BA38-84C5E91B5892}" srcOrd="0" destOrd="0" presId="urn:microsoft.com/office/officeart/2005/8/layout/list1"/>
    <dgm:cxn modelId="{A73AA89F-1506-4B1F-9B61-915259152786}" type="presOf" srcId="{D92E147A-075C-4F67-8E9D-A6F0B2E34398}" destId="{7A526B50-D624-4047-AF61-C7E2AC0105D4}" srcOrd="0" destOrd="0" presId="urn:microsoft.com/office/officeart/2005/8/layout/list1"/>
    <dgm:cxn modelId="{345F5DBF-6887-4F74-ACA7-0DF2F973B104}" type="presOf" srcId="{816E2B23-B0CC-4A44-B88A-C57F6950634E}" destId="{CEA5BEE4-7DE9-4968-868B-1DA6744C0E8D}" srcOrd="0" destOrd="0" presId="urn:microsoft.com/office/officeart/2005/8/layout/list1"/>
    <dgm:cxn modelId="{DB001AD2-E8FB-429C-B3E7-2C37D33A7C00}" type="presOf" srcId="{A282C617-42CB-400E-AD12-1A9699764442}" destId="{7028534C-0DEF-49D2-9CF2-7A2FF71211B5}" srcOrd="1" destOrd="0" presId="urn:microsoft.com/office/officeart/2005/8/layout/list1"/>
    <dgm:cxn modelId="{8FE81DE8-98ED-4423-8C8F-AA44C8E44676}" srcId="{A282C617-42CB-400E-AD12-1A9699764442}" destId="{AAD0222E-C744-4B92-B4AA-D9DE19F30DE8}" srcOrd="1" destOrd="0" parTransId="{1CC0DFBE-1627-4D82-894A-A05BED00C538}" sibTransId="{525F82AB-3B88-44F2-B3B2-6ECE82336121}"/>
    <dgm:cxn modelId="{4E87E5F6-5633-45B4-823D-009989A37738}" type="presOf" srcId="{AAD0222E-C744-4B92-B4AA-D9DE19F30DE8}" destId="{FF62D8A7-68EE-4F99-87F6-D85D52683E5C}" srcOrd="0" destOrd="1" presId="urn:microsoft.com/office/officeart/2005/8/layout/list1"/>
    <dgm:cxn modelId="{FD2C4AFB-B043-459A-8BCF-394621DC5B06}" srcId="{1661198E-BC27-449A-B503-5A11D71C6992}" destId="{816E2B23-B0CC-4A44-B88A-C57F6950634E}" srcOrd="0" destOrd="0" parTransId="{5B3CE84B-C0CE-4582-A266-CB779395E744}" sibTransId="{8DAC154B-13C2-4C8D-8169-A438A05753AE}"/>
    <dgm:cxn modelId="{ECCCA9EA-FEF1-45E5-B90D-625EF200C149}" type="presParOf" srcId="{7A526B50-D624-4047-AF61-C7E2AC0105D4}" destId="{7FFA96DE-D9F3-411A-9075-B056FD15F261}" srcOrd="0" destOrd="0" presId="urn:microsoft.com/office/officeart/2005/8/layout/list1"/>
    <dgm:cxn modelId="{641B2291-4B35-4791-8282-99DA664A6C77}" type="presParOf" srcId="{7FFA96DE-D9F3-411A-9075-B056FD15F261}" destId="{F33E9C98-E245-4219-BA38-84C5E91B5892}" srcOrd="0" destOrd="0" presId="urn:microsoft.com/office/officeart/2005/8/layout/list1"/>
    <dgm:cxn modelId="{8D792FCF-06C8-42E9-AED2-7357C24051D7}" type="presParOf" srcId="{7FFA96DE-D9F3-411A-9075-B056FD15F261}" destId="{7028534C-0DEF-49D2-9CF2-7A2FF71211B5}" srcOrd="1" destOrd="0" presId="urn:microsoft.com/office/officeart/2005/8/layout/list1"/>
    <dgm:cxn modelId="{1C2508B6-0CD3-4ACC-A071-955F295F481C}" type="presParOf" srcId="{7A526B50-D624-4047-AF61-C7E2AC0105D4}" destId="{1B8E9182-AFD8-474D-AB8E-49F7D50E3106}" srcOrd="1" destOrd="0" presId="urn:microsoft.com/office/officeart/2005/8/layout/list1"/>
    <dgm:cxn modelId="{CAA068E4-1DE4-4C1C-A828-F97176AD2C14}" type="presParOf" srcId="{7A526B50-D624-4047-AF61-C7E2AC0105D4}" destId="{FF62D8A7-68EE-4F99-87F6-D85D52683E5C}" srcOrd="2" destOrd="0" presId="urn:microsoft.com/office/officeart/2005/8/layout/list1"/>
    <dgm:cxn modelId="{A87BB1A2-34E3-4FF2-BA39-CF1A1818AACA}" type="presParOf" srcId="{7A526B50-D624-4047-AF61-C7E2AC0105D4}" destId="{476588EA-D5F7-46FC-B3DF-CA1F746B70FE}" srcOrd="3" destOrd="0" presId="urn:microsoft.com/office/officeart/2005/8/layout/list1"/>
    <dgm:cxn modelId="{2B6CEA5F-AFAF-45EF-A240-0787A056996F}" type="presParOf" srcId="{7A526B50-D624-4047-AF61-C7E2AC0105D4}" destId="{710F9971-EEFE-44A9-82EB-1FE6AF2C7971}" srcOrd="4" destOrd="0" presId="urn:microsoft.com/office/officeart/2005/8/layout/list1"/>
    <dgm:cxn modelId="{5111C5C8-8FFD-4F11-B7A7-D87455B3ECEF}" type="presParOf" srcId="{710F9971-EEFE-44A9-82EB-1FE6AF2C7971}" destId="{C989591D-C64E-4061-B4A0-72B78C16310C}" srcOrd="0" destOrd="0" presId="urn:microsoft.com/office/officeart/2005/8/layout/list1"/>
    <dgm:cxn modelId="{BF851CCE-703B-4CE5-96DE-2BF5439D1875}" type="presParOf" srcId="{710F9971-EEFE-44A9-82EB-1FE6AF2C7971}" destId="{E40C3863-61F1-4F0C-9A32-52E78B741CBF}" srcOrd="1" destOrd="0" presId="urn:microsoft.com/office/officeart/2005/8/layout/list1"/>
    <dgm:cxn modelId="{555DDD4E-3F35-4B9C-A3D6-705194676195}" type="presParOf" srcId="{7A526B50-D624-4047-AF61-C7E2AC0105D4}" destId="{57135B8E-9AD9-4D03-A3F2-0F7031F60F91}" srcOrd="5" destOrd="0" presId="urn:microsoft.com/office/officeart/2005/8/layout/list1"/>
    <dgm:cxn modelId="{268BAD94-98B9-40D0-A561-F1E7365EA871}" type="presParOf" srcId="{7A526B50-D624-4047-AF61-C7E2AC0105D4}" destId="{CEA5BEE4-7DE9-4968-868B-1DA6744C0E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0AB1A-533D-4061-8C4D-C7C60EAA4220}">
      <dsp:nvSpPr>
        <dsp:cNvPr id="0" name=""/>
        <dsp:cNvSpPr/>
      </dsp:nvSpPr>
      <dsp:spPr>
        <a:xfrm>
          <a:off x="0" y="22200"/>
          <a:ext cx="4680204" cy="14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After this presentation, participants will be able to:</a:t>
          </a:r>
        </a:p>
      </dsp:txBody>
      <dsp:txXfrm>
        <a:off x="0" y="22200"/>
        <a:ext cx="4680204" cy="950400"/>
      </dsp:txXfrm>
    </dsp:sp>
    <dsp:sp modelId="{F78CD918-98AA-4277-84DD-F6923E2D5257}">
      <dsp:nvSpPr>
        <dsp:cNvPr id="0" name=""/>
        <dsp:cNvSpPr/>
      </dsp:nvSpPr>
      <dsp:spPr>
        <a:xfrm>
          <a:off x="958595" y="972599"/>
          <a:ext cx="4680204" cy="190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Identify </a:t>
          </a:r>
          <a:r>
            <a:rPr lang="en-US" sz="2000" b="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and describe</a:t>
          </a: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importance of youth insight in evaluation strategy </a:t>
          </a:r>
        </a:p>
      </dsp:txBody>
      <dsp:txXfrm>
        <a:off x="1014268" y="1028272"/>
        <a:ext cx="4568858" cy="1789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FB1D3-AB6F-44BA-82A9-174B6B8187B2}">
      <dsp:nvSpPr>
        <dsp:cNvPr id="0" name=""/>
        <dsp:cNvSpPr/>
      </dsp:nvSpPr>
      <dsp:spPr>
        <a:xfrm>
          <a:off x="2626" y="0"/>
          <a:ext cx="2586394" cy="1025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Intensive Mental Health Services and Support</a:t>
          </a:r>
        </a:p>
      </dsp:txBody>
      <dsp:txXfrm>
        <a:off x="2626" y="0"/>
        <a:ext cx="2586394" cy="1025698"/>
      </dsp:txXfrm>
    </dsp:sp>
    <dsp:sp modelId="{7457A53C-7E3C-4A13-A709-C0D5494FEAC6}">
      <dsp:nvSpPr>
        <dsp:cNvPr id="0" name=""/>
        <dsp:cNvSpPr/>
      </dsp:nvSpPr>
      <dsp:spPr>
        <a:xfrm>
          <a:off x="2652" y="1027269"/>
          <a:ext cx="2586394" cy="1574257"/>
        </a:xfrm>
        <a:prstGeom prst="rect">
          <a:avLst/>
        </a:prstGeom>
        <a:noFill/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Clinicians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Facilitators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Parent Partners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Youth Advocates</a:t>
          </a:r>
        </a:p>
      </dsp:txBody>
      <dsp:txXfrm>
        <a:off x="2652" y="1027269"/>
        <a:ext cx="2586394" cy="1574257"/>
      </dsp:txXfrm>
    </dsp:sp>
    <dsp:sp modelId="{0ABC3FDA-A006-43BD-BF96-CD30D6DFB185}">
      <dsp:nvSpPr>
        <dsp:cNvPr id="0" name=""/>
        <dsp:cNvSpPr/>
      </dsp:nvSpPr>
      <dsp:spPr>
        <a:xfrm>
          <a:off x="2951142" y="1571"/>
          <a:ext cx="2586394" cy="1025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High Behavioral Intensity Youth</a:t>
          </a:r>
        </a:p>
      </dsp:txBody>
      <dsp:txXfrm>
        <a:off x="2951142" y="1571"/>
        <a:ext cx="2586394" cy="1025698"/>
      </dsp:txXfrm>
    </dsp:sp>
    <dsp:sp modelId="{74088493-9F05-4C4B-A430-87A4B4AE861C}">
      <dsp:nvSpPr>
        <dsp:cNvPr id="0" name=""/>
        <dsp:cNvSpPr/>
      </dsp:nvSpPr>
      <dsp:spPr>
        <a:xfrm>
          <a:off x="2951142" y="1027269"/>
          <a:ext cx="2586394" cy="1574257"/>
        </a:xfrm>
        <a:prstGeom prst="rect">
          <a:avLst/>
        </a:prstGeom>
        <a:noFill/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11-18 years old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Predominantly marginalized youth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Generally male</a:t>
          </a:r>
        </a:p>
      </dsp:txBody>
      <dsp:txXfrm>
        <a:off x="2951142" y="1027269"/>
        <a:ext cx="2586394" cy="1574257"/>
      </dsp:txXfrm>
    </dsp:sp>
    <dsp:sp modelId="{7B63FC78-0E87-42E8-AB92-CCD98948F3EA}">
      <dsp:nvSpPr>
        <dsp:cNvPr id="0" name=""/>
        <dsp:cNvSpPr/>
      </dsp:nvSpPr>
      <dsp:spPr>
        <a:xfrm>
          <a:off x="5899632" y="1571"/>
          <a:ext cx="2586394" cy="1025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34 Beds</a:t>
          </a:r>
        </a:p>
      </dsp:txBody>
      <dsp:txXfrm>
        <a:off x="5899632" y="1571"/>
        <a:ext cx="2586394" cy="1025698"/>
      </dsp:txXfrm>
    </dsp:sp>
    <dsp:sp modelId="{78B94C57-83CF-49F1-9581-DF0765DA2453}">
      <dsp:nvSpPr>
        <dsp:cNvPr id="0" name=""/>
        <dsp:cNvSpPr/>
      </dsp:nvSpPr>
      <dsp:spPr>
        <a:xfrm>
          <a:off x="5899632" y="1027269"/>
          <a:ext cx="2586394" cy="1574257"/>
        </a:xfrm>
        <a:prstGeom prst="rect">
          <a:avLst/>
        </a:prstGeom>
        <a:noFill/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3 Buildings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6 Month Length of Stay target</a:t>
          </a:r>
        </a:p>
      </dsp:txBody>
      <dsp:txXfrm>
        <a:off x="5899632" y="1027269"/>
        <a:ext cx="2586394" cy="1574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88B6-8436-4B02-AE3B-EA64FC5196BF}">
      <dsp:nvSpPr>
        <dsp:cNvPr id="0" name=""/>
        <dsp:cNvSpPr/>
      </dsp:nvSpPr>
      <dsp:spPr>
        <a:xfrm>
          <a:off x="0" y="385814"/>
          <a:ext cx="42672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458216" rIns="3311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Emphasis on reconnecting with family and relatives</a:t>
          </a:r>
        </a:p>
      </dsp:txBody>
      <dsp:txXfrm>
        <a:off x="0" y="385814"/>
        <a:ext cx="4267200" cy="1178100"/>
      </dsp:txXfrm>
    </dsp:sp>
    <dsp:sp modelId="{9690F9D7-055A-4AC5-8B9A-583820D5367E}">
      <dsp:nvSpPr>
        <dsp:cNvPr id="0" name=""/>
        <dsp:cNvSpPr/>
      </dsp:nvSpPr>
      <dsp:spPr>
        <a:xfrm>
          <a:off x="213360" y="61094"/>
          <a:ext cx="29870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Family-driven</a:t>
          </a:r>
        </a:p>
      </dsp:txBody>
      <dsp:txXfrm>
        <a:off x="245063" y="92797"/>
        <a:ext cx="2923634" cy="586034"/>
      </dsp:txXfrm>
    </dsp:sp>
    <dsp:sp modelId="{D398EBA0-E570-4800-8262-D4D2196F4F64}">
      <dsp:nvSpPr>
        <dsp:cNvPr id="0" name=""/>
        <dsp:cNvSpPr/>
      </dsp:nvSpPr>
      <dsp:spPr>
        <a:xfrm>
          <a:off x="0" y="2007435"/>
          <a:ext cx="4267200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458216" rIns="3311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Inclusion of youth perspective </a:t>
          </a:r>
        </a:p>
      </dsp:txBody>
      <dsp:txXfrm>
        <a:off x="0" y="2007435"/>
        <a:ext cx="4267200" cy="900900"/>
      </dsp:txXfrm>
    </dsp:sp>
    <dsp:sp modelId="{7718151A-9DDD-41E8-90A1-81E5BEB7ADBF}">
      <dsp:nvSpPr>
        <dsp:cNvPr id="0" name=""/>
        <dsp:cNvSpPr/>
      </dsp:nvSpPr>
      <dsp:spPr>
        <a:xfrm>
          <a:off x="213360" y="1682714"/>
          <a:ext cx="29870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Youth-guided</a:t>
          </a:r>
        </a:p>
      </dsp:txBody>
      <dsp:txXfrm>
        <a:off x="245063" y="1714417"/>
        <a:ext cx="2923634" cy="586034"/>
      </dsp:txXfrm>
    </dsp:sp>
    <dsp:sp modelId="{50DE3905-6B4B-4136-96EA-67D9F02F2F26}">
      <dsp:nvSpPr>
        <dsp:cNvPr id="0" name=""/>
        <dsp:cNvSpPr/>
      </dsp:nvSpPr>
      <dsp:spPr>
        <a:xfrm>
          <a:off x="0" y="3351855"/>
          <a:ext cx="42672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458216" rIns="3311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Services aim for successful return to live with family</a:t>
          </a:r>
        </a:p>
      </dsp:txBody>
      <dsp:txXfrm>
        <a:off x="0" y="3351855"/>
        <a:ext cx="4267200" cy="1178100"/>
      </dsp:txXfrm>
    </dsp:sp>
    <dsp:sp modelId="{EFA27B3C-8646-4378-8464-134A0AE7AB4A}">
      <dsp:nvSpPr>
        <dsp:cNvPr id="0" name=""/>
        <dsp:cNvSpPr/>
      </dsp:nvSpPr>
      <dsp:spPr>
        <a:xfrm>
          <a:off x="213360" y="3027134"/>
          <a:ext cx="29870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Permanency focused</a:t>
          </a:r>
        </a:p>
      </dsp:txBody>
      <dsp:txXfrm>
        <a:off x="245063" y="3058837"/>
        <a:ext cx="292363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88B6-8436-4B02-AE3B-EA64FC5196BF}">
      <dsp:nvSpPr>
        <dsp:cNvPr id="0" name=""/>
        <dsp:cNvSpPr/>
      </dsp:nvSpPr>
      <dsp:spPr>
        <a:xfrm>
          <a:off x="0" y="203099"/>
          <a:ext cx="4267200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833120" rIns="3311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Leadership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Research manager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Program staff </a:t>
          </a:r>
        </a:p>
      </dsp:txBody>
      <dsp:txXfrm>
        <a:off x="0" y="203099"/>
        <a:ext cx="4267200" cy="1953000"/>
      </dsp:txXfrm>
    </dsp:sp>
    <dsp:sp modelId="{9690F9D7-055A-4AC5-8B9A-583820D5367E}">
      <dsp:nvSpPr>
        <dsp:cNvPr id="0" name=""/>
        <dsp:cNvSpPr/>
      </dsp:nvSpPr>
      <dsp:spPr>
        <a:xfrm>
          <a:off x="152400" y="0"/>
          <a:ext cx="2987040" cy="76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Collaboration</a:t>
          </a:r>
        </a:p>
      </dsp:txBody>
      <dsp:txXfrm>
        <a:off x="189833" y="37433"/>
        <a:ext cx="2912174" cy="691957"/>
      </dsp:txXfrm>
    </dsp:sp>
    <dsp:sp modelId="{50DE3905-6B4B-4136-96EA-67D9F02F2F26}">
      <dsp:nvSpPr>
        <dsp:cNvPr id="0" name=""/>
        <dsp:cNvSpPr/>
      </dsp:nvSpPr>
      <dsp:spPr>
        <a:xfrm>
          <a:off x="0" y="2329224"/>
          <a:ext cx="42672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833120" rIns="3311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Survey best</a:t>
          </a:r>
          <a:r>
            <a:rPr lang="en-US" sz="2000" kern="1200" baseline="0" dirty="0">
              <a:latin typeface="Source Sans Pro" panose="020B0503030403020204" pitchFamily="34" charset="0"/>
            </a:rPr>
            <a:t> practices </a:t>
          </a:r>
          <a:endParaRPr lang="en-US" sz="2000" kern="1200" dirty="0">
            <a:latin typeface="Source Sans Pro" panose="020B0503030403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Source Sans Pro" panose="020B0503030403020204" pitchFamily="34" charset="0"/>
            </a:rPr>
            <a:t>Program statement  </a:t>
          </a:r>
          <a:endParaRPr lang="en-US" sz="2000" kern="1200" dirty="0">
            <a:latin typeface="Source Sans Pro" panose="020B0503030403020204" pitchFamily="34" charset="0"/>
          </a:endParaRPr>
        </a:p>
      </dsp:txBody>
      <dsp:txXfrm>
        <a:off x="0" y="2329224"/>
        <a:ext cx="4267200" cy="1606500"/>
      </dsp:txXfrm>
    </dsp:sp>
    <dsp:sp modelId="{EFA27B3C-8646-4378-8464-134A0AE7AB4A}">
      <dsp:nvSpPr>
        <dsp:cNvPr id="0" name=""/>
        <dsp:cNvSpPr/>
      </dsp:nvSpPr>
      <dsp:spPr>
        <a:xfrm>
          <a:off x="152400" y="2199973"/>
          <a:ext cx="2987040" cy="547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Resources used</a:t>
          </a:r>
        </a:p>
      </dsp:txBody>
      <dsp:txXfrm>
        <a:off x="179128" y="2226701"/>
        <a:ext cx="2933584" cy="494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1F5BA-931D-4432-805A-D47F0C61C0EE}">
      <dsp:nvSpPr>
        <dsp:cNvPr id="0" name=""/>
        <dsp:cNvSpPr/>
      </dsp:nvSpPr>
      <dsp:spPr>
        <a:xfrm>
          <a:off x="0" y="173895"/>
          <a:ext cx="3657600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0" tIns="229108" rIns="28387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iPad (online)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Paper</a:t>
          </a:r>
        </a:p>
      </dsp:txBody>
      <dsp:txXfrm>
        <a:off x="0" y="173895"/>
        <a:ext cx="3657600" cy="1004850"/>
      </dsp:txXfrm>
    </dsp:sp>
    <dsp:sp modelId="{44F8B810-8FD1-42CE-BC9E-2FE55D3544CC}">
      <dsp:nvSpPr>
        <dsp:cNvPr id="0" name=""/>
        <dsp:cNvSpPr/>
      </dsp:nvSpPr>
      <dsp:spPr>
        <a:xfrm>
          <a:off x="182880" y="11534"/>
          <a:ext cx="25603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Format</a:t>
          </a:r>
        </a:p>
      </dsp:txBody>
      <dsp:txXfrm>
        <a:off x="198732" y="27386"/>
        <a:ext cx="2528616" cy="293016"/>
      </dsp:txXfrm>
    </dsp:sp>
    <dsp:sp modelId="{6C10F7E9-D89D-4C19-8591-60CA9062309B}">
      <dsp:nvSpPr>
        <dsp:cNvPr id="0" name=""/>
        <dsp:cNvSpPr/>
      </dsp:nvSpPr>
      <dsp:spPr>
        <a:xfrm>
          <a:off x="0" y="1400505"/>
          <a:ext cx="3657600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0" tIns="229108" rIns="28387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13-15 questions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4-point Likert scale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3 Open-ended </a:t>
          </a:r>
        </a:p>
      </dsp:txBody>
      <dsp:txXfrm>
        <a:off x="0" y="1400505"/>
        <a:ext cx="3657600" cy="1351349"/>
      </dsp:txXfrm>
    </dsp:sp>
    <dsp:sp modelId="{0CA240FE-60B3-4495-A4FA-1472B03B1651}">
      <dsp:nvSpPr>
        <dsp:cNvPr id="0" name=""/>
        <dsp:cNvSpPr/>
      </dsp:nvSpPr>
      <dsp:spPr>
        <a:xfrm>
          <a:off x="182880" y="1238145"/>
          <a:ext cx="25603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Items</a:t>
          </a:r>
        </a:p>
      </dsp:txBody>
      <dsp:txXfrm>
        <a:off x="198732" y="1253997"/>
        <a:ext cx="2528616" cy="293016"/>
      </dsp:txXfrm>
    </dsp:sp>
    <dsp:sp modelId="{FF2542AA-DB41-4CBC-BA80-AFC88C1E2B76}">
      <dsp:nvSpPr>
        <dsp:cNvPr id="0" name=""/>
        <dsp:cNvSpPr/>
      </dsp:nvSpPr>
      <dsp:spPr>
        <a:xfrm>
          <a:off x="0" y="2973614"/>
          <a:ext cx="3657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0" tIns="229108" rIns="28387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Community Wellness Specialists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</a:rPr>
            <a:t>Peer Advocates</a:t>
          </a:r>
        </a:p>
      </dsp:txBody>
      <dsp:txXfrm>
        <a:off x="0" y="2973614"/>
        <a:ext cx="3657600" cy="1282049"/>
      </dsp:txXfrm>
    </dsp:sp>
    <dsp:sp modelId="{A612F4B4-C0F6-4441-8DB7-01D9BFEB3FDF}">
      <dsp:nvSpPr>
        <dsp:cNvPr id="0" name=""/>
        <dsp:cNvSpPr/>
      </dsp:nvSpPr>
      <dsp:spPr>
        <a:xfrm>
          <a:off x="182880" y="2811255"/>
          <a:ext cx="256032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Administration</a:t>
          </a:r>
        </a:p>
      </dsp:txBody>
      <dsp:txXfrm>
        <a:off x="198732" y="2827107"/>
        <a:ext cx="252861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CC5CF-AA2E-4963-A3BB-12A70BEBF91B}">
      <dsp:nvSpPr>
        <dsp:cNvPr id="0" name=""/>
        <dsp:cNvSpPr/>
      </dsp:nvSpPr>
      <dsp:spPr>
        <a:xfrm>
          <a:off x="0" y="390089"/>
          <a:ext cx="82296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Have you had any contact with your family or friends while you’ve been here?</a:t>
          </a:r>
        </a:p>
      </dsp:txBody>
      <dsp:txXfrm>
        <a:off x="0" y="390089"/>
        <a:ext cx="8229600" cy="1178100"/>
      </dsp:txXfrm>
    </dsp:sp>
    <dsp:sp modelId="{FEF48CE3-A9F3-4B78-8778-D22BBAECCD49}">
      <dsp:nvSpPr>
        <dsp:cNvPr id="0" name=""/>
        <dsp:cNvSpPr/>
      </dsp:nvSpPr>
      <dsp:spPr>
        <a:xfrm>
          <a:off x="411480" y="65369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Relationships with Family</a:t>
          </a:r>
        </a:p>
      </dsp:txBody>
      <dsp:txXfrm>
        <a:off x="443183" y="97072"/>
        <a:ext cx="5697314" cy="586034"/>
      </dsp:txXfrm>
    </dsp:sp>
    <dsp:sp modelId="{9655AAFB-008A-4EFE-BBD1-75AA8479BC80}">
      <dsp:nvSpPr>
        <dsp:cNvPr id="0" name=""/>
        <dsp:cNvSpPr/>
      </dsp:nvSpPr>
      <dsp:spPr>
        <a:xfrm>
          <a:off x="0" y="2011710"/>
          <a:ext cx="82296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If you were in charge of the campus, what would you change or like to see different, if anything?</a:t>
          </a:r>
        </a:p>
      </dsp:txBody>
      <dsp:txXfrm>
        <a:off x="0" y="2011710"/>
        <a:ext cx="8229600" cy="1178100"/>
      </dsp:txXfrm>
    </dsp:sp>
    <dsp:sp modelId="{21F90811-C5F5-4983-B05F-6EE7985A3A59}">
      <dsp:nvSpPr>
        <dsp:cNvPr id="0" name=""/>
        <dsp:cNvSpPr/>
      </dsp:nvSpPr>
      <dsp:spPr>
        <a:xfrm>
          <a:off x="411480" y="1686990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Quality of Services</a:t>
          </a:r>
        </a:p>
      </dsp:txBody>
      <dsp:txXfrm>
        <a:off x="443183" y="1718693"/>
        <a:ext cx="5697314" cy="586034"/>
      </dsp:txXfrm>
    </dsp:sp>
    <dsp:sp modelId="{E6875530-78C2-4435-9D50-964EA6B7CF06}">
      <dsp:nvSpPr>
        <dsp:cNvPr id="0" name=""/>
        <dsp:cNvSpPr/>
      </dsp:nvSpPr>
      <dsp:spPr>
        <a:xfrm>
          <a:off x="0" y="3633330"/>
          <a:ext cx="82296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Have you discussed your permanency plan (where you will go when you leave residential) with a County Social Worker?</a:t>
          </a:r>
        </a:p>
      </dsp:txBody>
      <dsp:txXfrm>
        <a:off x="0" y="3633330"/>
        <a:ext cx="8229600" cy="1178100"/>
      </dsp:txXfrm>
    </dsp:sp>
    <dsp:sp modelId="{39C280FC-2915-4F8F-9B88-FF30B561CEE0}">
      <dsp:nvSpPr>
        <dsp:cNvPr id="0" name=""/>
        <dsp:cNvSpPr/>
      </dsp:nvSpPr>
      <dsp:spPr>
        <a:xfrm>
          <a:off x="411480" y="3308610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Paths to Housing Placement</a:t>
          </a:r>
        </a:p>
      </dsp:txBody>
      <dsp:txXfrm>
        <a:off x="443183" y="3340313"/>
        <a:ext cx="569731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2D8A7-68EE-4F99-87F6-D85D52683E5C}">
      <dsp:nvSpPr>
        <dsp:cNvPr id="0" name=""/>
        <dsp:cNvSpPr/>
      </dsp:nvSpPr>
      <dsp:spPr>
        <a:xfrm>
          <a:off x="0" y="288261"/>
          <a:ext cx="6019800" cy="1847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03" tIns="1062228" rIns="467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More detailed questions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In-depth assessments</a:t>
          </a:r>
        </a:p>
      </dsp:txBody>
      <dsp:txXfrm>
        <a:off x="0" y="288261"/>
        <a:ext cx="6019800" cy="1847475"/>
      </dsp:txXfrm>
    </dsp:sp>
    <dsp:sp modelId="{7028534C-0DEF-49D2-9CF2-7A2FF71211B5}">
      <dsp:nvSpPr>
        <dsp:cNvPr id="0" name=""/>
        <dsp:cNvSpPr/>
      </dsp:nvSpPr>
      <dsp:spPr>
        <a:xfrm>
          <a:off x="300990" y="17598"/>
          <a:ext cx="4066332" cy="102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Deep Dives into Specific Survey Items</a:t>
          </a:r>
        </a:p>
      </dsp:txBody>
      <dsp:txXfrm>
        <a:off x="350949" y="67557"/>
        <a:ext cx="3966414" cy="923504"/>
      </dsp:txXfrm>
    </dsp:sp>
    <dsp:sp modelId="{B7C8F558-1068-4C51-9405-45899171138F}">
      <dsp:nvSpPr>
        <dsp:cNvPr id="0" name=""/>
        <dsp:cNvSpPr/>
      </dsp:nvSpPr>
      <dsp:spPr>
        <a:xfrm>
          <a:off x="0" y="2766378"/>
          <a:ext cx="6019800" cy="2128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03" tIns="1062228" rIns="467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Informs leadership and staff of target areas for growth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Responds to specific needs</a:t>
          </a:r>
        </a:p>
      </dsp:txBody>
      <dsp:txXfrm>
        <a:off x="0" y="2766378"/>
        <a:ext cx="6019800" cy="2128612"/>
      </dsp:txXfrm>
    </dsp:sp>
    <dsp:sp modelId="{7193F0F3-CCD5-4292-AD49-0E0C2966F909}">
      <dsp:nvSpPr>
        <dsp:cNvPr id="0" name=""/>
        <dsp:cNvSpPr/>
      </dsp:nvSpPr>
      <dsp:spPr>
        <a:xfrm>
          <a:off x="300990" y="2411136"/>
          <a:ext cx="4154823" cy="1108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274" tIns="0" rIns="1592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Establish Data-Driven Initiatives</a:t>
          </a:r>
        </a:p>
      </dsp:txBody>
      <dsp:txXfrm>
        <a:off x="355078" y="2465224"/>
        <a:ext cx="4046647" cy="9998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2D8A7-68EE-4F99-87F6-D85D52683E5C}">
      <dsp:nvSpPr>
        <dsp:cNvPr id="0" name=""/>
        <dsp:cNvSpPr/>
      </dsp:nvSpPr>
      <dsp:spPr>
        <a:xfrm>
          <a:off x="0" y="199723"/>
          <a:ext cx="38862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791464" rIns="3016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Adapt to changing needs and demands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Promotes youth engagement</a:t>
          </a:r>
        </a:p>
      </dsp:txBody>
      <dsp:txXfrm>
        <a:off x="0" y="199723"/>
        <a:ext cx="3886200" cy="2154600"/>
      </dsp:txXfrm>
    </dsp:sp>
    <dsp:sp modelId="{7028534C-0DEF-49D2-9CF2-7A2FF71211B5}">
      <dsp:nvSpPr>
        <dsp:cNvPr id="0" name=""/>
        <dsp:cNvSpPr/>
      </dsp:nvSpPr>
      <dsp:spPr>
        <a:xfrm>
          <a:off x="194310" y="16607"/>
          <a:ext cx="2625100" cy="743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Leverages Insights</a:t>
          </a:r>
        </a:p>
      </dsp:txBody>
      <dsp:txXfrm>
        <a:off x="230629" y="52926"/>
        <a:ext cx="2552462" cy="671358"/>
      </dsp:txXfrm>
    </dsp:sp>
    <dsp:sp modelId="{B7C8F558-1068-4C51-9405-45899171138F}">
      <dsp:nvSpPr>
        <dsp:cNvPr id="0" name=""/>
        <dsp:cNvSpPr/>
      </dsp:nvSpPr>
      <dsp:spPr>
        <a:xfrm>
          <a:off x="0" y="2711981"/>
          <a:ext cx="3886200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791464" rIns="3016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Foster a responsive and agile environment</a:t>
          </a:r>
        </a:p>
      </dsp:txBody>
      <dsp:txXfrm>
        <a:off x="0" y="2711981"/>
        <a:ext cx="3886200" cy="1526174"/>
      </dsp:txXfrm>
    </dsp:sp>
    <dsp:sp modelId="{7193F0F3-CCD5-4292-AD49-0E0C2966F909}">
      <dsp:nvSpPr>
        <dsp:cNvPr id="0" name=""/>
        <dsp:cNvSpPr/>
      </dsp:nvSpPr>
      <dsp:spPr>
        <a:xfrm>
          <a:off x="194310" y="2559523"/>
          <a:ext cx="2720340" cy="71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Mobilizes the right resources</a:t>
          </a:r>
        </a:p>
      </dsp:txBody>
      <dsp:txXfrm>
        <a:off x="229132" y="2594345"/>
        <a:ext cx="2650696" cy="643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2D8A7-68EE-4F99-87F6-D85D52683E5C}">
      <dsp:nvSpPr>
        <dsp:cNvPr id="0" name=""/>
        <dsp:cNvSpPr/>
      </dsp:nvSpPr>
      <dsp:spPr>
        <a:xfrm>
          <a:off x="0" y="133730"/>
          <a:ext cx="7239001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1041400" rIns="5618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Captures authentic youth voice and choice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Catalyst for changes in program service</a:t>
          </a:r>
        </a:p>
      </dsp:txBody>
      <dsp:txXfrm>
        <a:off x="0" y="133730"/>
        <a:ext cx="7239001" cy="1811250"/>
      </dsp:txXfrm>
    </dsp:sp>
    <dsp:sp modelId="{7028534C-0DEF-49D2-9CF2-7A2FF71211B5}">
      <dsp:nvSpPr>
        <dsp:cNvPr id="0" name=""/>
        <dsp:cNvSpPr/>
      </dsp:nvSpPr>
      <dsp:spPr>
        <a:xfrm>
          <a:off x="361950" y="31251"/>
          <a:ext cx="4737470" cy="84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Gain valuable insight</a:t>
          </a:r>
        </a:p>
      </dsp:txBody>
      <dsp:txXfrm>
        <a:off x="402979" y="72280"/>
        <a:ext cx="4655412" cy="758420"/>
      </dsp:txXfrm>
    </dsp:sp>
    <dsp:sp modelId="{CEA5BEE4-7DE9-4968-868B-1DA6744C0E8D}">
      <dsp:nvSpPr>
        <dsp:cNvPr id="0" name=""/>
        <dsp:cNvSpPr/>
      </dsp:nvSpPr>
      <dsp:spPr>
        <a:xfrm>
          <a:off x="0" y="2412262"/>
          <a:ext cx="7239001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1041400" rIns="5618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Provides leaders with a better understanding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changes that target areas of growth</a:t>
          </a:r>
        </a:p>
      </dsp:txBody>
      <dsp:txXfrm>
        <a:off x="0" y="2412262"/>
        <a:ext cx="7239001" cy="1811250"/>
      </dsp:txXfrm>
    </dsp:sp>
    <dsp:sp modelId="{E40C3863-61F1-4F0C-9A32-52E78B741CBF}">
      <dsp:nvSpPr>
        <dsp:cNvPr id="0" name=""/>
        <dsp:cNvSpPr/>
      </dsp:nvSpPr>
      <dsp:spPr>
        <a:xfrm>
          <a:off x="361950" y="2214980"/>
          <a:ext cx="5219674" cy="935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Improved Decision-making</a:t>
          </a:r>
        </a:p>
      </dsp:txBody>
      <dsp:txXfrm>
        <a:off x="407607" y="2260637"/>
        <a:ext cx="5128360" cy="84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B9D5-3EF8-4D06-87C9-02070638842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D1CC-AD1C-4193-AC74-D247C306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BB084-A37F-4D54-915D-A894304E3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 </a:t>
            </a:r>
            <a:r>
              <a:rPr lang="en-US" sz="1200" dirty="0" err="1"/>
              <a:t>MediCal</a:t>
            </a:r>
            <a:r>
              <a:rPr lang="en-US" sz="1200" dirty="0"/>
              <a:t> contract with LACDMH (~50 million/year)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BB6E-1855-4FE9-842C-E86C20DBA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BB6E-1855-4FE9-842C-E86C20DBA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BB6E-1855-4FE9-842C-E86C20DBA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Stakeholders:</a:t>
            </a:r>
          </a:p>
          <a:p>
            <a:pPr lvl="1"/>
            <a:r>
              <a:rPr lang="en-US" dirty="0"/>
              <a:t>Program Leadership</a:t>
            </a:r>
          </a:p>
          <a:p>
            <a:pPr lvl="1"/>
            <a:r>
              <a:rPr lang="en-US" dirty="0"/>
              <a:t>R&amp;E Team (Analyst/Assistants)</a:t>
            </a:r>
          </a:p>
          <a:p>
            <a:pPr lvl="1"/>
            <a:r>
              <a:rPr lang="en-US" dirty="0"/>
              <a:t>Youth Specialists and Youth voices</a:t>
            </a:r>
          </a:p>
          <a:p>
            <a:pPr lvl="1"/>
            <a:endParaRPr lang="en-US" dirty="0"/>
          </a:p>
          <a:p>
            <a:r>
              <a:rPr lang="en-US" dirty="0"/>
              <a:t>About the survey: </a:t>
            </a:r>
          </a:p>
          <a:p>
            <a:r>
              <a:rPr lang="en-US" dirty="0"/>
              <a:t>5-Point Likert Scale</a:t>
            </a:r>
          </a:p>
          <a:p>
            <a:r>
              <a:rPr lang="en-US" dirty="0"/>
              <a:t>Open-Ended questions</a:t>
            </a:r>
          </a:p>
          <a:p>
            <a:r>
              <a:rPr lang="en-US" dirty="0"/>
              <a:t>About 15 survey items</a:t>
            </a:r>
          </a:p>
          <a:p>
            <a:r>
              <a:rPr lang="en-US" dirty="0"/>
              <a:t>Takes about 3-5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D1CC-AD1C-4193-AC74-D247C3063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D1CC-AD1C-4193-AC74-D247C3063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8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D1CC-AD1C-4193-AC74-D247C3063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3351109" cy="281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3CFA-B484-4CE8-87A0-335177061CE8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3EBF-9D48-4466-918F-8436709BBE09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1EEE-5885-4153-B513-4964D5882A9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BB7A-B35F-4BBA-B90C-B4D0F6C980B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3387"/>
            <a:ext cx="2704073" cy="227502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2946-914F-4E5E-9982-A00F987A0F14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208-FC96-4AD3-BA01-05B286FF1D02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DF93-93E2-4861-AA76-77BA5B52EF97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FBE-92CF-4F3E-98CC-BA5725ECEC6C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B0BA-F1FF-40F1-8CBA-05983B165CD9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5BC-6B90-4422-9D15-2731D20D9AE6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428BFD68-66E6-4ED5-8752-2F2DAC9549E5}" type="datetime1">
              <a:rPr lang="en-US" smtClean="0"/>
              <a:t>11/11/2019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algn="l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cef.org/publications/cob_layout6-013.pdf" TargetMode="External"/><Relationship Id="rId5" Type="http://schemas.openxmlformats.org/officeDocument/2006/relationships/hyperlink" Target="http://dx.doi.org/10.1016/j.evalprogplan.2016.10.003" TargetMode="External"/><Relationship Id="rId4" Type="http://schemas.openxmlformats.org/officeDocument/2006/relationships/hyperlink" Target="https://www.air.org/resource/americas-youngest-outcasts-%20report-card-child-homeless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3D01-C464-48DB-9116-ECFB15F7C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685800"/>
            <a:ext cx="7848600" cy="2362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Seeking and incorporating youth voice in a residential program setting: </a:t>
            </a:r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use of a personal rights Check-in tool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2D26B7-5541-4D0B-A574-3A325A98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4038600" cy="3070224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Presenter:</a:t>
            </a:r>
          </a:p>
          <a:p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Edgar Estrada, B.A.</a:t>
            </a:r>
          </a:p>
          <a:p>
            <a:endParaRPr lang="en-US"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Additional Authors: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Erin Sullivan, B.A.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Natalie Gallardo, B.A.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Elisa Hernandez, B.A.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Mollie Sternberg, MPH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Cynthia G. Williams M.A.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Janine Quintero 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Psy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D.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Gina Peck-Sobolewski MA, LMFT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Joe Ford  M.A.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Cameo Stanick, Ph. D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Debbie Manners, LCSW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150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8AEC-6F98-4CDE-B20D-06C2A034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97347"/>
            <a:ext cx="9067800" cy="1219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Supporting decision-making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BBC18F-43F2-4ABE-B4C3-F7C8B89A1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779698"/>
              </p:ext>
            </p:extLst>
          </p:nvPr>
        </p:nvGraphicFramePr>
        <p:xfrm>
          <a:off x="914399" y="1591782"/>
          <a:ext cx="3886200" cy="42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A39BDA9-22BC-4C64-9014-1C06B002E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819400"/>
            <a:ext cx="3765405" cy="21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8AEC-6F98-4CDE-B20D-06C2A034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7347"/>
            <a:ext cx="8001000" cy="1219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Away Message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BBC18F-43F2-4ABE-B4C3-F7C8B89A1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22172"/>
              </p:ext>
            </p:extLst>
          </p:nvPr>
        </p:nvGraphicFramePr>
        <p:xfrm>
          <a:off x="914398" y="1591782"/>
          <a:ext cx="7239001" cy="42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23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77B0-FBD8-447E-B6C7-868F574A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0" kern="1200" spc="-100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9A49D-103D-4C81-9A78-152510317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r="21390" b="1"/>
          <a:stretch/>
        </p:blipFill>
        <p:spPr>
          <a:xfrm>
            <a:off x="2971800" y="792080"/>
            <a:ext cx="5715000" cy="557784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6A1C68-FE10-4AE8-A81C-160AD30E6981}"/>
              </a:ext>
            </a:extLst>
          </p:cNvPr>
          <p:cNvSpPr txBox="1">
            <a:spLocks/>
          </p:cNvSpPr>
          <p:nvPr/>
        </p:nvSpPr>
        <p:spPr>
          <a:xfrm>
            <a:off x="381000" y="2130552"/>
            <a:ext cx="2215897" cy="424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Have questions? Reach out!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CommunityResearch@hscfs.org</a:t>
            </a:r>
          </a:p>
        </p:txBody>
      </p:sp>
    </p:spTree>
    <p:extLst>
      <p:ext uri="{BB962C8B-B14F-4D97-AF65-F5344CB8AC3E}">
        <p14:creationId xmlns:p14="http://schemas.microsoft.com/office/powerpoint/2010/main" val="20111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546BB-A0A7-461C-8171-678E18F5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9"/>
          <a:stretch/>
        </p:blipFill>
        <p:spPr>
          <a:xfrm>
            <a:off x="0" y="437598"/>
            <a:ext cx="2324668" cy="63682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717A4-9DD5-4CE2-BEB2-A5D25107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7239000" cy="990600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References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E0C2641-2212-4BC0-9D6A-09ED9F83A750}"/>
              </a:ext>
            </a:extLst>
          </p:cNvPr>
          <p:cNvSpPr txBox="1">
            <a:spLocks/>
          </p:cNvSpPr>
          <p:nvPr/>
        </p:nvSpPr>
        <p:spPr>
          <a:xfrm>
            <a:off x="1162334" y="1391202"/>
            <a:ext cx="7753066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Bassuk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E. L.,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DeCandia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C. J., Beach, C. A., &amp; Berman (2014). America’s Youngest Outcasts: A Report Card on Child Homelessness.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National Center on Family Homelessness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Retrieved from American   Institutes for Research website: </a:t>
            </a:r>
            <a:r>
              <a:rPr lang="en-US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https://www.air.org/resource/americas-youngest-outcasts- report-card-child-homelessness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Freisen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J. B.,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Koroloff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N. M., Walker, J. S., &amp; Briggs, H. E. (2011). Family and youth voice in systems of care: The evolution of influence.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Best Practices in Mental Health 7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(1), 1-25.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House, E. R. (2017). Evaluation and the Framing Race.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American Journal of Evaluation, 38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(2), 167-189. Doi: 10.1177/1098214017694963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Hilton, L. &amp; Libretto, S. (2017). Evaluation Capacity Building in the Context of Military Psychological Health: Utilizing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Preskill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Boyle’s Multidisciplinary Model.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American Journal of Evaluation, 38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(3), 393-404. Doi: 10.1177/1098214016664584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Li, D.,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Chng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G. S., &amp; Chu C. M. (2017). Comparing Long-Term Placement Outcomes of Residential and Family Foster Care: A Meta-Analysis.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Trauma, Violence, &amp; Abuse,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1-12. Doi: 10.1177/1524838017726427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Patton, M. Q. (2017). Empowerment evaluation: Exemplary is its openness to dialogue, reflective practice, and process use.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 </a:t>
            </a:r>
            <a:r>
              <a:rPr lang="en-US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Servier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Evaluation and Program Planning, 63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139-140. </a:t>
            </a:r>
            <a:r>
              <a:rPr lang="en-US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http://dx.doi.org/10.1016/j.evalprogplan.2016.10.003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Joint United Nations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Programme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on HIV/AIDS (UNAIDS), the United Nations Children’s Fund (UNICEF), and the US Agency for International Development (USAID). (2004). Children on the Brink: A joint report of new orphan estimates and a framework for action. Retrieved from UNICEF website </a:t>
            </a:r>
            <a:r>
              <a:rPr lang="en-US" u="sng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https://www.unicef.org/publications/cob_layout6-013.pdf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Thomas, V. G. &amp; Parsons B. A. (2017). Culturally Responsive Evaluation Meets Systems-Oriented Evaluation.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American Journal of Evaluation, 38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(1), 7-28. Doi: 10.1177/1098214016644069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2756A-EFDC-4897-9FCF-3600C1022442}"/>
              </a:ext>
            </a:extLst>
          </p:cNvPr>
          <p:cNvSpPr txBox="1"/>
          <p:nvPr/>
        </p:nvSpPr>
        <p:spPr>
          <a:xfrm>
            <a:off x="152400" y="6553200"/>
            <a:ext cx="4572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966930FE-7522-49BD-90F5-6CD52C46339E}" type="slidenum">
              <a:rPr lang="en-US" sz="900" smtClean="0"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38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94E3-FBB1-488F-85DB-A549E01E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Objective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CF1935-85BC-4BB8-8089-D2E557279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917546"/>
              </p:ext>
            </p:extLst>
          </p:nvPr>
        </p:nvGraphicFramePr>
        <p:xfrm>
          <a:off x="685800" y="1447800"/>
          <a:ext cx="5638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7715AB-E664-4239-A45C-A31C324F9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419601"/>
            <a:ext cx="3367749" cy="24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037BA2-DBAE-4C74-B91C-75B98E55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About Hathaway-Sycamores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3742-5E0F-49BA-8A56-FD83D61A5BD8}"/>
              </a:ext>
            </a:extLst>
          </p:cNvPr>
          <p:cNvSpPr/>
          <p:nvPr/>
        </p:nvSpPr>
        <p:spPr>
          <a:xfrm>
            <a:off x="1696847" y="1836929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</a:rPr>
              <a:t>Largest non-profit community mental health agency in Los Angeles County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5A1E5-3647-4AF8-BAC4-F2639BCFDFED}"/>
              </a:ext>
            </a:extLst>
          </p:cNvPr>
          <p:cNvSpPr/>
          <p:nvPr/>
        </p:nvSpPr>
        <p:spPr>
          <a:xfrm>
            <a:off x="1696847" y="3297523"/>
            <a:ext cx="3031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</a:rPr>
              <a:t>4,756 served in 2018-19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43B069-4B03-4A49-A3D2-01E8B208B460}"/>
              </a:ext>
            </a:extLst>
          </p:cNvPr>
          <p:cNvSpPr/>
          <p:nvPr/>
        </p:nvSpPr>
        <p:spPr>
          <a:xfrm>
            <a:off x="1706371" y="5338229"/>
            <a:ext cx="2667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</a:rPr>
              <a:t>Los Angeles, CA</a:t>
            </a:r>
          </a:p>
        </p:txBody>
      </p:sp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5971501E-FA84-49FF-A5D4-6470E810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944393"/>
            <a:ext cx="914400" cy="914400"/>
          </a:xfrm>
          <a:prstGeom prst="rect">
            <a:avLst/>
          </a:prstGeom>
        </p:spPr>
      </p:pic>
      <p:pic>
        <p:nvPicPr>
          <p:cNvPr id="12" name="Graphic 11" descr="Children">
            <a:extLst>
              <a:ext uri="{FF2B5EF4-FFF2-40B4-BE49-F238E27FC236}">
                <a16:creationId xmlns:a16="http://schemas.microsoft.com/office/drawing/2014/main" id="{8E11044E-62A6-47EF-86D9-2D41BACBA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3001496"/>
            <a:ext cx="914400" cy="914400"/>
          </a:xfrm>
          <a:prstGeom prst="rect">
            <a:avLst/>
          </a:prstGeom>
        </p:spPr>
      </p:pic>
      <p:pic>
        <p:nvPicPr>
          <p:cNvPr id="14" name="Graphic 13" descr="Marker">
            <a:extLst>
              <a:ext uri="{FF2B5EF4-FFF2-40B4-BE49-F238E27FC236}">
                <a16:creationId xmlns:a16="http://schemas.microsoft.com/office/drawing/2014/main" id="{3A93A132-2F9E-454B-A60B-9082C89FA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" y="5132112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2807A-4FFB-4B30-BC59-669470040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590" y="1676400"/>
            <a:ext cx="4216518" cy="4572000"/>
          </a:xfrm>
          <a:prstGeom prst="rect">
            <a:avLst/>
          </a:prstGeom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049959E9-ED80-42D8-93E4-9330A3CE8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800" y="399920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D38AE-792F-4E76-A86E-7F1C1775FE27}"/>
              </a:ext>
            </a:extLst>
          </p:cNvPr>
          <p:cNvSpPr/>
          <p:nvPr/>
        </p:nvSpPr>
        <p:spPr>
          <a:xfrm>
            <a:off x="1696847" y="4250959"/>
            <a:ext cx="3031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</a:rPr>
              <a:t>2 residential program services</a:t>
            </a:r>
          </a:p>
        </p:txBody>
      </p:sp>
    </p:spTree>
    <p:extLst>
      <p:ext uri="{BB962C8B-B14F-4D97-AF65-F5344CB8AC3E}">
        <p14:creationId xmlns:p14="http://schemas.microsoft.com/office/powerpoint/2010/main" val="258073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2E7B65-D4A8-4E48-B029-D846E85C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381000"/>
            <a:ext cx="8741228" cy="106743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Short-term Residential Therapeutic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E2748-269F-4B30-BB95-A263CC671738}"/>
              </a:ext>
            </a:extLst>
          </p:cNvPr>
          <p:cNvSpPr txBox="1"/>
          <p:nvPr/>
        </p:nvSpPr>
        <p:spPr>
          <a:xfrm>
            <a:off x="152400" y="6553200"/>
            <a:ext cx="3048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966930FE-7522-49BD-90F5-6CD52C46339E}" type="slidenum">
              <a:rPr lang="en-US" sz="900" smtClean="0">
                <a:solidFill>
                  <a:schemeClr val="bg1"/>
                </a:solidFill>
              </a:rPr>
              <a:t>4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el nido hathaway sycamores">
            <a:extLst>
              <a:ext uri="{FF2B5EF4-FFF2-40B4-BE49-F238E27FC236}">
                <a16:creationId xmlns:a16="http://schemas.microsoft.com/office/drawing/2014/main" id="{D70AF7BC-1C81-4C56-AF8A-E9B62096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51250"/>
            <a:ext cx="2905125" cy="18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hathaway sycamores el nido">
            <a:extLst>
              <a:ext uri="{FF2B5EF4-FFF2-40B4-BE49-F238E27FC236}">
                <a16:creationId xmlns:a16="http://schemas.microsoft.com/office/drawing/2014/main" id="{423CFE48-449F-4587-8A75-7964EB3F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839582"/>
            <a:ext cx="2905125" cy="18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C6B6A4-693B-4198-9C1D-3E5AA863D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849861"/>
              </p:ext>
            </p:extLst>
          </p:nvPr>
        </p:nvGraphicFramePr>
        <p:xfrm>
          <a:off x="274320" y="2121301"/>
          <a:ext cx="8488680" cy="260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504F55-D95D-47BC-8D68-9C2832B5075E}"/>
              </a:ext>
            </a:extLst>
          </p:cNvPr>
          <p:cNvSpPr txBox="1"/>
          <p:nvPr/>
        </p:nvSpPr>
        <p:spPr>
          <a:xfrm>
            <a:off x="876300" y="1600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Residential intervention provides mental health and housing supports</a:t>
            </a:r>
          </a:p>
        </p:txBody>
      </p:sp>
    </p:spTree>
    <p:extLst>
      <p:ext uri="{BB962C8B-B14F-4D97-AF65-F5344CB8AC3E}">
        <p14:creationId xmlns:p14="http://schemas.microsoft.com/office/powerpoint/2010/main" val="188731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40842B-3056-4388-AA8E-041243DF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Residential Program Philosophy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D0254ED-6E62-4439-BD05-EE78F4B151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10988"/>
              </p:ext>
            </p:extLst>
          </p:nvPr>
        </p:nvGraphicFramePr>
        <p:xfrm>
          <a:off x="457200" y="1657350"/>
          <a:ext cx="426720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610FAC-9510-46D8-81E1-D24A24BB7718}"/>
              </a:ext>
            </a:extLst>
          </p:cNvPr>
          <p:cNvSpPr txBox="1">
            <a:spLocks/>
          </p:cNvSpPr>
          <p:nvPr/>
        </p:nvSpPr>
        <p:spPr>
          <a:xfrm>
            <a:off x="4572000" y="1600200"/>
            <a:ext cx="4572000" cy="437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D820F-CD23-49E7-86BE-A97B20EEA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728" y="2895600"/>
            <a:ext cx="27802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40842B-3056-4388-AA8E-041243DF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Development of Survey Tool: </a:t>
            </a:r>
            <a:r>
              <a:rPr lang="en-US" sz="3600" i="1" dirty="0">
                <a:solidFill>
                  <a:schemeClr val="tx1"/>
                </a:solidFill>
              </a:rPr>
              <a:t>Personal Rights Check- in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D0254ED-6E62-4439-BD05-EE78F4B151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0097943"/>
              </p:ext>
            </p:extLst>
          </p:nvPr>
        </p:nvGraphicFramePr>
        <p:xfrm>
          <a:off x="838200" y="1600200"/>
          <a:ext cx="4267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610FAC-9510-46D8-81E1-D24A24BB7718}"/>
              </a:ext>
            </a:extLst>
          </p:cNvPr>
          <p:cNvSpPr txBox="1">
            <a:spLocks/>
          </p:cNvSpPr>
          <p:nvPr/>
        </p:nvSpPr>
        <p:spPr>
          <a:xfrm>
            <a:off x="4572000" y="1600200"/>
            <a:ext cx="4572000" cy="437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62CBA-E615-4586-B3F4-ABF2FEB84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094" y="1219200"/>
            <a:ext cx="3657011" cy="5364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044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481A-0409-4402-A161-6FD1ED4B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0866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Survey as Evaluation Method</a:t>
            </a:r>
            <a:endParaRPr lang="en-US" sz="3600" b="1" u="sng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D4732B-82BB-42D3-9C84-72B96FF5C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065021"/>
              </p:ext>
            </p:extLst>
          </p:nvPr>
        </p:nvGraphicFramePr>
        <p:xfrm>
          <a:off x="866776" y="1524000"/>
          <a:ext cx="3657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4FB5A36-37C9-4E5F-925C-0BAF0A9C8F43}"/>
              </a:ext>
            </a:extLst>
          </p:cNvPr>
          <p:cNvGrpSpPr/>
          <p:nvPr/>
        </p:nvGrpSpPr>
        <p:grpSpPr>
          <a:xfrm>
            <a:off x="5181600" y="1981200"/>
            <a:ext cx="2764632" cy="3505200"/>
            <a:chOff x="5062537" y="2286000"/>
            <a:chExt cx="2764632" cy="3505200"/>
          </a:xfrm>
          <a:noFill/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698BE5-4D16-42CC-B69E-80C65CAE3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7800" y="2286000"/>
              <a:ext cx="1019175" cy="170497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5B9130-5A52-47C4-BF65-B9EC6B87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05600" y="2286000"/>
              <a:ext cx="1066800" cy="159067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E0D3E3-CBE5-4F05-AEF2-6E83D842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62537" y="4200525"/>
              <a:ext cx="1409700" cy="159067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9BB399-EE27-43C0-931C-2A8270DF8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31794" y="4200525"/>
              <a:ext cx="1095375" cy="155257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FBDE0-C1DF-49C5-A277-A4536587AF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1595437"/>
            <a:ext cx="34766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F4AB-2DF2-4D42-8DFE-28876C75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Survey areas and question 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0A7E46-EB49-462D-9785-C1B545878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4707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72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8AEC-6F98-4CDE-B20D-06C2A034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97347"/>
            <a:ext cx="9067800" cy="1219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Cycle of Improvement: </a:t>
            </a:r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groups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BBC18F-43F2-4ABE-B4C3-F7C8B89A1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34573"/>
              </p:ext>
            </p:extLst>
          </p:nvPr>
        </p:nvGraphicFramePr>
        <p:xfrm>
          <a:off x="990600" y="1447800"/>
          <a:ext cx="6019800" cy="491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45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-S Training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8691</TotalTime>
  <Words>871</Words>
  <Application>Microsoft Office PowerPoint</Application>
  <PresentationFormat>On-screen Show (4:3)</PresentationFormat>
  <Paragraphs>123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Source Sans Pro</vt:lpstr>
      <vt:lpstr>H-S Training Template</vt:lpstr>
      <vt:lpstr>Seeking and incorporating youth voice in a residential program setting: The use of a personal rights Check-in tool</vt:lpstr>
      <vt:lpstr>Learning Objective</vt:lpstr>
      <vt:lpstr>About Hathaway-Sycamores</vt:lpstr>
      <vt:lpstr>Short-term Residential Therapeutic Program</vt:lpstr>
      <vt:lpstr>Residential Program Philosophy</vt:lpstr>
      <vt:lpstr>Development of Survey Tool: Personal Rights Check- in</vt:lpstr>
      <vt:lpstr>Survey as Evaluation Method</vt:lpstr>
      <vt:lpstr>Survey areas and question examples</vt:lpstr>
      <vt:lpstr>Cycle of Improvement: Focus groups</vt:lpstr>
      <vt:lpstr>Supporting decision-making</vt:lpstr>
      <vt:lpstr>Take Away Message</vt:lpstr>
      <vt:lpstr>Thank you!</vt:lpstr>
      <vt:lpstr>References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stech</dc:creator>
  <cp:lastModifiedBy>Edgar Estrada</cp:lastModifiedBy>
  <cp:revision>265</cp:revision>
  <cp:lastPrinted>2019-11-11T23:59:56Z</cp:lastPrinted>
  <dcterms:created xsi:type="dcterms:W3CDTF">2013-08-14T21:03:55Z</dcterms:created>
  <dcterms:modified xsi:type="dcterms:W3CDTF">2019-11-12T01:49:14Z</dcterms:modified>
</cp:coreProperties>
</file>