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78" r:id="rId1"/>
  </p:sldMasterIdLst>
  <p:notesMasterIdLst>
    <p:notesMasterId r:id="rId22"/>
  </p:notesMasterIdLst>
  <p:handoutMasterIdLst>
    <p:handoutMasterId r:id="rId23"/>
  </p:handoutMasterIdLst>
  <p:sldIdLst>
    <p:sldId id="522" r:id="rId2"/>
    <p:sldId id="580" r:id="rId3"/>
    <p:sldId id="646" r:id="rId4"/>
    <p:sldId id="651" r:id="rId5"/>
    <p:sldId id="601" r:id="rId6"/>
    <p:sldId id="599" r:id="rId7"/>
    <p:sldId id="643" r:id="rId8"/>
    <p:sldId id="644" r:id="rId9"/>
    <p:sldId id="595" r:id="rId10"/>
    <p:sldId id="619" r:id="rId11"/>
    <p:sldId id="641" r:id="rId12"/>
    <p:sldId id="649" r:id="rId13"/>
    <p:sldId id="642" r:id="rId14"/>
    <p:sldId id="650" r:id="rId15"/>
    <p:sldId id="605" r:id="rId16"/>
    <p:sldId id="648" r:id="rId17"/>
    <p:sldId id="621" r:id="rId18"/>
    <p:sldId id="620" r:id="rId19"/>
    <p:sldId id="645" r:id="rId20"/>
    <p:sldId id="600" r:id="rId21"/>
  </p:sldIdLst>
  <p:sldSz cx="9144000" cy="6858000" type="screen4x3"/>
  <p:notesSz cx="6997700" cy="9271000"/>
  <p:defaultTextStyle>
    <a:defPPr>
      <a:defRPr lang="en-US"/>
    </a:defPPr>
    <a:lvl1pPr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672" userDrawn="1">
          <p15:clr>
            <a:srgbClr val="A4A3A4"/>
          </p15:clr>
        </p15:guide>
        <p15:guide id="4" orient="horz" pos="3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2683"/>
    <a:srgbClr val="FFC525"/>
    <a:srgbClr val="5D9732"/>
    <a:srgbClr val="BF311A"/>
    <a:srgbClr val="003F82"/>
    <a:srgbClr val="00CC00"/>
    <a:srgbClr val="006600"/>
    <a:srgbClr val="FF0000"/>
    <a:srgbClr val="C0CADD"/>
    <a:srgbClr val="F4E9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48DE6C-6B0F-4162-98F5-7061D0A6A301}" v="6984" dt="2018-10-29T20:14:20.5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01" autoAdjust="0"/>
    <p:restoredTop sz="80201" autoAdjust="0"/>
  </p:normalViewPr>
  <p:slideViewPr>
    <p:cSldViewPr>
      <p:cViewPr varScale="1">
        <p:scale>
          <a:sx n="92" d="100"/>
          <a:sy n="92" d="100"/>
        </p:scale>
        <p:origin x="1962" y="72"/>
      </p:cViewPr>
      <p:guideLst>
        <p:guide orient="horz" pos="2160"/>
        <p:guide pos="2880"/>
        <p:guide orient="horz" pos="672"/>
        <p:guide orient="horz" pos="3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zer, Sarah" userId="f4d8daa4-7a6d-46a1-85aa-6b56d872e94e" providerId="ADAL" clId="{FD48DE6C-6B0F-4162-98F5-7061D0A6A301}"/>
    <pc:docChg chg="undo custSel addSld delSld modSld sldOrd modMainMaster">
      <pc:chgData name="Frazer, Sarah" userId="f4d8daa4-7a6d-46a1-85aa-6b56d872e94e" providerId="ADAL" clId="{FD48DE6C-6B0F-4162-98F5-7061D0A6A301}" dt="2018-10-29T20:14:20.540" v="6948" actId="20577"/>
      <pc:docMkLst>
        <pc:docMk/>
      </pc:docMkLst>
      <pc:sldChg chg="modTransition modNotesTx">
        <pc:chgData name="Frazer, Sarah" userId="f4d8daa4-7a6d-46a1-85aa-6b56d872e94e" providerId="ADAL" clId="{FD48DE6C-6B0F-4162-98F5-7061D0A6A301}" dt="2018-10-29T14:25:16.653" v="6659" actId="20577"/>
        <pc:sldMkLst>
          <pc:docMk/>
          <pc:sldMk cId="0" sldId="522"/>
        </pc:sldMkLst>
      </pc:sldChg>
      <pc:sldChg chg="modTransition modNotesTx">
        <pc:chgData name="Frazer, Sarah" userId="f4d8daa4-7a6d-46a1-85aa-6b56d872e94e" providerId="ADAL" clId="{FD48DE6C-6B0F-4162-98F5-7061D0A6A301}" dt="2018-10-29T18:47:09.835" v="6868" actId="20577"/>
        <pc:sldMkLst>
          <pc:docMk/>
          <pc:sldMk cId="0" sldId="580"/>
        </pc:sldMkLst>
      </pc:sldChg>
      <pc:sldChg chg="modTransition modNotesTx">
        <pc:chgData name="Frazer, Sarah" userId="f4d8daa4-7a6d-46a1-85aa-6b56d872e94e" providerId="ADAL" clId="{FD48DE6C-6B0F-4162-98F5-7061D0A6A301}" dt="2018-10-29T20:12:41.564" v="6924" actId="20577"/>
        <pc:sldMkLst>
          <pc:docMk/>
          <pc:sldMk cId="0" sldId="595"/>
        </pc:sldMkLst>
      </pc:sldChg>
      <pc:sldChg chg="modTransition modNotesTx">
        <pc:chgData name="Frazer, Sarah" userId="f4d8daa4-7a6d-46a1-85aa-6b56d872e94e" providerId="ADAL" clId="{FD48DE6C-6B0F-4162-98F5-7061D0A6A301}" dt="2018-10-29T16:22:41.289" v="6828" actId="20577"/>
        <pc:sldMkLst>
          <pc:docMk/>
          <pc:sldMk cId="4006779796" sldId="599"/>
        </pc:sldMkLst>
      </pc:sldChg>
      <pc:sldChg chg="modTransition modNotes modNotesTx">
        <pc:chgData name="Frazer, Sarah" userId="f4d8daa4-7a6d-46a1-85aa-6b56d872e94e" providerId="ADAL" clId="{FD48DE6C-6B0F-4162-98F5-7061D0A6A301}" dt="2018-10-25T19:16:11.652" v="4290" actId="20577"/>
        <pc:sldMkLst>
          <pc:docMk/>
          <pc:sldMk cId="0" sldId="600"/>
        </pc:sldMkLst>
      </pc:sldChg>
      <pc:sldChg chg="modTransition modNotesTx">
        <pc:chgData name="Frazer, Sarah" userId="f4d8daa4-7a6d-46a1-85aa-6b56d872e94e" providerId="ADAL" clId="{FD48DE6C-6B0F-4162-98F5-7061D0A6A301}" dt="2018-10-29T18:47:32.181" v="6892" actId="20577"/>
        <pc:sldMkLst>
          <pc:docMk/>
          <pc:sldMk cId="2676525236" sldId="601"/>
        </pc:sldMkLst>
      </pc:sldChg>
      <pc:sldChg chg="modTransition modNotesTx">
        <pc:chgData name="Frazer, Sarah" userId="f4d8daa4-7a6d-46a1-85aa-6b56d872e94e" providerId="ADAL" clId="{FD48DE6C-6B0F-4162-98F5-7061D0A6A301}" dt="2018-10-25T19:49:49.852" v="6207" actId="20577"/>
        <pc:sldMkLst>
          <pc:docMk/>
          <pc:sldMk cId="4070541849" sldId="605"/>
        </pc:sldMkLst>
      </pc:sldChg>
      <pc:sldChg chg="modTransition modNotesTx">
        <pc:chgData name="Frazer, Sarah" userId="f4d8daa4-7a6d-46a1-85aa-6b56d872e94e" providerId="ADAL" clId="{FD48DE6C-6B0F-4162-98F5-7061D0A6A301}" dt="2018-10-25T19:45:30.777" v="5967" actId="20577"/>
        <pc:sldMkLst>
          <pc:docMk/>
          <pc:sldMk cId="613700115" sldId="619"/>
        </pc:sldMkLst>
      </pc:sldChg>
      <pc:sldChg chg="modTransition modNotesTx">
        <pc:chgData name="Frazer, Sarah" userId="f4d8daa4-7a6d-46a1-85aa-6b56d872e94e" providerId="ADAL" clId="{FD48DE6C-6B0F-4162-98F5-7061D0A6A301}" dt="2018-10-25T19:54:13.663" v="6655" actId="20577"/>
        <pc:sldMkLst>
          <pc:docMk/>
          <pc:sldMk cId="2448188065" sldId="620"/>
        </pc:sldMkLst>
      </pc:sldChg>
      <pc:sldChg chg="modTransition modNotesTx">
        <pc:chgData name="Frazer, Sarah" userId="f4d8daa4-7a6d-46a1-85aa-6b56d872e94e" providerId="ADAL" clId="{FD48DE6C-6B0F-4162-98F5-7061D0A6A301}" dt="2018-10-25T19:53:44.528" v="6643" actId="20577"/>
        <pc:sldMkLst>
          <pc:docMk/>
          <pc:sldMk cId="1601202168" sldId="621"/>
        </pc:sldMkLst>
      </pc:sldChg>
      <pc:sldChg chg="modTransition modNotesTx">
        <pc:chgData name="Frazer, Sarah" userId="f4d8daa4-7a6d-46a1-85aa-6b56d872e94e" providerId="ADAL" clId="{FD48DE6C-6B0F-4162-98F5-7061D0A6A301}" dt="2018-10-29T16:12:42.281" v="6783" actId="20577"/>
        <pc:sldMkLst>
          <pc:docMk/>
          <pc:sldMk cId="796255849" sldId="641"/>
        </pc:sldMkLst>
      </pc:sldChg>
      <pc:sldChg chg="modTransition modNotesTx">
        <pc:chgData name="Frazer, Sarah" userId="f4d8daa4-7a6d-46a1-85aa-6b56d872e94e" providerId="ADAL" clId="{FD48DE6C-6B0F-4162-98F5-7061D0A6A301}" dt="2018-10-29T20:14:20.540" v="6948" actId="20577"/>
        <pc:sldMkLst>
          <pc:docMk/>
          <pc:sldMk cId="797963252" sldId="642"/>
        </pc:sldMkLst>
      </pc:sldChg>
      <pc:sldChg chg="ord modTransition modNotesTx">
        <pc:chgData name="Frazer, Sarah" userId="f4d8daa4-7a6d-46a1-85aa-6b56d872e94e" providerId="ADAL" clId="{FD48DE6C-6B0F-4162-98F5-7061D0A6A301}" dt="2018-10-25T19:39:16.907" v="5410"/>
        <pc:sldMkLst>
          <pc:docMk/>
          <pc:sldMk cId="1231116535" sldId="643"/>
        </pc:sldMkLst>
      </pc:sldChg>
      <pc:sldChg chg="modSp ord modTransition modNotesTx">
        <pc:chgData name="Frazer, Sarah" userId="f4d8daa4-7a6d-46a1-85aa-6b56d872e94e" providerId="ADAL" clId="{FD48DE6C-6B0F-4162-98F5-7061D0A6A301}" dt="2018-10-29T16:11:19.087" v="6751" actId="20577"/>
        <pc:sldMkLst>
          <pc:docMk/>
          <pc:sldMk cId="2225990867" sldId="644"/>
        </pc:sldMkLst>
        <pc:picChg chg="mod">
          <ac:chgData name="Frazer, Sarah" userId="f4d8daa4-7a6d-46a1-85aa-6b56d872e94e" providerId="ADAL" clId="{FD48DE6C-6B0F-4162-98F5-7061D0A6A301}" dt="2018-10-25T16:13:27.794" v="136" actId="12788"/>
          <ac:picMkLst>
            <pc:docMk/>
            <pc:sldMk cId="2225990867" sldId="644"/>
            <ac:picMk id="5" creationId="{03ECDF38-C051-4FB2-B2EA-E587005A292F}"/>
          </ac:picMkLst>
        </pc:picChg>
      </pc:sldChg>
      <pc:sldChg chg="modTransition modNotesTx">
        <pc:chgData name="Frazer, Sarah" userId="f4d8daa4-7a6d-46a1-85aa-6b56d872e94e" providerId="ADAL" clId="{FD48DE6C-6B0F-4162-98F5-7061D0A6A301}" dt="2018-10-25T19:54:26.127" v="6658" actId="20577"/>
        <pc:sldMkLst>
          <pc:docMk/>
          <pc:sldMk cId="1138047104" sldId="645"/>
        </pc:sldMkLst>
      </pc:sldChg>
      <pc:sldChg chg="modTransition modNotesTx">
        <pc:chgData name="Frazer, Sarah" userId="f4d8daa4-7a6d-46a1-85aa-6b56d872e94e" providerId="ADAL" clId="{FD48DE6C-6B0F-4162-98F5-7061D0A6A301}" dt="2018-10-25T19:31:47.410" v="4945" actId="20577"/>
        <pc:sldMkLst>
          <pc:docMk/>
          <pc:sldMk cId="568860208" sldId="646"/>
        </pc:sldMkLst>
      </pc:sldChg>
      <pc:sldChg chg="modTransition modNotesTx">
        <pc:chgData name="Frazer, Sarah" userId="f4d8daa4-7a6d-46a1-85aa-6b56d872e94e" providerId="ADAL" clId="{FD48DE6C-6B0F-4162-98F5-7061D0A6A301}" dt="2018-10-25T19:50:39.784" v="6364" actId="20577"/>
        <pc:sldMkLst>
          <pc:docMk/>
          <pc:sldMk cId="3058136268" sldId="648"/>
        </pc:sldMkLst>
      </pc:sldChg>
      <pc:sldChg chg="modSp modTransition modNotesTx">
        <pc:chgData name="Frazer, Sarah" userId="f4d8daa4-7a6d-46a1-85aa-6b56d872e94e" providerId="ADAL" clId="{FD48DE6C-6B0F-4162-98F5-7061D0A6A301}" dt="2018-10-29T16:21:51.718" v="6784" actId="20577"/>
        <pc:sldMkLst>
          <pc:docMk/>
          <pc:sldMk cId="1270832543" sldId="649"/>
        </pc:sldMkLst>
        <pc:spChg chg="mod">
          <ac:chgData name="Frazer, Sarah" userId="f4d8daa4-7a6d-46a1-85aa-6b56d872e94e" providerId="ADAL" clId="{FD48DE6C-6B0F-4162-98F5-7061D0A6A301}" dt="2018-10-25T15:52:07.060" v="107" actId="20577"/>
          <ac:spMkLst>
            <pc:docMk/>
            <pc:sldMk cId="1270832543" sldId="649"/>
            <ac:spMk id="7" creationId="{CA91E1D8-F134-45AC-BA96-74781A61A683}"/>
          </ac:spMkLst>
        </pc:spChg>
      </pc:sldChg>
      <pc:sldChg chg="addSp delSp modSp modTransition modNotesTx">
        <pc:chgData name="Frazer, Sarah" userId="f4d8daa4-7a6d-46a1-85aa-6b56d872e94e" providerId="ADAL" clId="{FD48DE6C-6B0F-4162-98F5-7061D0A6A301}" dt="2018-10-29T14:35:13.361" v="6667" actId="5793"/>
        <pc:sldMkLst>
          <pc:docMk/>
          <pc:sldMk cId="4273029712" sldId="650"/>
        </pc:sldMkLst>
        <pc:spChg chg="mod">
          <ac:chgData name="Frazer, Sarah" userId="f4d8daa4-7a6d-46a1-85aa-6b56d872e94e" providerId="ADAL" clId="{FD48DE6C-6B0F-4162-98F5-7061D0A6A301}" dt="2018-10-25T15:52:25.354" v="130" actId="20577"/>
          <ac:spMkLst>
            <pc:docMk/>
            <pc:sldMk cId="4273029712" sldId="650"/>
            <ac:spMk id="4" creationId="{797D4C8A-3A8F-4710-831D-0114DFE8F037}"/>
          </ac:spMkLst>
        </pc:spChg>
        <pc:spChg chg="mod ord">
          <ac:chgData name="Frazer, Sarah" userId="f4d8daa4-7a6d-46a1-85aa-6b56d872e94e" providerId="ADAL" clId="{FD48DE6C-6B0F-4162-98F5-7061D0A6A301}" dt="2018-10-25T15:50:57.723" v="99" actId="166"/>
          <ac:spMkLst>
            <pc:docMk/>
            <pc:sldMk cId="4273029712" sldId="650"/>
            <ac:spMk id="7" creationId="{CA91E1D8-F134-45AC-BA96-74781A61A683}"/>
          </ac:spMkLst>
        </pc:spChg>
        <pc:spChg chg="add del mod">
          <ac:chgData name="Frazer, Sarah" userId="f4d8daa4-7a6d-46a1-85aa-6b56d872e94e" providerId="ADAL" clId="{FD48DE6C-6B0F-4162-98F5-7061D0A6A301}" dt="2018-10-25T15:47:39.165" v="13" actId="478"/>
          <ac:spMkLst>
            <pc:docMk/>
            <pc:sldMk cId="4273029712" sldId="650"/>
            <ac:spMk id="10" creationId="{FA3D4E4A-DB88-420D-877E-95479CA15B3A}"/>
          </ac:spMkLst>
        </pc:spChg>
        <pc:picChg chg="add mod">
          <ac:chgData name="Frazer, Sarah" userId="f4d8daa4-7a6d-46a1-85aa-6b56d872e94e" providerId="ADAL" clId="{FD48DE6C-6B0F-4162-98F5-7061D0A6A301}" dt="2018-10-25T15:50:47.200" v="97" actId="1035"/>
          <ac:picMkLst>
            <pc:docMk/>
            <pc:sldMk cId="4273029712" sldId="650"/>
            <ac:picMk id="5" creationId="{75D0FAA9-03BC-4A5A-A87A-7CBB0F6E04E8}"/>
          </ac:picMkLst>
        </pc:picChg>
        <pc:picChg chg="add mod ord">
          <ac:chgData name="Frazer, Sarah" userId="f4d8daa4-7a6d-46a1-85aa-6b56d872e94e" providerId="ADAL" clId="{FD48DE6C-6B0F-4162-98F5-7061D0A6A301}" dt="2018-10-25T15:50:47.200" v="97" actId="1035"/>
          <ac:picMkLst>
            <pc:docMk/>
            <pc:sldMk cId="4273029712" sldId="650"/>
            <ac:picMk id="6" creationId="{0FC5BD51-6DAE-481D-AE97-112AA9D9499D}"/>
          </ac:picMkLst>
        </pc:picChg>
        <pc:picChg chg="del mod">
          <ac:chgData name="Frazer, Sarah" userId="f4d8daa4-7a6d-46a1-85aa-6b56d872e94e" providerId="ADAL" clId="{FD48DE6C-6B0F-4162-98F5-7061D0A6A301}" dt="2018-10-25T15:47:32.976" v="11" actId="478"/>
          <ac:picMkLst>
            <pc:docMk/>
            <pc:sldMk cId="4273029712" sldId="650"/>
            <ac:picMk id="8" creationId="{94A69924-3EA3-4C69-A80D-431E9BEF933D}"/>
          </ac:picMkLst>
        </pc:picChg>
        <pc:picChg chg="del">
          <ac:chgData name="Frazer, Sarah" userId="f4d8daa4-7a6d-46a1-85aa-6b56d872e94e" providerId="ADAL" clId="{FD48DE6C-6B0F-4162-98F5-7061D0A6A301}" dt="2018-10-25T15:46:46.138" v="0" actId="478"/>
          <ac:picMkLst>
            <pc:docMk/>
            <pc:sldMk cId="4273029712" sldId="650"/>
            <ac:picMk id="11" creationId="{683BED21-72F5-46BB-B512-14FECFC572C6}"/>
          </ac:picMkLst>
        </pc:picChg>
        <pc:picChg chg="add mod ord">
          <ac:chgData name="Frazer, Sarah" userId="f4d8daa4-7a6d-46a1-85aa-6b56d872e94e" providerId="ADAL" clId="{FD48DE6C-6B0F-4162-98F5-7061D0A6A301}" dt="2018-10-25T15:50:27.203" v="93" actId="166"/>
          <ac:picMkLst>
            <pc:docMk/>
            <pc:sldMk cId="4273029712" sldId="650"/>
            <ac:picMk id="12" creationId="{2DC557C3-BD4F-4E9C-AAED-D26A5412E719}"/>
          </ac:picMkLst>
        </pc:picChg>
      </pc:sldChg>
      <pc:sldChg chg="addSp modSp add ord modTransition modNotesTx">
        <pc:chgData name="Frazer, Sarah" userId="f4d8daa4-7a6d-46a1-85aa-6b56d872e94e" providerId="ADAL" clId="{FD48DE6C-6B0F-4162-98F5-7061D0A6A301}" dt="2018-10-29T18:47:25.340" v="6881" actId="20577"/>
        <pc:sldMkLst>
          <pc:docMk/>
          <pc:sldMk cId="2277792461" sldId="651"/>
        </pc:sldMkLst>
        <pc:spChg chg="mod">
          <ac:chgData name="Frazer, Sarah" userId="f4d8daa4-7a6d-46a1-85aa-6b56d872e94e" providerId="ADAL" clId="{FD48DE6C-6B0F-4162-98F5-7061D0A6A301}" dt="2018-10-25T17:45:46.368" v="168" actId="20577"/>
          <ac:spMkLst>
            <pc:docMk/>
            <pc:sldMk cId="2277792461" sldId="651"/>
            <ac:spMk id="2" creationId="{8F71A89D-F067-4E1C-AD10-2CEFA80A73C7}"/>
          </ac:spMkLst>
        </pc:spChg>
        <pc:picChg chg="add mod">
          <ac:chgData name="Frazer, Sarah" userId="f4d8daa4-7a6d-46a1-85aa-6b56d872e94e" providerId="ADAL" clId="{FD48DE6C-6B0F-4162-98F5-7061D0A6A301}" dt="2018-10-25T16:13:20.106" v="135" actId="12788"/>
          <ac:picMkLst>
            <pc:docMk/>
            <pc:sldMk cId="2277792461" sldId="651"/>
            <ac:picMk id="4" creationId="{DCA70031-8F56-4EEF-B94D-109F0ABE7714}"/>
          </ac:picMkLst>
        </pc:picChg>
      </pc:sldChg>
      <pc:sldMasterChg chg="modTransition modSldLayout">
        <pc:chgData name="Frazer, Sarah" userId="f4d8daa4-7a6d-46a1-85aa-6b56d872e94e" providerId="ADAL" clId="{FD48DE6C-6B0F-4162-98F5-7061D0A6A301}" dt="2018-10-25T17:48:47.134" v="205"/>
        <pc:sldMasterMkLst>
          <pc:docMk/>
          <pc:sldMasterMk cId="0" sldId="2147483978"/>
        </pc:sldMasterMkLst>
        <pc:sldLayoutChg chg="modTransition">
          <pc:chgData name="Frazer, Sarah" userId="f4d8daa4-7a6d-46a1-85aa-6b56d872e94e" providerId="ADAL" clId="{FD48DE6C-6B0F-4162-98F5-7061D0A6A301}" dt="2018-10-25T17:48:47.134" v="205"/>
          <pc:sldLayoutMkLst>
            <pc:docMk/>
            <pc:sldMasterMk cId="0" sldId="2147483978"/>
            <pc:sldLayoutMk cId="0" sldId="2147483979"/>
          </pc:sldLayoutMkLst>
        </pc:sldLayoutChg>
        <pc:sldLayoutChg chg="modTransition">
          <pc:chgData name="Frazer, Sarah" userId="f4d8daa4-7a6d-46a1-85aa-6b56d872e94e" providerId="ADAL" clId="{FD48DE6C-6B0F-4162-98F5-7061D0A6A301}" dt="2018-10-25T17:48:47.134" v="205"/>
          <pc:sldLayoutMkLst>
            <pc:docMk/>
            <pc:sldMasterMk cId="0" sldId="2147483978"/>
            <pc:sldLayoutMk cId="0" sldId="2147483980"/>
          </pc:sldLayoutMkLst>
        </pc:sldLayoutChg>
        <pc:sldLayoutChg chg="modTransition">
          <pc:chgData name="Frazer, Sarah" userId="f4d8daa4-7a6d-46a1-85aa-6b56d872e94e" providerId="ADAL" clId="{FD48DE6C-6B0F-4162-98F5-7061D0A6A301}" dt="2018-10-25T17:48:47.134" v="205"/>
          <pc:sldLayoutMkLst>
            <pc:docMk/>
            <pc:sldMasterMk cId="0" sldId="2147483978"/>
            <pc:sldLayoutMk cId="0" sldId="2147483981"/>
          </pc:sldLayoutMkLst>
        </pc:sldLayoutChg>
        <pc:sldLayoutChg chg="modTransition">
          <pc:chgData name="Frazer, Sarah" userId="f4d8daa4-7a6d-46a1-85aa-6b56d872e94e" providerId="ADAL" clId="{FD48DE6C-6B0F-4162-98F5-7061D0A6A301}" dt="2018-10-25T17:48:47.134" v="205"/>
          <pc:sldLayoutMkLst>
            <pc:docMk/>
            <pc:sldMasterMk cId="0" sldId="2147483978"/>
            <pc:sldLayoutMk cId="0" sldId="2147483982"/>
          </pc:sldLayoutMkLst>
        </pc:sldLayoutChg>
        <pc:sldLayoutChg chg="modTransition">
          <pc:chgData name="Frazer, Sarah" userId="f4d8daa4-7a6d-46a1-85aa-6b56d872e94e" providerId="ADAL" clId="{FD48DE6C-6B0F-4162-98F5-7061D0A6A301}" dt="2018-10-25T17:48:47.134" v="205"/>
          <pc:sldLayoutMkLst>
            <pc:docMk/>
            <pc:sldMasterMk cId="0" sldId="2147483978"/>
            <pc:sldLayoutMk cId="0" sldId="2147483983"/>
          </pc:sldLayoutMkLst>
        </pc:sldLayoutChg>
        <pc:sldLayoutChg chg="modTransition">
          <pc:chgData name="Frazer, Sarah" userId="f4d8daa4-7a6d-46a1-85aa-6b56d872e94e" providerId="ADAL" clId="{FD48DE6C-6B0F-4162-98F5-7061D0A6A301}" dt="2018-10-25T17:48:47.134" v="205"/>
          <pc:sldLayoutMkLst>
            <pc:docMk/>
            <pc:sldMasterMk cId="0" sldId="2147483978"/>
            <pc:sldLayoutMk cId="0" sldId="2147483984"/>
          </pc:sldLayoutMkLst>
        </pc:sldLayoutChg>
        <pc:sldLayoutChg chg="modTransition">
          <pc:chgData name="Frazer, Sarah" userId="f4d8daa4-7a6d-46a1-85aa-6b56d872e94e" providerId="ADAL" clId="{FD48DE6C-6B0F-4162-98F5-7061D0A6A301}" dt="2018-10-25T17:48:47.134" v="205"/>
          <pc:sldLayoutMkLst>
            <pc:docMk/>
            <pc:sldMasterMk cId="0" sldId="2147483978"/>
            <pc:sldLayoutMk cId="0" sldId="2147483985"/>
          </pc:sldLayoutMkLst>
        </pc:sldLayoutChg>
        <pc:sldLayoutChg chg="modTransition">
          <pc:chgData name="Frazer, Sarah" userId="f4d8daa4-7a6d-46a1-85aa-6b56d872e94e" providerId="ADAL" clId="{FD48DE6C-6B0F-4162-98F5-7061D0A6A301}" dt="2018-10-25T17:48:47.134" v="205"/>
          <pc:sldLayoutMkLst>
            <pc:docMk/>
            <pc:sldMasterMk cId="0" sldId="2147483978"/>
            <pc:sldLayoutMk cId="0" sldId="2147483986"/>
          </pc:sldLayoutMkLst>
        </pc:sldLayoutChg>
        <pc:sldLayoutChg chg="modTransition">
          <pc:chgData name="Frazer, Sarah" userId="f4d8daa4-7a6d-46a1-85aa-6b56d872e94e" providerId="ADAL" clId="{FD48DE6C-6B0F-4162-98F5-7061D0A6A301}" dt="2018-10-25T17:48:47.134" v="205"/>
          <pc:sldLayoutMkLst>
            <pc:docMk/>
            <pc:sldMasterMk cId="0" sldId="2147483978"/>
            <pc:sldLayoutMk cId="0" sldId="2147483987"/>
          </pc:sldLayoutMkLst>
        </pc:sldLayoutChg>
        <pc:sldLayoutChg chg="modTransition">
          <pc:chgData name="Frazer, Sarah" userId="f4d8daa4-7a6d-46a1-85aa-6b56d872e94e" providerId="ADAL" clId="{FD48DE6C-6B0F-4162-98F5-7061D0A6A301}" dt="2018-10-25T17:48:47.134" v="205"/>
          <pc:sldLayoutMkLst>
            <pc:docMk/>
            <pc:sldMasterMk cId="0" sldId="2147483978"/>
            <pc:sldLayoutMk cId="0" sldId="214748398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bwMode="auto">
          <a:xfrm>
            <a:off x="0" y="0"/>
            <a:ext cx="3033713" cy="463550"/>
          </a:xfrm>
          <a:prstGeom prst="rect">
            <a:avLst/>
          </a:prstGeom>
          <a:noFill/>
          <a:ln w="9525">
            <a:noFill/>
            <a:miter lim="800000"/>
            <a:headEnd/>
            <a:tailEnd/>
          </a:ln>
          <a:effectLst/>
        </p:spPr>
        <p:txBody>
          <a:bodyPr vert="horz" wrap="square" lIns="91221" tIns="45610" rIns="91221" bIns="45610" numCol="1" anchor="t" anchorCtr="0" compatLnSpc="1">
            <a:prstTxWarp prst="textNoShape">
              <a:avLst/>
            </a:prstTxWarp>
          </a:bodyPr>
          <a:lstStyle>
            <a:lvl1pPr defTabSz="912813">
              <a:defRPr sz="1200">
                <a:latin typeface="Arial" charset="0"/>
              </a:defRPr>
            </a:lvl1pPr>
          </a:lstStyle>
          <a:p>
            <a:pPr>
              <a:defRPr/>
            </a:pPr>
            <a:endParaRPr lang="en-US"/>
          </a:p>
        </p:txBody>
      </p:sp>
      <p:sp>
        <p:nvSpPr>
          <p:cNvPr id="207875" name="Rectangle 3"/>
          <p:cNvSpPr>
            <a:spLocks noGrp="1" noChangeArrowheads="1"/>
          </p:cNvSpPr>
          <p:nvPr>
            <p:ph type="dt" sz="quarter" idx="1"/>
          </p:nvPr>
        </p:nvSpPr>
        <p:spPr bwMode="auto">
          <a:xfrm>
            <a:off x="3962400" y="0"/>
            <a:ext cx="3033713" cy="463550"/>
          </a:xfrm>
          <a:prstGeom prst="rect">
            <a:avLst/>
          </a:prstGeom>
          <a:noFill/>
          <a:ln w="9525">
            <a:noFill/>
            <a:miter lim="800000"/>
            <a:headEnd/>
            <a:tailEnd/>
          </a:ln>
          <a:effectLst/>
        </p:spPr>
        <p:txBody>
          <a:bodyPr vert="horz" wrap="square" lIns="91221" tIns="45610" rIns="91221" bIns="45610" numCol="1" anchor="t" anchorCtr="0" compatLnSpc="1">
            <a:prstTxWarp prst="textNoShape">
              <a:avLst/>
            </a:prstTxWarp>
          </a:bodyPr>
          <a:lstStyle>
            <a:lvl1pPr algn="r" defTabSz="912813">
              <a:defRPr sz="1200">
                <a:latin typeface="Arial" charset="0"/>
              </a:defRPr>
            </a:lvl1pPr>
          </a:lstStyle>
          <a:p>
            <a:pPr>
              <a:defRPr/>
            </a:pPr>
            <a:endParaRPr lang="en-US"/>
          </a:p>
        </p:txBody>
      </p:sp>
      <p:sp>
        <p:nvSpPr>
          <p:cNvPr id="207876" name="Rectangle 4"/>
          <p:cNvSpPr>
            <a:spLocks noGrp="1" noChangeArrowheads="1"/>
          </p:cNvSpPr>
          <p:nvPr>
            <p:ph type="ftr" sz="quarter" idx="2"/>
          </p:nvPr>
        </p:nvSpPr>
        <p:spPr bwMode="auto">
          <a:xfrm>
            <a:off x="0" y="8805863"/>
            <a:ext cx="3033713" cy="463550"/>
          </a:xfrm>
          <a:prstGeom prst="rect">
            <a:avLst/>
          </a:prstGeom>
          <a:noFill/>
          <a:ln w="9525">
            <a:noFill/>
            <a:miter lim="800000"/>
            <a:headEnd/>
            <a:tailEnd/>
          </a:ln>
          <a:effectLst/>
        </p:spPr>
        <p:txBody>
          <a:bodyPr vert="horz" wrap="square" lIns="91221" tIns="45610" rIns="91221" bIns="45610" numCol="1" anchor="b" anchorCtr="0" compatLnSpc="1">
            <a:prstTxWarp prst="textNoShape">
              <a:avLst/>
            </a:prstTxWarp>
          </a:bodyPr>
          <a:lstStyle>
            <a:lvl1pPr defTabSz="912813">
              <a:defRPr sz="1200">
                <a:latin typeface="Arial" charset="0"/>
              </a:defRPr>
            </a:lvl1pPr>
          </a:lstStyle>
          <a:p>
            <a:pPr>
              <a:defRPr/>
            </a:pPr>
            <a:endParaRPr lang="en-US"/>
          </a:p>
        </p:txBody>
      </p:sp>
      <p:sp>
        <p:nvSpPr>
          <p:cNvPr id="207877" name="Rectangle 5"/>
          <p:cNvSpPr>
            <a:spLocks noGrp="1" noChangeArrowheads="1"/>
          </p:cNvSpPr>
          <p:nvPr>
            <p:ph type="sldNum" sz="quarter" idx="3"/>
          </p:nvPr>
        </p:nvSpPr>
        <p:spPr bwMode="auto">
          <a:xfrm>
            <a:off x="3962400" y="8805863"/>
            <a:ext cx="3033713" cy="463550"/>
          </a:xfrm>
          <a:prstGeom prst="rect">
            <a:avLst/>
          </a:prstGeom>
          <a:noFill/>
          <a:ln w="9525">
            <a:noFill/>
            <a:miter lim="800000"/>
            <a:headEnd/>
            <a:tailEnd/>
          </a:ln>
          <a:effectLst/>
        </p:spPr>
        <p:txBody>
          <a:bodyPr vert="horz" wrap="square" lIns="91221" tIns="45610" rIns="91221" bIns="45610" numCol="1" anchor="b" anchorCtr="0" compatLnSpc="1">
            <a:prstTxWarp prst="textNoShape">
              <a:avLst/>
            </a:prstTxWarp>
          </a:bodyPr>
          <a:lstStyle>
            <a:lvl1pPr algn="r" defTabSz="912813">
              <a:defRPr sz="1200">
                <a:latin typeface="Arial" charset="0"/>
              </a:defRPr>
            </a:lvl1pPr>
          </a:lstStyle>
          <a:p>
            <a:pPr>
              <a:defRPr/>
            </a:pPr>
            <a:fld id="{F14AD3AF-E853-41DD-9C6B-157657455CBF}" type="slidenum">
              <a:rPr lang="en-US"/>
              <a:pPr>
                <a:defRPr/>
              </a:pPr>
              <a:t>‹#›</a:t>
            </a:fld>
            <a:endParaRPr lang="en-US"/>
          </a:p>
        </p:txBody>
      </p:sp>
    </p:spTree>
    <p:extLst>
      <p:ext uri="{BB962C8B-B14F-4D97-AF65-F5344CB8AC3E}">
        <p14:creationId xmlns:p14="http://schemas.microsoft.com/office/powerpoint/2010/main" val="1734314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3713" cy="463550"/>
          </a:xfrm>
          <a:prstGeom prst="rect">
            <a:avLst/>
          </a:prstGeom>
          <a:noFill/>
          <a:ln w="9525">
            <a:noFill/>
            <a:miter lim="800000"/>
            <a:headEnd/>
            <a:tailEnd/>
          </a:ln>
        </p:spPr>
        <p:txBody>
          <a:bodyPr vert="horz" wrap="square" lIns="92953" tIns="46477" rIns="92953" bIns="46477" numCol="1" anchor="t" anchorCtr="0" compatLnSpc="1">
            <a:prstTxWarp prst="textNoShape">
              <a:avLst/>
            </a:prstTxWarp>
          </a:bodyPr>
          <a:lstStyle>
            <a:lvl1pPr defTabSz="930275">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963988" y="0"/>
            <a:ext cx="3033712" cy="463550"/>
          </a:xfrm>
          <a:prstGeom prst="rect">
            <a:avLst/>
          </a:prstGeom>
          <a:noFill/>
          <a:ln w="9525">
            <a:noFill/>
            <a:miter lim="800000"/>
            <a:headEnd/>
            <a:tailEnd/>
          </a:ln>
        </p:spPr>
        <p:txBody>
          <a:bodyPr vert="horz" wrap="square" lIns="92953" tIns="46477" rIns="92953" bIns="46477" numCol="1" anchor="t" anchorCtr="0" compatLnSpc="1">
            <a:prstTxWarp prst="textNoShape">
              <a:avLst/>
            </a:prstTxWarp>
          </a:bodyPr>
          <a:lstStyle>
            <a:lvl1pPr algn="r" defTabSz="930275">
              <a:defRPr sz="1200">
                <a:latin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3450" y="4403725"/>
            <a:ext cx="5130800" cy="4171950"/>
          </a:xfrm>
          <a:prstGeom prst="rect">
            <a:avLst/>
          </a:prstGeom>
          <a:noFill/>
          <a:ln w="9525">
            <a:noFill/>
            <a:miter lim="800000"/>
            <a:headEnd/>
            <a:tailEnd/>
          </a:ln>
        </p:spPr>
        <p:txBody>
          <a:bodyPr vert="horz" wrap="square" lIns="92953" tIns="46477" rIns="92953" bIns="4647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07450"/>
            <a:ext cx="3033713" cy="463550"/>
          </a:xfrm>
          <a:prstGeom prst="rect">
            <a:avLst/>
          </a:prstGeom>
          <a:noFill/>
          <a:ln w="9525">
            <a:noFill/>
            <a:miter lim="800000"/>
            <a:headEnd/>
            <a:tailEnd/>
          </a:ln>
        </p:spPr>
        <p:txBody>
          <a:bodyPr vert="horz" wrap="square" lIns="92953" tIns="46477" rIns="92953" bIns="46477" numCol="1" anchor="b" anchorCtr="0" compatLnSpc="1">
            <a:prstTxWarp prst="textNoShape">
              <a:avLst/>
            </a:prstTxWarp>
          </a:bodyPr>
          <a:lstStyle>
            <a:lvl1pPr defTabSz="930275">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963988" y="8807450"/>
            <a:ext cx="3033712" cy="463550"/>
          </a:xfrm>
          <a:prstGeom prst="rect">
            <a:avLst/>
          </a:prstGeom>
          <a:noFill/>
          <a:ln w="9525">
            <a:noFill/>
            <a:miter lim="800000"/>
            <a:headEnd/>
            <a:tailEnd/>
          </a:ln>
        </p:spPr>
        <p:txBody>
          <a:bodyPr vert="horz" wrap="square" lIns="92953" tIns="46477" rIns="92953" bIns="46477" numCol="1" anchor="b" anchorCtr="0" compatLnSpc="1">
            <a:prstTxWarp prst="textNoShape">
              <a:avLst/>
            </a:prstTxWarp>
          </a:bodyPr>
          <a:lstStyle>
            <a:lvl1pPr algn="r" defTabSz="930275">
              <a:defRPr sz="1200">
                <a:latin typeface="Arial" charset="0"/>
              </a:defRPr>
            </a:lvl1pPr>
          </a:lstStyle>
          <a:p>
            <a:pPr>
              <a:defRPr/>
            </a:pPr>
            <a:fld id="{8DB8C9F8-2507-43B8-94EB-5DEE5D53B02A}" type="slidenum">
              <a:rPr lang="en-US"/>
              <a:pPr>
                <a:defRPr/>
              </a:pPr>
              <a:t>‹#›</a:t>
            </a:fld>
            <a:endParaRPr lang="en-US"/>
          </a:p>
        </p:txBody>
      </p:sp>
    </p:spTree>
    <p:extLst>
      <p:ext uri="{BB962C8B-B14F-4D97-AF65-F5344CB8AC3E}">
        <p14:creationId xmlns:p14="http://schemas.microsoft.com/office/powerpoint/2010/main" val="16344385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r>
              <a:rPr lang="en-US" dirty="0"/>
              <a:t>By a show of hands – who knows that feeling of working in silos? Wondering if other people are working on what you are working on?</a:t>
            </a:r>
          </a:p>
          <a:p>
            <a:pPr eaLnBrk="1" hangingPunct="1"/>
            <a:r>
              <a:rPr lang="en-US" dirty="0"/>
              <a:t>Who Knows the feeling of re-creating the wheel?</a:t>
            </a:r>
          </a:p>
        </p:txBody>
      </p:sp>
    </p:spTree>
    <p:extLst>
      <p:ext uri="{BB962C8B-B14F-4D97-AF65-F5344CB8AC3E}">
        <p14:creationId xmlns:p14="http://schemas.microsoft.com/office/powerpoint/2010/main" val="1446138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ヒラギノ角ゴ Pro W3" pitchFamily="1" charset="-128"/>
                <a:cs typeface="+mn-cs"/>
              </a:rPr>
              <a:t>Created a training series on MERLA topics related to both projects and proposals. For example a training on how CLA goes beyond your M&amp;E team and how the IRB approval process works</a:t>
            </a:r>
          </a:p>
          <a:p>
            <a:endParaRPr lang="en-US" dirty="0"/>
          </a:p>
          <a:p>
            <a:r>
              <a:rPr lang="en-US" dirty="0"/>
              <a:t>We also launched an online, internal, self-directed MEL 101 course that’s encouraged for all staff, of all levels</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10</a:t>
            </a:fld>
            <a:endParaRPr lang="en-US"/>
          </a:p>
        </p:txBody>
      </p:sp>
    </p:spTree>
    <p:extLst>
      <p:ext uri="{BB962C8B-B14F-4D97-AF65-F5344CB8AC3E}">
        <p14:creationId xmlns:p14="http://schemas.microsoft.com/office/powerpoint/2010/main" val="2814033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ヒラギノ角ゴ Pro W3" pitchFamily="1" charset="-128"/>
                <a:cs typeface="+mn-cs"/>
              </a:rPr>
              <a:t>After conducting a survey of our staff capabilities we created a directory to better connect people and their skill sets.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ヒラギノ角ゴ Pro W3" pitchFamily="1" charset="-128"/>
                <a:cs typeface="+mn-cs"/>
              </a:rPr>
              <a:t>And we created a tools and resources repository to provide a central location for sharing for use across projects </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11</a:t>
            </a:fld>
            <a:endParaRPr lang="en-US"/>
          </a:p>
        </p:txBody>
      </p:sp>
    </p:spTree>
    <p:extLst>
      <p:ext uri="{BB962C8B-B14F-4D97-AF65-F5344CB8AC3E}">
        <p14:creationId xmlns:p14="http://schemas.microsoft.com/office/powerpoint/2010/main" val="423481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ヒラギノ角ゴ Pro W3" pitchFamily="1" charset="-128"/>
                <a:cs typeface="+mn-cs"/>
              </a:rPr>
              <a:t>A few examples of how we leveraged the directory and the tools and resources:</a:t>
            </a:r>
          </a:p>
          <a:p>
            <a:r>
              <a:rPr lang="en-US" sz="1200" kern="1200" dirty="0">
                <a:solidFill>
                  <a:schemeClr val="tx1"/>
                </a:solidFill>
                <a:effectLst/>
                <a:latin typeface="Arial" charset="0"/>
                <a:ea typeface="ヒラギノ角ゴ Pro W3" pitchFamily="1" charset="-128"/>
                <a:cs typeface="+mn-cs"/>
              </a:rPr>
              <a:t>I shared the guide I had developed for internal pause and reflection sessions, with a colleague in the global health division to help her plan a similar session</a:t>
            </a:r>
          </a:p>
          <a:p>
            <a:endParaRPr lang="en-US" sz="1200" kern="1200" dirty="0">
              <a:solidFill>
                <a:schemeClr val="tx1"/>
              </a:solidFill>
              <a:effectLst/>
              <a:latin typeface="Arial" charset="0"/>
              <a:ea typeface="ヒラギノ角ゴ Pro W3" pitchFamily="1" charset="-128"/>
              <a:cs typeface="+mn-cs"/>
            </a:endParaRPr>
          </a:p>
          <a:p>
            <a:r>
              <a:rPr lang="en-US" sz="1200" kern="1200" dirty="0">
                <a:solidFill>
                  <a:schemeClr val="tx1"/>
                </a:solidFill>
                <a:effectLst/>
                <a:latin typeface="Arial" charset="0"/>
                <a:ea typeface="ヒラギノ角ゴ Pro W3" pitchFamily="1" charset="-128"/>
                <a:cs typeface="+mn-cs"/>
              </a:rPr>
              <a:t>Similarly, we’ve shared example learning agendas, the process for developing them, and the workplans, as more projects develop them. </a:t>
            </a:r>
          </a:p>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12</a:t>
            </a:fld>
            <a:endParaRPr lang="en-US"/>
          </a:p>
        </p:txBody>
      </p:sp>
    </p:spTree>
    <p:extLst>
      <p:ext uri="{BB962C8B-B14F-4D97-AF65-F5344CB8AC3E}">
        <p14:creationId xmlns:p14="http://schemas.microsoft.com/office/powerpoint/2010/main" val="365251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ヒラギノ角ゴ Pro W3" pitchFamily="1" charset="-128"/>
                <a:cs typeface="+mn-cs"/>
              </a:rPr>
              <a:t>We held 2 large events this year,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ヒラギノ角ゴ Pro W3" pitchFamily="1" charset="-128"/>
                <a:cs typeface="+mn-cs"/>
              </a:rPr>
              <a:t>first roughly 250 people from 40 organizations attended our Learning Symposium panel in DC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ヒラギノ角ゴ Pro W3" pitchFamily="1" charset="-128"/>
                <a:cs typeface="+mn-cs"/>
              </a:rPr>
              <a:t>Then RTI’s 5 projects and USAID’s CLA project in the Philippines the came together </a:t>
            </a:r>
            <a:r>
              <a:rPr lang="en-US" sz="1200" kern="1200">
                <a:solidFill>
                  <a:schemeClr val="tx1"/>
                </a:solidFill>
                <a:effectLst/>
                <a:latin typeface="Arial" charset="0"/>
                <a:ea typeface="ヒラギノ角ゴ Pro W3" pitchFamily="1" charset="-128"/>
                <a:cs typeface="+mn-cs"/>
              </a:rPr>
              <a:t>to share </a:t>
            </a:r>
            <a:r>
              <a:rPr lang="en-US" sz="1200" kern="1200" dirty="0">
                <a:solidFill>
                  <a:schemeClr val="tx1"/>
                </a:solidFill>
                <a:effectLst/>
                <a:latin typeface="Arial" charset="0"/>
                <a:ea typeface="ヒラギノ角ゴ Pro W3" pitchFamily="1" charset="-128"/>
                <a:cs typeface="+mn-cs"/>
              </a:rPr>
              <a:t>their strategies for learning and adapting and discuss ways to collaborate</a:t>
            </a:r>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13</a:t>
            </a:fld>
            <a:endParaRPr lang="en-US"/>
          </a:p>
        </p:txBody>
      </p:sp>
    </p:spTree>
    <p:extLst>
      <p:ext uri="{BB962C8B-B14F-4D97-AF65-F5344CB8AC3E}">
        <p14:creationId xmlns:p14="http://schemas.microsoft.com/office/powerpoint/2010/main" val="406054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ヒラギノ角ゴ Pro W3" pitchFamily="1" charset="-128"/>
                <a:cs typeface="+mn-cs"/>
              </a:rPr>
              <a:t>We developed some MERLA communications materials to be shared with partners, collaborators, funders, and the wider community.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ヒラギノ角ゴ Pro W3" pitchFamily="1" charset="-128"/>
                <a:cs typeface="+mn-cs"/>
              </a:rPr>
              <a:t>And members of our community attended multiple conferences this past year – come see our booth! </a:t>
            </a:r>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14</a:t>
            </a:fld>
            <a:endParaRPr lang="en-US"/>
          </a:p>
        </p:txBody>
      </p:sp>
    </p:spTree>
    <p:extLst>
      <p:ext uri="{BB962C8B-B14F-4D97-AF65-F5344CB8AC3E}">
        <p14:creationId xmlns:p14="http://schemas.microsoft.com/office/powerpoint/2010/main" val="2349516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100" indent="-165100" algn="l">
              <a:lnSpc>
                <a:spcPts val="2880"/>
              </a:lnSpc>
              <a:spcBef>
                <a:spcPts val="600"/>
              </a:spcBef>
              <a:spcAft>
                <a:spcPts val="600"/>
              </a:spcAft>
            </a:pPr>
            <a:r>
              <a:rPr lang="en-US" sz="1200" kern="0" dirty="0">
                <a:solidFill>
                  <a:schemeClr val="bg1"/>
                </a:solidFill>
                <a:latin typeface="Arial" charset="0"/>
                <a:ea typeface="ヒラギノ角ゴ Pro W3" pitchFamily="1" charset="-128"/>
                <a:cs typeface="Arial"/>
              </a:rPr>
              <a:t>Looking forward we face some big questions and challenges. </a:t>
            </a:r>
          </a:p>
          <a:p>
            <a:pPr marL="165100" indent="-165100" algn="l">
              <a:lnSpc>
                <a:spcPts val="2880"/>
              </a:lnSpc>
              <a:spcBef>
                <a:spcPts val="600"/>
              </a:spcBef>
              <a:spcAft>
                <a:spcPts val="600"/>
              </a:spcAft>
            </a:pPr>
            <a:r>
              <a:rPr lang="en-US" sz="1200" kern="0" dirty="0">
                <a:solidFill>
                  <a:schemeClr val="bg1"/>
                </a:solidFill>
                <a:latin typeface="Arial" charset="0"/>
                <a:ea typeface="ヒラギノ角ゴ Pro W3" pitchFamily="1" charset="-128"/>
                <a:cs typeface="Arial"/>
              </a:rPr>
              <a:t>In particular, questions about our sustainability and our strategic direction. We need to prove the value add to the organization, and figure out exactly what we work on</a:t>
            </a:r>
          </a:p>
          <a:p>
            <a:pPr marL="165100" indent="-165100" algn="l">
              <a:lnSpc>
                <a:spcPts val="2880"/>
              </a:lnSpc>
              <a:spcBef>
                <a:spcPts val="600"/>
              </a:spcBef>
              <a:spcAft>
                <a:spcPts val="600"/>
              </a:spcAft>
            </a:pPr>
            <a:endParaRPr lang="en-US" sz="1200" kern="0" dirty="0">
              <a:solidFill>
                <a:schemeClr val="bg1"/>
              </a:solidFill>
              <a:latin typeface="Arial" charset="0"/>
              <a:ea typeface="ヒラギノ角ゴ Pro W3" pitchFamily="1" charset="-128"/>
              <a:cs typeface="Arial"/>
            </a:endParaRPr>
          </a:p>
          <a:p>
            <a:pPr algn="l"/>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15</a:t>
            </a:fld>
            <a:endParaRPr lang="en-US"/>
          </a:p>
        </p:txBody>
      </p:sp>
    </p:spTree>
    <p:extLst>
      <p:ext uri="{BB962C8B-B14F-4D97-AF65-F5344CB8AC3E}">
        <p14:creationId xmlns:p14="http://schemas.microsoft.com/office/powerpoint/2010/main" val="1210898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Arial" charset="0"/>
                <a:ea typeface="ヒラギノ角ゴ Pro W3" pitchFamily="1" charset="-128"/>
                <a:cs typeface="+mn-cs"/>
              </a:rPr>
              <a:t>One question is how we can better incorporate and support field teams, communication can be hard, languages, time zones, technology, systems are different, and we want to encourage meaningful engagement.  </a:t>
            </a:r>
          </a:p>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16</a:t>
            </a:fld>
            <a:endParaRPr lang="en-US"/>
          </a:p>
        </p:txBody>
      </p:sp>
    </p:spTree>
    <p:extLst>
      <p:ext uri="{BB962C8B-B14F-4D97-AF65-F5344CB8AC3E}">
        <p14:creationId xmlns:p14="http://schemas.microsoft.com/office/powerpoint/2010/main" val="1277574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ヒラギノ角ゴ Pro W3" pitchFamily="1" charset="-128"/>
                <a:cs typeface="+mn-cs"/>
              </a:rPr>
              <a:t>Our core members produced most of the outputs this year. We need to think about the sustainability, beyond depending on these certain individuals</a:t>
            </a:r>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17</a:t>
            </a:fld>
            <a:endParaRPr lang="en-US"/>
          </a:p>
        </p:txBody>
      </p:sp>
    </p:spTree>
    <p:extLst>
      <p:ext uri="{BB962C8B-B14F-4D97-AF65-F5344CB8AC3E}">
        <p14:creationId xmlns:p14="http://schemas.microsoft.com/office/powerpoint/2010/main" val="2647953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ヒラギノ角ゴ Pro W3" pitchFamily="1" charset="-128"/>
                <a:cs typeface="+mn-cs"/>
              </a:rPr>
              <a:t>We are trying to figure out how to continue to support and grow the CoP if there is no longer internal funding for the initiative. Would people participate if there was not a charge code for them to bill their time? How do we  produce as many outputs and get participation from as large a number of people and divisions.</a:t>
            </a:r>
          </a:p>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18</a:t>
            </a:fld>
            <a:endParaRPr lang="en-US"/>
          </a:p>
        </p:txBody>
      </p:sp>
    </p:spTree>
    <p:extLst>
      <p:ext uri="{BB962C8B-B14F-4D97-AF65-F5344CB8AC3E}">
        <p14:creationId xmlns:p14="http://schemas.microsoft.com/office/powerpoint/2010/main" val="2513262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that I’ve shared about what we set up and the challenges we faced, I want to put out an offer to connect</a:t>
            </a:r>
            <a:r>
              <a:rPr lang="en-US"/>
              <a:t>. </a:t>
            </a:r>
          </a:p>
          <a:p>
            <a:r>
              <a:rPr lang="en-US"/>
              <a:t>I’d </a:t>
            </a:r>
            <a:r>
              <a:rPr lang="en-US" dirty="0"/>
              <a:t>love to hear about your communities of practice, lessons you’ve learned, how you’ve overcome your challenges, and I’m happy to share more about what we’ve done and what we learned</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19</a:t>
            </a:fld>
            <a:endParaRPr lang="en-US"/>
          </a:p>
        </p:txBody>
      </p:sp>
    </p:spTree>
    <p:extLst>
      <p:ext uri="{BB962C8B-B14F-4D97-AF65-F5344CB8AC3E}">
        <p14:creationId xmlns:p14="http://schemas.microsoft.com/office/powerpoint/2010/main" val="76084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kern="0" dirty="0"/>
              <a:t>That feeling of not learning, not sharing, missing out</a:t>
            </a:r>
          </a:p>
          <a:p>
            <a:endParaRPr lang="en-US" sz="1200" kern="1200" dirty="0">
              <a:solidFill>
                <a:schemeClr val="tx1"/>
              </a:solidFill>
              <a:effectLst/>
              <a:latin typeface="Arial" charset="0"/>
              <a:ea typeface="ヒラギノ角ゴ Pro W3" pitchFamily="1" charset="-128"/>
              <a:cs typeface="+mn-cs"/>
            </a:endParaRPr>
          </a:p>
          <a:p>
            <a:r>
              <a:rPr lang="en-US" sz="1200" kern="1200" dirty="0">
                <a:solidFill>
                  <a:schemeClr val="tx1"/>
                </a:solidFill>
                <a:effectLst/>
                <a:latin typeface="Arial" charset="0"/>
                <a:ea typeface="ヒラギノ角ゴ Pro W3" pitchFamily="1" charset="-128"/>
                <a:cs typeface="+mn-cs"/>
              </a:rPr>
              <a:t>When myself and 2 other evaluator colleagues in other divisions realized that we were working on similar problems, we started meeting for lunch once a month, but still did not have a way to easily share tools and problem solve together, </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2</a:t>
            </a:fld>
            <a:endParaRPr lang="en-US"/>
          </a:p>
        </p:txBody>
      </p:sp>
    </p:spTree>
    <p:extLst>
      <p:ext uri="{BB962C8B-B14F-4D97-AF65-F5344CB8AC3E}">
        <p14:creationId xmlns:p14="http://schemas.microsoft.com/office/powerpoint/2010/main" val="1257451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BB93BCF-45BB-4101-B224-D8E9488A2916}"/>
              </a:ext>
            </a:extLst>
          </p:cNvPr>
          <p:cNvSpPr>
            <a:spLocks noGrp="1"/>
          </p:cNvSpPr>
          <p:nvPr>
            <p:ph type="body" idx="1"/>
          </p:nvPr>
        </p:nvSpPr>
        <p:spPr/>
        <p:txBody>
          <a:bodyPr/>
          <a:lstStyle/>
          <a:p>
            <a:r>
              <a:rPr lang="en-US" dirty="0"/>
              <a:t>Here is my email</a:t>
            </a:r>
          </a:p>
          <a:p>
            <a:r>
              <a:rPr lang="en-US" dirty="0"/>
              <a:t>I’m also doing a birds of a feather session over lunch today at 12:30 – so come find me there and we can talk more</a:t>
            </a:r>
          </a:p>
          <a:p>
            <a:r>
              <a:rPr lang="en-US" dirty="0"/>
              <a:t>It’s an idea exchange, networking table, informal discussion on CoPs and fostering organizational learning and sharing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ヒラギノ角ゴ Pro W3" pitchFamily="1" charset="-128"/>
                <a:cs typeface="+mn-cs"/>
              </a:rPr>
              <a:t>W</a:t>
            </a:r>
            <a:r>
              <a:rPr lang="en-US" dirty="0"/>
              <a:t>e needed a space to connect with each other, share methods and ideas and leverage each others experience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ヒラギノ角ゴ Pro W3" pitchFamily="1" charset="-128"/>
                <a:cs typeface="+mn-cs"/>
              </a:rPr>
              <a:t>Wanted a structure to for collaborating, learning from each other and bringing new innovations and successful approaches to our work</a:t>
            </a:r>
          </a:p>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3</a:t>
            </a:fld>
            <a:endParaRPr lang="en-US"/>
          </a:p>
        </p:txBody>
      </p:sp>
    </p:spTree>
    <p:extLst>
      <p:ext uri="{BB962C8B-B14F-4D97-AF65-F5344CB8AC3E}">
        <p14:creationId xmlns:p14="http://schemas.microsoft.com/office/powerpoint/2010/main" val="1669250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being, to keep our sectoral expertise but have a structure and a place to share</a:t>
            </a:r>
          </a:p>
          <a:p>
            <a:endParaRPr lang="en-US" dirty="0"/>
          </a:p>
          <a:p>
            <a:r>
              <a:rPr lang="en-US" sz="1200" kern="1200" dirty="0">
                <a:solidFill>
                  <a:schemeClr val="tx1"/>
                </a:solidFill>
                <a:effectLst/>
                <a:latin typeface="Arial" charset="0"/>
                <a:ea typeface="ヒラギノ角ゴ Pro W3" pitchFamily="1" charset="-128"/>
                <a:cs typeface="+mn-cs"/>
              </a:rPr>
              <a:t>We wanted a space where staff working in evaluation but also, research, capacity development, program management, and could draw from existing expertise and experience to learn from each other.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4</a:t>
            </a:fld>
            <a:endParaRPr lang="en-US"/>
          </a:p>
        </p:txBody>
      </p:sp>
    </p:spTree>
    <p:extLst>
      <p:ext uri="{BB962C8B-B14F-4D97-AF65-F5344CB8AC3E}">
        <p14:creationId xmlns:p14="http://schemas.microsoft.com/office/powerpoint/2010/main" val="4200905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ヒラギノ角ゴ Pro W3" pitchFamily="1" charset="-128"/>
                <a:cs typeface="+mn-cs"/>
              </a:rPr>
              <a:t>This is where our MERLA Community of Practice came from – a desire to work more closely with and learn from staff across divisions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wanted to share tools, ideas, get advice, problem solve talk about the latest developments in the field on all things Evaluation</a:t>
            </a:r>
          </a:p>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5</a:t>
            </a:fld>
            <a:endParaRPr lang="en-US"/>
          </a:p>
        </p:txBody>
      </p:sp>
    </p:spTree>
    <p:extLst>
      <p:ext uri="{BB962C8B-B14F-4D97-AF65-F5344CB8AC3E}">
        <p14:creationId xmlns:p14="http://schemas.microsoft.com/office/powerpoint/2010/main" val="126571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ヒラギノ角ゴ Pro W3" pitchFamily="1" charset="-128"/>
                <a:cs typeface="+mn-cs"/>
              </a:rPr>
              <a:t>Our community of practice works on MERLA Monitoring, Evaluation, Research, Learning and Adapting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ヒラギノ角ゴ Pro W3" pitchFamily="1"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ヒラギノ角ゴ Pro W3" pitchFamily="1" charset="-128"/>
                <a:cs typeface="+mn-cs"/>
              </a:rPr>
              <a:t>It is the cycle of applying results-focused M&amp;E and research for continuous learning and adapting to improve program effectiveness</a:t>
            </a:r>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6</a:t>
            </a:fld>
            <a:endParaRPr lang="en-US"/>
          </a:p>
        </p:txBody>
      </p:sp>
    </p:spTree>
    <p:extLst>
      <p:ext uri="{BB962C8B-B14F-4D97-AF65-F5344CB8AC3E}">
        <p14:creationId xmlns:p14="http://schemas.microsoft.com/office/powerpoint/2010/main" val="3317584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ヒラギノ角ゴ Pro W3" pitchFamily="1" charset="-128"/>
                <a:cs typeface="+mn-cs"/>
              </a:rPr>
              <a:t>The turning point in making this CoP a reality was that RTI leadership invested support and internal funding for this effort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ヒラギノ角ゴ Pro W3" pitchFamily="1" charset="-128"/>
                <a:cs typeface="+mn-cs"/>
              </a:rPr>
              <a:t>This was a lesson learned for us - having leadership’s buy-in and support from the beginning is essential for making something like this successful</a:t>
            </a:r>
          </a:p>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7</a:t>
            </a:fld>
            <a:endParaRPr lang="en-US"/>
          </a:p>
        </p:txBody>
      </p:sp>
    </p:spTree>
    <p:extLst>
      <p:ext uri="{BB962C8B-B14F-4D97-AF65-F5344CB8AC3E}">
        <p14:creationId xmlns:p14="http://schemas.microsoft.com/office/powerpoint/2010/main" val="2883297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0" u="none" kern="1200" dirty="0">
                <a:solidFill>
                  <a:schemeClr val="tx1"/>
                </a:solidFill>
                <a:effectLst/>
                <a:latin typeface="Arial" charset="0"/>
                <a:ea typeface="ヒラギノ角ゴ Pro W3" pitchFamily="1" charset="-128"/>
                <a:cs typeface="+mn-cs"/>
              </a:rPr>
              <a:t>At the end of our first year, we have 60 members </a:t>
            </a:r>
            <a:r>
              <a:rPr lang="en-US" sz="1200" kern="1200" dirty="0">
                <a:solidFill>
                  <a:schemeClr val="tx1"/>
                </a:solidFill>
                <a:effectLst/>
                <a:latin typeface="Arial" charset="0"/>
                <a:ea typeface="ヒラギノ角ゴ Pro W3" pitchFamily="1" charset="-128"/>
                <a:cs typeface="+mn-cs"/>
              </a:rPr>
              <a:t>across sectors </a:t>
            </a:r>
            <a:r>
              <a:rPr lang="en-US" sz="1200" i="0" u="none" kern="1200" dirty="0">
                <a:solidFill>
                  <a:schemeClr val="tx1"/>
                </a:solidFill>
                <a:effectLst/>
                <a:latin typeface="Arial" charset="0"/>
                <a:ea typeface="ヒラギノ角ゴ Pro W3" pitchFamily="1" charset="-128"/>
                <a:cs typeface="+mn-cs"/>
              </a:rPr>
              <a:t>who regularly collaborate online and meet monthly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0" u="none" kern="1200" dirty="0">
                <a:solidFill>
                  <a:schemeClr val="tx1"/>
                </a:solidFill>
                <a:effectLst/>
                <a:latin typeface="Arial" charset="0"/>
                <a:ea typeface="ヒラギノ角ゴ Pro W3" pitchFamily="1" charset="-128"/>
                <a:cs typeface="+mn-cs"/>
              </a:rPr>
              <a:t>Our meetings discuss subcommittee work and feature one member sharing "notes from the field“ on a recent success, challenge, or innovation</a:t>
            </a:r>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8</a:t>
            </a:fld>
            <a:endParaRPr lang="en-US"/>
          </a:p>
        </p:txBody>
      </p:sp>
    </p:spTree>
    <p:extLst>
      <p:ext uri="{BB962C8B-B14F-4D97-AF65-F5344CB8AC3E}">
        <p14:creationId xmlns:p14="http://schemas.microsoft.com/office/powerpoint/2010/main" val="1352069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ヒラギノ角ゴ Pro W3" pitchFamily="1" charset="-128"/>
                <a:cs typeface="+mn-cs"/>
              </a:rPr>
              <a:t>While all of our activities are open to our general members, whether evaluation staff or other roles</a:t>
            </a:r>
          </a:p>
          <a:p>
            <a:r>
              <a:rPr lang="en-US" sz="1200" kern="1200" dirty="0">
                <a:solidFill>
                  <a:schemeClr val="tx1"/>
                </a:solidFill>
                <a:effectLst/>
                <a:latin typeface="Arial" charset="0"/>
                <a:ea typeface="ヒラギノ角ゴ Pro W3" pitchFamily="1" charset="-128"/>
                <a:cs typeface="+mn-cs"/>
              </a:rPr>
              <a:t>We’ve found that an important factor in our success has been a core group of 15 or so members, who do the bulk of the work in subcommittees </a:t>
            </a:r>
          </a:p>
          <a:p>
            <a:r>
              <a:rPr lang="en-US" sz="1200" kern="1200" dirty="0">
                <a:solidFill>
                  <a:schemeClr val="tx1"/>
                </a:solidFill>
                <a:effectLst/>
                <a:latin typeface="Arial" charset="0"/>
                <a:ea typeface="ヒラギノ角ゴ Pro W3" pitchFamily="1" charset="-128"/>
                <a:cs typeface="+mn-cs"/>
              </a:rPr>
              <a:t>Here is some of the work we focused on this year </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9</a:t>
            </a:fld>
            <a:endParaRPr lang="en-US"/>
          </a:p>
        </p:txBody>
      </p:sp>
    </p:spTree>
    <p:extLst>
      <p:ext uri="{BB962C8B-B14F-4D97-AF65-F5344CB8AC3E}">
        <p14:creationId xmlns:p14="http://schemas.microsoft.com/office/powerpoint/2010/main" val="22767056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7" name="Rectangle 26"/>
          <p:cNvSpPr/>
          <p:nvPr userDrawn="1"/>
        </p:nvSpPr>
        <p:spPr>
          <a:xfrm>
            <a:off x="0" y="6536268"/>
            <a:ext cx="9144000" cy="321732"/>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9" name="Text Box 14"/>
          <p:cNvSpPr txBox="1">
            <a:spLocks noChangeArrowheads="1"/>
          </p:cNvSpPr>
          <p:nvPr userDrawn="1"/>
        </p:nvSpPr>
        <p:spPr bwMode="auto">
          <a:xfrm>
            <a:off x="7255934" y="6519334"/>
            <a:ext cx="1160463" cy="304800"/>
          </a:xfrm>
          <a:prstGeom prst="rect">
            <a:avLst/>
          </a:prstGeom>
          <a:noFill/>
          <a:ln w="9525" algn="ctr">
            <a:noFill/>
            <a:miter lim="800000"/>
            <a:headEnd/>
            <a:tailEnd/>
          </a:ln>
          <a:effectLst/>
        </p:spPr>
        <p:txBody>
          <a:bodyPr wrap="none">
            <a:spAutoFit/>
          </a:bodyPr>
          <a:lstStyle/>
          <a:p>
            <a:pPr>
              <a:defRPr/>
            </a:pPr>
            <a:r>
              <a:rPr lang="en-US" sz="1400" b="1" dirty="0">
                <a:solidFill>
                  <a:schemeClr val="accent1">
                    <a:lumMod val="20000"/>
                    <a:lumOff val="80000"/>
                  </a:schemeClr>
                </a:solidFill>
              </a:rPr>
              <a:t>www.rti.org</a:t>
            </a:r>
          </a:p>
        </p:txBody>
      </p:sp>
      <p:sp>
        <p:nvSpPr>
          <p:cNvPr id="18" name="Rectangle 17"/>
          <p:cNvSpPr/>
          <p:nvPr userDrawn="1"/>
        </p:nvSpPr>
        <p:spPr>
          <a:xfrm>
            <a:off x="0" y="0"/>
            <a:ext cx="9144000" cy="281940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96900"/>
            <a:ext cx="914400" cy="368300"/>
          </a:xfrm>
          <a:prstGeom prst="rect">
            <a:avLst/>
          </a:prstGeom>
        </p:spPr>
      </p:pic>
      <p:sp>
        <p:nvSpPr>
          <p:cNvPr id="130050" name="Rectangle 2"/>
          <p:cNvSpPr>
            <a:spLocks noGrp="1" noChangeArrowheads="1"/>
          </p:cNvSpPr>
          <p:nvPr>
            <p:ph type="ctrTitle"/>
          </p:nvPr>
        </p:nvSpPr>
        <p:spPr>
          <a:xfrm>
            <a:off x="1828800" y="498157"/>
            <a:ext cx="6934200" cy="676656"/>
          </a:xfrm>
          <a:noFill/>
        </p:spPr>
        <p:txBody>
          <a:bodyPr rIns="91440"/>
          <a:lstStyle>
            <a:lvl1pPr algn="r">
              <a:defRPr sz="2800" b="1">
                <a:solidFill>
                  <a:schemeClr val="bg1"/>
                </a:solidFill>
                <a:latin typeface="Arial"/>
                <a:cs typeface="Arial"/>
              </a:defRPr>
            </a:lvl1pPr>
          </a:lstStyle>
          <a:p>
            <a:r>
              <a:rPr lang="en-US"/>
              <a:t>Click to edit Master title style</a:t>
            </a:r>
            <a:endParaRPr lang="en-US" dirty="0"/>
          </a:p>
        </p:txBody>
      </p:sp>
      <p:sp>
        <p:nvSpPr>
          <p:cNvPr id="130051" name="Rectangle 3"/>
          <p:cNvSpPr>
            <a:spLocks noGrp="1" noChangeArrowheads="1"/>
          </p:cNvSpPr>
          <p:nvPr>
            <p:ph type="subTitle" idx="1"/>
          </p:nvPr>
        </p:nvSpPr>
        <p:spPr>
          <a:xfrm>
            <a:off x="1828800" y="1600200"/>
            <a:ext cx="6934200" cy="381000"/>
          </a:xfrm>
        </p:spPr>
        <p:txBody>
          <a:bodyPr/>
          <a:lstStyle>
            <a:lvl1pPr marL="0" indent="0" algn="r">
              <a:buFont typeface="Wingdings" pitchFamily="1" charset="2"/>
              <a:buNone/>
              <a:defRPr lang="en-US" sz="2000" kern="1200" dirty="0">
                <a:solidFill>
                  <a:srgbClr val="FFFFFF"/>
                </a:solidFill>
                <a:latin typeface="Arial" charset="0"/>
                <a:ea typeface="ヒラギノ角ゴ Pro W3" pitchFamily="1" charset="-128"/>
                <a:cs typeface="+mn-cs"/>
              </a:defRPr>
            </a:lvl1pPr>
          </a:lstStyle>
          <a:p>
            <a:r>
              <a:rPr lang="en-US"/>
              <a:t>Click to edit Master subtitle style</a:t>
            </a:r>
            <a:endParaRPr lang="en-US" dirty="0"/>
          </a:p>
        </p:txBody>
      </p:sp>
      <p:sp>
        <p:nvSpPr>
          <p:cNvPr id="13" name="Slide Number Placeholder 12"/>
          <p:cNvSpPr>
            <a:spLocks noGrp="1"/>
          </p:cNvSpPr>
          <p:nvPr>
            <p:ph type="sldNum" sz="quarter" idx="10"/>
          </p:nvPr>
        </p:nvSpPr>
        <p:spPr>
          <a:solidFill>
            <a:schemeClr val="accent1">
              <a:lumMod val="50000"/>
            </a:schemeClr>
          </a:solidFill>
        </p:spPr>
        <p:txBody>
          <a:bodyPr/>
          <a:lstStyle/>
          <a:p>
            <a:fld id="{D4325D4D-289E-48C1-B277-2BEB492A7D19}" type="slidenum">
              <a:rPr lang="en-US" smtClean="0"/>
              <a:pPr/>
              <a:t>‹#›</a:t>
            </a:fld>
            <a:endParaRPr lang="en-US" dirty="0"/>
          </a:p>
        </p:txBody>
      </p:sp>
      <p:sp>
        <p:nvSpPr>
          <p:cNvPr id="14" name="Footer Placeholder 13"/>
          <p:cNvSpPr>
            <a:spLocks noGrp="1"/>
          </p:cNvSpPr>
          <p:nvPr>
            <p:ph type="ftr" sz="quarter" idx="11"/>
          </p:nvPr>
        </p:nvSpPr>
        <p:spPr>
          <a:solidFill>
            <a:srgbClr val="BF311A"/>
          </a:solidFill>
          <a:ln>
            <a:noFill/>
          </a:ln>
        </p:spPr>
        <p:txBody>
          <a:bodyPr/>
          <a:lstStyle/>
          <a:p>
            <a:r>
              <a:rPr lang="en-US" dirty="0"/>
              <a:t>CONFIDENTIAL</a:t>
            </a:r>
          </a:p>
        </p:txBody>
      </p:sp>
      <p:sp>
        <p:nvSpPr>
          <p:cNvPr id="17" name="Text Placeholder 16"/>
          <p:cNvSpPr>
            <a:spLocks noGrp="1"/>
          </p:cNvSpPr>
          <p:nvPr>
            <p:ph type="body" sz="quarter" idx="15" hasCustomPrompt="1"/>
          </p:nvPr>
        </p:nvSpPr>
        <p:spPr>
          <a:xfrm>
            <a:off x="1828800" y="2133600"/>
            <a:ext cx="6934200" cy="685800"/>
          </a:xfrm>
        </p:spPr>
        <p:txBody>
          <a:bodyPr/>
          <a:lstStyle>
            <a:lvl1pPr marL="0" indent="0" algn="r">
              <a:buNone/>
              <a:defRPr sz="1600">
                <a:solidFill>
                  <a:srgbClr val="BCDDFB"/>
                </a:solidFill>
              </a:defRPr>
            </a:lvl1pPr>
          </a:lstStyle>
          <a:p>
            <a:pPr lvl="0"/>
            <a:r>
              <a:rPr lang="en-US" dirty="0"/>
              <a:t>Presenter</a:t>
            </a:r>
          </a:p>
          <a:p>
            <a:pPr lvl="0"/>
            <a:r>
              <a:rPr lang="en-US" dirty="0"/>
              <a:t>Date</a:t>
            </a:r>
          </a:p>
        </p:txBody>
      </p:sp>
      <p:sp>
        <p:nvSpPr>
          <p:cNvPr id="30" name="TextBox 29"/>
          <p:cNvSpPr txBox="1"/>
          <p:nvPr userDrawn="1"/>
        </p:nvSpPr>
        <p:spPr>
          <a:xfrm>
            <a:off x="2057400" y="6604456"/>
            <a:ext cx="4357032"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kern="1200" baseline="0" dirty="0">
                <a:solidFill>
                  <a:schemeClr val="bg2">
                    <a:lumMod val="60000"/>
                    <a:lumOff val="40000"/>
                  </a:schemeClr>
                </a:solidFill>
                <a:latin typeface="Arial" charset="0"/>
                <a:ea typeface="ヒラギノ角ゴ Pro W3" pitchFamily="1" charset="-128"/>
                <a:cs typeface="+mn-cs"/>
              </a:rPr>
              <a:t>RTI International is a registered trademark and a trade name of Research Triangle Institute.</a:t>
            </a:r>
          </a:p>
        </p:txBody>
      </p:sp>
    </p:spTree>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D4325D4D-289E-48C1-B277-2BEB492A7D19}" type="slidenum">
              <a:rPr lang="en-US" smtClean="0"/>
              <a:pPr/>
              <a:t>‹#›</a:t>
            </a:fld>
            <a:endParaRPr lang="en-US" dirty="0"/>
          </a:p>
        </p:txBody>
      </p:sp>
      <p:sp>
        <p:nvSpPr>
          <p:cNvPr id="6" name="Footer Placeholder 5"/>
          <p:cNvSpPr>
            <a:spLocks noGrp="1"/>
          </p:cNvSpPr>
          <p:nvPr>
            <p:ph type="ftr" sz="quarter" idx="11"/>
          </p:nvPr>
        </p:nvSpPr>
        <p:spPr/>
        <p:txBody>
          <a:bodyPr/>
          <a:lstStyle/>
          <a:p>
            <a:r>
              <a:rPr lang="en-US"/>
              <a:t>CONFIDENTIAL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p:txBody>
          <a:bodyPr/>
          <a:lstStyle/>
          <a:p>
            <a:r>
              <a:rPr lang="en-US"/>
              <a:t>CONFIDENTIAL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26465" cy="1068387"/>
          </a:xfrm>
        </p:spPr>
        <p:txBody>
          <a:bodyPr lIns="182880" tIns="91440" rIns="182880" bIns="91440"/>
          <a:lstStyle>
            <a:lvl1pPr marL="0">
              <a:lnSpc>
                <a:spcPct val="90000"/>
              </a:lnSpc>
              <a:defRPr baseline="0"/>
            </a:lvl1pPr>
          </a:lstStyle>
          <a:p>
            <a:r>
              <a:rPr lang="en-US" dirty="0"/>
              <a:t>Click to edit Master title style. This one can wrap to two lines. Filler copy added.</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p:txBody>
          <a:bodyPr/>
          <a:lstStyle/>
          <a:p>
            <a:r>
              <a:rPr lang="en-US"/>
              <a:t>CONFIDENTIAL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143000"/>
            <a:ext cx="3886200" cy="4983163"/>
          </a:xfrm>
        </p:spPr>
        <p:txBody>
          <a:bodyPr/>
          <a:lstStyle>
            <a:lvl1pPr marL="222250" indent="-222250">
              <a:defRPr sz="2000"/>
            </a:lvl1pPr>
            <a:lvl2pPr marL="463550" indent="-241300">
              <a:buFont typeface="Arial" pitchFamily="34" charset="0"/>
              <a:buChar char="–"/>
              <a:defRPr sz="1800"/>
            </a:lvl2pPr>
            <a:lvl3pPr marL="679450" indent="-222250">
              <a:buFont typeface="Wingdings" pitchFamily="2" charset="2"/>
              <a:buChar char="§"/>
              <a:tabLst/>
              <a:defRPr sz="1600"/>
            </a:lvl3pPr>
            <a:lvl4pPr marL="1031875" indent="-228600">
              <a:tabLst/>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800600" y="1143000"/>
            <a:ext cx="3886200" cy="4983163"/>
          </a:xfrm>
        </p:spPr>
        <p:txBody>
          <a:bodyPr/>
          <a:lstStyle>
            <a:lvl1pPr marL="222250" indent="-222250">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5" name="Slide Number Placeholder 4"/>
          <p:cNvSpPr>
            <a:spLocks noGrp="1"/>
          </p:cNvSpPr>
          <p:nvPr>
            <p:ph type="sldNum" sz="quarter" idx="10"/>
          </p:nvPr>
        </p:nvSpPr>
        <p:spPr>
          <a:xfrm>
            <a:off x="0" y="6553200"/>
            <a:ext cx="457200" cy="304800"/>
          </a:xfrm>
        </p:spPr>
        <p:txBody>
          <a:bodyPr/>
          <a:lstStyle/>
          <a:p>
            <a:fld id="{D4325D4D-289E-48C1-B277-2BEB492A7D19}" type="slidenum">
              <a:rPr lang="en-US" smtClean="0"/>
              <a:pPr/>
              <a:t>‹#›</a:t>
            </a:fld>
            <a:endParaRPr lang="en-US" dirty="0"/>
          </a:p>
        </p:txBody>
      </p:sp>
      <p:sp>
        <p:nvSpPr>
          <p:cNvPr id="6" name="Footer Placeholder 5"/>
          <p:cNvSpPr>
            <a:spLocks noGrp="1"/>
          </p:cNvSpPr>
          <p:nvPr>
            <p:ph type="ftr" sz="quarter" idx="11"/>
          </p:nvPr>
        </p:nvSpPr>
        <p:spPr>
          <a:xfrm>
            <a:off x="457200" y="6553200"/>
            <a:ext cx="1447800" cy="304800"/>
          </a:xfrm>
        </p:spPr>
        <p:txBody>
          <a:bodyPr/>
          <a:lstStyle/>
          <a:p>
            <a:r>
              <a:rPr lang="en-US" dirty="0"/>
              <a:t>CONFIDENTIAL</a:t>
            </a:r>
          </a:p>
        </p:txBody>
      </p:sp>
    </p:spTree>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3886200" cy="4525963"/>
          </a:xfrm>
        </p:spPr>
        <p:txBody>
          <a:bodyPr/>
          <a:lstStyle>
            <a:lvl1pPr marL="222250" indent="-222250">
              <a:defRPr sz="2000"/>
            </a:lvl1pPr>
            <a:lvl2pPr marL="457200" indent="-234950">
              <a:buFont typeface="Arial" pitchFamily="34" charset="0"/>
              <a:buChar char="–"/>
              <a:defRPr sz="1800"/>
            </a:lvl2pPr>
            <a:lvl3pPr marL="679450" indent="-222250">
              <a:buFont typeface="Wingdings" pitchFamily="2" charset="2"/>
              <a:buChar char="§"/>
              <a:defRPr sz="1600"/>
            </a:lvl3pPr>
            <a:lvl4pPr marL="1031875" indent="-228600">
              <a:tabLst/>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800600" y="1600200"/>
            <a:ext cx="3886200" cy="4525963"/>
          </a:xfrm>
        </p:spPr>
        <p:txBody>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5" name="Title 1"/>
          <p:cNvSpPr>
            <a:spLocks noGrp="1"/>
          </p:cNvSpPr>
          <p:nvPr>
            <p:ph type="title" hasCustomPrompt="1"/>
          </p:nvPr>
        </p:nvSpPr>
        <p:spPr>
          <a:xfrm>
            <a:off x="0" y="0"/>
            <a:ext cx="9140825" cy="1068387"/>
          </a:xfrm>
        </p:spPr>
        <p:txBody>
          <a:bodyPr lIns="182880" tIns="91440" rIns="182880" bIns="91440"/>
          <a:lstStyle>
            <a:lvl1pPr marL="0">
              <a:lnSpc>
                <a:spcPct val="90000"/>
              </a:lnSpc>
              <a:defRPr baseline="0"/>
            </a:lvl1pPr>
          </a:lstStyle>
          <a:p>
            <a:r>
              <a:rPr lang="en-US" dirty="0"/>
              <a:t>Click to edit Master title style. This one can wrap to two lines. Filler copy added.</a:t>
            </a:r>
          </a:p>
        </p:txBody>
      </p:sp>
      <p:sp>
        <p:nvSpPr>
          <p:cNvPr id="6" name="Slide Number Placeholder 5"/>
          <p:cNvSpPr>
            <a:spLocks noGrp="1"/>
          </p:cNvSpPr>
          <p:nvPr>
            <p:ph type="sldNum" sz="quarter" idx="10"/>
          </p:nvPr>
        </p:nvSpPr>
        <p:spPr/>
        <p:txBody>
          <a:bodyPr/>
          <a:lstStyle/>
          <a:p>
            <a:fld id="{D4325D4D-289E-48C1-B277-2BEB492A7D19}" type="slidenum">
              <a:rPr lang="en-US" smtClean="0"/>
              <a:pPr/>
              <a:t>‹#›</a:t>
            </a:fld>
            <a:endParaRPr lang="en-US" dirty="0"/>
          </a:p>
        </p:txBody>
      </p:sp>
      <p:sp>
        <p:nvSpPr>
          <p:cNvPr id="7" name="Footer Placeholder 6"/>
          <p:cNvSpPr>
            <a:spLocks noGrp="1"/>
          </p:cNvSpPr>
          <p:nvPr>
            <p:ph type="ftr" sz="quarter" idx="11"/>
          </p:nvPr>
        </p:nvSpPr>
        <p:spPr/>
        <p:txBody>
          <a:bodyPr/>
          <a:lstStyle/>
          <a:p>
            <a:r>
              <a:rPr lang="en-US"/>
              <a:t>CONFIDENTIAL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D4325D4D-289E-48C1-B277-2BEB492A7D19}"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CONFIDENTIAL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0"/>
            <a:ext cx="9140825" cy="1068387"/>
          </a:xfrm>
        </p:spPr>
        <p:txBody>
          <a:bodyPr lIns="182880" tIns="91440" rIns="182880" bIns="91440"/>
          <a:lstStyle>
            <a:lvl1pPr marL="0">
              <a:lnSpc>
                <a:spcPct val="90000"/>
              </a:lnSpc>
              <a:defRPr baseline="0"/>
            </a:lvl1pPr>
          </a:lstStyle>
          <a:p>
            <a:r>
              <a:rPr lang="en-US" dirty="0"/>
              <a:t>Click to edit Master title style. This one can wrap to two lines. Filler copy added.</a:t>
            </a:r>
          </a:p>
        </p:txBody>
      </p:sp>
      <p:sp>
        <p:nvSpPr>
          <p:cNvPr id="4" name="Slide Number Placeholder 3"/>
          <p:cNvSpPr>
            <a:spLocks noGrp="1"/>
          </p:cNvSpPr>
          <p:nvPr>
            <p:ph type="sldNum" sz="quarter" idx="10"/>
          </p:nvPr>
        </p:nvSpPr>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p:txBody>
          <a:bodyPr/>
          <a:lstStyle/>
          <a:p>
            <a:r>
              <a:rPr lang="en-US"/>
              <a:t>CONFIDENTIAL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325D4D-289E-48C1-B277-2BEB492A7D19}" type="slidenum">
              <a:rPr lang="en-US" smtClean="0"/>
              <a:pPr/>
              <a:t>‹#›</a:t>
            </a:fld>
            <a:endParaRPr lang="en-US" dirty="0"/>
          </a:p>
        </p:txBody>
      </p:sp>
      <p:sp>
        <p:nvSpPr>
          <p:cNvPr id="3" name="Footer Placeholder 2"/>
          <p:cNvSpPr>
            <a:spLocks noGrp="1"/>
          </p:cNvSpPr>
          <p:nvPr>
            <p:ph type="ftr" sz="quarter" idx="11"/>
          </p:nvPr>
        </p:nvSpPr>
        <p:spPr/>
        <p:txBody>
          <a:bodyPr/>
          <a:lstStyle/>
          <a:p>
            <a:r>
              <a:rPr lang="en-US"/>
              <a:t>CONFIDENTIAL</a:t>
            </a:r>
            <a:endParaRPr lang="en-US" dirty="0"/>
          </a:p>
        </p:txBody>
      </p:sp>
      <p:sp>
        <p:nvSpPr>
          <p:cNvPr id="4" name="Rectangle 3"/>
          <p:cNvSpPr/>
          <p:nvPr userDrawn="1"/>
        </p:nvSpPr>
        <p:spPr>
          <a:xfrm>
            <a:off x="0" y="0"/>
            <a:ext cx="9144000" cy="373380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 name="Rectangle 2"/>
          <p:cNvSpPr>
            <a:spLocks noGrp="1" noChangeArrowheads="1"/>
          </p:cNvSpPr>
          <p:nvPr>
            <p:ph type="ctrTitle" hasCustomPrompt="1"/>
          </p:nvPr>
        </p:nvSpPr>
        <p:spPr>
          <a:xfrm>
            <a:off x="457200" y="2743200"/>
            <a:ext cx="6477000" cy="676687"/>
          </a:xfrm>
          <a:noFill/>
        </p:spPr>
        <p:txBody>
          <a:bodyPr/>
          <a:lstStyle>
            <a:lvl1pPr algn="l">
              <a:defRPr sz="2800" b="1">
                <a:solidFill>
                  <a:schemeClr val="bg1"/>
                </a:solidFill>
                <a:latin typeface="Arial"/>
                <a:cs typeface="Arial"/>
              </a:defRPr>
            </a:lvl1pPr>
          </a:lstStyle>
          <a:p>
            <a:r>
              <a:rPr lang="en-US" dirty="0"/>
              <a:t>Click to edit title style</a:t>
            </a:r>
          </a:p>
        </p:txBody>
      </p:sp>
    </p:spTree>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with Arcs">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325D4D-289E-48C1-B277-2BEB492A7D19}" type="slidenum">
              <a:rPr lang="en-US" smtClean="0"/>
              <a:pPr/>
              <a:t>‹#›</a:t>
            </a:fld>
            <a:endParaRPr lang="en-US" dirty="0"/>
          </a:p>
        </p:txBody>
      </p:sp>
      <p:sp>
        <p:nvSpPr>
          <p:cNvPr id="3" name="Footer Placeholder 2"/>
          <p:cNvSpPr>
            <a:spLocks noGrp="1"/>
          </p:cNvSpPr>
          <p:nvPr>
            <p:ph type="ftr" sz="quarter" idx="11"/>
          </p:nvPr>
        </p:nvSpPr>
        <p:spPr/>
        <p:txBody>
          <a:bodyPr/>
          <a:lstStyle/>
          <a:p>
            <a:r>
              <a:rPr lang="en-US"/>
              <a:t>CONFIDENTIAL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 y="-1"/>
            <a:ext cx="9144000" cy="612648"/>
          </a:xfrm>
          <a:prstGeom prst="rect">
            <a:avLst/>
          </a:prstGeom>
          <a:solidFill>
            <a:schemeClr val="accent1">
              <a:lumMod val="50000"/>
            </a:schemeClr>
          </a:solidFill>
          <a:ln w="9525" algn="ctr">
            <a:noFill/>
            <a:miter lim="800000"/>
            <a:headEnd/>
            <a:tailEnd/>
          </a:ln>
        </p:spPr>
        <p:txBody>
          <a:bodyPr vert="horz" wrap="square" lIns="182880" tIns="91440" rIns="182880" bIns="9144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457200" y="1143000"/>
            <a:ext cx="8229600" cy="498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 name="Footer Placeholder 9"/>
          <p:cNvSpPr>
            <a:spLocks noGrp="1"/>
          </p:cNvSpPr>
          <p:nvPr>
            <p:ph type="ftr" sz="quarter" idx="3"/>
          </p:nvPr>
        </p:nvSpPr>
        <p:spPr>
          <a:xfrm>
            <a:off x="457200" y="6553200"/>
            <a:ext cx="1447800" cy="304800"/>
          </a:xfrm>
          <a:prstGeom prst="rect">
            <a:avLst/>
          </a:prstGeom>
          <a:solidFill>
            <a:srgbClr val="BF311A"/>
          </a:solidFill>
        </p:spPr>
        <p:txBody>
          <a:bodyPr vert="horz" lIns="91440" tIns="45720" rIns="91440" bIns="45720" rtlCol="0" anchor="ctr"/>
          <a:lstStyle>
            <a:lvl1pPr algn="ctr">
              <a:defRPr sz="1200">
                <a:solidFill>
                  <a:schemeClr val="bg1"/>
                </a:solidFill>
              </a:defRPr>
            </a:lvl1pPr>
          </a:lstStyle>
          <a:p>
            <a:r>
              <a:rPr lang="en-US" dirty="0"/>
              <a:t>CONFIDENTIAL</a:t>
            </a:r>
          </a:p>
        </p:txBody>
      </p:sp>
      <p:sp>
        <p:nvSpPr>
          <p:cNvPr id="11" name="Slide Number Placeholder 10"/>
          <p:cNvSpPr>
            <a:spLocks noGrp="1"/>
          </p:cNvSpPr>
          <p:nvPr>
            <p:ph type="sldNum" sz="quarter" idx="4"/>
          </p:nvPr>
        </p:nvSpPr>
        <p:spPr>
          <a:xfrm>
            <a:off x="0" y="6553199"/>
            <a:ext cx="457200" cy="304801"/>
          </a:xfrm>
          <a:prstGeom prst="rect">
            <a:avLst/>
          </a:prstGeom>
          <a:solidFill>
            <a:srgbClr val="04294A"/>
          </a:solidFill>
        </p:spPr>
        <p:txBody>
          <a:bodyPr vert="horz" lIns="91440" tIns="45720" rIns="91440" bIns="45720" rtlCol="0" anchor="ctr"/>
          <a:lstStyle>
            <a:lvl1pPr algn="ctr">
              <a:defRPr sz="1200">
                <a:solidFill>
                  <a:schemeClr val="bg1"/>
                </a:solidFill>
              </a:defRPr>
            </a:lvl1pPr>
          </a:lstStyle>
          <a:p>
            <a:fld id="{D4325D4D-289E-48C1-B277-2BEB492A7D1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Lst>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hf hdr="0" ftr="0" dt="0"/>
  <p:txStyles>
    <p:titleStyle>
      <a:lvl1pPr marL="0" algn="l" rtl="0" eaLnBrk="1" fontAlgn="base" hangingPunct="1">
        <a:lnSpc>
          <a:spcPct val="90000"/>
        </a:lnSpc>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p:titleStyle>
    <p:bodyStyle>
      <a:lvl1pPr marL="280988" indent="-280988"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cs typeface="+mn-cs"/>
        </a:defRPr>
      </a:lvl1pPr>
      <a:lvl2pPr marL="457200" indent="-234950" algn="l" rtl="0" eaLnBrk="1" fontAlgn="base" hangingPunct="1">
        <a:spcBef>
          <a:spcPct val="20000"/>
        </a:spcBef>
        <a:spcAft>
          <a:spcPct val="0"/>
        </a:spcAft>
        <a:buClr>
          <a:schemeClr val="tx2"/>
        </a:buClr>
        <a:buSzPct val="80000"/>
        <a:buFont typeface="Arial" charset="0"/>
        <a:buChar char="–"/>
        <a:defRPr sz="1800">
          <a:solidFill>
            <a:schemeClr val="tx1"/>
          </a:solidFill>
          <a:latin typeface="+mn-lt"/>
          <a:cs typeface="+mn-cs"/>
        </a:defRPr>
      </a:lvl2pPr>
      <a:lvl3pPr marL="679450" indent="-222250" algn="l" rtl="0" eaLnBrk="1" fontAlgn="base" hangingPunct="1">
        <a:spcBef>
          <a:spcPct val="20000"/>
        </a:spcBef>
        <a:spcAft>
          <a:spcPct val="0"/>
        </a:spcAft>
        <a:buClr>
          <a:schemeClr val="tx2"/>
        </a:buClr>
        <a:buSzPct val="80000"/>
        <a:buFont typeface="Wingdings" pitchFamily="2" charset="2"/>
        <a:buChar char="§"/>
        <a:defRPr sz="1600">
          <a:solidFill>
            <a:schemeClr val="tx1"/>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ctrTitle"/>
          </p:nvPr>
        </p:nvSpPr>
        <p:spPr>
          <a:xfrm>
            <a:off x="1981200" y="304426"/>
            <a:ext cx="6934200" cy="676656"/>
          </a:xfrm>
        </p:spPr>
        <p:txBody>
          <a:bodyPr/>
          <a:lstStyle/>
          <a:p>
            <a:r>
              <a:rPr lang="en-US" dirty="0"/>
              <a:t>Learning loves company</a:t>
            </a:r>
          </a:p>
        </p:txBody>
      </p:sp>
      <p:sp>
        <p:nvSpPr>
          <p:cNvPr id="20" name="Subtitle 19"/>
          <p:cNvSpPr>
            <a:spLocks noGrp="1"/>
          </p:cNvSpPr>
          <p:nvPr>
            <p:ph type="subTitle" idx="1"/>
          </p:nvPr>
        </p:nvSpPr>
        <p:spPr>
          <a:xfrm>
            <a:off x="1315941" y="981082"/>
            <a:ext cx="7696200" cy="958787"/>
          </a:xfrm>
        </p:spPr>
        <p:txBody>
          <a:bodyPr/>
          <a:lstStyle/>
          <a:p>
            <a:r>
              <a:rPr lang="en-US" dirty="0"/>
              <a:t>How RTI’s MERLA Community of Practice has convened experts from across the company for knowledge sharing and collaboration </a:t>
            </a:r>
          </a:p>
          <a:p>
            <a:endParaRPr lang="en-US" dirty="0"/>
          </a:p>
        </p:txBody>
      </p:sp>
      <p:sp>
        <p:nvSpPr>
          <p:cNvPr id="22" name="Text Placeholder 21"/>
          <p:cNvSpPr>
            <a:spLocks noGrp="1"/>
          </p:cNvSpPr>
          <p:nvPr>
            <p:ph type="body" sz="quarter" idx="15"/>
          </p:nvPr>
        </p:nvSpPr>
        <p:spPr>
          <a:xfrm>
            <a:off x="2077941" y="1905000"/>
            <a:ext cx="6934200" cy="685800"/>
          </a:xfrm>
        </p:spPr>
        <p:txBody>
          <a:bodyPr/>
          <a:lstStyle/>
          <a:p>
            <a:r>
              <a:rPr lang="en-US" dirty="0"/>
              <a:t>Sarah Miller Frazer</a:t>
            </a:r>
          </a:p>
          <a:p>
            <a:r>
              <a:rPr lang="en-US" dirty="0"/>
              <a:t>MEL Specialist</a:t>
            </a:r>
          </a:p>
          <a:p>
            <a:r>
              <a:rPr lang="en-US" dirty="0"/>
              <a:t>AEA Eval 2018</a:t>
            </a:r>
          </a:p>
        </p:txBody>
      </p:sp>
      <p:sp>
        <p:nvSpPr>
          <p:cNvPr id="2" name="Slide Number Placeholder 1">
            <a:extLst>
              <a:ext uri="{FF2B5EF4-FFF2-40B4-BE49-F238E27FC236}">
                <a16:creationId xmlns:a16="http://schemas.microsoft.com/office/drawing/2014/main" id="{C5244835-FA2E-45BD-95F8-9A415ADA9472}"/>
              </a:ext>
            </a:extLst>
          </p:cNvPr>
          <p:cNvSpPr>
            <a:spLocks noGrp="1"/>
          </p:cNvSpPr>
          <p:nvPr>
            <p:ph type="sldNum" sz="quarter" idx="10"/>
          </p:nvPr>
        </p:nvSpPr>
        <p:spPr/>
        <p:txBody>
          <a:bodyPr/>
          <a:lstStyle/>
          <a:p>
            <a:fld id="{D4325D4D-289E-48C1-B277-2BEB492A7D19}" type="slidenum">
              <a:rPr lang="en-US" smtClean="0"/>
              <a:pPr/>
              <a:t>1</a:t>
            </a:fld>
            <a:endParaRPr lang="en-US" dirty="0"/>
          </a:p>
        </p:txBody>
      </p:sp>
      <p:pic>
        <p:nvPicPr>
          <p:cNvPr id="6" name="Picture 5">
            <a:extLst>
              <a:ext uri="{FF2B5EF4-FFF2-40B4-BE49-F238E27FC236}">
                <a16:creationId xmlns:a16="http://schemas.microsoft.com/office/drawing/2014/main" id="{60E241F3-1B14-4262-9F33-1E9A62A58D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2819400"/>
            <a:ext cx="9144000" cy="37337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training">
            <a:extLst>
              <a:ext uri="{FF2B5EF4-FFF2-40B4-BE49-F238E27FC236}">
                <a16:creationId xmlns:a16="http://schemas.microsoft.com/office/drawing/2014/main" id="{1602F9FA-29A5-4CBC-BA6F-0921F7575D8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756" b="18459"/>
          <a:stretch/>
        </p:blipFill>
        <p:spPr bwMode="auto">
          <a:xfrm>
            <a:off x="0" y="612647"/>
            <a:ext cx="4872682" cy="32279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3600" dirty="0"/>
              <a:t>Internal Trainings for RTI Staff</a:t>
            </a:r>
          </a:p>
        </p:txBody>
      </p:sp>
      <p:sp>
        <p:nvSpPr>
          <p:cNvPr id="7" name="Title 1">
            <a:extLst>
              <a:ext uri="{FF2B5EF4-FFF2-40B4-BE49-F238E27FC236}">
                <a16:creationId xmlns:a16="http://schemas.microsoft.com/office/drawing/2014/main" id="{CA91E1D8-F134-45AC-BA96-74781A61A683}"/>
              </a:ext>
            </a:extLst>
          </p:cNvPr>
          <p:cNvSpPr txBox="1">
            <a:spLocks/>
          </p:cNvSpPr>
          <p:nvPr/>
        </p:nvSpPr>
        <p:spPr bwMode="auto">
          <a:xfrm>
            <a:off x="4119" y="3840618"/>
            <a:ext cx="4182764" cy="3017382"/>
          </a:xfrm>
          <a:prstGeom prst="rect">
            <a:avLst/>
          </a:prstGeom>
          <a:solidFill>
            <a:srgbClr val="04294A"/>
          </a:solidFill>
          <a:ln w="9525" algn="ctr">
            <a:solidFill>
              <a:srgbClr val="0A357E"/>
            </a:solidFill>
            <a:miter lim="800000"/>
            <a:headEnd/>
            <a:tailEnd/>
          </a:ln>
        </p:spPr>
        <p:txBody>
          <a:bodyPr vert="horz" wrap="square" lIns="182880" tIns="91440" rIns="182880" bIns="91440" numCol="1" anchor="ctr" anchorCtr="0" compatLnSpc="1">
            <a:prstTxWarp prst="textNoShape">
              <a:avLst/>
            </a:prstTxWarp>
          </a:bodyPr>
          <a:lstStyle>
            <a:lvl1pPr marL="0"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a:lstStyle>
          <a:p>
            <a:pPr algn="ctr"/>
            <a:r>
              <a:rPr lang="en-US" sz="2800" dirty="0">
                <a:latin typeface="+mn-lt"/>
              </a:rPr>
              <a:t>Online, self-directed MEL 101 Course</a:t>
            </a:r>
          </a:p>
        </p:txBody>
      </p:sp>
      <p:sp>
        <p:nvSpPr>
          <p:cNvPr id="4" name="Rectangle 3">
            <a:extLst>
              <a:ext uri="{FF2B5EF4-FFF2-40B4-BE49-F238E27FC236}">
                <a16:creationId xmlns:a16="http://schemas.microsoft.com/office/drawing/2014/main" id="{797D4C8A-3A8F-4710-831D-0114DFE8F037}"/>
              </a:ext>
            </a:extLst>
          </p:cNvPr>
          <p:cNvSpPr/>
          <p:nvPr/>
        </p:nvSpPr>
        <p:spPr bwMode="auto">
          <a:xfrm>
            <a:off x="4876799" y="612647"/>
            <a:ext cx="4267199" cy="2024613"/>
          </a:xfrm>
          <a:prstGeom prst="rect">
            <a:avLst/>
          </a:prstGeom>
          <a:solidFill>
            <a:srgbClr val="04294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2800" dirty="0">
              <a:solidFill>
                <a:schemeClr val="bg1"/>
              </a:solidFill>
            </a:endParaRPr>
          </a:p>
          <a:p>
            <a:pPr algn="ctr"/>
            <a:r>
              <a:rPr lang="en-US" sz="2800" dirty="0">
                <a:solidFill>
                  <a:schemeClr val="bg1"/>
                </a:solidFill>
              </a:rPr>
              <a:t>Trainings on MEL, CLA, proposals and projects</a:t>
            </a:r>
          </a:p>
        </p:txBody>
      </p:sp>
      <p:sp>
        <p:nvSpPr>
          <p:cNvPr id="3" name="Slide Number Placeholder 2">
            <a:extLst>
              <a:ext uri="{FF2B5EF4-FFF2-40B4-BE49-F238E27FC236}">
                <a16:creationId xmlns:a16="http://schemas.microsoft.com/office/drawing/2014/main" id="{0BABC3A4-957A-4FCD-8DBD-030B9E7FA4F8}"/>
              </a:ext>
            </a:extLst>
          </p:cNvPr>
          <p:cNvSpPr>
            <a:spLocks noGrp="1"/>
          </p:cNvSpPr>
          <p:nvPr>
            <p:ph type="sldNum" sz="quarter" idx="10"/>
          </p:nvPr>
        </p:nvSpPr>
        <p:spPr/>
        <p:txBody>
          <a:bodyPr/>
          <a:lstStyle/>
          <a:p>
            <a:fld id="{D4325D4D-289E-48C1-B277-2BEB492A7D19}" type="slidenum">
              <a:rPr lang="en-US" smtClean="0"/>
              <a:pPr/>
              <a:t>10</a:t>
            </a:fld>
            <a:endParaRPr lang="en-US" dirty="0"/>
          </a:p>
        </p:txBody>
      </p:sp>
      <p:pic>
        <p:nvPicPr>
          <p:cNvPr id="8" name="Picture 7">
            <a:extLst>
              <a:ext uri="{FF2B5EF4-FFF2-40B4-BE49-F238E27FC236}">
                <a16:creationId xmlns:a16="http://schemas.microsoft.com/office/drawing/2014/main" id="{6896900D-DBC8-463E-AABB-1E233D9B9C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000" y="2637261"/>
            <a:ext cx="4944764" cy="4220739"/>
          </a:xfrm>
          <a:prstGeom prst="rect">
            <a:avLst/>
          </a:prstGeom>
        </p:spPr>
      </p:pic>
    </p:spTree>
    <p:extLst>
      <p:ext uri="{BB962C8B-B14F-4D97-AF65-F5344CB8AC3E}">
        <p14:creationId xmlns:p14="http://schemas.microsoft.com/office/powerpoint/2010/main" val="613700115"/>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Internal Resources for RTI Staff</a:t>
            </a:r>
          </a:p>
        </p:txBody>
      </p:sp>
      <p:sp>
        <p:nvSpPr>
          <p:cNvPr id="7" name="Title 1">
            <a:extLst>
              <a:ext uri="{FF2B5EF4-FFF2-40B4-BE49-F238E27FC236}">
                <a16:creationId xmlns:a16="http://schemas.microsoft.com/office/drawing/2014/main" id="{CA91E1D8-F134-45AC-BA96-74781A61A683}"/>
              </a:ext>
            </a:extLst>
          </p:cNvPr>
          <p:cNvSpPr txBox="1">
            <a:spLocks/>
          </p:cNvSpPr>
          <p:nvPr/>
        </p:nvSpPr>
        <p:spPr bwMode="auto">
          <a:xfrm>
            <a:off x="4119" y="3124200"/>
            <a:ext cx="4872680" cy="3733800"/>
          </a:xfrm>
          <a:prstGeom prst="rect">
            <a:avLst/>
          </a:prstGeom>
          <a:solidFill>
            <a:srgbClr val="04294A"/>
          </a:solidFill>
          <a:ln w="9525" algn="ctr">
            <a:solidFill>
              <a:srgbClr val="0A357E"/>
            </a:solidFill>
            <a:miter lim="800000"/>
            <a:headEnd/>
            <a:tailEnd/>
          </a:ln>
        </p:spPr>
        <p:txBody>
          <a:bodyPr vert="horz" wrap="square" lIns="182880" tIns="91440" rIns="182880" bIns="91440" numCol="1" anchor="ctr" anchorCtr="0" compatLnSpc="1">
            <a:prstTxWarp prst="textNoShape">
              <a:avLst/>
            </a:prstTxWarp>
          </a:bodyPr>
          <a:lstStyle>
            <a:lvl1pPr marL="0"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a:lstStyle>
          <a:p>
            <a:pPr algn="ctr"/>
            <a:r>
              <a:rPr lang="en-US" sz="2800" dirty="0">
                <a:latin typeface="+mn-lt"/>
              </a:rPr>
              <a:t>Tools and resources repository </a:t>
            </a:r>
          </a:p>
          <a:p>
            <a:endParaRPr lang="en-US" sz="2800" dirty="0">
              <a:latin typeface="+mn-lt"/>
            </a:endParaRPr>
          </a:p>
        </p:txBody>
      </p:sp>
      <p:pic>
        <p:nvPicPr>
          <p:cNvPr id="5" name="Picture 4">
            <a:extLst>
              <a:ext uri="{FF2B5EF4-FFF2-40B4-BE49-F238E27FC236}">
                <a16:creationId xmlns:a16="http://schemas.microsoft.com/office/drawing/2014/main" id="{FDF9388E-E6CB-464B-B9FA-B9997CDFD6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8859" y="2590800"/>
            <a:ext cx="4267200" cy="4267200"/>
          </a:xfrm>
          <a:prstGeom prst="rect">
            <a:avLst/>
          </a:prstGeom>
        </p:spPr>
      </p:pic>
      <p:pic>
        <p:nvPicPr>
          <p:cNvPr id="6" name="Content Placeholder 3">
            <a:extLst>
              <a:ext uri="{FF2B5EF4-FFF2-40B4-BE49-F238E27FC236}">
                <a16:creationId xmlns:a16="http://schemas.microsoft.com/office/drawing/2014/main" id="{AA42FDBF-4474-4E44-A182-AE0E4F10E50F}"/>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a:stretch/>
        </p:blipFill>
        <p:spPr>
          <a:xfrm>
            <a:off x="0" y="612647"/>
            <a:ext cx="4876800" cy="2511553"/>
          </a:xfrm>
          <a:prstGeom prst="rect">
            <a:avLst/>
          </a:prstGeom>
        </p:spPr>
      </p:pic>
      <p:sp>
        <p:nvSpPr>
          <p:cNvPr id="4" name="Rectangle 3">
            <a:extLst>
              <a:ext uri="{FF2B5EF4-FFF2-40B4-BE49-F238E27FC236}">
                <a16:creationId xmlns:a16="http://schemas.microsoft.com/office/drawing/2014/main" id="{797D4C8A-3A8F-4710-831D-0114DFE8F037}"/>
              </a:ext>
            </a:extLst>
          </p:cNvPr>
          <p:cNvSpPr/>
          <p:nvPr/>
        </p:nvSpPr>
        <p:spPr bwMode="auto">
          <a:xfrm>
            <a:off x="4876799" y="612647"/>
            <a:ext cx="4267199" cy="1978153"/>
          </a:xfrm>
          <a:prstGeom prst="rect">
            <a:avLst/>
          </a:prstGeom>
          <a:solidFill>
            <a:srgbClr val="04294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2800" dirty="0">
              <a:solidFill>
                <a:schemeClr val="bg1"/>
              </a:solidFill>
            </a:endParaRPr>
          </a:p>
          <a:p>
            <a:pPr algn="ctr"/>
            <a:r>
              <a:rPr lang="en-US" sz="2800" dirty="0">
                <a:solidFill>
                  <a:schemeClr val="bg1"/>
                </a:solidFill>
              </a:rPr>
              <a:t>Directory of staff experience with MERLA tasks</a:t>
            </a:r>
          </a:p>
        </p:txBody>
      </p:sp>
      <p:sp>
        <p:nvSpPr>
          <p:cNvPr id="3" name="Slide Number Placeholder 2">
            <a:extLst>
              <a:ext uri="{FF2B5EF4-FFF2-40B4-BE49-F238E27FC236}">
                <a16:creationId xmlns:a16="http://schemas.microsoft.com/office/drawing/2014/main" id="{0BABC3A4-957A-4FCD-8DBD-030B9E7FA4F8}"/>
              </a:ext>
            </a:extLst>
          </p:cNvPr>
          <p:cNvSpPr>
            <a:spLocks noGrp="1"/>
          </p:cNvSpPr>
          <p:nvPr>
            <p:ph type="sldNum" sz="quarter" idx="10"/>
          </p:nvPr>
        </p:nvSpPr>
        <p:spPr/>
        <p:txBody>
          <a:bodyPr/>
          <a:lstStyle/>
          <a:p>
            <a:fld id="{D4325D4D-289E-48C1-B277-2BEB492A7D19}" type="slidenum">
              <a:rPr lang="en-US" smtClean="0"/>
              <a:pPr/>
              <a:t>11</a:t>
            </a:fld>
            <a:endParaRPr lang="en-US" dirty="0"/>
          </a:p>
        </p:txBody>
      </p:sp>
    </p:spTree>
    <p:extLst>
      <p:ext uri="{BB962C8B-B14F-4D97-AF65-F5344CB8AC3E}">
        <p14:creationId xmlns:p14="http://schemas.microsoft.com/office/powerpoint/2010/main" val="796255849"/>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Leverage Experience across Projects</a:t>
            </a:r>
          </a:p>
        </p:txBody>
      </p:sp>
      <p:sp>
        <p:nvSpPr>
          <p:cNvPr id="7" name="Title 1">
            <a:extLst>
              <a:ext uri="{FF2B5EF4-FFF2-40B4-BE49-F238E27FC236}">
                <a16:creationId xmlns:a16="http://schemas.microsoft.com/office/drawing/2014/main" id="{CA91E1D8-F134-45AC-BA96-74781A61A683}"/>
              </a:ext>
            </a:extLst>
          </p:cNvPr>
          <p:cNvSpPr txBox="1">
            <a:spLocks/>
          </p:cNvSpPr>
          <p:nvPr/>
        </p:nvSpPr>
        <p:spPr bwMode="auto">
          <a:xfrm>
            <a:off x="4119" y="3733800"/>
            <a:ext cx="4627770" cy="3124200"/>
          </a:xfrm>
          <a:prstGeom prst="rect">
            <a:avLst/>
          </a:prstGeom>
          <a:solidFill>
            <a:srgbClr val="04294A"/>
          </a:solidFill>
          <a:ln w="9525" algn="ctr">
            <a:solidFill>
              <a:srgbClr val="0A357E"/>
            </a:solidFill>
            <a:miter lim="800000"/>
            <a:headEnd/>
            <a:tailEnd/>
          </a:ln>
        </p:spPr>
        <p:txBody>
          <a:bodyPr vert="horz" wrap="square" lIns="182880" tIns="91440" rIns="182880" bIns="91440" numCol="1" anchor="ctr" anchorCtr="0" compatLnSpc="1">
            <a:prstTxWarp prst="textNoShape">
              <a:avLst/>
            </a:prstTxWarp>
          </a:bodyPr>
          <a:lstStyle>
            <a:lvl1pPr marL="0"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a:lstStyle>
          <a:p>
            <a:pPr algn="ctr"/>
            <a:r>
              <a:rPr lang="en-US" sz="2800" dirty="0">
                <a:latin typeface="+mn-lt"/>
              </a:rPr>
              <a:t>Learning agenda examples and workplans</a:t>
            </a:r>
          </a:p>
          <a:p>
            <a:endParaRPr lang="en-US" sz="2800" dirty="0">
              <a:latin typeface="+mn-lt"/>
            </a:endParaRPr>
          </a:p>
        </p:txBody>
      </p:sp>
      <p:sp>
        <p:nvSpPr>
          <p:cNvPr id="4" name="Rectangle 3">
            <a:extLst>
              <a:ext uri="{FF2B5EF4-FFF2-40B4-BE49-F238E27FC236}">
                <a16:creationId xmlns:a16="http://schemas.microsoft.com/office/drawing/2014/main" id="{797D4C8A-3A8F-4710-831D-0114DFE8F037}"/>
              </a:ext>
            </a:extLst>
          </p:cNvPr>
          <p:cNvSpPr/>
          <p:nvPr/>
        </p:nvSpPr>
        <p:spPr bwMode="auto">
          <a:xfrm>
            <a:off x="5072250" y="612647"/>
            <a:ext cx="4071748" cy="3462339"/>
          </a:xfrm>
          <a:prstGeom prst="rect">
            <a:avLst/>
          </a:prstGeom>
          <a:solidFill>
            <a:srgbClr val="04294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2800" dirty="0">
              <a:solidFill>
                <a:schemeClr val="bg1"/>
              </a:solidFill>
            </a:endParaRPr>
          </a:p>
          <a:p>
            <a:pPr algn="ctr"/>
            <a:endParaRPr lang="en-US" sz="2800" dirty="0">
              <a:solidFill>
                <a:schemeClr val="bg1"/>
              </a:solidFill>
            </a:endParaRPr>
          </a:p>
          <a:p>
            <a:pPr algn="ctr"/>
            <a:r>
              <a:rPr lang="en-US" sz="2800" dirty="0">
                <a:solidFill>
                  <a:schemeClr val="bg1"/>
                </a:solidFill>
              </a:rPr>
              <a:t>Refine guide for internal reflection session </a:t>
            </a:r>
          </a:p>
        </p:txBody>
      </p:sp>
      <p:sp>
        <p:nvSpPr>
          <p:cNvPr id="3" name="Slide Number Placeholder 2">
            <a:extLst>
              <a:ext uri="{FF2B5EF4-FFF2-40B4-BE49-F238E27FC236}">
                <a16:creationId xmlns:a16="http://schemas.microsoft.com/office/drawing/2014/main" id="{0BABC3A4-957A-4FCD-8DBD-030B9E7FA4F8}"/>
              </a:ext>
            </a:extLst>
          </p:cNvPr>
          <p:cNvSpPr>
            <a:spLocks noGrp="1"/>
          </p:cNvSpPr>
          <p:nvPr>
            <p:ph type="sldNum" sz="quarter" idx="10"/>
          </p:nvPr>
        </p:nvSpPr>
        <p:spPr/>
        <p:txBody>
          <a:bodyPr/>
          <a:lstStyle/>
          <a:p>
            <a:fld id="{D4325D4D-289E-48C1-B277-2BEB492A7D19}" type="slidenum">
              <a:rPr lang="en-US" smtClean="0"/>
              <a:pPr/>
              <a:t>12</a:t>
            </a:fld>
            <a:endParaRPr lang="en-US" dirty="0"/>
          </a:p>
        </p:txBody>
      </p:sp>
      <p:pic>
        <p:nvPicPr>
          <p:cNvPr id="1026" name="Image 5" descr="image001">
            <a:extLst>
              <a:ext uri="{FF2B5EF4-FFF2-40B4-BE49-F238E27FC236}">
                <a16:creationId xmlns:a16="http://schemas.microsoft.com/office/drawing/2014/main" id="{5669B275-CD40-49F2-AB5F-E2A5AE8D50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09600"/>
            <a:ext cx="5072251" cy="3389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 descr="cid:image001.png@01D41EB0.D2E18760">
            <a:extLst>
              <a:ext uri="{FF2B5EF4-FFF2-40B4-BE49-F238E27FC236}">
                <a16:creationId xmlns:a16="http://schemas.microsoft.com/office/drawing/2014/main" id="{96448CCD-0784-40EC-AF22-240A81EB1B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2795" y="3998786"/>
            <a:ext cx="4627770" cy="293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0832543"/>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Learning events </a:t>
            </a:r>
          </a:p>
        </p:txBody>
      </p:sp>
      <p:sp>
        <p:nvSpPr>
          <p:cNvPr id="7" name="Title 1">
            <a:extLst>
              <a:ext uri="{FF2B5EF4-FFF2-40B4-BE49-F238E27FC236}">
                <a16:creationId xmlns:a16="http://schemas.microsoft.com/office/drawing/2014/main" id="{CA91E1D8-F134-45AC-BA96-74781A61A683}"/>
              </a:ext>
            </a:extLst>
          </p:cNvPr>
          <p:cNvSpPr txBox="1">
            <a:spLocks/>
          </p:cNvSpPr>
          <p:nvPr/>
        </p:nvSpPr>
        <p:spPr bwMode="auto">
          <a:xfrm>
            <a:off x="4119" y="4517414"/>
            <a:ext cx="4872680" cy="2340586"/>
          </a:xfrm>
          <a:prstGeom prst="rect">
            <a:avLst/>
          </a:prstGeom>
          <a:solidFill>
            <a:srgbClr val="04294A"/>
          </a:solidFill>
          <a:ln w="9525" algn="ctr">
            <a:solidFill>
              <a:srgbClr val="0A357E"/>
            </a:solidFill>
            <a:miter lim="800000"/>
            <a:headEnd/>
            <a:tailEnd/>
          </a:ln>
        </p:spPr>
        <p:txBody>
          <a:bodyPr vert="horz" wrap="square" lIns="182880" tIns="91440" rIns="182880" bIns="91440" numCol="1" anchor="ctr" anchorCtr="0" compatLnSpc="1">
            <a:prstTxWarp prst="textNoShape">
              <a:avLst/>
            </a:prstTxWarp>
          </a:bodyPr>
          <a:lstStyle>
            <a:lvl1pPr marL="0"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a:lstStyle>
          <a:p>
            <a:pPr algn="ctr"/>
            <a:r>
              <a:rPr lang="en-US" sz="2800" dirty="0">
                <a:latin typeface="+mn-lt"/>
              </a:rPr>
              <a:t>Philippines Projects Learning Summit</a:t>
            </a:r>
          </a:p>
          <a:p>
            <a:endParaRPr lang="en-US" sz="2800" dirty="0">
              <a:latin typeface="+mn-lt"/>
            </a:endParaRPr>
          </a:p>
        </p:txBody>
      </p:sp>
      <p:sp>
        <p:nvSpPr>
          <p:cNvPr id="4" name="Rectangle 3">
            <a:extLst>
              <a:ext uri="{FF2B5EF4-FFF2-40B4-BE49-F238E27FC236}">
                <a16:creationId xmlns:a16="http://schemas.microsoft.com/office/drawing/2014/main" id="{797D4C8A-3A8F-4710-831D-0114DFE8F037}"/>
              </a:ext>
            </a:extLst>
          </p:cNvPr>
          <p:cNvSpPr/>
          <p:nvPr/>
        </p:nvSpPr>
        <p:spPr bwMode="auto">
          <a:xfrm>
            <a:off x="4876799" y="612647"/>
            <a:ext cx="4267199" cy="2412120"/>
          </a:xfrm>
          <a:prstGeom prst="rect">
            <a:avLst/>
          </a:prstGeom>
          <a:solidFill>
            <a:srgbClr val="04294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2800" dirty="0">
              <a:solidFill>
                <a:schemeClr val="bg1"/>
              </a:solidFill>
            </a:endParaRPr>
          </a:p>
          <a:p>
            <a:pPr algn="ctr"/>
            <a:r>
              <a:rPr lang="en-US" sz="2800" dirty="0">
                <a:solidFill>
                  <a:schemeClr val="bg1"/>
                </a:solidFill>
              </a:rPr>
              <a:t>Washington, DC Learning Symposium</a:t>
            </a:r>
          </a:p>
        </p:txBody>
      </p:sp>
      <p:sp>
        <p:nvSpPr>
          <p:cNvPr id="3" name="Slide Number Placeholder 2">
            <a:extLst>
              <a:ext uri="{FF2B5EF4-FFF2-40B4-BE49-F238E27FC236}">
                <a16:creationId xmlns:a16="http://schemas.microsoft.com/office/drawing/2014/main" id="{0BABC3A4-957A-4FCD-8DBD-030B9E7FA4F8}"/>
              </a:ext>
            </a:extLst>
          </p:cNvPr>
          <p:cNvSpPr>
            <a:spLocks noGrp="1"/>
          </p:cNvSpPr>
          <p:nvPr>
            <p:ph type="sldNum" sz="quarter" idx="10"/>
          </p:nvPr>
        </p:nvSpPr>
        <p:spPr/>
        <p:txBody>
          <a:bodyPr/>
          <a:lstStyle/>
          <a:p>
            <a:fld id="{D4325D4D-289E-48C1-B277-2BEB492A7D19}" type="slidenum">
              <a:rPr lang="en-US" smtClean="0"/>
              <a:pPr/>
              <a:t>13</a:t>
            </a:fld>
            <a:endParaRPr lang="en-US" dirty="0"/>
          </a:p>
        </p:txBody>
      </p:sp>
      <p:pic>
        <p:nvPicPr>
          <p:cNvPr id="8" name="Content Placeholder 8" descr="A picture containing person, man, indoor, standing&#10;&#10;Description generated with very high confidence">
            <a:extLst>
              <a:ext uri="{FF2B5EF4-FFF2-40B4-BE49-F238E27FC236}">
                <a16:creationId xmlns:a16="http://schemas.microsoft.com/office/drawing/2014/main" id="{94A69924-3EA3-4C69-A80D-431E9BEF933D}"/>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80918" y="3024767"/>
            <a:ext cx="4258963" cy="3833233"/>
          </a:xfrm>
        </p:spPr>
      </p:pic>
      <p:pic>
        <p:nvPicPr>
          <p:cNvPr id="11" name="Picture 10">
            <a:extLst>
              <a:ext uri="{FF2B5EF4-FFF2-40B4-BE49-F238E27FC236}">
                <a16:creationId xmlns:a16="http://schemas.microsoft.com/office/drawing/2014/main" id="{683BED21-72F5-46BB-B512-14FECFC572C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117" y="612648"/>
            <a:ext cx="4872680" cy="3904766"/>
          </a:xfrm>
          <a:prstGeom prst="rect">
            <a:avLst/>
          </a:prstGeom>
        </p:spPr>
      </p:pic>
    </p:spTree>
    <p:extLst>
      <p:ext uri="{BB962C8B-B14F-4D97-AF65-F5344CB8AC3E}">
        <p14:creationId xmlns:p14="http://schemas.microsoft.com/office/powerpoint/2010/main" val="79796325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External Communication</a:t>
            </a:r>
          </a:p>
        </p:txBody>
      </p:sp>
      <p:sp>
        <p:nvSpPr>
          <p:cNvPr id="4" name="Rectangle 3">
            <a:extLst>
              <a:ext uri="{FF2B5EF4-FFF2-40B4-BE49-F238E27FC236}">
                <a16:creationId xmlns:a16="http://schemas.microsoft.com/office/drawing/2014/main" id="{797D4C8A-3A8F-4710-831D-0114DFE8F037}"/>
              </a:ext>
            </a:extLst>
          </p:cNvPr>
          <p:cNvSpPr/>
          <p:nvPr/>
        </p:nvSpPr>
        <p:spPr bwMode="auto">
          <a:xfrm>
            <a:off x="5410200" y="612646"/>
            <a:ext cx="3733798" cy="3024767"/>
          </a:xfrm>
          <a:prstGeom prst="rect">
            <a:avLst/>
          </a:prstGeom>
          <a:solidFill>
            <a:srgbClr val="04294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2800" dirty="0">
              <a:solidFill>
                <a:schemeClr val="bg1"/>
              </a:solidFill>
            </a:endParaRPr>
          </a:p>
          <a:p>
            <a:pPr algn="ctr"/>
            <a:r>
              <a:rPr lang="en-US" sz="2800" dirty="0">
                <a:solidFill>
                  <a:schemeClr val="bg1"/>
                </a:solidFill>
              </a:rPr>
              <a:t>MERLA communication materials</a:t>
            </a:r>
          </a:p>
        </p:txBody>
      </p:sp>
      <p:sp>
        <p:nvSpPr>
          <p:cNvPr id="3" name="Slide Number Placeholder 2">
            <a:extLst>
              <a:ext uri="{FF2B5EF4-FFF2-40B4-BE49-F238E27FC236}">
                <a16:creationId xmlns:a16="http://schemas.microsoft.com/office/drawing/2014/main" id="{0BABC3A4-957A-4FCD-8DBD-030B9E7FA4F8}"/>
              </a:ext>
            </a:extLst>
          </p:cNvPr>
          <p:cNvSpPr>
            <a:spLocks noGrp="1"/>
          </p:cNvSpPr>
          <p:nvPr>
            <p:ph type="sldNum" sz="quarter" idx="10"/>
          </p:nvPr>
        </p:nvSpPr>
        <p:spPr/>
        <p:txBody>
          <a:bodyPr/>
          <a:lstStyle/>
          <a:p>
            <a:fld id="{D4325D4D-289E-48C1-B277-2BEB492A7D19}" type="slidenum">
              <a:rPr lang="en-US" smtClean="0"/>
              <a:pPr/>
              <a:t>14</a:t>
            </a:fld>
            <a:endParaRPr lang="en-US" dirty="0"/>
          </a:p>
        </p:txBody>
      </p:sp>
      <p:pic>
        <p:nvPicPr>
          <p:cNvPr id="5" name="Picture 4">
            <a:extLst>
              <a:ext uri="{FF2B5EF4-FFF2-40B4-BE49-F238E27FC236}">
                <a16:creationId xmlns:a16="http://schemas.microsoft.com/office/drawing/2014/main" id="{75D0FAA9-03BC-4A5A-A87A-7CBB0F6E04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91" y="609600"/>
            <a:ext cx="2751126" cy="3581400"/>
          </a:xfrm>
          <a:prstGeom prst="rect">
            <a:avLst/>
          </a:prstGeom>
        </p:spPr>
      </p:pic>
      <p:pic>
        <p:nvPicPr>
          <p:cNvPr id="12" name="Picture 11">
            <a:extLst>
              <a:ext uri="{FF2B5EF4-FFF2-40B4-BE49-F238E27FC236}">
                <a16:creationId xmlns:a16="http://schemas.microsoft.com/office/drawing/2014/main" id="{2DC557C3-BD4F-4E9C-AAED-D26A5412E7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0447" y="3637414"/>
            <a:ext cx="3992601" cy="3194081"/>
          </a:xfrm>
          <a:prstGeom prst="rect">
            <a:avLst/>
          </a:prstGeom>
        </p:spPr>
      </p:pic>
      <p:pic>
        <p:nvPicPr>
          <p:cNvPr id="6" name="Picture 5">
            <a:extLst>
              <a:ext uri="{FF2B5EF4-FFF2-40B4-BE49-F238E27FC236}">
                <a16:creationId xmlns:a16="http://schemas.microsoft.com/office/drawing/2014/main" id="{0FC5BD51-6DAE-481D-AE97-112AA9D949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8038" y="685800"/>
            <a:ext cx="2662159" cy="3429000"/>
          </a:xfrm>
          <a:prstGeom prst="rect">
            <a:avLst/>
          </a:prstGeom>
        </p:spPr>
      </p:pic>
      <p:sp>
        <p:nvSpPr>
          <p:cNvPr id="7" name="Title 1">
            <a:extLst>
              <a:ext uri="{FF2B5EF4-FFF2-40B4-BE49-F238E27FC236}">
                <a16:creationId xmlns:a16="http://schemas.microsoft.com/office/drawing/2014/main" id="{CA91E1D8-F134-45AC-BA96-74781A61A683}"/>
              </a:ext>
            </a:extLst>
          </p:cNvPr>
          <p:cNvSpPr txBox="1">
            <a:spLocks/>
          </p:cNvSpPr>
          <p:nvPr/>
        </p:nvSpPr>
        <p:spPr bwMode="auto">
          <a:xfrm>
            <a:off x="4119" y="4114800"/>
            <a:ext cx="5166328" cy="2743200"/>
          </a:xfrm>
          <a:prstGeom prst="rect">
            <a:avLst/>
          </a:prstGeom>
          <a:solidFill>
            <a:srgbClr val="04294A"/>
          </a:solidFill>
          <a:ln w="9525" algn="ctr">
            <a:solidFill>
              <a:srgbClr val="0A357E"/>
            </a:solidFill>
            <a:miter lim="800000"/>
            <a:headEnd/>
            <a:tailEnd/>
          </a:ln>
        </p:spPr>
        <p:txBody>
          <a:bodyPr vert="horz" wrap="square" lIns="182880" tIns="91440" rIns="182880" bIns="91440" numCol="1" anchor="ctr" anchorCtr="0" compatLnSpc="1">
            <a:prstTxWarp prst="textNoShape">
              <a:avLst/>
            </a:prstTxWarp>
          </a:bodyPr>
          <a:lstStyle>
            <a:lvl1pPr marL="0"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a:lstStyle>
          <a:p>
            <a:pPr algn="ctr"/>
            <a:r>
              <a:rPr lang="en-US" sz="2800" dirty="0">
                <a:latin typeface="+mn-lt"/>
              </a:rPr>
              <a:t>Conferences</a:t>
            </a:r>
          </a:p>
          <a:p>
            <a:pPr algn="ctr"/>
            <a:endParaRPr lang="en-US" sz="2800" dirty="0">
              <a:latin typeface="+mn-lt"/>
            </a:endParaRPr>
          </a:p>
          <a:p>
            <a:pPr algn="ctr"/>
            <a:r>
              <a:rPr lang="en-US" sz="2800" dirty="0">
                <a:latin typeface="+mn-lt"/>
              </a:rPr>
              <a:t>(come see us at Booth 30) </a:t>
            </a:r>
          </a:p>
        </p:txBody>
      </p:sp>
    </p:spTree>
    <p:extLst>
      <p:ext uri="{BB962C8B-B14F-4D97-AF65-F5344CB8AC3E}">
        <p14:creationId xmlns:p14="http://schemas.microsoft.com/office/powerpoint/2010/main" val="427302971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way forward</a:t>
            </a:r>
          </a:p>
        </p:txBody>
      </p:sp>
      <p:pic>
        <p:nvPicPr>
          <p:cNvPr id="7" name="Content Placeholder 6" descr="A close up of a device&#10;&#10;Description generated with high confidence">
            <a:extLst>
              <a:ext uri="{FF2B5EF4-FFF2-40B4-BE49-F238E27FC236}">
                <a16:creationId xmlns:a16="http://schemas.microsoft.com/office/drawing/2014/main" id="{29AEC4CD-50CB-4B22-AEE2-7CC8C221E08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90600" y="1219200"/>
            <a:ext cx="4010167" cy="4419600"/>
          </a:xfrm>
        </p:spPr>
      </p:pic>
      <p:sp>
        <p:nvSpPr>
          <p:cNvPr id="3" name="Slide Number Placeholder 2">
            <a:extLst>
              <a:ext uri="{FF2B5EF4-FFF2-40B4-BE49-F238E27FC236}">
                <a16:creationId xmlns:a16="http://schemas.microsoft.com/office/drawing/2014/main" id="{0BABC3A4-957A-4FCD-8DBD-030B9E7FA4F8}"/>
              </a:ext>
            </a:extLst>
          </p:cNvPr>
          <p:cNvSpPr>
            <a:spLocks noGrp="1"/>
          </p:cNvSpPr>
          <p:nvPr>
            <p:ph type="sldNum" sz="quarter" idx="10"/>
          </p:nvPr>
        </p:nvSpPr>
        <p:spPr/>
        <p:txBody>
          <a:bodyPr/>
          <a:lstStyle/>
          <a:p>
            <a:fld id="{D4325D4D-289E-48C1-B277-2BEB492A7D19}" type="slidenum">
              <a:rPr lang="en-US" smtClean="0"/>
              <a:pPr/>
              <a:t>15</a:t>
            </a:fld>
            <a:endParaRPr lang="en-US" dirty="0"/>
          </a:p>
        </p:txBody>
      </p:sp>
      <p:sp>
        <p:nvSpPr>
          <p:cNvPr id="10" name="Rectangle 9">
            <a:extLst>
              <a:ext uri="{FF2B5EF4-FFF2-40B4-BE49-F238E27FC236}">
                <a16:creationId xmlns:a16="http://schemas.microsoft.com/office/drawing/2014/main" id="{C3861275-A77A-4E77-B473-417B2297CD97}"/>
              </a:ext>
            </a:extLst>
          </p:cNvPr>
          <p:cNvSpPr/>
          <p:nvPr/>
        </p:nvSpPr>
        <p:spPr bwMode="auto">
          <a:xfrm>
            <a:off x="5972032" y="612647"/>
            <a:ext cx="3171967" cy="6245353"/>
          </a:xfrm>
          <a:prstGeom prst="rect">
            <a:avLst/>
          </a:prstGeom>
          <a:solidFill>
            <a:schemeClr val="accent1">
              <a:lumMod val="50000"/>
            </a:schemeClr>
          </a:solidFill>
          <a:ln w="9525" cap="flat" cmpd="sng" algn="ctr">
            <a:solidFill>
              <a:srgbClr val="0A357E"/>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65100" indent="-165100" algn="ctr">
              <a:lnSpc>
                <a:spcPts val="2880"/>
              </a:lnSpc>
              <a:spcBef>
                <a:spcPts val="600"/>
              </a:spcBef>
              <a:spcAft>
                <a:spcPts val="600"/>
              </a:spcAft>
            </a:pPr>
            <a:r>
              <a:rPr lang="en-US" sz="2000" kern="0" dirty="0">
                <a:solidFill>
                  <a:schemeClr val="bg1"/>
                </a:solidFill>
                <a:latin typeface="+mn-lt"/>
                <a:cs typeface="Arial"/>
              </a:rPr>
              <a:t>Sustainability</a:t>
            </a:r>
          </a:p>
          <a:p>
            <a:pPr marL="165100" indent="-165100" algn="ctr">
              <a:lnSpc>
                <a:spcPts val="2880"/>
              </a:lnSpc>
              <a:spcBef>
                <a:spcPts val="600"/>
              </a:spcBef>
              <a:spcAft>
                <a:spcPts val="600"/>
              </a:spcAft>
            </a:pPr>
            <a:endParaRPr lang="en-US" sz="2000" kern="0" dirty="0">
              <a:solidFill>
                <a:schemeClr val="bg1"/>
              </a:solidFill>
              <a:latin typeface="+mn-lt"/>
              <a:cs typeface="Arial"/>
            </a:endParaRPr>
          </a:p>
          <a:p>
            <a:pPr marL="165100" indent="-165100" algn="ctr">
              <a:lnSpc>
                <a:spcPts val="2880"/>
              </a:lnSpc>
              <a:spcBef>
                <a:spcPts val="600"/>
              </a:spcBef>
              <a:spcAft>
                <a:spcPts val="600"/>
              </a:spcAft>
            </a:pPr>
            <a:endParaRPr lang="en-US" sz="2000" kern="0" dirty="0">
              <a:solidFill>
                <a:schemeClr val="bg1"/>
              </a:solidFill>
              <a:latin typeface="+mn-lt"/>
              <a:cs typeface="Arial"/>
            </a:endParaRPr>
          </a:p>
          <a:p>
            <a:pPr marL="165100" indent="-165100" algn="ctr">
              <a:lnSpc>
                <a:spcPts val="2880"/>
              </a:lnSpc>
              <a:spcBef>
                <a:spcPts val="600"/>
              </a:spcBef>
              <a:spcAft>
                <a:spcPts val="600"/>
              </a:spcAft>
            </a:pPr>
            <a:endParaRPr lang="en-US" sz="2000" kern="0" dirty="0">
              <a:solidFill>
                <a:schemeClr val="bg1"/>
              </a:solidFill>
              <a:latin typeface="+mn-lt"/>
              <a:cs typeface="Arial"/>
            </a:endParaRPr>
          </a:p>
          <a:p>
            <a:pPr marL="165100" indent="-165100" algn="ctr">
              <a:lnSpc>
                <a:spcPts val="2880"/>
              </a:lnSpc>
              <a:spcBef>
                <a:spcPts val="600"/>
              </a:spcBef>
              <a:spcAft>
                <a:spcPts val="600"/>
              </a:spcAft>
            </a:pPr>
            <a:r>
              <a:rPr lang="en-US" sz="2000" kern="0" dirty="0">
                <a:solidFill>
                  <a:schemeClr val="bg1"/>
                </a:solidFill>
                <a:latin typeface="+mn-lt"/>
                <a:cs typeface="Arial"/>
              </a:rPr>
              <a:t>Strategic Direction</a:t>
            </a:r>
          </a:p>
          <a:p>
            <a:pPr marL="165100" indent="-165100" algn="ctr">
              <a:lnSpc>
                <a:spcPts val="2880"/>
              </a:lnSpc>
              <a:spcBef>
                <a:spcPts val="600"/>
              </a:spcBef>
              <a:spcAft>
                <a:spcPts val="600"/>
              </a:spcAft>
            </a:pPr>
            <a:endParaRPr lang="en-US" sz="2000" kern="0" dirty="0">
              <a:solidFill>
                <a:schemeClr val="bg1"/>
              </a:solidFill>
              <a:latin typeface="+mn-lt"/>
              <a:cs typeface="Arial"/>
            </a:endParaRPr>
          </a:p>
          <a:p>
            <a:pPr marL="165100" indent="-165100" algn="ctr">
              <a:lnSpc>
                <a:spcPts val="2880"/>
              </a:lnSpc>
              <a:spcBef>
                <a:spcPts val="600"/>
              </a:spcBef>
              <a:spcAft>
                <a:spcPts val="600"/>
              </a:spcAft>
            </a:pPr>
            <a:endParaRPr lang="en-US" sz="2000" kern="0" dirty="0">
              <a:solidFill>
                <a:schemeClr val="bg1"/>
              </a:solidFill>
              <a:latin typeface="+mn-lt"/>
              <a:cs typeface="Arial"/>
            </a:endParaRPr>
          </a:p>
          <a:p>
            <a:pPr marL="165100" indent="-165100" algn="ctr">
              <a:lnSpc>
                <a:spcPts val="2880"/>
              </a:lnSpc>
              <a:spcBef>
                <a:spcPts val="600"/>
              </a:spcBef>
              <a:spcAft>
                <a:spcPts val="600"/>
              </a:spcAft>
            </a:pPr>
            <a:endParaRPr lang="en-US" sz="2000" kern="0" dirty="0">
              <a:solidFill>
                <a:schemeClr val="bg1"/>
              </a:solidFill>
              <a:latin typeface="+mn-lt"/>
              <a:cs typeface="Arial"/>
            </a:endParaRPr>
          </a:p>
        </p:txBody>
      </p:sp>
    </p:spTree>
    <p:extLst>
      <p:ext uri="{BB962C8B-B14F-4D97-AF65-F5344CB8AC3E}">
        <p14:creationId xmlns:p14="http://schemas.microsoft.com/office/powerpoint/2010/main" val="4070541849"/>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Challenges</a:t>
            </a:r>
          </a:p>
        </p:txBody>
      </p:sp>
      <p:sp>
        <p:nvSpPr>
          <p:cNvPr id="3" name="Slide Number Placeholder 2">
            <a:extLst>
              <a:ext uri="{FF2B5EF4-FFF2-40B4-BE49-F238E27FC236}">
                <a16:creationId xmlns:a16="http://schemas.microsoft.com/office/drawing/2014/main" id="{0BABC3A4-957A-4FCD-8DBD-030B9E7FA4F8}"/>
              </a:ext>
            </a:extLst>
          </p:cNvPr>
          <p:cNvSpPr>
            <a:spLocks noGrp="1"/>
          </p:cNvSpPr>
          <p:nvPr>
            <p:ph type="sldNum" sz="quarter" idx="10"/>
          </p:nvPr>
        </p:nvSpPr>
        <p:spPr/>
        <p:txBody>
          <a:bodyPr/>
          <a:lstStyle/>
          <a:p>
            <a:fld id="{D4325D4D-289E-48C1-B277-2BEB492A7D19}" type="slidenum">
              <a:rPr lang="en-US" smtClean="0"/>
              <a:pPr/>
              <a:t>16</a:t>
            </a:fld>
            <a:endParaRPr lang="en-US" dirty="0"/>
          </a:p>
        </p:txBody>
      </p:sp>
      <p:sp>
        <p:nvSpPr>
          <p:cNvPr id="10" name="Rectangle 9">
            <a:extLst>
              <a:ext uri="{FF2B5EF4-FFF2-40B4-BE49-F238E27FC236}">
                <a16:creationId xmlns:a16="http://schemas.microsoft.com/office/drawing/2014/main" id="{C3861275-A77A-4E77-B473-417B2297CD97}"/>
              </a:ext>
            </a:extLst>
          </p:cNvPr>
          <p:cNvSpPr/>
          <p:nvPr/>
        </p:nvSpPr>
        <p:spPr bwMode="auto">
          <a:xfrm>
            <a:off x="5972033" y="589456"/>
            <a:ext cx="3171967" cy="6245353"/>
          </a:xfrm>
          <a:prstGeom prst="rect">
            <a:avLst/>
          </a:prstGeom>
          <a:solidFill>
            <a:schemeClr val="accent1">
              <a:lumMod val="50000"/>
            </a:schemeClr>
          </a:solidFill>
          <a:ln w="9525" cap="flat" cmpd="sng" algn="ctr">
            <a:solidFill>
              <a:srgbClr val="0A357E"/>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65100" indent="-165100" algn="ctr">
              <a:lnSpc>
                <a:spcPts val="2880"/>
              </a:lnSpc>
              <a:spcBef>
                <a:spcPts val="600"/>
              </a:spcBef>
              <a:spcAft>
                <a:spcPts val="600"/>
              </a:spcAft>
            </a:pPr>
            <a:r>
              <a:rPr lang="en-US" sz="3200" kern="0" dirty="0">
                <a:solidFill>
                  <a:schemeClr val="bg1"/>
                </a:solidFill>
                <a:latin typeface="+mn-lt"/>
                <a:cs typeface="Arial"/>
              </a:rPr>
              <a:t>Field Staff involvement?</a:t>
            </a:r>
          </a:p>
        </p:txBody>
      </p:sp>
      <p:pic>
        <p:nvPicPr>
          <p:cNvPr id="6" name="Picture 5">
            <a:extLst>
              <a:ext uri="{FF2B5EF4-FFF2-40B4-BE49-F238E27FC236}">
                <a16:creationId xmlns:a16="http://schemas.microsoft.com/office/drawing/2014/main" id="{B234FDF6-A6AF-4325-B28E-6819CB56B5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809203"/>
            <a:ext cx="5105400" cy="3829050"/>
          </a:xfrm>
          <a:prstGeom prst="rect">
            <a:avLst/>
          </a:prstGeom>
        </p:spPr>
      </p:pic>
    </p:spTree>
    <p:extLst>
      <p:ext uri="{BB962C8B-B14F-4D97-AF65-F5344CB8AC3E}">
        <p14:creationId xmlns:p14="http://schemas.microsoft.com/office/powerpoint/2010/main" val="305813626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Challenges</a:t>
            </a:r>
          </a:p>
        </p:txBody>
      </p:sp>
      <p:sp>
        <p:nvSpPr>
          <p:cNvPr id="3" name="Slide Number Placeholder 2">
            <a:extLst>
              <a:ext uri="{FF2B5EF4-FFF2-40B4-BE49-F238E27FC236}">
                <a16:creationId xmlns:a16="http://schemas.microsoft.com/office/drawing/2014/main" id="{0BABC3A4-957A-4FCD-8DBD-030B9E7FA4F8}"/>
              </a:ext>
            </a:extLst>
          </p:cNvPr>
          <p:cNvSpPr>
            <a:spLocks noGrp="1"/>
          </p:cNvSpPr>
          <p:nvPr>
            <p:ph type="sldNum" sz="quarter" idx="10"/>
          </p:nvPr>
        </p:nvSpPr>
        <p:spPr/>
        <p:txBody>
          <a:bodyPr/>
          <a:lstStyle/>
          <a:p>
            <a:fld id="{D4325D4D-289E-48C1-B277-2BEB492A7D19}" type="slidenum">
              <a:rPr lang="en-US" smtClean="0"/>
              <a:pPr/>
              <a:t>17</a:t>
            </a:fld>
            <a:endParaRPr lang="en-US" dirty="0"/>
          </a:p>
        </p:txBody>
      </p:sp>
      <p:sp>
        <p:nvSpPr>
          <p:cNvPr id="10" name="Rectangle 9">
            <a:extLst>
              <a:ext uri="{FF2B5EF4-FFF2-40B4-BE49-F238E27FC236}">
                <a16:creationId xmlns:a16="http://schemas.microsoft.com/office/drawing/2014/main" id="{C3861275-A77A-4E77-B473-417B2297CD97}"/>
              </a:ext>
            </a:extLst>
          </p:cNvPr>
          <p:cNvSpPr/>
          <p:nvPr/>
        </p:nvSpPr>
        <p:spPr bwMode="auto">
          <a:xfrm>
            <a:off x="5972033" y="589456"/>
            <a:ext cx="3171967" cy="6245353"/>
          </a:xfrm>
          <a:prstGeom prst="rect">
            <a:avLst/>
          </a:prstGeom>
          <a:solidFill>
            <a:schemeClr val="accent1">
              <a:lumMod val="50000"/>
            </a:schemeClr>
          </a:solidFill>
          <a:ln w="9525" cap="flat" cmpd="sng" algn="ctr">
            <a:solidFill>
              <a:srgbClr val="0A357E"/>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65100" indent="-165100" algn="ctr">
              <a:lnSpc>
                <a:spcPts val="2880"/>
              </a:lnSpc>
              <a:spcBef>
                <a:spcPts val="600"/>
              </a:spcBef>
              <a:spcAft>
                <a:spcPts val="600"/>
              </a:spcAft>
            </a:pPr>
            <a:r>
              <a:rPr lang="en-US" sz="3200" kern="0" dirty="0">
                <a:solidFill>
                  <a:schemeClr val="bg1"/>
                </a:solidFill>
                <a:latin typeface="+mn-lt"/>
                <a:cs typeface="Arial"/>
              </a:rPr>
              <a:t>Commitment?</a:t>
            </a:r>
          </a:p>
        </p:txBody>
      </p:sp>
      <p:pic>
        <p:nvPicPr>
          <p:cNvPr id="2050" name="Picture 2" descr="Image result for too busy">
            <a:extLst>
              <a:ext uri="{FF2B5EF4-FFF2-40B4-BE49-F238E27FC236}">
                <a16:creationId xmlns:a16="http://schemas.microsoft.com/office/drawing/2014/main" id="{DE038E56-8B62-47D0-92A4-ADE7A627F37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06"/>
          <a:stretch/>
        </p:blipFill>
        <p:spPr bwMode="auto">
          <a:xfrm>
            <a:off x="333232" y="1159565"/>
            <a:ext cx="56388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20216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Challenges</a:t>
            </a:r>
          </a:p>
        </p:txBody>
      </p:sp>
      <p:pic>
        <p:nvPicPr>
          <p:cNvPr id="9" name="Content Placeholder 8">
            <a:extLst>
              <a:ext uri="{FF2B5EF4-FFF2-40B4-BE49-F238E27FC236}">
                <a16:creationId xmlns:a16="http://schemas.microsoft.com/office/drawing/2014/main" id="{5AA663B5-B8DE-43BF-A3A3-64712714AA4C}"/>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a:stretch/>
        </p:blipFill>
        <p:spPr>
          <a:xfrm>
            <a:off x="914400" y="1551334"/>
            <a:ext cx="5283934" cy="4136064"/>
          </a:xfrm>
        </p:spPr>
      </p:pic>
      <p:sp>
        <p:nvSpPr>
          <p:cNvPr id="3" name="Slide Number Placeholder 2">
            <a:extLst>
              <a:ext uri="{FF2B5EF4-FFF2-40B4-BE49-F238E27FC236}">
                <a16:creationId xmlns:a16="http://schemas.microsoft.com/office/drawing/2014/main" id="{0BABC3A4-957A-4FCD-8DBD-030B9E7FA4F8}"/>
              </a:ext>
            </a:extLst>
          </p:cNvPr>
          <p:cNvSpPr>
            <a:spLocks noGrp="1"/>
          </p:cNvSpPr>
          <p:nvPr>
            <p:ph type="sldNum" sz="quarter" idx="10"/>
          </p:nvPr>
        </p:nvSpPr>
        <p:spPr/>
        <p:txBody>
          <a:bodyPr/>
          <a:lstStyle/>
          <a:p>
            <a:fld id="{D4325D4D-289E-48C1-B277-2BEB492A7D19}" type="slidenum">
              <a:rPr lang="en-US" smtClean="0"/>
              <a:pPr/>
              <a:t>18</a:t>
            </a:fld>
            <a:endParaRPr lang="en-US" dirty="0"/>
          </a:p>
        </p:txBody>
      </p:sp>
      <p:sp>
        <p:nvSpPr>
          <p:cNvPr id="10" name="Rectangle 9">
            <a:extLst>
              <a:ext uri="{FF2B5EF4-FFF2-40B4-BE49-F238E27FC236}">
                <a16:creationId xmlns:a16="http://schemas.microsoft.com/office/drawing/2014/main" id="{C3861275-A77A-4E77-B473-417B2297CD97}"/>
              </a:ext>
            </a:extLst>
          </p:cNvPr>
          <p:cNvSpPr/>
          <p:nvPr/>
        </p:nvSpPr>
        <p:spPr bwMode="auto">
          <a:xfrm>
            <a:off x="5972033" y="589456"/>
            <a:ext cx="3171967" cy="6245353"/>
          </a:xfrm>
          <a:prstGeom prst="rect">
            <a:avLst/>
          </a:prstGeom>
          <a:solidFill>
            <a:schemeClr val="accent1">
              <a:lumMod val="50000"/>
            </a:schemeClr>
          </a:solidFill>
          <a:ln w="9525" cap="flat" cmpd="sng" algn="ctr">
            <a:solidFill>
              <a:srgbClr val="0A357E"/>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65100" indent="-165100" algn="ctr">
              <a:lnSpc>
                <a:spcPts val="2880"/>
              </a:lnSpc>
              <a:spcBef>
                <a:spcPts val="600"/>
              </a:spcBef>
              <a:spcAft>
                <a:spcPts val="600"/>
              </a:spcAft>
            </a:pPr>
            <a:r>
              <a:rPr lang="en-US" sz="3200" kern="0" dirty="0">
                <a:solidFill>
                  <a:schemeClr val="bg1"/>
                </a:solidFill>
                <a:latin typeface="+mn-lt"/>
                <a:cs typeface="Arial"/>
              </a:rPr>
              <a:t>Funding?</a:t>
            </a:r>
          </a:p>
        </p:txBody>
      </p:sp>
    </p:spTree>
    <p:extLst>
      <p:ext uri="{BB962C8B-B14F-4D97-AF65-F5344CB8AC3E}">
        <p14:creationId xmlns:p14="http://schemas.microsoft.com/office/powerpoint/2010/main" val="2448188065"/>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E292AB-BD57-4410-9FF5-6825D658C875}"/>
              </a:ext>
            </a:extLst>
          </p:cNvPr>
          <p:cNvSpPr>
            <a:spLocks noGrp="1"/>
          </p:cNvSpPr>
          <p:nvPr>
            <p:ph type="sldNum" sz="quarter" idx="10"/>
          </p:nvPr>
        </p:nvSpPr>
        <p:spPr/>
        <p:txBody>
          <a:bodyPr/>
          <a:lstStyle/>
          <a:p>
            <a:fld id="{D4325D4D-289E-48C1-B277-2BEB492A7D19}" type="slidenum">
              <a:rPr lang="en-US" smtClean="0"/>
              <a:pPr/>
              <a:t>19</a:t>
            </a:fld>
            <a:endParaRPr lang="en-US" dirty="0"/>
          </a:p>
        </p:txBody>
      </p:sp>
      <p:sp>
        <p:nvSpPr>
          <p:cNvPr id="3" name="Title 2">
            <a:extLst>
              <a:ext uri="{FF2B5EF4-FFF2-40B4-BE49-F238E27FC236}">
                <a16:creationId xmlns:a16="http://schemas.microsoft.com/office/drawing/2014/main" id="{F6E32419-8CD3-429A-9D25-4437F27FEE49}"/>
              </a:ext>
            </a:extLst>
          </p:cNvPr>
          <p:cNvSpPr>
            <a:spLocks noGrp="1"/>
          </p:cNvSpPr>
          <p:nvPr>
            <p:ph type="ctrTitle"/>
          </p:nvPr>
        </p:nvSpPr>
        <p:spPr>
          <a:xfrm>
            <a:off x="457200" y="1524000"/>
            <a:ext cx="6477000" cy="1371600"/>
          </a:xfrm>
        </p:spPr>
        <p:txBody>
          <a:bodyPr/>
          <a:lstStyle/>
          <a:p>
            <a:r>
              <a:rPr lang="en-US" sz="4000" dirty="0"/>
              <a:t>Do you have a community of practice?</a:t>
            </a:r>
          </a:p>
        </p:txBody>
      </p:sp>
    </p:spTree>
    <p:extLst>
      <p:ext uri="{BB962C8B-B14F-4D97-AF65-F5344CB8AC3E}">
        <p14:creationId xmlns:p14="http://schemas.microsoft.com/office/powerpoint/2010/main" val="1138047104"/>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7775BD-3877-4F52-B33C-0ADD11052EA2}"/>
              </a:ext>
            </a:extLst>
          </p:cNvPr>
          <p:cNvSpPr>
            <a:spLocks noGrp="1"/>
          </p:cNvSpPr>
          <p:nvPr>
            <p:ph type="title"/>
          </p:nvPr>
        </p:nvSpPr>
        <p:spPr/>
        <p:txBody>
          <a:bodyPr/>
          <a:lstStyle/>
          <a:p>
            <a:r>
              <a:rPr lang="en-US" dirty="0"/>
              <a:t>That feeling when </a:t>
            </a:r>
          </a:p>
        </p:txBody>
      </p:sp>
      <p:sp>
        <p:nvSpPr>
          <p:cNvPr id="2" name="Slide Number Placeholder 1">
            <a:extLst>
              <a:ext uri="{FF2B5EF4-FFF2-40B4-BE49-F238E27FC236}">
                <a16:creationId xmlns:a16="http://schemas.microsoft.com/office/drawing/2014/main" id="{2ADD486C-FF99-414F-B766-0D26E36930B7}"/>
              </a:ext>
            </a:extLst>
          </p:cNvPr>
          <p:cNvSpPr>
            <a:spLocks noGrp="1"/>
          </p:cNvSpPr>
          <p:nvPr>
            <p:ph type="sldNum" sz="quarter" idx="10"/>
          </p:nvPr>
        </p:nvSpPr>
        <p:spPr/>
        <p:txBody>
          <a:bodyPr/>
          <a:lstStyle/>
          <a:p>
            <a:fld id="{D4325D4D-289E-48C1-B277-2BEB492A7D19}" type="slidenum">
              <a:rPr lang="en-US" smtClean="0"/>
              <a:pPr/>
              <a:t>2</a:t>
            </a:fld>
            <a:endParaRPr lang="en-US" dirty="0"/>
          </a:p>
        </p:txBody>
      </p:sp>
      <p:sp>
        <p:nvSpPr>
          <p:cNvPr id="8" name="Content Placeholder 6">
            <a:extLst>
              <a:ext uri="{FF2B5EF4-FFF2-40B4-BE49-F238E27FC236}">
                <a16:creationId xmlns:a16="http://schemas.microsoft.com/office/drawing/2014/main" id="{FE8FC655-7425-4826-AC1A-3D16068E8CEF}"/>
              </a:ext>
            </a:extLst>
          </p:cNvPr>
          <p:cNvSpPr txBox="1">
            <a:spLocks/>
          </p:cNvSpPr>
          <p:nvPr/>
        </p:nvSpPr>
        <p:spPr>
          <a:xfrm>
            <a:off x="2628900" y="1129110"/>
            <a:ext cx="3886200" cy="4983163"/>
          </a:xfrm>
          <a:prstGeom prst="rect">
            <a:avLst/>
          </a:prstGeom>
        </p:spPr>
        <p:txBody>
          <a:bodyPr/>
          <a:lstStyle>
            <a:lvl1pPr marL="280988" indent="-280988"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cs typeface="+mn-cs"/>
              </a:defRPr>
            </a:lvl1pPr>
            <a:lvl2pPr marL="457200" indent="-234950" algn="l" rtl="0" eaLnBrk="1" fontAlgn="base" hangingPunct="1">
              <a:spcBef>
                <a:spcPct val="20000"/>
              </a:spcBef>
              <a:spcAft>
                <a:spcPct val="0"/>
              </a:spcAft>
              <a:buClr>
                <a:schemeClr val="tx2"/>
              </a:buClr>
              <a:buSzPct val="80000"/>
              <a:buFont typeface="Arial" charset="0"/>
              <a:buChar char="–"/>
              <a:defRPr sz="1800">
                <a:solidFill>
                  <a:schemeClr val="tx1"/>
                </a:solidFill>
                <a:latin typeface="+mn-lt"/>
                <a:cs typeface="+mn-cs"/>
              </a:defRPr>
            </a:lvl2pPr>
            <a:lvl3pPr marL="679450" indent="-222250" algn="l" rtl="0" eaLnBrk="1" fontAlgn="base" hangingPunct="1">
              <a:spcBef>
                <a:spcPct val="20000"/>
              </a:spcBef>
              <a:spcAft>
                <a:spcPct val="0"/>
              </a:spcAft>
              <a:buClr>
                <a:schemeClr val="tx2"/>
              </a:buClr>
              <a:buSzPct val="80000"/>
              <a:buFont typeface="Wingdings" pitchFamily="2" charset="2"/>
              <a:buChar char="§"/>
              <a:defRPr sz="1600">
                <a:solidFill>
                  <a:schemeClr val="tx1"/>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a:lstStyle>
          <a:p>
            <a:endParaRPr lang="en-US" kern="0" dirty="0"/>
          </a:p>
        </p:txBody>
      </p:sp>
      <p:pic>
        <p:nvPicPr>
          <p:cNvPr id="9" name="Picture 8">
            <a:extLst>
              <a:ext uri="{FF2B5EF4-FFF2-40B4-BE49-F238E27FC236}">
                <a16:creationId xmlns:a16="http://schemas.microsoft.com/office/drawing/2014/main" id="{464F496E-FFD6-406C-A71F-59EFB848C3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965" y="987172"/>
            <a:ext cx="6774071" cy="55660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
        <p:nvSpPr>
          <p:cNvPr id="3" name="Slide Number Placeholder 2">
            <a:extLst>
              <a:ext uri="{FF2B5EF4-FFF2-40B4-BE49-F238E27FC236}">
                <a16:creationId xmlns:a16="http://schemas.microsoft.com/office/drawing/2014/main" id="{300CCB14-3F82-4996-B5BA-2F41E73AFA7D}"/>
              </a:ext>
            </a:extLst>
          </p:cNvPr>
          <p:cNvSpPr>
            <a:spLocks noGrp="1"/>
          </p:cNvSpPr>
          <p:nvPr>
            <p:ph type="sldNum" sz="quarter" idx="10"/>
          </p:nvPr>
        </p:nvSpPr>
        <p:spPr/>
        <p:txBody>
          <a:bodyPr/>
          <a:lstStyle/>
          <a:p>
            <a:fld id="{D4325D4D-289E-48C1-B277-2BEB492A7D19}" type="slidenum">
              <a:rPr lang="en-US" smtClean="0"/>
              <a:pPr/>
              <a:t>20</a:t>
            </a:fld>
            <a:endParaRPr lang="en-US" dirty="0"/>
          </a:p>
        </p:txBody>
      </p:sp>
      <p:sp>
        <p:nvSpPr>
          <p:cNvPr id="4" name="Title 1">
            <a:extLst>
              <a:ext uri="{FF2B5EF4-FFF2-40B4-BE49-F238E27FC236}">
                <a16:creationId xmlns:a16="http://schemas.microsoft.com/office/drawing/2014/main" id="{B21DFAD2-33A6-4ABA-88C6-30ADC125D023}"/>
              </a:ext>
            </a:extLst>
          </p:cNvPr>
          <p:cNvSpPr txBox="1">
            <a:spLocks/>
          </p:cNvSpPr>
          <p:nvPr/>
        </p:nvSpPr>
        <p:spPr bwMode="auto">
          <a:xfrm>
            <a:off x="304800" y="4309855"/>
            <a:ext cx="6477000" cy="676687"/>
          </a:xfrm>
          <a:prstGeom prst="rect">
            <a:avLst/>
          </a:prstGeom>
          <a:noFill/>
          <a:ln w="9525" algn="ctr">
            <a:noFill/>
            <a:miter lim="800000"/>
            <a:headEnd/>
            <a:tailEnd/>
          </a:ln>
        </p:spPr>
        <p:txBody>
          <a:bodyPr vert="horz" wrap="square" lIns="182880" tIns="91440" rIns="182880" bIns="91440" numCol="1" anchor="ctr" anchorCtr="0" compatLnSpc="1">
            <a:prstTxWarp prst="textNoShape">
              <a:avLst/>
            </a:prstTxWarp>
          </a:bodyPr>
          <a:lstStyle>
            <a:lvl1pPr marL="0" algn="l" rtl="0" eaLnBrk="1" fontAlgn="base" hangingPunct="1">
              <a:lnSpc>
                <a:spcPct val="90000"/>
              </a:lnSpc>
              <a:spcBef>
                <a:spcPct val="0"/>
              </a:spcBef>
              <a:spcAft>
                <a:spcPct val="0"/>
              </a:spcAft>
              <a:defRPr sz="2800" b="1">
                <a:solidFill>
                  <a:schemeClr val="bg1"/>
                </a:solidFill>
                <a:latin typeface="Arial"/>
                <a:ea typeface="+mj-ea"/>
                <a:cs typeface="Arial"/>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a:lstStyle>
          <a:p>
            <a:pPr>
              <a:lnSpc>
                <a:spcPct val="150000"/>
              </a:lnSpc>
            </a:pPr>
            <a:r>
              <a:rPr lang="en-US" sz="2400" kern="0" dirty="0">
                <a:solidFill>
                  <a:schemeClr val="accent1">
                    <a:lumMod val="50000"/>
                  </a:schemeClr>
                </a:solidFill>
              </a:rPr>
              <a:t>Sarah Miller Frazer</a:t>
            </a:r>
          </a:p>
          <a:p>
            <a:pPr>
              <a:lnSpc>
                <a:spcPct val="150000"/>
              </a:lnSpc>
            </a:pPr>
            <a:r>
              <a:rPr lang="en-US" sz="2400" kern="0" dirty="0">
                <a:solidFill>
                  <a:schemeClr val="accent1">
                    <a:lumMod val="50000"/>
                  </a:schemeClr>
                </a:solidFill>
              </a:rPr>
              <a:t>MEL Specialist</a:t>
            </a:r>
          </a:p>
          <a:p>
            <a:pPr>
              <a:lnSpc>
                <a:spcPct val="150000"/>
              </a:lnSpc>
            </a:pPr>
            <a:r>
              <a:rPr lang="en-US" sz="2400" kern="0" dirty="0">
                <a:solidFill>
                  <a:schemeClr val="accent1">
                    <a:lumMod val="50000"/>
                  </a:schemeClr>
                </a:solidFill>
              </a:rPr>
              <a:t>sfrazer@rti.org</a:t>
            </a:r>
          </a:p>
        </p:txBody>
      </p:sp>
    </p:spTree>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7C22A-1CB7-4C72-9D52-9664E61F75D5}"/>
              </a:ext>
            </a:extLst>
          </p:cNvPr>
          <p:cNvSpPr>
            <a:spLocks noGrp="1"/>
          </p:cNvSpPr>
          <p:nvPr>
            <p:ph type="title"/>
          </p:nvPr>
        </p:nvSpPr>
        <p:spPr/>
        <p:txBody>
          <a:bodyPr/>
          <a:lstStyle/>
          <a:p>
            <a:r>
              <a:rPr lang="en-US" dirty="0"/>
              <a:t>Connect, Share, Leverage</a:t>
            </a:r>
          </a:p>
        </p:txBody>
      </p:sp>
      <p:sp>
        <p:nvSpPr>
          <p:cNvPr id="3" name="Slide Number Placeholder 2">
            <a:extLst>
              <a:ext uri="{FF2B5EF4-FFF2-40B4-BE49-F238E27FC236}">
                <a16:creationId xmlns:a16="http://schemas.microsoft.com/office/drawing/2014/main" id="{8BE0C2DE-5467-4B66-B785-D711978747B6}"/>
              </a:ext>
            </a:extLst>
          </p:cNvPr>
          <p:cNvSpPr>
            <a:spLocks noGrp="1"/>
          </p:cNvSpPr>
          <p:nvPr>
            <p:ph type="sldNum" sz="quarter" idx="10"/>
          </p:nvPr>
        </p:nvSpPr>
        <p:spPr/>
        <p:txBody>
          <a:bodyPr/>
          <a:lstStyle/>
          <a:p>
            <a:fld id="{D4325D4D-289E-48C1-B277-2BEB492A7D19}" type="slidenum">
              <a:rPr lang="en-US" smtClean="0"/>
              <a:pPr/>
              <a:t>3</a:t>
            </a:fld>
            <a:endParaRPr lang="en-US" dirty="0"/>
          </a:p>
        </p:txBody>
      </p:sp>
      <p:pic>
        <p:nvPicPr>
          <p:cNvPr id="4" name="Picture 2" descr="Image result for community of practice icon">
            <a:extLst>
              <a:ext uri="{FF2B5EF4-FFF2-40B4-BE49-F238E27FC236}">
                <a16:creationId xmlns:a16="http://schemas.microsoft.com/office/drawing/2014/main" id="{2C330E4C-8675-4BAB-A22E-5A476F49B7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4344" y="1288386"/>
            <a:ext cx="5675313" cy="4960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86020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1A89D-F067-4E1C-AD10-2CEFA80A73C7}"/>
              </a:ext>
            </a:extLst>
          </p:cNvPr>
          <p:cNvSpPr>
            <a:spLocks noGrp="1"/>
          </p:cNvSpPr>
          <p:nvPr>
            <p:ph type="title"/>
          </p:nvPr>
        </p:nvSpPr>
        <p:spPr/>
        <p:txBody>
          <a:bodyPr/>
          <a:lstStyle/>
          <a:p>
            <a:r>
              <a:rPr lang="en-US" dirty="0"/>
              <a:t>Bridging Silos</a:t>
            </a:r>
          </a:p>
        </p:txBody>
      </p:sp>
      <p:sp>
        <p:nvSpPr>
          <p:cNvPr id="3" name="Slide Number Placeholder 2">
            <a:extLst>
              <a:ext uri="{FF2B5EF4-FFF2-40B4-BE49-F238E27FC236}">
                <a16:creationId xmlns:a16="http://schemas.microsoft.com/office/drawing/2014/main" id="{27A9AAE6-FB4A-4F93-A565-7C3489BF64B3}"/>
              </a:ext>
            </a:extLst>
          </p:cNvPr>
          <p:cNvSpPr>
            <a:spLocks noGrp="1"/>
          </p:cNvSpPr>
          <p:nvPr>
            <p:ph type="sldNum" sz="quarter" idx="10"/>
          </p:nvPr>
        </p:nvSpPr>
        <p:spPr/>
        <p:txBody>
          <a:bodyPr/>
          <a:lstStyle/>
          <a:p>
            <a:fld id="{D4325D4D-289E-48C1-B277-2BEB492A7D19}" type="slidenum">
              <a:rPr lang="en-US" smtClean="0"/>
              <a:pPr/>
              <a:t>4</a:t>
            </a:fld>
            <a:endParaRPr lang="en-US" dirty="0"/>
          </a:p>
        </p:txBody>
      </p:sp>
      <p:pic>
        <p:nvPicPr>
          <p:cNvPr id="4" name="Picture 2" descr="bust silos">
            <a:extLst>
              <a:ext uri="{FF2B5EF4-FFF2-40B4-BE49-F238E27FC236}">
                <a16:creationId xmlns:a16="http://schemas.microsoft.com/office/drawing/2014/main" id="{DCA70031-8F56-4EEF-B94D-109F0ABE77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840651"/>
            <a:ext cx="5791200" cy="4980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792461"/>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E7272-58A1-48F8-9C7D-6268A65F5781}"/>
              </a:ext>
            </a:extLst>
          </p:cNvPr>
          <p:cNvSpPr>
            <a:spLocks noGrp="1"/>
          </p:cNvSpPr>
          <p:nvPr>
            <p:ph type="title"/>
          </p:nvPr>
        </p:nvSpPr>
        <p:spPr/>
        <p:txBody>
          <a:bodyPr/>
          <a:lstStyle/>
          <a:p>
            <a:r>
              <a:rPr lang="en-US" dirty="0"/>
              <a:t>Community of Practice</a:t>
            </a:r>
          </a:p>
        </p:txBody>
      </p:sp>
      <p:sp>
        <p:nvSpPr>
          <p:cNvPr id="3" name="Slide Number Placeholder 2">
            <a:extLst>
              <a:ext uri="{FF2B5EF4-FFF2-40B4-BE49-F238E27FC236}">
                <a16:creationId xmlns:a16="http://schemas.microsoft.com/office/drawing/2014/main" id="{9A8E20AD-9502-43BB-BF7F-6C4979E320B0}"/>
              </a:ext>
            </a:extLst>
          </p:cNvPr>
          <p:cNvSpPr>
            <a:spLocks noGrp="1"/>
          </p:cNvSpPr>
          <p:nvPr>
            <p:ph type="sldNum" sz="quarter" idx="10"/>
          </p:nvPr>
        </p:nvSpPr>
        <p:spPr/>
        <p:txBody>
          <a:bodyPr/>
          <a:lstStyle/>
          <a:p>
            <a:fld id="{D4325D4D-289E-48C1-B277-2BEB492A7D19}" type="slidenum">
              <a:rPr lang="en-US" smtClean="0"/>
              <a:pPr/>
              <a:t>5</a:t>
            </a:fld>
            <a:endParaRPr lang="en-US" dirty="0"/>
          </a:p>
        </p:txBody>
      </p:sp>
      <p:pic>
        <p:nvPicPr>
          <p:cNvPr id="4" name="Picture 3">
            <a:extLst>
              <a:ext uri="{FF2B5EF4-FFF2-40B4-BE49-F238E27FC236}">
                <a16:creationId xmlns:a16="http://schemas.microsoft.com/office/drawing/2014/main" id="{3C10A1A3-78A1-4363-ACAB-220E510F71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708200"/>
            <a:ext cx="7772400" cy="5825121"/>
          </a:xfrm>
          <a:prstGeom prst="rect">
            <a:avLst/>
          </a:prstGeom>
        </p:spPr>
      </p:pic>
    </p:spTree>
    <p:extLst>
      <p:ext uri="{BB962C8B-B14F-4D97-AF65-F5344CB8AC3E}">
        <p14:creationId xmlns:p14="http://schemas.microsoft.com/office/powerpoint/2010/main" val="2676525236"/>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7775BD-3877-4F52-B33C-0ADD11052EA2}"/>
              </a:ext>
            </a:extLst>
          </p:cNvPr>
          <p:cNvSpPr>
            <a:spLocks noGrp="1"/>
          </p:cNvSpPr>
          <p:nvPr>
            <p:ph type="title"/>
          </p:nvPr>
        </p:nvSpPr>
        <p:spPr/>
        <p:txBody>
          <a:bodyPr/>
          <a:lstStyle/>
          <a:p>
            <a:r>
              <a:rPr lang="en-US" dirty="0"/>
              <a:t>RTI’s MERLA Cycle</a:t>
            </a:r>
          </a:p>
        </p:txBody>
      </p:sp>
      <p:sp>
        <p:nvSpPr>
          <p:cNvPr id="2" name="Slide Number Placeholder 1">
            <a:extLst>
              <a:ext uri="{FF2B5EF4-FFF2-40B4-BE49-F238E27FC236}">
                <a16:creationId xmlns:a16="http://schemas.microsoft.com/office/drawing/2014/main" id="{2ADD486C-FF99-414F-B766-0D26E36930B7}"/>
              </a:ext>
            </a:extLst>
          </p:cNvPr>
          <p:cNvSpPr>
            <a:spLocks noGrp="1"/>
          </p:cNvSpPr>
          <p:nvPr>
            <p:ph type="sldNum" sz="quarter" idx="10"/>
          </p:nvPr>
        </p:nvSpPr>
        <p:spPr/>
        <p:txBody>
          <a:bodyPr/>
          <a:lstStyle/>
          <a:p>
            <a:fld id="{D4325D4D-289E-48C1-B277-2BEB492A7D19}" type="slidenum">
              <a:rPr lang="en-US" smtClean="0"/>
              <a:pPr/>
              <a:t>6</a:t>
            </a:fld>
            <a:endParaRPr lang="en-US" dirty="0"/>
          </a:p>
        </p:txBody>
      </p:sp>
      <p:pic>
        <p:nvPicPr>
          <p:cNvPr id="4" name="Picture 3">
            <a:extLst>
              <a:ext uri="{FF2B5EF4-FFF2-40B4-BE49-F238E27FC236}">
                <a16:creationId xmlns:a16="http://schemas.microsoft.com/office/drawing/2014/main" id="{D94ED562-078F-480D-90AA-8AD6117DF5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16056" y="637695"/>
            <a:ext cx="5911889" cy="6069892"/>
          </a:xfrm>
          <a:prstGeom prst="rect">
            <a:avLst/>
          </a:prstGeom>
        </p:spPr>
      </p:pic>
    </p:spTree>
    <p:extLst>
      <p:ext uri="{BB962C8B-B14F-4D97-AF65-F5344CB8AC3E}">
        <p14:creationId xmlns:p14="http://schemas.microsoft.com/office/powerpoint/2010/main" val="4006779796"/>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D2AA7-1599-4234-9921-F11E0B5AB6DA}"/>
              </a:ext>
            </a:extLst>
          </p:cNvPr>
          <p:cNvSpPr>
            <a:spLocks noGrp="1"/>
          </p:cNvSpPr>
          <p:nvPr>
            <p:ph type="title"/>
          </p:nvPr>
        </p:nvSpPr>
        <p:spPr/>
        <p:txBody>
          <a:bodyPr/>
          <a:lstStyle/>
          <a:p>
            <a:r>
              <a:rPr lang="en-US" dirty="0"/>
              <a:t>Leadership Support </a:t>
            </a:r>
          </a:p>
        </p:txBody>
      </p:sp>
      <p:sp>
        <p:nvSpPr>
          <p:cNvPr id="4" name="Slide Number Placeholder 3">
            <a:extLst>
              <a:ext uri="{FF2B5EF4-FFF2-40B4-BE49-F238E27FC236}">
                <a16:creationId xmlns:a16="http://schemas.microsoft.com/office/drawing/2014/main" id="{B0E2A11C-AEA3-460D-8D80-8C95667DBFCB}"/>
              </a:ext>
            </a:extLst>
          </p:cNvPr>
          <p:cNvSpPr>
            <a:spLocks noGrp="1"/>
          </p:cNvSpPr>
          <p:nvPr>
            <p:ph type="sldNum" sz="quarter" idx="10"/>
          </p:nvPr>
        </p:nvSpPr>
        <p:spPr/>
        <p:txBody>
          <a:bodyPr/>
          <a:lstStyle/>
          <a:p>
            <a:fld id="{D4325D4D-289E-48C1-B277-2BEB492A7D19}" type="slidenum">
              <a:rPr lang="en-US" smtClean="0"/>
              <a:pPr/>
              <a:t>7</a:t>
            </a:fld>
            <a:endParaRPr lang="en-US" dirty="0"/>
          </a:p>
        </p:txBody>
      </p:sp>
      <p:pic>
        <p:nvPicPr>
          <p:cNvPr id="5" name="Picture 4">
            <a:extLst>
              <a:ext uri="{FF2B5EF4-FFF2-40B4-BE49-F238E27FC236}">
                <a16:creationId xmlns:a16="http://schemas.microsoft.com/office/drawing/2014/main" id="{A0637FC5-2EF6-4B14-A0C3-3E65BB4E41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914400"/>
            <a:ext cx="5524500" cy="5524500"/>
          </a:xfrm>
          <a:prstGeom prst="rect">
            <a:avLst/>
          </a:prstGeom>
        </p:spPr>
      </p:pic>
    </p:spTree>
    <p:extLst>
      <p:ext uri="{BB962C8B-B14F-4D97-AF65-F5344CB8AC3E}">
        <p14:creationId xmlns:p14="http://schemas.microsoft.com/office/powerpoint/2010/main" val="1231116535"/>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92E48-387E-4F47-AEB9-5434C8E2D3D9}"/>
              </a:ext>
            </a:extLst>
          </p:cNvPr>
          <p:cNvSpPr>
            <a:spLocks noGrp="1"/>
          </p:cNvSpPr>
          <p:nvPr>
            <p:ph type="title"/>
          </p:nvPr>
        </p:nvSpPr>
        <p:spPr/>
        <p:txBody>
          <a:bodyPr/>
          <a:lstStyle/>
          <a:p>
            <a:r>
              <a:rPr lang="en-US" dirty="0"/>
              <a:t>Inaugural year activities </a:t>
            </a:r>
          </a:p>
        </p:txBody>
      </p:sp>
      <p:pic>
        <p:nvPicPr>
          <p:cNvPr id="5" name="Content Placeholder 4">
            <a:extLst>
              <a:ext uri="{FF2B5EF4-FFF2-40B4-BE49-F238E27FC236}">
                <a16:creationId xmlns:a16="http://schemas.microsoft.com/office/drawing/2014/main" id="{03ECDF38-C051-4FB2-B2EA-E587005A292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71663" y="1214723"/>
            <a:ext cx="5400675" cy="4428554"/>
          </a:xfrm>
          <a:prstGeom prst="rect">
            <a:avLst/>
          </a:prstGeom>
        </p:spPr>
      </p:pic>
      <p:sp>
        <p:nvSpPr>
          <p:cNvPr id="4" name="Slide Number Placeholder 3">
            <a:extLst>
              <a:ext uri="{FF2B5EF4-FFF2-40B4-BE49-F238E27FC236}">
                <a16:creationId xmlns:a16="http://schemas.microsoft.com/office/drawing/2014/main" id="{E6771DEC-0F82-419B-ACB8-099E63A6B9C2}"/>
              </a:ext>
            </a:extLst>
          </p:cNvPr>
          <p:cNvSpPr>
            <a:spLocks noGrp="1"/>
          </p:cNvSpPr>
          <p:nvPr>
            <p:ph type="sldNum" sz="quarter" idx="10"/>
          </p:nvPr>
        </p:nvSpPr>
        <p:spPr/>
        <p:txBody>
          <a:bodyPr/>
          <a:lstStyle/>
          <a:p>
            <a:fld id="{D4325D4D-289E-48C1-B277-2BEB492A7D19}" type="slidenum">
              <a:rPr lang="en-US" smtClean="0"/>
              <a:pPr/>
              <a:t>8</a:t>
            </a:fld>
            <a:endParaRPr lang="en-US" dirty="0"/>
          </a:p>
        </p:txBody>
      </p:sp>
    </p:spTree>
    <p:extLst>
      <p:ext uri="{BB962C8B-B14F-4D97-AF65-F5344CB8AC3E}">
        <p14:creationId xmlns:p14="http://schemas.microsoft.com/office/powerpoint/2010/main" val="2225990867"/>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Core members across divisions</a:t>
            </a:r>
          </a:p>
        </p:txBody>
      </p:sp>
      <p:pic>
        <p:nvPicPr>
          <p:cNvPr id="9" name="Content Placeholder 8" descr="A group of people posing for the camera&#10;&#10;Description generated with very high confidence">
            <a:extLst>
              <a:ext uri="{FF2B5EF4-FFF2-40B4-BE49-F238E27FC236}">
                <a16:creationId xmlns:a16="http://schemas.microsoft.com/office/drawing/2014/main" id="{DAD1C04E-C850-4A73-BBE4-8DBC44EA8F5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 y="1066800"/>
            <a:ext cx="7050617" cy="5287963"/>
          </a:xfrm>
          <a:prstGeom prst="rect">
            <a:avLst/>
          </a:prstGeom>
          <a:solidFill>
            <a:srgbClr val="FFFFFF">
              <a:shade val="85000"/>
            </a:srgbClr>
          </a:solidFill>
          <a:ln w="190500" cap="rnd">
            <a:solidFill>
              <a:srgbClr val="04294A"/>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Slide Number Placeholder 2">
            <a:extLst>
              <a:ext uri="{FF2B5EF4-FFF2-40B4-BE49-F238E27FC236}">
                <a16:creationId xmlns:a16="http://schemas.microsoft.com/office/drawing/2014/main" id="{0BABC3A4-957A-4FCD-8DBD-030B9E7FA4F8}"/>
              </a:ext>
            </a:extLst>
          </p:cNvPr>
          <p:cNvSpPr>
            <a:spLocks noGrp="1"/>
          </p:cNvSpPr>
          <p:nvPr>
            <p:ph type="sldNum" sz="quarter" idx="10"/>
          </p:nvPr>
        </p:nvSpPr>
        <p:spPr/>
        <p:txBody>
          <a:bodyPr/>
          <a:lstStyle/>
          <a:p>
            <a:fld id="{D4325D4D-289E-48C1-B277-2BEB492A7D19}" type="slidenum">
              <a:rPr lang="en-US" smtClean="0"/>
              <a:pPr/>
              <a:t>9</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theme/theme1.xml><?xml version="1.0" encoding="utf-8"?>
<a:theme xmlns:a="http://schemas.openxmlformats.org/drawingml/2006/main" name="1_RTI Corporate">
  <a:themeElements>
    <a:clrScheme name="RTI Theme Colors">
      <a:dk1>
        <a:srgbClr val="000000"/>
      </a:dk1>
      <a:lt1>
        <a:srgbClr val="FFFFFF"/>
      </a:lt1>
      <a:dk2>
        <a:srgbClr val="000000"/>
      </a:dk2>
      <a:lt2>
        <a:srgbClr val="808080"/>
      </a:lt2>
      <a:accent1>
        <a:srgbClr val="085295"/>
      </a:accent1>
      <a:accent2>
        <a:srgbClr val="D06F1A"/>
      </a:accent2>
      <a:accent3>
        <a:srgbClr val="B1953A"/>
      </a:accent3>
      <a:accent4>
        <a:srgbClr val="FFC525"/>
      </a:accent4>
      <a:accent5>
        <a:srgbClr val="5D9732"/>
      </a:accent5>
      <a:accent6>
        <a:srgbClr val="4F2683"/>
      </a:accent6>
      <a:hlink>
        <a:srgbClr val="0045C7"/>
      </a:hlink>
      <a:folHlink>
        <a:srgbClr val="5D6EC9"/>
      </a:folHlink>
    </a:clrScheme>
    <a:fontScheme name="Custom Design">
      <a:majorFont>
        <a:latin typeface="Arial Narrow"/>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5 RTI Template_eaj.potx" id="{F36C9CB5-03DD-49DE-A2E1-ECD0688EE6F0}" vid="{2E05CADE-BD4F-44D0-94ED-F5F5804852F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2015_RTI_Standard_Template</Template>
  <TotalTime>807</TotalTime>
  <Words>1149</Words>
  <Application>Microsoft Office PowerPoint</Application>
  <PresentationFormat>On-screen Show (4:3)</PresentationFormat>
  <Paragraphs>139</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 Narrow</vt:lpstr>
      <vt:lpstr>Wingdings</vt:lpstr>
      <vt:lpstr>ヒラギノ角ゴ Pro W3</vt:lpstr>
      <vt:lpstr>1_RTI Corporate</vt:lpstr>
      <vt:lpstr>Learning loves company</vt:lpstr>
      <vt:lpstr>That feeling when </vt:lpstr>
      <vt:lpstr>Connect, Share, Leverage</vt:lpstr>
      <vt:lpstr>Bridging Silos</vt:lpstr>
      <vt:lpstr>Community of Practice</vt:lpstr>
      <vt:lpstr>RTI’s MERLA Cycle</vt:lpstr>
      <vt:lpstr>Leadership Support </vt:lpstr>
      <vt:lpstr>Inaugural year activities </vt:lpstr>
      <vt:lpstr>Core members across divisions</vt:lpstr>
      <vt:lpstr>Internal Trainings for RTI Staff</vt:lpstr>
      <vt:lpstr>Internal Resources for RTI Staff</vt:lpstr>
      <vt:lpstr>Leverage Experience across Projects</vt:lpstr>
      <vt:lpstr>Learning events </vt:lpstr>
      <vt:lpstr>External Communication</vt:lpstr>
      <vt:lpstr>The way forward</vt:lpstr>
      <vt:lpstr>Challenges</vt:lpstr>
      <vt:lpstr>Challenges</vt:lpstr>
      <vt:lpstr>Challenges</vt:lpstr>
      <vt:lpstr>Do you have a community of practice?</vt:lpstr>
      <vt:lpstr>Thank you!</vt:lpstr>
    </vt:vector>
  </TitlesOfParts>
  <Company>RTI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Frazer, Sarah</dc:creator>
  <cp:lastModifiedBy>Frazer, Sarah</cp:lastModifiedBy>
  <cp:revision>18</cp:revision>
  <dcterms:created xsi:type="dcterms:W3CDTF">2016-09-12T18:38:31Z</dcterms:created>
  <dcterms:modified xsi:type="dcterms:W3CDTF">2018-10-29T20:14:21Z</dcterms:modified>
</cp:coreProperties>
</file>