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9"/>
  </p:notesMasterIdLst>
  <p:sldIdLst>
    <p:sldId id="256" r:id="rId2"/>
    <p:sldId id="268" r:id="rId3"/>
    <p:sldId id="269" r:id="rId4"/>
    <p:sldId id="274" r:id="rId5"/>
    <p:sldId id="257" r:id="rId6"/>
    <p:sldId id="286" r:id="rId7"/>
    <p:sldId id="261" r:id="rId8"/>
    <p:sldId id="276" r:id="rId9"/>
    <p:sldId id="278" r:id="rId10"/>
    <p:sldId id="277" r:id="rId11"/>
    <p:sldId id="305" r:id="rId12"/>
    <p:sldId id="279" r:id="rId13"/>
    <p:sldId id="280" r:id="rId14"/>
    <p:sldId id="287" r:id="rId15"/>
    <p:sldId id="289" r:id="rId16"/>
    <p:sldId id="291" r:id="rId17"/>
    <p:sldId id="293" r:id="rId18"/>
    <p:sldId id="281" r:id="rId19"/>
    <p:sldId id="292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04" r:id="rId35"/>
    <p:sldId id="306" r:id="rId36"/>
    <p:sldId id="309" r:id="rId37"/>
    <p:sldId id="310" r:id="rId38"/>
    <p:sldId id="307" r:id="rId39"/>
    <p:sldId id="308" r:id="rId40"/>
    <p:sldId id="325" r:id="rId41"/>
    <p:sldId id="300" r:id="rId42"/>
    <p:sldId id="335" r:id="rId43"/>
    <p:sldId id="336" r:id="rId44"/>
    <p:sldId id="337" r:id="rId45"/>
    <p:sldId id="334" r:id="rId46"/>
    <p:sldId id="303" r:id="rId47"/>
    <p:sldId id="271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66166" autoAdjust="0"/>
  </p:normalViewPr>
  <p:slideViewPr>
    <p:cSldViewPr>
      <p:cViewPr varScale="1">
        <p:scale>
          <a:sx n="51" d="100"/>
          <a:sy n="51" d="100"/>
        </p:scale>
        <p:origin x="104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7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9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CAD417-F2AC-469E-AE08-B7F575011987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C202015-8066-42CB-96CA-F4AF444226A4}">
      <dgm:prSet phldrT="[Text]" custT="1"/>
      <dgm:spPr/>
      <dgm:t>
        <a:bodyPr/>
        <a:lstStyle/>
        <a:p>
          <a:pPr algn="ctr">
            <a:lnSpc>
              <a:spcPct val="90000"/>
            </a:lnSpc>
            <a:spcAft>
              <a:spcPct val="35000"/>
            </a:spcAft>
          </a:pPr>
          <a:r>
            <a:rPr lang="en-US" sz="2000" b="1" dirty="0" smtClean="0"/>
            <a:t>1 School District</a:t>
          </a:r>
        </a:p>
        <a:p>
          <a:pPr algn="ctr">
            <a:lnSpc>
              <a:spcPct val="100000"/>
            </a:lnSpc>
            <a:spcAft>
              <a:spcPts val="600"/>
            </a:spcAft>
          </a:pPr>
          <a:r>
            <a:rPr lang="en-US" sz="2000" dirty="0" smtClean="0"/>
            <a:t>9,526 students</a:t>
          </a:r>
        </a:p>
        <a:p>
          <a:pPr algn="ctr">
            <a:lnSpc>
              <a:spcPct val="100000"/>
            </a:lnSpc>
            <a:spcAft>
              <a:spcPts val="600"/>
            </a:spcAft>
          </a:pPr>
          <a:r>
            <a:rPr lang="en-US" sz="2000" dirty="0" smtClean="0"/>
            <a:t>616 teachers</a:t>
          </a:r>
        </a:p>
        <a:p>
          <a:pPr algn="ctr">
            <a:lnSpc>
              <a:spcPct val="100000"/>
            </a:lnSpc>
            <a:spcAft>
              <a:spcPts val="600"/>
            </a:spcAft>
          </a:pPr>
          <a:endParaRPr lang="en-US" sz="2000" dirty="0" smtClean="0"/>
        </a:p>
        <a:p>
          <a:pPr algn="l">
            <a:lnSpc>
              <a:spcPct val="100000"/>
            </a:lnSpc>
            <a:spcAft>
              <a:spcPts val="600"/>
            </a:spcAft>
          </a:pPr>
          <a:r>
            <a:rPr lang="en-US" sz="2000" dirty="0" smtClean="0"/>
            <a:t>-9 middle schools</a:t>
          </a:r>
        </a:p>
        <a:p>
          <a:pPr algn="l">
            <a:lnSpc>
              <a:spcPct val="100000"/>
            </a:lnSpc>
            <a:spcAft>
              <a:spcPts val="600"/>
            </a:spcAft>
          </a:pPr>
          <a:r>
            <a:rPr lang="en-US" sz="2000" dirty="0" smtClean="0"/>
            <a:t>-4 high schools</a:t>
          </a:r>
        </a:p>
        <a:p>
          <a:pPr algn="l">
            <a:lnSpc>
              <a:spcPct val="100000"/>
            </a:lnSpc>
            <a:spcAft>
              <a:spcPts val="600"/>
            </a:spcAft>
          </a:pPr>
          <a:r>
            <a:rPr lang="en-US" sz="2000" dirty="0" smtClean="0"/>
            <a:t>-2 alternative schools</a:t>
          </a:r>
        </a:p>
      </dgm:t>
    </dgm:pt>
    <dgm:pt modelId="{FDA65E04-1845-4A5F-91DC-3522DAA2478F}" type="parTrans" cxnId="{E6FDA41E-D3F1-4C5E-88DA-DE5FAFB9A262}">
      <dgm:prSet/>
      <dgm:spPr/>
      <dgm:t>
        <a:bodyPr/>
        <a:lstStyle/>
        <a:p>
          <a:endParaRPr lang="en-US" sz="2000"/>
        </a:p>
      </dgm:t>
    </dgm:pt>
    <dgm:pt modelId="{246B4F51-8C2A-4213-A8B1-2D643B25A61C}" type="sibTrans" cxnId="{E6FDA41E-D3F1-4C5E-88DA-DE5FAFB9A262}">
      <dgm:prSet/>
      <dgm:spPr/>
      <dgm:t>
        <a:bodyPr/>
        <a:lstStyle/>
        <a:p>
          <a:endParaRPr lang="en-US" sz="2000"/>
        </a:p>
      </dgm:t>
    </dgm:pt>
    <dgm:pt modelId="{9EB77DC9-FE09-4C5E-9250-2BCA1A66A5EE}">
      <dgm:prSet phldrT="[Text]" custT="1"/>
      <dgm:spPr/>
      <dgm:t>
        <a:bodyPr/>
        <a:lstStyle/>
        <a:p>
          <a:r>
            <a:rPr lang="en-US" sz="2000" dirty="0" smtClean="0"/>
            <a:t>Individualized Student Learning</a:t>
          </a:r>
          <a:endParaRPr lang="en-US" sz="2000" dirty="0"/>
        </a:p>
      </dgm:t>
    </dgm:pt>
    <dgm:pt modelId="{B45C60E3-6910-4939-8877-B77AFB1921D7}" type="parTrans" cxnId="{61740AE3-A1C8-4525-912E-4ECD3AE8C5D2}">
      <dgm:prSet custT="1"/>
      <dgm:spPr/>
      <dgm:t>
        <a:bodyPr/>
        <a:lstStyle/>
        <a:p>
          <a:endParaRPr lang="en-US" sz="2000"/>
        </a:p>
      </dgm:t>
    </dgm:pt>
    <dgm:pt modelId="{8301D210-5FFF-4230-AEAC-0A8E35333DFD}" type="sibTrans" cxnId="{61740AE3-A1C8-4525-912E-4ECD3AE8C5D2}">
      <dgm:prSet/>
      <dgm:spPr/>
      <dgm:t>
        <a:bodyPr/>
        <a:lstStyle/>
        <a:p>
          <a:endParaRPr lang="en-US" sz="2000"/>
        </a:p>
      </dgm:t>
    </dgm:pt>
    <dgm:pt modelId="{E6CB2A11-FB88-42B5-A874-30290095BEE7}">
      <dgm:prSet phldrT="[Text]" custT="1"/>
      <dgm:spPr/>
      <dgm:t>
        <a:bodyPr/>
        <a:lstStyle/>
        <a:p>
          <a:r>
            <a:rPr lang="en-US" sz="2000" dirty="0" smtClean="0"/>
            <a:t>Student Transition Activities</a:t>
          </a:r>
          <a:endParaRPr lang="en-US" sz="2000" dirty="0"/>
        </a:p>
      </dgm:t>
    </dgm:pt>
    <dgm:pt modelId="{23F70B2E-E7F9-414E-8511-71EECB0DAED7}" type="parTrans" cxnId="{08E478E5-2B66-4552-896C-7497C1A4BAA4}">
      <dgm:prSet custT="1"/>
      <dgm:spPr/>
      <dgm:t>
        <a:bodyPr/>
        <a:lstStyle/>
        <a:p>
          <a:endParaRPr lang="en-US" sz="2000"/>
        </a:p>
      </dgm:t>
    </dgm:pt>
    <dgm:pt modelId="{30A1C823-E0CB-4085-8CA8-F9A4D49B8BB7}" type="sibTrans" cxnId="{08E478E5-2B66-4552-896C-7497C1A4BAA4}">
      <dgm:prSet/>
      <dgm:spPr/>
      <dgm:t>
        <a:bodyPr/>
        <a:lstStyle/>
        <a:p>
          <a:endParaRPr lang="en-US" sz="2000"/>
        </a:p>
      </dgm:t>
    </dgm:pt>
    <dgm:pt modelId="{C1D25740-4709-4236-BB1E-1515C60284E4}">
      <dgm:prSet custT="1"/>
      <dgm:spPr>
        <a:solidFill>
          <a:schemeClr val="accent1"/>
        </a:solidFill>
      </dgm:spPr>
      <dgm:t>
        <a:bodyPr/>
        <a:lstStyle/>
        <a:p>
          <a:pPr algn="ctr"/>
          <a:r>
            <a:rPr lang="en-US" sz="2000" dirty="0" smtClean="0"/>
            <a:t> Blended Learning Implementation</a:t>
          </a:r>
          <a:endParaRPr lang="en-US" sz="2000" dirty="0"/>
        </a:p>
      </dgm:t>
    </dgm:pt>
    <dgm:pt modelId="{6940F475-B325-400F-9049-20C73E78B8C9}" type="parTrans" cxnId="{A7727778-C25D-4C90-A88B-3E0193D266E5}">
      <dgm:prSet custT="1"/>
      <dgm:spPr/>
      <dgm:t>
        <a:bodyPr/>
        <a:lstStyle/>
        <a:p>
          <a:endParaRPr lang="en-US" sz="2000"/>
        </a:p>
      </dgm:t>
    </dgm:pt>
    <dgm:pt modelId="{B9D45F1B-5299-4958-9536-A378DEB08420}" type="sibTrans" cxnId="{A7727778-C25D-4C90-A88B-3E0193D266E5}">
      <dgm:prSet/>
      <dgm:spPr/>
      <dgm:t>
        <a:bodyPr/>
        <a:lstStyle/>
        <a:p>
          <a:endParaRPr lang="en-US" sz="2000"/>
        </a:p>
      </dgm:t>
    </dgm:pt>
    <dgm:pt modelId="{13EA360F-D9B9-46C1-BC42-BB439F14EFBB}">
      <dgm:prSet custT="1"/>
      <dgm:spPr>
        <a:solidFill>
          <a:schemeClr val="accent1"/>
        </a:solidFill>
      </dgm:spPr>
      <dgm:t>
        <a:bodyPr/>
        <a:lstStyle/>
        <a:p>
          <a:pPr algn="ctr"/>
          <a:r>
            <a:rPr lang="en-US" sz="2000" dirty="0" smtClean="0"/>
            <a:t>Student College and Career Readiness</a:t>
          </a:r>
          <a:endParaRPr lang="en-US" sz="2000" dirty="0"/>
        </a:p>
      </dgm:t>
    </dgm:pt>
    <dgm:pt modelId="{688BEBF0-0EA9-4F82-AA9E-55D448532909}" type="parTrans" cxnId="{2BC0AD7E-59CC-45C2-B1C1-D25C09F6E958}">
      <dgm:prSet custT="1"/>
      <dgm:spPr/>
      <dgm:t>
        <a:bodyPr/>
        <a:lstStyle/>
        <a:p>
          <a:endParaRPr lang="en-US" sz="2000"/>
        </a:p>
      </dgm:t>
    </dgm:pt>
    <dgm:pt modelId="{3E6D9816-8F5C-4A53-9811-0C4DDA191CF5}" type="sibTrans" cxnId="{2BC0AD7E-59CC-45C2-B1C1-D25C09F6E958}">
      <dgm:prSet/>
      <dgm:spPr/>
      <dgm:t>
        <a:bodyPr/>
        <a:lstStyle/>
        <a:p>
          <a:endParaRPr lang="en-US" sz="2000"/>
        </a:p>
      </dgm:t>
    </dgm:pt>
    <dgm:pt modelId="{ABBE1E4D-0BD3-418F-B1EA-C6AAD266FAB0}">
      <dgm:prSet custT="1"/>
      <dgm:spPr/>
      <dgm:t>
        <a:bodyPr/>
        <a:lstStyle/>
        <a:p>
          <a:r>
            <a:rPr lang="en-US" sz="2000" dirty="0" smtClean="0"/>
            <a:t>Professional Development</a:t>
          </a:r>
          <a:endParaRPr lang="en-US" sz="2000" dirty="0"/>
        </a:p>
      </dgm:t>
    </dgm:pt>
    <dgm:pt modelId="{0EEC07F3-2B4C-42B8-9170-4CE25660EFD3}" type="parTrans" cxnId="{06CD85BC-6F5B-41FD-9D72-EBB800F3E181}">
      <dgm:prSet custT="1"/>
      <dgm:spPr/>
      <dgm:t>
        <a:bodyPr/>
        <a:lstStyle/>
        <a:p>
          <a:endParaRPr lang="en-US" sz="2000"/>
        </a:p>
      </dgm:t>
    </dgm:pt>
    <dgm:pt modelId="{B9BAFE49-F40F-41FF-9418-C89788AEEDF0}" type="sibTrans" cxnId="{06CD85BC-6F5B-41FD-9D72-EBB800F3E181}">
      <dgm:prSet/>
      <dgm:spPr/>
      <dgm:t>
        <a:bodyPr/>
        <a:lstStyle/>
        <a:p>
          <a:endParaRPr lang="en-US" sz="2000"/>
        </a:p>
      </dgm:t>
    </dgm:pt>
    <dgm:pt modelId="{27E5DC55-E5EB-4D72-A0E0-BD93B34014DE}">
      <dgm:prSet custT="1"/>
      <dgm:spPr/>
      <dgm:t>
        <a:bodyPr/>
        <a:lstStyle/>
        <a:p>
          <a:r>
            <a:rPr lang="en-US" sz="2000" dirty="0" smtClean="0"/>
            <a:t>Data Driven Decision Making</a:t>
          </a:r>
          <a:endParaRPr lang="en-US" sz="2000" dirty="0"/>
        </a:p>
      </dgm:t>
    </dgm:pt>
    <dgm:pt modelId="{3E567037-92FB-42F3-8167-84B652F2A71C}" type="parTrans" cxnId="{9BC52C68-074A-49EC-AB46-A83491D861CD}">
      <dgm:prSet custT="1"/>
      <dgm:spPr/>
      <dgm:t>
        <a:bodyPr/>
        <a:lstStyle/>
        <a:p>
          <a:endParaRPr lang="en-US" sz="2000"/>
        </a:p>
      </dgm:t>
    </dgm:pt>
    <dgm:pt modelId="{66C26D44-57E9-4486-A5F0-0845BB5EA721}" type="sibTrans" cxnId="{9BC52C68-074A-49EC-AB46-A83491D861CD}">
      <dgm:prSet/>
      <dgm:spPr/>
      <dgm:t>
        <a:bodyPr/>
        <a:lstStyle/>
        <a:p>
          <a:endParaRPr lang="en-US" sz="2000"/>
        </a:p>
      </dgm:t>
    </dgm:pt>
    <dgm:pt modelId="{E32C684A-C70D-4C2D-A04D-86C6568B0A8C}">
      <dgm:prSet custT="1"/>
      <dgm:spPr>
        <a:solidFill>
          <a:schemeClr val="accent1"/>
        </a:solidFill>
      </dgm:spPr>
      <dgm:t>
        <a:bodyPr/>
        <a:lstStyle/>
        <a:p>
          <a:pPr algn="ctr"/>
          <a:r>
            <a:rPr lang="en-US" sz="2000" dirty="0" smtClean="0"/>
            <a:t>Teacher Effectiveness</a:t>
          </a:r>
          <a:endParaRPr lang="en-US" sz="2000" dirty="0"/>
        </a:p>
      </dgm:t>
    </dgm:pt>
    <dgm:pt modelId="{1BDB6E64-C626-4833-A70D-648547C51343}" type="parTrans" cxnId="{0A23F050-9477-4EA2-83BB-841522F33551}">
      <dgm:prSet custT="1"/>
      <dgm:spPr/>
      <dgm:t>
        <a:bodyPr/>
        <a:lstStyle/>
        <a:p>
          <a:endParaRPr lang="en-US" sz="2000"/>
        </a:p>
      </dgm:t>
    </dgm:pt>
    <dgm:pt modelId="{3754F534-76A6-475C-AF0E-25E294AF7C6B}" type="sibTrans" cxnId="{0A23F050-9477-4EA2-83BB-841522F33551}">
      <dgm:prSet/>
      <dgm:spPr/>
      <dgm:t>
        <a:bodyPr/>
        <a:lstStyle/>
        <a:p>
          <a:endParaRPr lang="en-US" sz="2000"/>
        </a:p>
      </dgm:t>
    </dgm:pt>
    <dgm:pt modelId="{75CF9ED6-809A-4A75-8FD0-3DD59398F705}">
      <dgm:prSet custT="1"/>
      <dgm:spPr>
        <a:solidFill>
          <a:schemeClr val="accent1"/>
        </a:solidFill>
      </dgm:spPr>
      <dgm:t>
        <a:bodyPr/>
        <a:lstStyle/>
        <a:p>
          <a:pPr algn="ctr"/>
          <a:r>
            <a:rPr lang="en-US" sz="2000" dirty="0" smtClean="0"/>
            <a:t>Sustainability</a:t>
          </a:r>
          <a:endParaRPr lang="en-US" sz="2000" dirty="0"/>
        </a:p>
      </dgm:t>
    </dgm:pt>
    <dgm:pt modelId="{E0EF8A4F-50FE-40DD-A68B-235892C8670B}" type="parTrans" cxnId="{6D029FA0-DC8D-4381-8B72-090CE7120DC1}">
      <dgm:prSet custT="1"/>
      <dgm:spPr/>
      <dgm:t>
        <a:bodyPr/>
        <a:lstStyle/>
        <a:p>
          <a:endParaRPr lang="en-US" sz="2000"/>
        </a:p>
      </dgm:t>
    </dgm:pt>
    <dgm:pt modelId="{8D8C9430-0868-40A4-85A2-706AAC8EDE9B}" type="sibTrans" cxnId="{6D029FA0-DC8D-4381-8B72-090CE7120DC1}">
      <dgm:prSet/>
      <dgm:spPr/>
      <dgm:t>
        <a:bodyPr/>
        <a:lstStyle/>
        <a:p>
          <a:endParaRPr lang="en-US" sz="2000"/>
        </a:p>
      </dgm:t>
    </dgm:pt>
    <dgm:pt modelId="{BCC98300-6D3C-4B2A-B8B4-6D39829DA2D6}" type="pres">
      <dgm:prSet presAssocID="{77CAD417-F2AC-469E-AE08-B7F57501198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30E4A6-1149-4FB9-8605-2360BAACA765}" type="pres">
      <dgm:prSet presAssocID="{4C202015-8066-42CB-96CA-F4AF444226A4}" presName="root1" presStyleCnt="0"/>
      <dgm:spPr/>
    </dgm:pt>
    <dgm:pt modelId="{D1960DA0-C8A2-46FA-A859-CF7562051CD5}" type="pres">
      <dgm:prSet presAssocID="{4C202015-8066-42CB-96CA-F4AF444226A4}" presName="LevelOneTextNode" presStyleLbl="node0" presStyleIdx="0" presStyleCnt="1" custScaleX="98727" custScaleY="3468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3336C8-C691-496A-9929-2834233F43D4}" type="pres">
      <dgm:prSet presAssocID="{4C202015-8066-42CB-96CA-F4AF444226A4}" presName="level2hierChild" presStyleCnt="0"/>
      <dgm:spPr/>
    </dgm:pt>
    <dgm:pt modelId="{9611C46E-87B4-49C4-ABB8-B6DF46E65C55}" type="pres">
      <dgm:prSet presAssocID="{B45C60E3-6910-4939-8877-B77AFB1921D7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44586AFB-9F8A-4731-BCE7-4696EB8A2082}" type="pres">
      <dgm:prSet presAssocID="{B45C60E3-6910-4939-8877-B77AFB1921D7}" presName="connTx" presStyleLbl="parChTrans1D2" presStyleIdx="0" presStyleCnt="4"/>
      <dgm:spPr/>
      <dgm:t>
        <a:bodyPr/>
        <a:lstStyle/>
        <a:p>
          <a:endParaRPr lang="en-US"/>
        </a:p>
      </dgm:t>
    </dgm:pt>
    <dgm:pt modelId="{1AC0F035-55B9-4BB7-84B9-7FF877CC255F}" type="pres">
      <dgm:prSet presAssocID="{9EB77DC9-FE09-4C5E-9250-2BCA1A66A5EE}" presName="root2" presStyleCnt="0"/>
      <dgm:spPr/>
    </dgm:pt>
    <dgm:pt modelId="{92EC388F-7011-48DF-9A57-9724E6D06520}" type="pres">
      <dgm:prSet presAssocID="{9EB77DC9-FE09-4C5E-9250-2BCA1A66A5EE}" presName="LevelTwoTextNode" presStyleLbl="node2" presStyleIdx="0" presStyleCnt="4" custScaleX="91613" custLinFactNeighborX="8745" custLinFactNeighborY="-25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3C586C-6C31-4002-9436-0498E1C47C65}" type="pres">
      <dgm:prSet presAssocID="{9EB77DC9-FE09-4C5E-9250-2BCA1A66A5EE}" presName="level3hierChild" presStyleCnt="0"/>
      <dgm:spPr/>
    </dgm:pt>
    <dgm:pt modelId="{28C52310-E16A-4BC0-8FC4-6FECF1D5931B}" type="pres">
      <dgm:prSet presAssocID="{6940F475-B325-400F-9049-20C73E78B8C9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4B43DF56-6F3C-4ED0-9AA9-30A34A8B98B3}" type="pres">
      <dgm:prSet presAssocID="{6940F475-B325-400F-9049-20C73E78B8C9}" presName="connTx" presStyleLbl="parChTrans1D3" presStyleIdx="0" presStyleCnt="4"/>
      <dgm:spPr/>
      <dgm:t>
        <a:bodyPr/>
        <a:lstStyle/>
        <a:p>
          <a:endParaRPr lang="en-US"/>
        </a:p>
      </dgm:t>
    </dgm:pt>
    <dgm:pt modelId="{A15C5F20-3A35-423D-9E25-DED3F3B25838}" type="pres">
      <dgm:prSet presAssocID="{C1D25740-4709-4236-BB1E-1515C60284E4}" presName="root2" presStyleCnt="0"/>
      <dgm:spPr/>
    </dgm:pt>
    <dgm:pt modelId="{C2700D34-8607-4346-9669-4EB53C73341F}" type="pres">
      <dgm:prSet presAssocID="{C1D25740-4709-4236-BB1E-1515C60284E4}" presName="LevelTwoTextNode" presStyleLbl="node3" presStyleIdx="0" presStyleCnt="4" custScaleX="127336" custScaleY="850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D2B2AA-592D-4449-8D27-1BD0E39C3D53}" type="pres">
      <dgm:prSet presAssocID="{C1D25740-4709-4236-BB1E-1515C60284E4}" presName="level3hierChild" presStyleCnt="0"/>
      <dgm:spPr/>
    </dgm:pt>
    <dgm:pt modelId="{CB6574F5-0FB5-4F3B-AD3D-A41BFB0FDCAB}" type="pres">
      <dgm:prSet presAssocID="{23F70B2E-E7F9-414E-8511-71EECB0DAED7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F3426297-2154-49FB-AEC0-60A9987C3CE6}" type="pres">
      <dgm:prSet presAssocID="{23F70B2E-E7F9-414E-8511-71EECB0DAED7}" presName="connTx" presStyleLbl="parChTrans1D2" presStyleIdx="1" presStyleCnt="4"/>
      <dgm:spPr/>
      <dgm:t>
        <a:bodyPr/>
        <a:lstStyle/>
        <a:p>
          <a:endParaRPr lang="en-US"/>
        </a:p>
      </dgm:t>
    </dgm:pt>
    <dgm:pt modelId="{996E1996-FB96-44E7-B418-9F091FC010BE}" type="pres">
      <dgm:prSet presAssocID="{E6CB2A11-FB88-42B5-A874-30290095BEE7}" presName="root2" presStyleCnt="0"/>
      <dgm:spPr/>
    </dgm:pt>
    <dgm:pt modelId="{59E94BD3-D224-45A0-B07F-9A74FC7AEA81}" type="pres">
      <dgm:prSet presAssocID="{E6CB2A11-FB88-42B5-A874-30290095BEE7}" presName="LevelTwoTextNode" presStyleLbl="node2" presStyleIdx="1" presStyleCnt="4" custScaleX="90567" custLinFactNeighborX="8745" custLinFactNeighborY="-15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D8851C-7714-4547-A55F-78C01A8CEADE}" type="pres">
      <dgm:prSet presAssocID="{E6CB2A11-FB88-42B5-A874-30290095BEE7}" presName="level3hierChild" presStyleCnt="0"/>
      <dgm:spPr/>
    </dgm:pt>
    <dgm:pt modelId="{96EE3BE9-C5EE-45CF-B8D4-010CCFB4522B}" type="pres">
      <dgm:prSet presAssocID="{688BEBF0-0EA9-4F82-AA9E-55D448532909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BEBE808C-98A1-412C-8729-3BB0A3AD287E}" type="pres">
      <dgm:prSet presAssocID="{688BEBF0-0EA9-4F82-AA9E-55D448532909}" presName="connTx" presStyleLbl="parChTrans1D3" presStyleIdx="1" presStyleCnt="4"/>
      <dgm:spPr/>
      <dgm:t>
        <a:bodyPr/>
        <a:lstStyle/>
        <a:p>
          <a:endParaRPr lang="en-US"/>
        </a:p>
      </dgm:t>
    </dgm:pt>
    <dgm:pt modelId="{0130E7D7-D570-4BFB-A285-23DDD633B1BB}" type="pres">
      <dgm:prSet presAssocID="{13EA360F-D9B9-46C1-BC42-BB439F14EFBB}" presName="root2" presStyleCnt="0"/>
      <dgm:spPr/>
    </dgm:pt>
    <dgm:pt modelId="{515669AB-3994-4A38-A0E7-B49BE10D1804}" type="pres">
      <dgm:prSet presAssocID="{13EA360F-D9B9-46C1-BC42-BB439F14EFBB}" presName="LevelTwoTextNode" presStyleLbl="node3" presStyleIdx="1" presStyleCnt="4" custScaleX="130214" custScaleY="845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31AF17-8C32-47DB-8AAA-1C0C3BF29CDB}" type="pres">
      <dgm:prSet presAssocID="{13EA360F-D9B9-46C1-BC42-BB439F14EFBB}" presName="level3hierChild" presStyleCnt="0"/>
      <dgm:spPr/>
    </dgm:pt>
    <dgm:pt modelId="{F70F34FF-B7F0-4C8A-9262-644665A98478}" type="pres">
      <dgm:prSet presAssocID="{0EEC07F3-2B4C-42B8-9170-4CE25660EFD3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9FD899A5-35FA-4B26-9B13-4F064E93F144}" type="pres">
      <dgm:prSet presAssocID="{0EEC07F3-2B4C-42B8-9170-4CE25660EFD3}" presName="connTx" presStyleLbl="parChTrans1D2" presStyleIdx="2" presStyleCnt="4"/>
      <dgm:spPr/>
      <dgm:t>
        <a:bodyPr/>
        <a:lstStyle/>
        <a:p>
          <a:endParaRPr lang="en-US"/>
        </a:p>
      </dgm:t>
    </dgm:pt>
    <dgm:pt modelId="{7DBF55E6-5AE3-4A1B-8FA4-BD98FE999CCE}" type="pres">
      <dgm:prSet presAssocID="{ABBE1E4D-0BD3-418F-B1EA-C6AAD266FAB0}" presName="root2" presStyleCnt="0"/>
      <dgm:spPr/>
    </dgm:pt>
    <dgm:pt modelId="{210E92A8-8645-4573-9618-4B2ED4B0C070}" type="pres">
      <dgm:prSet presAssocID="{ABBE1E4D-0BD3-418F-B1EA-C6AAD266FAB0}" presName="LevelTwoTextNode" presStyleLbl="node2" presStyleIdx="2" presStyleCnt="4" custScaleX="90567" custLinFactNeighborX="8745" custLinFactNeighborY="-6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DE7476-2F9E-4160-986B-F331CF1E73D2}" type="pres">
      <dgm:prSet presAssocID="{ABBE1E4D-0BD3-418F-B1EA-C6AAD266FAB0}" presName="level3hierChild" presStyleCnt="0"/>
      <dgm:spPr/>
    </dgm:pt>
    <dgm:pt modelId="{2EA15A9C-96F9-4837-A7E7-800B59153C60}" type="pres">
      <dgm:prSet presAssocID="{1BDB6E64-C626-4833-A70D-648547C5134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04698392-AEE7-4488-BB79-4B7EAE29A56D}" type="pres">
      <dgm:prSet presAssocID="{1BDB6E64-C626-4833-A70D-648547C5134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6340E382-663D-458D-8573-615B2893BDF1}" type="pres">
      <dgm:prSet presAssocID="{E32C684A-C70D-4C2D-A04D-86C6568B0A8C}" presName="root2" presStyleCnt="0"/>
      <dgm:spPr/>
    </dgm:pt>
    <dgm:pt modelId="{DAACDBEB-758F-4FF1-987D-4C59D2595D73}" type="pres">
      <dgm:prSet presAssocID="{E32C684A-C70D-4C2D-A04D-86C6568B0A8C}" presName="LevelTwoTextNode" presStyleLbl="node3" presStyleIdx="2" presStyleCnt="4" custScaleX="129612" custScaleY="811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06C7FE-80CD-411A-BCAC-63DF6BA943A9}" type="pres">
      <dgm:prSet presAssocID="{E32C684A-C70D-4C2D-A04D-86C6568B0A8C}" presName="level3hierChild" presStyleCnt="0"/>
      <dgm:spPr/>
    </dgm:pt>
    <dgm:pt modelId="{D7CD515B-4522-4E5B-AA15-C507F641C82E}" type="pres">
      <dgm:prSet presAssocID="{3E567037-92FB-42F3-8167-84B652F2A71C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DFBCECAF-D174-4AAC-82A8-E06E09A7B1B0}" type="pres">
      <dgm:prSet presAssocID="{3E567037-92FB-42F3-8167-84B652F2A71C}" presName="connTx" presStyleLbl="parChTrans1D2" presStyleIdx="3" presStyleCnt="4"/>
      <dgm:spPr/>
      <dgm:t>
        <a:bodyPr/>
        <a:lstStyle/>
        <a:p>
          <a:endParaRPr lang="en-US"/>
        </a:p>
      </dgm:t>
    </dgm:pt>
    <dgm:pt modelId="{15BA667F-195F-4DBD-9ADF-90C57B02A20E}" type="pres">
      <dgm:prSet presAssocID="{27E5DC55-E5EB-4D72-A0E0-BD93B34014DE}" presName="root2" presStyleCnt="0"/>
      <dgm:spPr/>
    </dgm:pt>
    <dgm:pt modelId="{C5B035D5-0C85-4A4D-9FB0-ED8E61884152}" type="pres">
      <dgm:prSet presAssocID="{27E5DC55-E5EB-4D72-A0E0-BD93B34014DE}" presName="LevelTwoTextNode" presStyleLbl="node2" presStyleIdx="3" presStyleCnt="4" custScaleX="90567" custLinFactNeighborX="8745" custLinFactNeighborY="2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AB124A-A2E4-4E16-9FF0-2AFA79AAB08B}" type="pres">
      <dgm:prSet presAssocID="{27E5DC55-E5EB-4D72-A0E0-BD93B34014DE}" presName="level3hierChild" presStyleCnt="0"/>
      <dgm:spPr/>
    </dgm:pt>
    <dgm:pt modelId="{81B54D3A-F4C0-4E69-B2B5-28FDBDB12D5D}" type="pres">
      <dgm:prSet presAssocID="{E0EF8A4F-50FE-40DD-A68B-235892C8670B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36462407-363C-483D-A410-B029EA3A63AA}" type="pres">
      <dgm:prSet presAssocID="{E0EF8A4F-50FE-40DD-A68B-235892C8670B}" presName="connTx" presStyleLbl="parChTrans1D3" presStyleIdx="3" presStyleCnt="4"/>
      <dgm:spPr/>
      <dgm:t>
        <a:bodyPr/>
        <a:lstStyle/>
        <a:p>
          <a:endParaRPr lang="en-US"/>
        </a:p>
      </dgm:t>
    </dgm:pt>
    <dgm:pt modelId="{4C000E5B-46A6-45FF-9752-8D545CE4045E}" type="pres">
      <dgm:prSet presAssocID="{75CF9ED6-809A-4A75-8FD0-3DD59398F705}" presName="root2" presStyleCnt="0"/>
      <dgm:spPr/>
    </dgm:pt>
    <dgm:pt modelId="{0CB26794-8753-43DE-B8FA-CBE85CD221ED}" type="pres">
      <dgm:prSet presAssocID="{75CF9ED6-809A-4A75-8FD0-3DD59398F705}" presName="LevelTwoTextNode" presStyleLbl="node3" presStyleIdx="3" presStyleCnt="4" custScaleX="127670" custScaleY="613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B821FC-B33C-452A-A8D1-ED56EF0A273A}" type="pres">
      <dgm:prSet presAssocID="{75CF9ED6-809A-4A75-8FD0-3DD59398F705}" presName="level3hierChild" presStyleCnt="0"/>
      <dgm:spPr/>
    </dgm:pt>
  </dgm:ptLst>
  <dgm:cxnLst>
    <dgm:cxn modelId="{2DEB106E-5940-4E8F-BEEB-56656D8C17E2}" type="presOf" srcId="{27E5DC55-E5EB-4D72-A0E0-BD93B34014DE}" destId="{C5B035D5-0C85-4A4D-9FB0-ED8E61884152}" srcOrd="0" destOrd="0" presId="urn:microsoft.com/office/officeart/2005/8/layout/hierarchy2"/>
    <dgm:cxn modelId="{1C5C4F56-FC80-49F1-980A-E8BEEC3607C0}" type="presOf" srcId="{B45C60E3-6910-4939-8877-B77AFB1921D7}" destId="{9611C46E-87B4-49C4-ABB8-B6DF46E65C55}" srcOrd="0" destOrd="0" presId="urn:microsoft.com/office/officeart/2005/8/layout/hierarchy2"/>
    <dgm:cxn modelId="{B360EBA6-DFD5-4B08-9656-F5014F7CBEBE}" type="presOf" srcId="{23F70B2E-E7F9-414E-8511-71EECB0DAED7}" destId="{F3426297-2154-49FB-AEC0-60A9987C3CE6}" srcOrd="1" destOrd="0" presId="urn:microsoft.com/office/officeart/2005/8/layout/hierarchy2"/>
    <dgm:cxn modelId="{06CD85BC-6F5B-41FD-9D72-EBB800F3E181}" srcId="{4C202015-8066-42CB-96CA-F4AF444226A4}" destId="{ABBE1E4D-0BD3-418F-B1EA-C6AAD266FAB0}" srcOrd="2" destOrd="0" parTransId="{0EEC07F3-2B4C-42B8-9170-4CE25660EFD3}" sibTransId="{B9BAFE49-F40F-41FF-9418-C89788AEEDF0}"/>
    <dgm:cxn modelId="{0A23F050-9477-4EA2-83BB-841522F33551}" srcId="{ABBE1E4D-0BD3-418F-B1EA-C6AAD266FAB0}" destId="{E32C684A-C70D-4C2D-A04D-86C6568B0A8C}" srcOrd="0" destOrd="0" parTransId="{1BDB6E64-C626-4833-A70D-648547C51343}" sibTransId="{3754F534-76A6-475C-AF0E-25E294AF7C6B}"/>
    <dgm:cxn modelId="{2BC0AD7E-59CC-45C2-B1C1-D25C09F6E958}" srcId="{E6CB2A11-FB88-42B5-A874-30290095BEE7}" destId="{13EA360F-D9B9-46C1-BC42-BB439F14EFBB}" srcOrd="0" destOrd="0" parTransId="{688BEBF0-0EA9-4F82-AA9E-55D448532909}" sibTransId="{3E6D9816-8F5C-4A53-9811-0C4DDA191CF5}"/>
    <dgm:cxn modelId="{EC1AA906-A4E8-4545-BAC7-A7275E3E4F91}" type="presOf" srcId="{23F70B2E-E7F9-414E-8511-71EECB0DAED7}" destId="{CB6574F5-0FB5-4F3B-AD3D-A41BFB0FDCAB}" srcOrd="0" destOrd="0" presId="urn:microsoft.com/office/officeart/2005/8/layout/hierarchy2"/>
    <dgm:cxn modelId="{0B36E95D-03F3-4F02-9B74-29ECBF4E5C97}" type="presOf" srcId="{E6CB2A11-FB88-42B5-A874-30290095BEE7}" destId="{59E94BD3-D224-45A0-B07F-9A74FC7AEA81}" srcOrd="0" destOrd="0" presId="urn:microsoft.com/office/officeart/2005/8/layout/hierarchy2"/>
    <dgm:cxn modelId="{C57316AA-09FC-4CCE-9669-B3B9952499DD}" type="presOf" srcId="{E0EF8A4F-50FE-40DD-A68B-235892C8670B}" destId="{36462407-363C-483D-A410-B029EA3A63AA}" srcOrd="1" destOrd="0" presId="urn:microsoft.com/office/officeart/2005/8/layout/hierarchy2"/>
    <dgm:cxn modelId="{41A325B7-9878-43C8-9928-1CE37EB02E42}" type="presOf" srcId="{3E567037-92FB-42F3-8167-84B652F2A71C}" destId="{D7CD515B-4522-4E5B-AA15-C507F641C82E}" srcOrd="0" destOrd="0" presId="urn:microsoft.com/office/officeart/2005/8/layout/hierarchy2"/>
    <dgm:cxn modelId="{E6FDA41E-D3F1-4C5E-88DA-DE5FAFB9A262}" srcId="{77CAD417-F2AC-469E-AE08-B7F575011987}" destId="{4C202015-8066-42CB-96CA-F4AF444226A4}" srcOrd="0" destOrd="0" parTransId="{FDA65E04-1845-4A5F-91DC-3522DAA2478F}" sibTransId="{246B4F51-8C2A-4213-A8B1-2D643B25A61C}"/>
    <dgm:cxn modelId="{23836461-192C-433D-A169-FDD25A0B4B59}" type="presOf" srcId="{3E567037-92FB-42F3-8167-84B652F2A71C}" destId="{DFBCECAF-D174-4AAC-82A8-E06E09A7B1B0}" srcOrd="1" destOrd="0" presId="urn:microsoft.com/office/officeart/2005/8/layout/hierarchy2"/>
    <dgm:cxn modelId="{08738207-C220-479F-AF17-76F36A9429C1}" type="presOf" srcId="{6940F475-B325-400F-9049-20C73E78B8C9}" destId="{4B43DF56-6F3C-4ED0-9AA9-30A34A8B98B3}" srcOrd="1" destOrd="0" presId="urn:microsoft.com/office/officeart/2005/8/layout/hierarchy2"/>
    <dgm:cxn modelId="{C55FCE1A-4E9D-4D55-9504-CC1E3A613A82}" type="presOf" srcId="{E0EF8A4F-50FE-40DD-A68B-235892C8670B}" destId="{81B54D3A-F4C0-4E69-B2B5-28FDBDB12D5D}" srcOrd="0" destOrd="0" presId="urn:microsoft.com/office/officeart/2005/8/layout/hierarchy2"/>
    <dgm:cxn modelId="{61740AE3-A1C8-4525-912E-4ECD3AE8C5D2}" srcId="{4C202015-8066-42CB-96CA-F4AF444226A4}" destId="{9EB77DC9-FE09-4C5E-9250-2BCA1A66A5EE}" srcOrd="0" destOrd="0" parTransId="{B45C60E3-6910-4939-8877-B77AFB1921D7}" sibTransId="{8301D210-5FFF-4230-AEAC-0A8E35333DFD}"/>
    <dgm:cxn modelId="{08E478E5-2B66-4552-896C-7497C1A4BAA4}" srcId="{4C202015-8066-42CB-96CA-F4AF444226A4}" destId="{E6CB2A11-FB88-42B5-A874-30290095BEE7}" srcOrd="1" destOrd="0" parTransId="{23F70B2E-E7F9-414E-8511-71EECB0DAED7}" sibTransId="{30A1C823-E0CB-4085-8CA8-F9A4D49B8BB7}"/>
    <dgm:cxn modelId="{9248991D-443A-4E47-BB78-0E27B571E4CF}" type="presOf" srcId="{0EEC07F3-2B4C-42B8-9170-4CE25660EFD3}" destId="{9FD899A5-35FA-4B26-9B13-4F064E93F144}" srcOrd="1" destOrd="0" presId="urn:microsoft.com/office/officeart/2005/8/layout/hierarchy2"/>
    <dgm:cxn modelId="{27EF3745-0B3E-49FE-80D7-E8C584642BD5}" type="presOf" srcId="{E32C684A-C70D-4C2D-A04D-86C6568B0A8C}" destId="{DAACDBEB-758F-4FF1-987D-4C59D2595D73}" srcOrd="0" destOrd="0" presId="urn:microsoft.com/office/officeart/2005/8/layout/hierarchy2"/>
    <dgm:cxn modelId="{C083146E-D64B-4C7B-ABC7-C1949C2FB8F3}" type="presOf" srcId="{13EA360F-D9B9-46C1-BC42-BB439F14EFBB}" destId="{515669AB-3994-4A38-A0E7-B49BE10D1804}" srcOrd="0" destOrd="0" presId="urn:microsoft.com/office/officeart/2005/8/layout/hierarchy2"/>
    <dgm:cxn modelId="{FF8A928C-9A7E-48C9-8E53-1B865A104376}" type="presOf" srcId="{75CF9ED6-809A-4A75-8FD0-3DD59398F705}" destId="{0CB26794-8753-43DE-B8FA-CBE85CD221ED}" srcOrd="0" destOrd="0" presId="urn:microsoft.com/office/officeart/2005/8/layout/hierarchy2"/>
    <dgm:cxn modelId="{F0FD0710-06EC-489C-9F5F-59DD68B79920}" type="presOf" srcId="{B45C60E3-6910-4939-8877-B77AFB1921D7}" destId="{44586AFB-9F8A-4731-BCE7-4696EB8A2082}" srcOrd="1" destOrd="0" presId="urn:microsoft.com/office/officeart/2005/8/layout/hierarchy2"/>
    <dgm:cxn modelId="{A43118CA-5BCC-450C-8140-60E1B49B8625}" type="presOf" srcId="{1BDB6E64-C626-4833-A70D-648547C51343}" destId="{04698392-AEE7-4488-BB79-4B7EAE29A56D}" srcOrd="1" destOrd="0" presId="urn:microsoft.com/office/officeart/2005/8/layout/hierarchy2"/>
    <dgm:cxn modelId="{4F8550DF-57AA-44A3-B21B-AE533EBAFDE1}" type="presOf" srcId="{688BEBF0-0EA9-4F82-AA9E-55D448532909}" destId="{BEBE808C-98A1-412C-8729-3BB0A3AD287E}" srcOrd="1" destOrd="0" presId="urn:microsoft.com/office/officeart/2005/8/layout/hierarchy2"/>
    <dgm:cxn modelId="{036AB5C5-AEEF-44E8-A70F-9528C3D1D84C}" type="presOf" srcId="{77CAD417-F2AC-469E-AE08-B7F575011987}" destId="{BCC98300-6D3C-4B2A-B8B4-6D39829DA2D6}" srcOrd="0" destOrd="0" presId="urn:microsoft.com/office/officeart/2005/8/layout/hierarchy2"/>
    <dgm:cxn modelId="{594DF45C-861A-42B6-B2A8-ADC34830B7E5}" type="presOf" srcId="{C1D25740-4709-4236-BB1E-1515C60284E4}" destId="{C2700D34-8607-4346-9669-4EB53C73341F}" srcOrd="0" destOrd="0" presId="urn:microsoft.com/office/officeart/2005/8/layout/hierarchy2"/>
    <dgm:cxn modelId="{DB67F594-296D-47D1-A3A4-4FC41BE9D289}" type="presOf" srcId="{4C202015-8066-42CB-96CA-F4AF444226A4}" destId="{D1960DA0-C8A2-46FA-A859-CF7562051CD5}" srcOrd="0" destOrd="0" presId="urn:microsoft.com/office/officeart/2005/8/layout/hierarchy2"/>
    <dgm:cxn modelId="{32B2B179-B842-40D5-BF4B-BFF55935A5A3}" type="presOf" srcId="{6940F475-B325-400F-9049-20C73E78B8C9}" destId="{28C52310-E16A-4BC0-8FC4-6FECF1D5931B}" srcOrd="0" destOrd="0" presId="urn:microsoft.com/office/officeart/2005/8/layout/hierarchy2"/>
    <dgm:cxn modelId="{C75C9F4D-579C-47D8-A36D-879121A0318A}" type="presOf" srcId="{9EB77DC9-FE09-4C5E-9250-2BCA1A66A5EE}" destId="{92EC388F-7011-48DF-9A57-9724E6D06520}" srcOrd="0" destOrd="0" presId="urn:microsoft.com/office/officeart/2005/8/layout/hierarchy2"/>
    <dgm:cxn modelId="{6D029FA0-DC8D-4381-8B72-090CE7120DC1}" srcId="{27E5DC55-E5EB-4D72-A0E0-BD93B34014DE}" destId="{75CF9ED6-809A-4A75-8FD0-3DD59398F705}" srcOrd="0" destOrd="0" parTransId="{E0EF8A4F-50FE-40DD-A68B-235892C8670B}" sibTransId="{8D8C9430-0868-40A4-85A2-706AAC8EDE9B}"/>
    <dgm:cxn modelId="{9BC52C68-074A-49EC-AB46-A83491D861CD}" srcId="{4C202015-8066-42CB-96CA-F4AF444226A4}" destId="{27E5DC55-E5EB-4D72-A0E0-BD93B34014DE}" srcOrd="3" destOrd="0" parTransId="{3E567037-92FB-42F3-8167-84B652F2A71C}" sibTransId="{66C26D44-57E9-4486-A5F0-0845BB5EA721}"/>
    <dgm:cxn modelId="{60F04AAD-3A44-410C-91AC-C469964E63A3}" type="presOf" srcId="{0EEC07F3-2B4C-42B8-9170-4CE25660EFD3}" destId="{F70F34FF-B7F0-4C8A-9262-644665A98478}" srcOrd="0" destOrd="0" presId="urn:microsoft.com/office/officeart/2005/8/layout/hierarchy2"/>
    <dgm:cxn modelId="{9BB1EA8A-A02D-4A60-9F66-CA371E4E0DFB}" type="presOf" srcId="{ABBE1E4D-0BD3-418F-B1EA-C6AAD266FAB0}" destId="{210E92A8-8645-4573-9618-4B2ED4B0C070}" srcOrd="0" destOrd="0" presId="urn:microsoft.com/office/officeart/2005/8/layout/hierarchy2"/>
    <dgm:cxn modelId="{A7727778-C25D-4C90-A88B-3E0193D266E5}" srcId="{9EB77DC9-FE09-4C5E-9250-2BCA1A66A5EE}" destId="{C1D25740-4709-4236-BB1E-1515C60284E4}" srcOrd="0" destOrd="0" parTransId="{6940F475-B325-400F-9049-20C73E78B8C9}" sibTransId="{B9D45F1B-5299-4958-9536-A378DEB08420}"/>
    <dgm:cxn modelId="{E32C50C2-3EB2-46CA-B69D-0653D3D804D1}" type="presOf" srcId="{1BDB6E64-C626-4833-A70D-648547C51343}" destId="{2EA15A9C-96F9-4837-A7E7-800B59153C60}" srcOrd="0" destOrd="0" presId="urn:microsoft.com/office/officeart/2005/8/layout/hierarchy2"/>
    <dgm:cxn modelId="{C7117A6C-FB3D-47BB-A81B-D67D52ED0880}" type="presOf" srcId="{688BEBF0-0EA9-4F82-AA9E-55D448532909}" destId="{96EE3BE9-C5EE-45CF-B8D4-010CCFB4522B}" srcOrd="0" destOrd="0" presId="urn:microsoft.com/office/officeart/2005/8/layout/hierarchy2"/>
    <dgm:cxn modelId="{1E9EC934-2401-43C7-B31F-ED648325BBD0}" type="presParOf" srcId="{BCC98300-6D3C-4B2A-B8B4-6D39829DA2D6}" destId="{C530E4A6-1149-4FB9-8605-2360BAACA765}" srcOrd="0" destOrd="0" presId="urn:microsoft.com/office/officeart/2005/8/layout/hierarchy2"/>
    <dgm:cxn modelId="{9E09505C-8474-4A5D-B243-66431428D4FA}" type="presParOf" srcId="{C530E4A6-1149-4FB9-8605-2360BAACA765}" destId="{D1960DA0-C8A2-46FA-A859-CF7562051CD5}" srcOrd="0" destOrd="0" presId="urn:microsoft.com/office/officeart/2005/8/layout/hierarchy2"/>
    <dgm:cxn modelId="{1E09E9FE-9C76-4C15-BDE3-43BB2F2F6949}" type="presParOf" srcId="{C530E4A6-1149-4FB9-8605-2360BAACA765}" destId="{063336C8-C691-496A-9929-2834233F43D4}" srcOrd="1" destOrd="0" presId="urn:microsoft.com/office/officeart/2005/8/layout/hierarchy2"/>
    <dgm:cxn modelId="{BB56497E-772F-499B-AA3A-21C71C400E12}" type="presParOf" srcId="{063336C8-C691-496A-9929-2834233F43D4}" destId="{9611C46E-87B4-49C4-ABB8-B6DF46E65C55}" srcOrd="0" destOrd="0" presId="urn:microsoft.com/office/officeart/2005/8/layout/hierarchy2"/>
    <dgm:cxn modelId="{FF71261B-3542-43AF-8F5E-7178A72A539A}" type="presParOf" srcId="{9611C46E-87B4-49C4-ABB8-B6DF46E65C55}" destId="{44586AFB-9F8A-4731-BCE7-4696EB8A2082}" srcOrd="0" destOrd="0" presId="urn:microsoft.com/office/officeart/2005/8/layout/hierarchy2"/>
    <dgm:cxn modelId="{8FFB42D9-9955-4450-8F69-B935014BFF57}" type="presParOf" srcId="{063336C8-C691-496A-9929-2834233F43D4}" destId="{1AC0F035-55B9-4BB7-84B9-7FF877CC255F}" srcOrd="1" destOrd="0" presId="urn:microsoft.com/office/officeart/2005/8/layout/hierarchy2"/>
    <dgm:cxn modelId="{219D180C-5DF4-4939-9C07-EC7BF4225A33}" type="presParOf" srcId="{1AC0F035-55B9-4BB7-84B9-7FF877CC255F}" destId="{92EC388F-7011-48DF-9A57-9724E6D06520}" srcOrd="0" destOrd="0" presId="urn:microsoft.com/office/officeart/2005/8/layout/hierarchy2"/>
    <dgm:cxn modelId="{B512C125-E925-4E25-A50C-92067A1A8BA0}" type="presParOf" srcId="{1AC0F035-55B9-4BB7-84B9-7FF877CC255F}" destId="{003C586C-6C31-4002-9436-0498E1C47C65}" srcOrd="1" destOrd="0" presId="urn:microsoft.com/office/officeart/2005/8/layout/hierarchy2"/>
    <dgm:cxn modelId="{79DC5002-611C-4302-91A7-2DC35243F2B4}" type="presParOf" srcId="{003C586C-6C31-4002-9436-0498E1C47C65}" destId="{28C52310-E16A-4BC0-8FC4-6FECF1D5931B}" srcOrd="0" destOrd="0" presId="urn:microsoft.com/office/officeart/2005/8/layout/hierarchy2"/>
    <dgm:cxn modelId="{F928417B-338C-4BAF-80F5-227905711D62}" type="presParOf" srcId="{28C52310-E16A-4BC0-8FC4-6FECF1D5931B}" destId="{4B43DF56-6F3C-4ED0-9AA9-30A34A8B98B3}" srcOrd="0" destOrd="0" presId="urn:microsoft.com/office/officeart/2005/8/layout/hierarchy2"/>
    <dgm:cxn modelId="{8276AC8B-9D29-445B-AF40-17A4BC595539}" type="presParOf" srcId="{003C586C-6C31-4002-9436-0498E1C47C65}" destId="{A15C5F20-3A35-423D-9E25-DED3F3B25838}" srcOrd="1" destOrd="0" presId="urn:microsoft.com/office/officeart/2005/8/layout/hierarchy2"/>
    <dgm:cxn modelId="{9AFBFB08-67A4-4F86-8A88-940D5BC43541}" type="presParOf" srcId="{A15C5F20-3A35-423D-9E25-DED3F3B25838}" destId="{C2700D34-8607-4346-9669-4EB53C73341F}" srcOrd="0" destOrd="0" presId="urn:microsoft.com/office/officeart/2005/8/layout/hierarchy2"/>
    <dgm:cxn modelId="{87AA7C53-E471-47F1-A09A-1D3F3A9A50D9}" type="presParOf" srcId="{A15C5F20-3A35-423D-9E25-DED3F3B25838}" destId="{CFD2B2AA-592D-4449-8D27-1BD0E39C3D53}" srcOrd="1" destOrd="0" presId="urn:microsoft.com/office/officeart/2005/8/layout/hierarchy2"/>
    <dgm:cxn modelId="{C3690029-0468-4DA6-922E-3D4A61C2281A}" type="presParOf" srcId="{063336C8-C691-496A-9929-2834233F43D4}" destId="{CB6574F5-0FB5-4F3B-AD3D-A41BFB0FDCAB}" srcOrd="2" destOrd="0" presId="urn:microsoft.com/office/officeart/2005/8/layout/hierarchy2"/>
    <dgm:cxn modelId="{CB8FACCF-80E0-4399-A6EA-B2921C2F2D3E}" type="presParOf" srcId="{CB6574F5-0FB5-4F3B-AD3D-A41BFB0FDCAB}" destId="{F3426297-2154-49FB-AEC0-60A9987C3CE6}" srcOrd="0" destOrd="0" presId="urn:microsoft.com/office/officeart/2005/8/layout/hierarchy2"/>
    <dgm:cxn modelId="{63937967-B9EF-4AA3-9F89-DF88EB14855E}" type="presParOf" srcId="{063336C8-C691-496A-9929-2834233F43D4}" destId="{996E1996-FB96-44E7-B418-9F091FC010BE}" srcOrd="3" destOrd="0" presId="urn:microsoft.com/office/officeart/2005/8/layout/hierarchy2"/>
    <dgm:cxn modelId="{0AB66A23-E789-4416-96CC-89A25AEF60FD}" type="presParOf" srcId="{996E1996-FB96-44E7-B418-9F091FC010BE}" destId="{59E94BD3-D224-45A0-B07F-9A74FC7AEA81}" srcOrd="0" destOrd="0" presId="urn:microsoft.com/office/officeart/2005/8/layout/hierarchy2"/>
    <dgm:cxn modelId="{7A52BF0D-3690-4C48-B41D-7F9A7BAA5B96}" type="presParOf" srcId="{996E1996-FB96-44E7-B418-9F091FC010BE}" destId="{ADD8851C-7714-4547-A55F-78C01A8CEADE}" srcOrd="1" destOrd="0" presId="urn:microsoft.com/office/officeart/2005/8/layout/hierarchy2"/>
    <dgm:cxn modelId="{5A211194-5AFC-4ABC-98C2-B80D7DF14182}" type="presParOf" srcId="{ADD8851C-7714-4547-A55F-78C01A8CEADE}" destId="{96EE3BE9-C5EE-45CF-B8D4-010CCFB4522B}" srcOrd="0" destOrd="0" presId="urn:microsoft.com/office/officeart/2005/8/layout/hierarchy2"/>
    <dgm:cxn modelId="{6330F7B8-9836-443B-BF73-E52ED5BCA34B}" type="presParOf" srcId="{96EE3BE9-C5EE-45CF-B8D4-010CCFB4522B}" destId="{BEBE808C-98A1-412C-8729-3BB0A3AD287E}" srcOrd="0" destOrd="0" presId="urn:microsoft.com/office/officeart/2005/8/layout/hierarchy2"/>
    <dgm:cxn modelId="{D2EF84F7-8280-423A-82D0-C5B10151363B}" type="presParOf" srcId="{ADD8851C-7714-4547-A55F-78C01A8CEADE}" destId="{0130E7D7-D570-4BFB-A285-23DDD633B1BB}" srcOrd="1" destOrd="0" presId="urn:microsoft.com/office/officeart/2005/8/layout/hierarchy2"/>
    <dgm:cxn modelId="{51BF8F92-46EC-4A9A-B46B-82776D30BC6F}" type="presParOf" srcId="{0130E7D7-D570-4BFB-A285-23DDD633B1BB}" destId="{515669AB-3994-4A38-A0E7-B49BE10D1804}" srcOrd="0" destOrd="0" presId="urn:microsoft.com/office/officeart/2005/8/layout/hierarchy2"/>
    <dgm:cxn modelId="{0B20629E-48C3-439E-97E7-CA48180EBCC9}" type="presParOf" srcId="{0130E7D7-D570-4BFB-A285-23DDD633B1BB}" destId="{1531AF17-8C32-47DB-8AAA-1C0C3BF29CDB}" srcOrd="1" destOrd="0" presId="urn:microsoft.com/office/officeart/2005/8/layout/hierarchy2"/>
    <dgm:cxn modelId="{1B9CAB67-EFA1-4599-8432-BC0F046D0D28}" type="presParOf" srcId="{063336C8-C691-496A-9929-2834233F43D4}" destId="{F70F34FF-B7F0-4C8A-9262-644665A98478}" srcOrd="4" destOrd="0" presId="urn:microsoft.com/office/officeart/2005/8/layout/hierarchy2"/>
    <dgm:cxn modelId="{BB4AB3F8-F7CA-4DBA-AC20-FE425D81FCC8}" type="presParOf" srcId="{F70F34FF-B7F0-4C8A-9262-644665A98478}" destId="{9FD899A5-35FA-4B26-9B13-4F064E93F144}" srcOrd="0" destOrd="0" presId="urn:microsoft.com/office/officeart/2005/8/layout/hierarchy2"/>
    <dgm:cxn modelId="{71A3E116-A546-40E3-A26C-CFBBF12F0AA7}" type="presParOf" srcId="{063336C8-C691-496A-9929-2834233F43D4}" destId="{7DBF55E6-5AE3-4A1B-8FA4-BD98FE999CCE}" srcOrd="5" destOrd="0" presId="urn:microsoft.com/office/officeart/2005/8/layout/hierarchy2"/>
    <dgm:cxn modelId="{7A8BA40A-5893-42B3-BA39-BA989CC93D3D}" type="presParOf" srcId="{7DBF55E6-5AE3-4A1B-8FA4-BD98FE999CCE}" destId="{210E92A8-8645-4573-9618-4B2ED4B0C070}" srcOrd="0" destOrd="0" presId="urn:microsoft.com/office/officeart/2005/8/layout/hierarchy2"/>
    <dgm:cxn modelId="{E1A524BA-B966-4BDD-B743-0FCA5FE897D6}" type="presParOf" srcId="{7DBF55E6-5AE3-4A1B-8FA4-BD98FE999CCE}" destId="{A1DE7476-2F9E-4160-986B-F331CF1E73D2}" srcOrd="1" destOrd="0" presId="urn:microsoft.com/office/officeart/2005/8/layout/hierarchy2"/>
    <dgm:cxn modelId="{7745F80E-2EDE-438F-A4EA-5A97E701AD4D}" type="presParOf" srcId="{A1DE7476-2F9E-4160-986B-F331CF1E73D2}" destId="{2EA15A9C-96F9-4837-A7E7-800B59153C60}" srcOrd="0" destOrd="0" presId="urn:microsoft.com/office/officeart/2005/8/layout/hierarchy2"/>
    <dgm:cxn modelId="{DCBEC2C2-4FB0-4534-8C66-83FF5CB2839E}" type="presParOf" srcId="{2EA15A9C-96F9-4837-A7E7-800B59153C60}" destId="{04698392-AEE7-4488-BB79-4B7EAE29A56D}" srcOrd="0" destOrd="0" presId="urn:microsoft.com/office/officeart/2005/8/layout/hierarchy2"/>
    <dgm:cxn modelId="{52F952E5-1365-4C33-B171-06C379918F42}" type="presParOf" srcId="{A1DE7476-2F9E-4160-986B-F331CF1E73D2}" destId="{6340E382-663D-458D-8573-615B2893BDF1}" srcOrd="1" destOrd="0" presId="urn:microsoft.com/office/officeart/2005/8/layout/hierarchy2"/>
    <dgm:cxn modelId="{2D5A0FE0-97AE-49A2-B376-C9F25D82D3E7}" type="presParOf" srcId="{6340E382-663D-458D-8573-615B2893BDF1}" destId="{DAACDBEB-758F-4FF1-987D-4C59D2595D73}" srcOrd="0" destOrd="0" presId="urn:microsoft.com/office/officeart/2005/8/layout/hierarchy2"/>
    <dgm:cxn modelId="{75A8417B-63BD-4BCA-9682-1DCD5B30B0D4}" type="presParOf" srcId="{6340E382-663D-458D-8573-615B2893BDF1}" destId="{8C06C7FE-80CD-411A-BCAC-63DF6BA943A9}" srcOrd="1" destOrd="0" presId="urn:microsoft.com/office/officeart/2005/8/layout/hierarchy2"/>
    <dgm:cxn modelId="{6FEC2A4D-FCF2-47B7-B874-2D797EDB7F89}" type="presParOf" srcId="{063336C8-C691-496A-9929-2834233F43D4}" destId="{D7CD515B-4522-4E5B-AA15-C507F641C82E}" srcOrd="6" destOrd="0" presId="urn:microsoft.com/office/officeart/2005/8/layout/hierarchy2"/>
    <dgm:cxn modelId="{23C11186-E6A5-4FD0-AA79-D270FC1AD8BD}" type="presParOf" srcId="{D7CD515B-4522-4E5B-AA15-C507F641C82E}" destId="{DFBCECAF-D174-4AAC-82A8-E06E09A7B1B0}" srcOrd="0" destOrd="0" presId="urn:microsoft.com/office/officeart/2005/8/layout/hierarchy2"/>
    <dgm:cxn modelId="{CDD95ABB-5C8C-41B1-B916-E596ED2DC1D9}" type="presParOf" srcId="{063336C8-C691-496A-9929-2834233F43D4}" destId="{15BA667F-195F-4DBD-9ADF-90C57B02A20E}" srcOrd="7" destOrd="0" presId="urn:microsoft.com/office/officeart/2005/8/layout/hierarchy2"/>
    <dgm:cxn modelId="{97217131-D845-4320-90C7-238E0679A368}" type="presParOf" srcId="{15BA667F-195F-4DBD-9ADF-90C57B02A20E}" destId="{C5B035D5-0C85-4A4D-9FB0-ED8E61884152}" srcOrd="0" destOrd="0" presId="urn:microsoft.com/office/officeart/2005/8/layout/hierarchy2"/>
    <dgm:cxn modelId="{5CC4119B-2B9F-4E48-B4FC-5E9D02A02499}" type="presParOf" srcId="{15BA667F-195F-4DBD-9ADF-90C57B02A20E}" destId="{76AB124A-A2E4-4E16-9FF0-2AFA79AAB08B}" srcOrd="1" destOrd="0" presId="urn:microsoft.com/office/officeart/2005/8/layout/hierarchy2"/>
    <dgm:cxn modelId="{DA460B4F-A2D4-4F61-A614-887E375FB06C}" type="presParOf" srcId="{76AB124A-A2E4-4E16-9FF0-2AFA79AAB08B}" destId="{81B54D3A-F4C0-4E69-B2B5-28FDBDB12D5D}" srcOrd="0" destOrd="0" presId="urn:microsoft.com/office/officeart/2005/8/layout/hierarchy2"/>
    <dgm:cxn modelId="{6F3FCA46-C912-46C8-AF42-41BF49FB49AB}" type="presParOf" srcId="{81B54D3A-F4C0-4E69-B2B5-28FDBDB12D5D}" destId="{36462407-363C-483D-A410-B029EA3A63AA}" srcOrd="0" destOrd="0" presId="urn:microsoft.com/office/officeart/2005/8/layout/hierarchy2"/>
    <dgm:cxn modelId="{A5B2FAB3-8057-4015-A80E-ADE2771980E2}" type="presParOf" srcId="{76AB124A-A2E4-4E16-9FF0-2AFA79AAB08B}" destId="{4C000E5B-46A6-45FF-9752-8D545CE4045E}" srcOrd="1" destOrd="0" presId="urn:microsoft.com/office/officeart/2005/8/layout/hierarchy2"/>
    <dgm:cxn modelId="{B17D216B-ABC0-4611-8787-09B97AB944B7}" type="presParOf" srcId="{4C000E5B-46A6-45FF-9752-8D545CE4045E}" destId="{0CB26794-8753-43DE-B8FA-CBE85CD221ED}" srcOrd="0" destOrd="0" presId="urn:microsoft.com/office/officeart/2005/8/layout/hierarchy2"/>
    <dgm:cxn modelId="{3823F3F9-9142-472E-82D7-DA353E4C3E9A}" type="presParOf" srcId="{4C000E5B-46A6-45FF-9752-8D545CE4045E}" destId="{72B821FC-B33C-452A-A8D1-ED56EF0A273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FBDD46-F898-4600-811A-0D43C8CD19BB}" type="doc">
      <dgm:prSet loTypeId="urn:microsoft.com/office/officeart/2005/8/layout/chart3" loCatId="relationship" qsTypeId="urn:microsoft.com/office/officeart/2005/8/quickstyle/simple1" qsCatId="simple" csTypeId="urn:microsoft.com/office/officeart/2005/8/colors/colorful4" csCatId="colorful" phldr="1"/>
      <dgm:spPr/>
    </dgm:pt>
    <dgm:pt modelId="{82C56C2A-41C3-4670-A501-58D986201E7F}" type="pres">
      <dgm:prSet presAssocID="{1FFBDD46-F898-4600-811A-0D43C8CD19BB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B71B4B44-0427-45CD-BF17-99607F6A6825}" type="presOf" srcId="{1FFBDD46-F898-4600-811A-0D43C8CD19BB}" destId="{82C56C2A-41C3-4670-A501-58D986201E7F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F4CBAF-9B0A-4502-A675-94DCD7A8E23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BD80DF-4A6F-4869-9A11-B215BAC53D66}">
      <dgm:prSet phldrT="[Text]"/>
      <dgm:spPr/>
      <dgm:t>
        <a:bodyPr/>
        <a:lstStyle/>
        <a:p>
          <a:r>
            <a:rPr lang="en-US" dirty="0" smtClean="0"/>
            <a:t>Individualized Student Learning</a:t>
          </a:r>
          <a:endParaRPr lang="en-US" dirty="0"/>
        </a:p>
      </dgm:t>
    </dgm:pt>
    <dgm:pt modelId="{874DDD96-9463-4FBA-AB44-8EDA09CD711A}" type="parTrans" cxnId="{D6234E5A-B8B0-47D7-9852-382B7B3816B9}">
      <dgm:prSet/>
      <dgm:spPr/>
      <dgm:t>
        <a:bodyPr/>
        <a:lstStyle/>
        <a:p>
          <a:endParaRPr lang="en-US"/>
        </a:p>
      </dgm:t>
    </dgm:pt>
    <dgm:pt modelId="{0E4E22F0-25E8-4EE3-930C-95A7759C856A}" type="sibTrans" cxnId="{D6234E5A-B8B0-47D7-9852-382B7B3816B9}">
      <dgm:prSet/>
      <dgm:spPr/>
      <dgm:t>
        <a:bodyPr/>
        <a:lstStyle/>
        <a:p>
          <a:endParaRPr lang="en-US"/>
        </a:p>
      </dgm:t>
    </dgm:pt>
    <dgm:pt modelId="{2DE0C115-D81E-4D0A-9874-5FB88FDB72E1}">
      <dgm:prSet phldrT="[Text]"/>
      <dgm:spPr/>
      <dgm:t>
        <a:bodyPr/>
        <a:lstStyle/>
        <a:p>
          <a:r>
            <a:rPr lang="en-US" dirty="0" smtClean="0"/>
            <a:t>Blended Learning</a:t>
          </a:r>
          <a:endParaRPr lang="en-US" dirty="0"/>
        </a:p>
      </dgm:t>
    </dgm:pt>
    <dgm:pt modelId="{CA7102B9-700B-46BB-918C-417F6473E39C}" type="parTrans" cxnId="{FC1AC7B1-ABB7-408C-9D0F-4A8B3B0A1CFC}">
      <dgm:prSet/>
      <dgm:spPr/>
      <dgm:t>
        <a:bodyPr/>
        <a:lstStyle/>
        <a:p>
          <a:endParaRPr lang="en-US"/>
        </a:p>
      </dgm:t>
    </dgm:pt>
    <dgm:pt modelId="{E2C1C8CC-CF90-4AE6-84DA-7F8A9B1A79D3}" type="sibTrans" cxnId="{FC1AC7B1-ABB7-408C-9D0F-4A8B3B0A1CFC}">
      <dgm:prSet/>
      <dgm:spPr/>
      <dgm:t>
        <a:bodyPr/>
        <a:lstStyle/>
        <a:p>
          <a:endParaRPr lang="en-US"/>
        </a:p>
      </dgm:t>
    </dgm:pt>
    <dgm:pt modelId="{DB0972F8-8DB6-4FFE-9A8F-451E5A1072D5}">
      <dgm:prSet phldrT="[Text]"/>
      <dgm:spPr/>
      <dgm:t>
        <a:bodyPr/>
        <a:lstStyle/>
        <a:p>
          <a:r>
            <a:rPr lang="en-US" dirty="0" smtClean="0"/>
            <a:t>Demonstration Classrooms</a:t>
          </a:r>
          <a:endParaRPr lang="en-US" dirty="0"/>
        </a:p>
      </dgm:t>
    </dgm:pt>
    <dgm:pt modelId="{73B40DEF-1C07-40CE-AEE1-AEDB3A60EFE8}" type="parTrans" cxnId="{E0E0E6AF-59BE-4ED1-929F-58D0B8D91A07}">
      <dgm:prSet/>
      <dgm:spPr/>
      <dgm:t>
        <a:bodyPr/>
        <a:lstStyle/>
        <a:p>
          <a:endParaRPr lang="en-US"/>
        </a:p>
      </dgm:t>
    </dgm:pt>
    <dgm:pt modelId="{F423C8F5-2D01-4400-B377-BD6457463047}" type="sibTrans" cxnId="{E0E0E6AF-59BE-4ED1-929F-58D0B8D91A07}">
      <dgm:prSet/>
      <dgm:spPr/>
      <dgm:t>
        <a:bodyPr/>
        <a:lstStyle/>
        <a:p>
          <a:endParaRPr lang="en-US"/>
        </a:p>
      </dgm:t>
    </dgm:pt>
    <dgm:pt modelId="{D1AE4C11-DF70-47D2-BF32-A147FE83EFCF}">
      <dgm:prSet phldrT="[Text]"/>
      <dgm:spPr/>
      <dgm:t>
        <a:bodyPr/>
        <a:lstStyle/>
        <a:p>
          <a:r>
            <a:rPr lang="en-US" dirty="0" smtClean="0"/>
            <a:t>Student Transition Activities</a:t>
          </a:r>
          <a:endParaRPr lang="en-US" dirty="0"/>
        </a:p>
      </dgm:t>
    </dgm:pt>
    <dgm:pt modelId="{B91B59CF-98D8-4FC9-857D-8A076D5104B6}" type="parTrans" cxnId="{5552A9DB-56B8-4CAF-8519-4F336B5C0F2E}">
      <dgm:prSet/>
      <dgm:spPr/>
      <dgm:t>
        <a:bodyPr/>
        <a:lstStyle/>
        <a:p>
          <a:endParaRPr lang="en-US"/>
        </a:p>
      </dgm:t>
    </dgm:pt>
    <dgm:pt modelId="{E333A0BE-C18C-4E56-A94E-1A35E1A63FCF}" type="sibTrans" cxnId="{5552A9DB-56B8-4CAF-8519-4F336B5C0F2E}">
      <dgm:prSet/>
      <dgm:spPr/>
      <dgm:t>
        <a:bodyPr/>
        <a:lstStyle/>
        <a:p>
          <a:endParaRPr lang="en-US"/>
        </a:p>
      </dgm:t>
    </dgm:pt>
    <dgm:pt modelId="{4A156868-1262-4095-A5C3-403A2709B6C7}">
      <dgm:prSet phldrT="[Text]"/>
      <dgm:spPr/>
      <dgm:t>
        <a:bodyPr/>
        <a:lstStyle/>
        <a:p>
          <a:r>
            <a:rPr lang="en-US" dirty="0" smtClean="0"/>
            <a:t>Summer Transition Camp</a:t>
          </a:r>
          <a:endParaRPr lang="en-US" dirty="0"/>
        </a:p>
      </dgm:t>
    </dgm:pt>
    <dgm:pt modelId="{3511E024-32B4-423D-A233-6150953933BC}" type="parTrans" cxnId="{26F8132A-BC29-4CBD-BDA2-69808D15C91D}">
      <dgm:prSet/>
      <dgm:spPr/>
      <dgm:t>
        <a:bodyPr/>
        <a:lstStyle/>
        <a:p>
          <a:endParaRPr lang="en-US"/>
        </a:p>
      </dgm:t>
    </dgm:pt>
    <dgm:pt modelId="{135848FB-5E54-402C-A86B-85687D5866F5}" type="sibTrans" cxnId="{26F8132A-BC29-4CBD-BDA2-69808D15C91D}">
      <dgm:prSet/>
      <dgm:spPr/>
      <dgm:t>
        <a:bodyPr/>
        <a:lstStyle/>
        <a:p>
          <a:endParaRPr lang="en-US"/>
        </a:p>
      </dgm:t>
    </dgm:pt>
    <dgm:pt modelId="{6474AE2F-6B56-4F24-A4F4-2D635CC081E3}">
      <dgm:prSet phldrT="[Text]"/>
      <dgm:spPr/>
      <dgm:t>
        <a:bodyPr/>
        <a:lstStyle/>
        <a:p>
          <a:r>
            <a:rPr lang="en-US" dirty="0" smtClean="0"/>
            <a:t>College Readiness Institute</a:t>
          </a:r>
          <a:endParaRPr lang="en-US" dirty="0"/>
        </a:p>
      </dgm:t>
    </dgm:pt>
    <dgm:pt modelId="{5A2D1286-1DDA-4C93-8258-ACAF35D254D4}" type="parTrans" cxnId="{29E318E8-B5A3-4AF8-A564-00FF1556657D}">
      <dgm:prSet/>
      <dgm:spPr/>
      <dgm:t>
        <a:bodyPr/>
        <a:lstStyle/>
        <a:p>
          <a:endParaRPr lang="en-US"/>
        </a:p>
      </dgm:t>
    </dgm:pt>
    <dgm:pt modelId="{8A082812-49FB-41C4-AEB4-387CED06E68A}" type="sibTrans" cxnId="{29E318E8-B5A3-4AF8-A564-00FF1556657D}">
      <dgm:prSet/>
      <dgm:spPr/>
      <dgm:t>
        <a:bodyPr/>
        <a:lstStyle/>
        <a:p>
          <a:endParaRPr lang="en-US"/>
        </a:p>
      </dgm:t>
    </dgm:pt>
    <dgm:pt modelId="{0EA3B72E-1CC9-4237-B7DA-297DF57C5C72}">
      <dgm:prSet phldrT="[Text]"/>
      <dgm:spPr/>
      <dgm:t>
        <a:bodyPr/>
        <a:lstStyle/>
        <a:p>
          <a:r>
            <a:rPr lang="en-US" dirty="0" smtClean="0"/>
            <a:t>Professional Development</a:t>
          </a:r>
          <a:endParaRPr lang="en-US" dirty="0"/>
        </a:p>
      </dgm:t>
    </dgm:pt>
    <dgm:pt modelId="{C5B4D33C-DC05-456E-9043-21A34F2DC3EF}" type="parTrans" cxnId="{D2626045-F7C3-40C5-B0E4-E6F806682BF0}">
      <dgm:prSet/>
      <dgm:spPr/>
      <dgm:t>
        <a:bodyPr/>
        <a:lstStyle/>
        <a:p>
          <a:endParaRPr lang="en-US"/>
        </a:p>
      </dgm:t>
    </dgm:pt>
    <dgm:pt modelId="{B1046F66-A88D-414E-8161-3490A91436F6}" type="sibTrans" cxnId="{D2626045-F7C3-40C5-B0E4-E6F806682BF0}">
      <dgm:prSet/>
      <dgm:spPr/>
      <dgm:t>
        <a:bodyPr/>
        <a:lstStyle/>
        <a:p>
          <a:endParaRPr lang="en-US"/>
        </a:p>
      </dgm:t>
    </dgm:pt>
    <dgm:pt modelId="{9B9A10FC-57AA-4382-912F-2175FB6E5281}">
      <dgm:prSet phldrT="[Text]"/>
      <dgm:spPr/>
      <dgm:t>
        <a:bodyPr/>
        <a:lstStyle/>
        <a:p>
          <a:r>
            <a:rPr lang="en-US" dirty="0" smtClean="0"/>
            <a:t>Teacher PD</a:t>
          </a:r>
          <a:endParaRPr lang="en-US" dirty="0"/>
        </a:p>
      </dgm:t>
    </dgm:pt>
    <dgm:pt modelId="{5CED6246-FC9B-4049-9E1A-395DC08EF65A}" type="parTrans" cxnId="{46FE3F07-2526-4390-8070-E344305CD2B1}">
      <dgm:prSet/>
      <dgm:spPr/>
      <dgm:t>
        <a:bodyPr/>
        <a:lstStyle/>
        <a:p>
          <a:endParaRPr lang="en-US"/>
        </a:p>
      </dgm:t>
    </dgm:pt>
    <dgm:pt modelId="{7E3BF017-FC35-41DE-9E86-8889B0BCEE52}" type="sibTrans" cxnId="{46FE3F07-2526-4390-8070-E344305CD2B1}">
      <dgm:prSet/>
      <dgm:spPr/>
      <dgm:t>
        <a:bodyPr/>
        <a:lstStyle/>
        <a:p>
          <a:endParaRPr lang="en-US"/>
        </a:p>
      </dgm:t>
    </dgm:pt>
    <dgm:pt modelId="{360BEF07-D239-4152-88C0-DC1AAFD7227D}">
      <dgm:prSet phldrT="[Text]"/>
      <dgm:spPr/>
      <dgm:t>
        <a:bodyPr/>
        <a:lstStyle/>
        <a:p>
          <a:r>
            <a:rPr lang="en-US" dirty="0" smtClean="0"/>
            <a:t>Self-Assessment</a:t>
          </a:r>
          <a:endParaRPr lang="en-US" dirty="0"/>
        </a:p>
      </dgm:t>
    </dgm:pt>
    <dgm:pt modelId="{4D55E362-D84E-4004-B0F2-30BF4B8B8F0F}" type="parTrans" cxnId="{488205B5-6B25-4BF6-8124-14A2EF3E6741}">
      <dgm:prSet/>
      <dgm:spPr/>
      <dgm:t>
        <a:bodyPr/>
        <a:lstStyle/>
        <a:p>
          <a:endParaRPr lang="en-US"/>
        </a:p>
      </dgm:t>
    </dgm:pt>
    <dgm:pt modelId="{D076C910-AE93-42C4-820B-43BAAEBBCF81}" type="sibTrans" cxnId="{488205B5-6B25-4BF6-8124-14A2EF3E6741}">
      <dgm:prSet/>
      <dgm:spPr/>
      <dgm:t>
        <a:bodyPr/>
        <a:lstStyle/>
        <a:p>
          <a:endParaRPr lang="en-US"/>
        </a:p>
      </dgm:t>
    </dgm:pt>
    <dgm:pt modelId="{A3710765-3BAD-48EF-8A2B-778E36EB6F2F}">
      <dgm:prSet/>
      <dgm:spPr/>
      <dgm:t>
        <a:bodyPr/>
        <a:lstStyle/>
        <a:p>
          <a:r>
            <a:rPr lang="en-US" dirty="0" smtClean="0"/>
            <a:t>Data Driven Decision Making</a:t>
          </a:r>
          <a:endParaRPr lang="en-US" dirty="0"/>
        </a:p>
      </dgm:t>
    </dgm:pt>
    <dgm:pt modelId="{BB1EFD4C-A976-42FC-8CD8-364DCB8B878D}" type="parTrans" cxnId="{BACEBD11-D2EF-46FF-B3F3-E1288D740A63}">
      <dgm:prSet/>
      <dgm:spPr/>
      <dgm:t>
        <a:bodyPr/>
        <a:lstStyle/>
        <a:p>
          <a:endParaRPr lang="en-US"/>
        </a:p>
      </dgm:t>
    </dgm:pt>
    <dgm:pt modelId="{112106C2-F137-4078-820A-EA83EE590295}" type="sibTrans" cxnId="{BACEBD11-D2EF-46FF-B3F3-E1288D740A63}">
      <dgm:prSet/>
      <dgm:spPr/>
      <dgm:t>
        <a:bodyPr/>
        <a:lstStyle/>
        <a:p>
          <a:endParaRPr lang="en-US"/>
        </a:p>
      </dgm:t>
    </dgm:pt>
    <dgm:pt modelId="{F1019462-3307-44BF-8B90-E1BE8B292F2F}">
      <dgm:prSet/>
      <dgm:spPr/>
      <dgm:t>
        <a:bodyPr/>
        <a:lstStyle/>
        <a:p>
          <a:r>
            <a:rPr lang="en-US" dirty="0" smtClean="0"/>
            <a:t>Personalized Learning Communities</a:t>
          </a:r>
          <a:endParaRPr lang="en-US" dirty="0"/>
        </a:p>
      </dgm:t>
    </dgm:pt>
    <dgm:pt modelId="{B69141BC-01F0-48DC-8966-452F2EE7DED1}" type="parTrans" cxnId="{B3518E6C-8FEC-4614-A1D5-D38A8A59B662}">
      <dgm:prSet/>
      <dgm:spPr/>
      <dgm:t>
        <a:bodyPr/>
        <a:lstStyle/>
        <a:p>
          <a:endParaRPr lang="en-US"/>
        </a:p>
      </dgm:t>
    </dgm:pt>
    <dgm:pt modelId="{7AEEDD38-71F3-4D4A-9451-30B9768AD3A0}" type="sibTrans" cxnId="{B3518E6C-8FEC-4614-A1D5-D38A8A59B662}">
      <dgm:prSet/>
      <dgm:spPr/>
      <dgm:t>
        <a:bodyPr/>
        <a:lstStyle/>
        <a:p>
          <a:endParaRPr lang="en-US"/>
        </a:p>
      </dgm:t>
    </dgm:pt>
    <dgm:pt modelId="{C6084A99-CD48-40AA-BE54-AFAF3D703FF0}">
      <dgm:prSet/>
      <dgm:spPr/>
      <dgm:t>
        <a:bodyPr/>
        <a:lstStyle/>
        <a:p>
          <a:r>
            <a:rPr lang="en-US" dirty="0" smtClean="0"/>
            <a:t>Individualized Coaching</a:t>
          </a:r>
          <a:endParaRPr lang="en-US" dirty="0"/>
        </a:p>
      </dgm:t>
    </dgm:pt>
    <dgm:pt modelId="{3516F2A8-E0C5-4A35-8189-5D779825D453}" type="parTrans" cxnId="{79102B5E-21A8-4099-9DC6-81C993D59CE1}">
      <dgm:prSet/>
      <dgm:spPr/>
      <dgm:t>
        <a:bodyPr/>
        <a:lstStyle/>
        <a:p>
          <a:endParaRPr lang="en-US"/>
        </a:p>
      </dgm:t>
    </dgm:pt>
    <dgm:pt modelId="{1B89DD66-4E30-4A03-B2EC-7DB06CF18C38}" type="sibTrans" cxnId="{79102B5E-21A8-4099-9DC6-81C993D59CE1}">
      <dgm:prSet/>
      <dgm:spPr/>
      <dgm:t>
        <a:bodyPr/>
        <a:lstStyle/>
        <a:p>
          <a:endParaRPr lang="en-US"/>
        </a:p>
      </dgm:t>
    </dgm:pt>
    <dgm:pt modelId="{14C7B6DF-936A-417C-B1A2-EFDFAA58E9E5}" type="pres">
      <dgm:prSet presAssocID="{A2F4CBAF-9B0A-4502-A675-94DCD7A8E23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2BAE68-BB7F-433D-88A7-D5469CBB31BB}" type="pres">
      <dgm:prSet presAssocID="{98BD80DF-4A6F-4869-9A11-B215BAC53D66}" presName="compNode" presStyleCnt="0"/>
      <dgm:spPr/>
    </dgm:pt>
    <dgm:pt modelId="{8F19A8E4-BFF1-4A9D-BA4B-1B58DBE10392}" type="pres">
      <dgm:prSet presAssocID="{98BD80DF-4A6F-4869-9A11-B215BAC53D66}" presName="aNode" presStyleLbl="bgShp" presStyleIdx="0" presStyleCnt="4"/>
      <dgm:spPr/>
      <dgm:t>
        <a:bodyPr/>
        <a:lstStyle/>
        <a:p>
          <a:endParaRPr lang="en-US"/>
        </a:p>
      </dgm:t>
    </dgm:pt>
    <dgm:pt modelId="{A4CF37B1-2BCD-44B0-8814-237ECE1BC82C}" type="pres">
      <dgm:prSet presAssocID="{98BD80DF-4A6F-4869-9A11-B215BAC53D66}" presName="textNode" presStyleLbl="bgShp" presStyleIdx="0" presStyleCnt="4"/>
      <dgm:spPr/>
      <dgm:t>
        <a:bodyPr/>
        <a:lstStyle/>
        <a:p>
          <a:endParaRPr lang="en-US"/>
        </a:p>
      </dgm:t>
    </dgm:pt>
    <dgm:pt modelId="{683EAC9E-1F80-4012-85EF-45A9855BEFF0}" type="pres">
      <dgm:prSet presAssocID="{98BD80DF-4A6F-4869-9A11-B215BAC53D66}" presName="compChildNode" presStyleCnt="0"/>
      <dgm:spPr/>
    </dgm:pt>
    <dgm:pt modelId="{5B3679A2-DDE5-417D-A93A-1768DA28718D}" type="pres">
      <dgm:prSet presAssocID="{98BD80DF-4A6F-4869-9A11-B215BAC53D66}" presName="theInnerList" presStyleCnt="0"/>
      <dgm:spPr/>
    </dgm:pt>
    <dgm:pt modelId="{5E891814-F0F3-4CC3-B158-7262BEA113D6}" type="pres">
      <dgm:prSet presAssocID="{2DE0C115-D81E-4D0A-9874-5FB88FDB72E1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DE9F07-5D03-46B9-875D-A22C62FAAAD3}" type="pres">
      <dgm:prSet presAssocID="{2DE0C115-D81E-4D0A-9874-5FB88FDB72E1}" presName="aSpace2" presStyleCnt="0"/>
      <dgm:spPr/>
    </dgm:pt>
    <dgm:pt modelId="{89D51707-DDF5-4DBB-BBFC-998C6E774D8F}" type="pres">
      <dgm:prSet presAssocID="{DB0972F8-8DB6-4FFE-9A8F-451E5A1072D5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86669-D81F-4FBD-AC6D-94A8A69CDBFB}" type="pres">
      <dgm:prSet presAssocID="{98BD80DF-4A6F-4869-9A11-B215BAC53D66}" presName="aSpace" presStyleCnt="0"/>
      <dgm:spPr/>
    </dgm:pt>
    <dgm:pt modelId="{784C1E44-7BAC-4B10-BC0F-0498354925D3}" type="pres">
      <dgm:prSet presAssocID="{D1AE4C11-DF70-47D2-BF32-A147FE83EFCF}" presName="compNode" presStyleCnt="0"/>
      <dgm:spPr/>
    </dgm:pt>
    <dgm:pt modelId="{7152CCF6-C89D-4269-A8B2-9F61005041D2}" type="pres">
      <dgm:prSet presAssocID="{D1AE4C11-DF70-47D2-BF32-A147FE83EFCF}" presName="aNode" presStyleLbl="bgShp" presStyleIdx="1" presStyleCnt="4"/>
      <dgm:spPr/>
      <dgm:t>
        <a:bodyPr/>
        <a:lstStyle/>
        <a:p>
          <a:endParaRPr lang="en-US"/>
        </a:p>
      </dgm:t>
    </dgm:pt>
    <dgm:pt modelId="{8F51BD41-9D8C-47DD-9B35-57437AFDF06C}" type="pres">
      <dgm:prSet presAssocID="{D1AE4C11-DF70-47D2-BF32-A147FE83EFCF}" presName="textNode" presStyleLbl="bgShp" presStyleIdx="1" presStyleCnt="4"/>
      <dgm:spPr/>
      <dgm:t>
        <a:bodyPr/>
        <a:lstStyle/>
        <a:p>
          <a:endParaRPr lang="en-US"/>
        </a:p>
      </dgm:t>
    </dgm:pt>
    <dgm:pt modelId="{BF9453F8-0A03-490C-B445-7D74C898FFB7}" type="pres">
      <dgm:prSet presAssocID="{D1AE4C11-DF70-47D2-BF32-A147FE83EFCF}" presName="compChildNode" presStyleCnt="0"/>
      <dgm:spPr/>
    </dgm:pt>
    <dgm:pt modelId="{FC87FBF1-8978-41D0-BA4F-CF4A88138746}" type="pres">
      <dgm:prSet presAssocID="{D1AE4C11-DF70-47D2-BF32-A147FE83EFCF}" presName="theInnerList" presStyleCnt="0"/>
      <dgm:spPr/>
    </dgm:pt>
    <dgm:pt modelId="{455DA63B-A8A5-4098-BA8D-E80DCCB0DC32}" type="pres">
      <dgm:prSet presAssocID="{4A156868-1262-4095-A5C3-403A2709B6C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DC52EA-18DE-4E7E-ABF3-53A91316F089}" type="pres">
      <dgm:prSet presAssocID="{4A156868-1262-4095-A5C3-403A2709B6C7}" presName="aSpace2" presStyleCnt="0"/>
      <dgm:spPr/>
    </dgm:pt>
    <dgm:pt modelId="{64308DC6-8EC8-4940-8917-B47FCC0A866B}" type="pres">
      <dgm:prSet presAssocID="{6474AE2F-6B56-4F24-A4F4-2D635CC081E3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3A0883-948B-4E18-84F9-428FEAE9A6CC}" type="pres">
      <dgm:prSet presAssocID="{D1AE4C11-DF70-47D2-BF32-A147FE83EFCF}" presName="aSpace" presStyleCnt="0"/>
      <dgm:spPr/>
    </dgm:pt>
    <dgm:pt modelId="{26AA3A1F-4701-4071-8CFF-C5E41562526A}" type="pres">
      <dgm:prSet presAssocID="{0EA3B72E-1CC9-4237-B7DA-297DF57C5C72}" presName="compNode" presStyleCnt="0"/>
      <dgm:spPr/>
    </dgm:pt>
    <dgm:pt modelId="{92CAA072-1A27-46E6-89C4-6CEBBA4722E0}" type="pres">
      <dgm:prSet presAssocID="{0EA3B72E-1CC9-4237-B7DA-297DF57C5C72}" presName="aNode" presStyleLbl="bgShp" presStyleIdx="2" presStyleCnt="4"/>
      <dgm:spPr/>
      <dgm:t>
        <a:bodyPr/>
        <a:lstStyle/>
        <a:p>
          <a:endParaRPr lang="en-US"/>
        </a:p>
      </dgm:t>
    </dgm:pt>
    <dgm:pt modelId="{6D3EA4F8-3315-4C34-BF3E-0A59501DF443}" type="pres">
      <dgm:prSet presAssocID="{0EA3B72E-1CC9-4237-B7DA-297DF57C5C72}" presName="textNode" presStyleLbl="bgShp" presStyleIdx="2" presStyleCnt="4"/>
      <dgm:spPr/>
      <dgm:t>
        <a:bodyPr/>
        <a:lstStyle/>
        <a:p>
          <a:endParaRPr lang="en-US"/>
        </a:p>
      </dgm:t>
    </dgm:pt>
    <dgm:pt modelId="{E6C042D1-361E-433C-B078-9AE9EB9544B8}" type="pres">
      <dgm:prSet presAssocID="{0EA3B72E-1CC9-4237-B7DA-297DF57C5C72}" presName="compChildNode" presStyleCnt="0"/>
      <dgm:spPr/>
    </dgm:pt>
    <dgm:pt modelId="{EF4F4D36-09BD-4110-8E66-5A974B699EDF}" type="pres">
      <dgm:prSet presAssocID="{0EA3B72E-1CC9-4237-B7DA-297DF57C5C72}" presName="theInnerList" presStyleCnt="0"/>
      <dgm:spPr/>
    </dgm:pt>
    <dgm:pt modelId="{78F53724-9C04-46E8-B2E5-B28730CC84FF}" type="pres">
      <dgm:prSet presAssocID="{9B9A10FC-57AA-4382-912F-2175FB6E5281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4E768-4B30-4C86-B04A-13B90F2003E4}" type="pres">
      <dgm:prSet presAssocID="{9B9A10FC-57AA-4382-912F-2175FB6E5281}" presName="aSpace2" presStyleCnt="0"/>
      <dgm:spPr/>
    </dgm:pt>
    <dgm:pt modelId="{400DC8E4-4CB6-499A-A37F-44A7AD704C03}" type="pres">
      <dgm:prSet presAssocID="{C6084A99-CD48-40AA-BE54-AFAF3D703FF0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34E24-08DB-4D2B-A5AE-4FEEC8AD4D12}" type="pres">
      <dgm:prSet presAssocID="{C6084A99-CD48-40AA-BE54-AFAF3D703FF0}" presName="aSpace2" presStyleCnt="0"/>
      <dgm:spPr/>
    </dgm:pt>
    <dgm:pt modelId="{64D79899-98C0-49CD-8EDB-35122EBC9121}" type="pres">
      <dgm:prSet presAssocID="{360BEF07-D239-4152-88C0-DC1AAFD7227D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16CD61-59AB-48FE-8EBD-7677379A9DA9}" type="pres">
      <dgm:prSet presAssocID="{0EA3B72E-1CC9-4237-B7DA-297DF57C5C72}" presName="aSpace" presStyleCnt="0"/>
      <dgm:spPr/>
    </dgm:pt>
    <dgm:pt modelId="{3ADFCE3B-874F-4130-A86B-E661D80ED365}" type="pres">
      <dgm:prSet presAssocID="{A3710765-3BAD-48EF-8A2B-778E36EB6F2F}" presName="compNode" presStyleCnt="0"/>
      <dgm:spPr/>
    </dgm:pt>
    <dgm:pt modelId="{D6FDB6A3-F383-4F2A-BE03-41AE2CE77387}" type="pres">
      <dgm:prSet presAssocID="{A3710765-3BAD-48EF-8A2B-778E36EB6F2F}" presName="aNode" presStyleLbl="bgShp" presStyleIdx="3" presStyleCnt="4"/>
      <dgm:spPr/>
      <dgm:t>
        <a:bodyPr/>
        <a:lstStyle/>
        <a:p>
          <a:endParaRPr lang="en-US"/>
        </a:p>
      </dgm:t>
    </dgm:pt>
    <dgm:pt modelId="{CADF7106-8C55-4D1D-9FAF-A652201ED603}" type="pres">
      <dgm:prSet presAssocID="{A3710765-3BAD-48EF-8A2B-778E36EB6F2F}" presName="textNode" presStyleLbl="bgShp" presStyleIdx="3" presStyleCnt="4"/>
      <dgm:spPr/>
      <dgm:t>
        <a:bodyPr/>
        <a:lstStyle/>
        <a:p>
          <a:endParaRPr lang="en-US"/>
        </a:p>
      </dgm:t>
    </dgm:pt>
    <dgm:pt modelId="{14905837-ED58-45DF-82EF-2ED8F6F9DAE2}" type="pres">
      <dgm:prSet presAssocID="{A3710765-3BAD-48EF-8A2B-778E36EB6F2F}" presName="compChildNode" presStyleCnt="0"/>
      <dgm:spPr/>
    </dgm:pt>
    <dgm:pt modelId="{CA546C46-7F1F-4A0B-BD2C-A38B079AEF5F}" type="pres">
      <dgm:prSet presAssocID="{A3710765-3BAD-48EF-8A2B-778E36EB6F2F}" presName="theInnerList" presStyleCnt="0"/>
      <dgm:spPr/>
    </dgm:pt>
    <dgm:pt modelId="{7F77E3E7-D7AF-4C76-8A6F-BF161C685CD8}" type="pres">
      <dgm:prSet presAssocID="{F1019462-3307-44BF-8B90-E1BE8B292F2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F8132A-BC29-4CBD-BDA2-69808D15C91D}" srcId="{D1AE4C11-DF70-47D2-BF32-A147FE83EFCF}" destId="{4A156868-1262-4095-A5C3-403A2709B6C7}" srcOrd="0" destOrd="0" parTransId="{3511E024-32B4-423D-A233-6150953933BC}" sibTransId="{135848FB-5E54-402C-A86B-85687D5866F5}"/>
    <dgm:cxn modelId="{46FE3F07-2526-4390-8070-E344305CD2B1}" srcId="{0EA3B72E-1CC9-4237-B7DA-297DF57C5C72}" destId="{9B9A10FC-57AA-4382-912F-2175FB6E5281}" srcOrd="0" destOrd="0" parTransId="{5CED6246-FC9B-4049-9E1A-395DC08EF65A}" sibTransId="{7E3BF017-FC35-41DE-9E86-8889B0BCEE52}"/>
    <dgm:cxn modelId="{FC1AC7B1-ABB7-408C-9D0F-4A8B3B0A1CFC}" srcId="{98BD80DF-4A6F-4869-9A11-B215BAC53D66}" destId="{2DE0C115-D81E-4D0A-9874-5FB88FDB72E1}" srcOrd="0" destOrd="0" parTransId="{CA7102B9-700B-46BB-918C-417F6473E39C}" sibTransId="{E2C1C8CC-CF90-4AE6-84DA-7F8A9B1A79D3}"/>
    <dgm:cxn modelId="{5635F339-E1C9-4EA3-B8DA-412C0D45B2B0}" type="presOf" srcId="{6474AE2F-6B56-4F24-A4F4-2D635CC081E3}" destId="{64308DC6-8EC8-4940-8917-B47FCC0A866B}" srcOrd="0" destOrd="0" presId="urn:microsoft.com/office/officeart/2005/8/layout/lProcess2"/>
    <dgm:cxn modelId="{5552A9DB-56B8-4CAF-8519-4F336B5C0F2E}" srcId="{A2F4CBAF-9B0A-4502-A675-94DCD7A8E234}" destId="{D1AE4C11-DF70-47D2-BF32-A147FE83EFCF}" srcOrd="1" destOrd="0" parTransId="{B91B59CF-98D8-4FC9-857D-8A076D5104B6}" sibTransId="{E333A0BE-C18C-4E56-A94E-1A35E1A63FCF}"/>
    <dgm:cxn modelId="{79102B5E-21A8-4099-9DC6-81C993D59CE1}" srcId="{0EA3B72E-1CC9-4237-B7DA-297DF57C5C72}" destId="{C6084A99-CD48-40AA-BE54-AFAF3D703FF0}" srcOrd="1" destOrd="0" parTransId="{3516F2A8-E0C5-4A35-8189-5D779825D453}" sibTransId="{1B89DD66-4E30-4A03-B2EC-7DB06CF18C38}"/>
    <dgm:cxn modelId="{28C4E40B-8DDE-4E34-B756-6FC8011C36AB}" type="presOf" srcId="{D1AE4C11-DF70-47D2-BF32-A147FE83EFCF}" destId="{7152CCF6-C89D-4269-A8B2-9F61005041D2}" srcOrd="0" destOrd="0" presId="urn:microsoft.com/office/officeart/2005/8/layout/lProcess2"/>
    <dgm:cxn modelId="{D2626045-F7C3-40C5-B0E4-E6F806682BF0}" srcId="{A2F4CBAF-9B0A-4502-A675-94DCD7A8E234}" destId="{0EA3B72E-1CC9-4237-B7DA-297DF57C5C72}" srcOrd="2" destOrd="0" parTransId="{C5B4D33C-DC05-456E-9043-21A34F2DC3EF}" sibTransId="{B1046F66-A88D-414E-8161-3490A91436F6}"/>
    <dgm:cxn modelId="{488205B5-6B25-4BF6-8124-14A2EF3E6741}" srcId="{0EA3B72E-1CC9-4237-B7DA-297DF57C5C72}" destId="{360BEF07-D239-4152-88C0-DC1AAFD7227D}" srcOrd="2" destOrd="0" parTransId="{4D55E362-D84E-4004-B0F2-30BF4B8B8F0F}" sibTransId="{D076C910-AE93-42C4-820B-43BAAEBBCF81}"/>
    <dgm:cxn modelId="{D6234E5A-B8B0-47D7-9852-382B7B3816B9}" srcId="{A2F4CBAF-9B0A-4502-A675-94DCD7A8E234}" destId="{98BD80DF-4A6F-4869-9A11-B215BAC53D66}" srcOrd="0" destOrd="0" parTransId="{874DDD96-9463-4FBA-AB44-8EDA09CD711A}" sibTransId="{0E4E22F0-25E8-4EE3-930C-95A7759C856A}"/>
    <dgm:cxn modelId="{BC167CC1-6765-493A-AEA8-FA77EDBC545A}" type="presOf" srcId="{4A156868-1262-4095-A5C3-403A2709B6C7}" destId="{455DA63B-A8A5-4098-BA8D-E80DCCB0DC32}" srcOrd="0" destOrd="0" presId="urn:microsoft.com/office/officeart/2005/8/layout/lProcess2"/>
    <dgm:cxn modelId="{D6374D44-F39F-4FC8-B7AA-EBC745819778}" type="presOf" srcId="{DB0972F8-8DB6-4FFE-9A8F-451E5A1072D5}" destId="{89D51707-DDF5-4DBB-BBFC-998C6E774D8F}" srcOrd="0" destOrd="0" presId="urn:microsoft.com/office/officeart/2005/8/layout/lProcess2"/>
    <dgm:cxn modelId="{7929C7C0-F184-4332-8227-F6A96FDA0980}" type="presOf" srcId="{0EA3B72E-1CC9-4237-B7DA-297DF57C5C72}" destId="{92CAA072-1A27-46E6-89C4-6CEBBA4722E0}" srcOrd="0" destOrd="0" presId="urn:microsoft.com/office/officeart/2005/8/layout/lProcess2"/>
    <dgm:cxn modelId="{E6967A85-2956-44C1-9283-9F9DB13AB1D4}" type="presOf" srcId="{D1AE4C11-DF70-47D2-BF32-A147FE83EFCF}" destId="{8F51BD41-9D8C-47DD-9B35-57437AFDF06C}" srcOrd="1" destOrd="0" presId="urn:microsoft.com/office/officeart/2005/8/layout/lProcess2"/>
    <dgm:cxn modelId="{83754484-439F-470D-9C2E-0CCD1EB1AD2A}" type="presOf" srcId="{360BEF07-D239-4152-88C0-DC1AAFD7227D}" destId="{64D79899-98C0-49CD-8EDB-35122EBC9121}" srcOrd="0" destOrd="0" presId="urn:microsoft.com/office/officeart/2005/8/layout/lProcess2"/>
    <dgm:cxn modelId="{00C7EBB8-BA37-4F44-BA11-79C4EA84CFCE}" type="presOf" srcId="{98BD80DF-4A6F-4869-9A11-B215BAC53D66}" destId="{8F19A8E4-BFF1-4A9D-BA4B-1B58DBE10392}" srcOrd="0" destOrd="0" presId="urn:microsoft.com/office/officeart/2005/8/layout/lProcess2"/>
    <dgm:cxn modelId="{8CC703ED-6413-48ED-9052-C4FBF01F033F}" type="presOf" srcId="{F1019462-3307-44BF-8B90-E1BE8B292F2F}" destId="{7F77E3E7-D7AF-4C76-8A6F-BF161C685CD8}" srcOrd="0" destOrd="0" presId="urn:microsoft.com/office/officeart/2005/8/layout/lProcess2"/>
    <dgm:cxn modelId="{16FE0583-089D-4957-A84D-DE7B3844BEFF}" type="presOf" srcId="{A3710765-3BAD-48EF-8A2B-778E36EB6F2F}" destId="{D6FDB6A3-F383-4F2A-BE03-41AE2CE77387}" srcOrd="0" destOrd="0" presId="urn:microsoft.com/office/officeart/2005/8/layout/lProcess2"/>
    <dgm:cxn modelId="{11B73491-FCE3-40A1-BDF0-53089F4E63A9}" type="presOf" srcId="{98BD80DF-4A6F-4869-9A11-B215BAC53D66}" destId="{A4CF37B1-2BCD-44B0-8814-237ECE1BC82C}" srcOrd="1" destOrd="0" presId="urn:microsoft.com/office/officeart/2005/8/layout/lProcess2"/>
    <dgm:cxn modelId="{6B364090-6B3B-437B-85B7-D673E314587C}" type="presOf" srcId="{2DE0C115-D81E-4D0A-9874-5FB88FDB72E1}" destId="{5E891814-F0F3-4CC3-B158-7262BEA113D6}" srcOrd="0" destOrd="0" presId="urn:microsoft.com/office/officeart/2005/8/layout/lProcess2"/>
    <dgm:cxn modelId="{B3518E6C-8FEC-4614-A1D5-D38A8A59B662}" srcId="{A3710765-3BAD-48EF-8A2B-778E36EB6F2F}" destId="{F1019462-3307-44BF-8B90-E1BE8B292F2F}" srcOrd="0" destOrd="0" parTransId="{B69141BC-01F0-48DC-8966-452F2EE7DED1}" sibTransId="{7AEEDD38-71F3-4D4A-9451-30B9768AD3A0}"/>
    <dgm:cxn modelId="{29E318E8-B5A3-4AF8-A564-00FF1556657D}" srcId="{D1AE4C11-DF70-47D2-BF32-A147FE83EFCF}" destId="{6474AE2F-6B56-4F24-A4F4-2D635CC081E3}" srcOrd="1" destOrd="0" parTransId="{5A2D1286-1DDA-4C93-8258-ACAF35D254D4}" sibTransId="{8A082812-49FB-41C4-AEB4-387CED06E68A}"/>
    <dgm:cxn modelId="{5A5D075F-EFD7-46E3-8172-30E35FD8CEC9}" type="presOf" srcId="{C6084A99-CD48-40AA-BE54-AFAF3D703FF0}" destId="{400DC8E4-4CB6-499A-A37F-44A7AD704C03}" srcOrd="0" destOrd="0" presId="urn:microsoft.com/office/officeart/2005/8/layout/lProcess2"/>
    <dgm:cxn modelId="{5DA7F0F4-BF44-45E0-B376-6965C3E10C49}" type="presOf" srcId="{A3710765-3BAD-48EF-8A2B-778E36EB6F2F}" destId="{CADF7106-8C55-4D1D-9FAF-A652201ED603}" srcOrd="1" destOrd="0" presId="urn:microsoft.com/office/officeart/2005/8/layout/lProcess2"/>
    <dgm:cxn modelId="{E0E0E6AF-59BE-4ED1-929F-58D0B8D91A07}" srcId="{98BD80DF-4A6F-4869-9A11-B215BAC53D66}" destId="{DB0972F8-8DB6-4FFE-9A8F-451E5A1072D5}" srcOrd="1" destOrd="0" parTransId="{73B40DEF-1C07-40CE-AEE1-AEDB3A60EFE8}" sibTransId="{F423C8F5-2D01-4400-B377-BD6457463047}"/>
    <dgm:cxn modelId="{97F05844-F70D-4524-B8B7-F1268C2A0A03}" type="presOf" srcId="{A2F4CBAF-9B0A-4502-A675-94DCD7A8E234}" destId="{14C7B6DF-936A-417C-B1A2-EFDFAA58E9E5}" srcOrd="0" destOrd="0" presId="urn:microsoft.com/office/officeart/2005/8/layout/lProcess2"/>
    <dgm:cxn modelId="{6FAFFBB6-3FBD-42DE-B09E-21C9DBA04541}" type="presOf" srcId="{0EA3B72E-1CC9-4237-B7DA-297DF57C5C72}" destId="{6D3EA4F8-3315-4C34-BF3E-0A59501DF443}" srcOrd="1" destOrd="0" presId="urn:microsoft.com/office/officeart/2005/8/layout/lProcess2"/>
    <dgm:cxn modelId="{5E760FDB-D6B8-4440-9BC0-06049934A5EB}" type="presOf" srcId="{9B9A10FC-57AA-4382-912F-2175FB6E5281}" destId="{78F53724-9C04-46E8-B2E5-B28730CC84FF}" srcOrd="0" destOrd="0" presId="urn:microsoft.com/office/officeart/2005/8/layout/lProcess2"/>
    <dgm:cxn modelId="{BACEBD11-D2EF-46FF-B3F3-E1288D740A63}" srcId="{A2F4CBAF-9B0A-4502-A675-94DCD7A8E234}" destId="{A3710765-3BAD-48EF-8A2B-778E36EB6F2F}" srcOrd="3" destOrd="0" parTransId="{BB1EFD4C-A976-42FC-8CD8-364DCB8B878D}" sibTransId="{112106C2-F137-4078-820A-EA83EE590295}"/>
    <dgm:cxn modelId="{E82372E2-E5E5-4480-86FA-157DC689A818}" type="presParOf" srcId="{14C7B6DF-936A-417C-B1A2-EFDFAA58E9E5}" destId="{1C2BAE68-BB7F-433D-88A7-D5469CBB31BB}" srcOrd="0" destOrd="0" presId="urn:microsoft.com/office/officeart/2005/8/layout/lProcess2"/>
    <dgm:cxn modelId="{C793CAFC-ED93-4DDB-86C5-2C11F946E5CE}" type="presParOf" srcId="{1C2BAE68-BB7F-433D-88A7-D5469CBB31BB}" destId="{8F19A8E4-BFF1-4A9D-BA4B-1B58DBE10392}" srcOrd="0" destOrd="0" presId="urn:microsoft.com/office/officeart/2005/8/layout/lProcess2"/>
    <dgm:cxn modelId="{DC33B570-1DC3-459A-89F1-41EEF68135B1}" type="presParOf" srcId="{1C2BAE68-BB7F-433D-88A7-D5469CBB31BB}" destId="{A4CF37B1-2BCD-44B0-8814-237ECE1BC82C}" srcOrd="1" destOrd="0" presId="urn:microsoft.com/office/officeart/2005/8/layout/lProcess2"/>
    <dgm:cxn modelId="{9CAC31BD-66CF-4354-96C0-2CAF0C7FC200}" type="presParOf" srcId="{1C2BAE68-BB7F-433D-88A7-D5469CBB31BB}" destId="{683EAC9E-1F80-4012-85EF-45A9855BEFF0}" srcOrd="2" destOrd="0" presId="urn:microsoft.com/office/officeart/2005/8/layout/lProcess2"/>
    <dgm:cxn modelId="{204E38C5-C818-4055-88A4-727BE08B29BB}" type="presParOf" srcId="{683EAC9E-1F80-4012-85EF-45A9855BEFF0}" destId="{5B3679A2-DDE5-417D-A93A-1768DA28718D}" srcOrd="0" destOrd="0" presId="urn:microsoft.com/office/officeart/2005/8/layout/lProcess2"/>
    <dgm:cxn modelId="{750970CB-0827-41CC-82DC-91C3538C928A}" type="presParOf" srcId="{5B3679A2-DDE5-417D-A93A-1768DA28718D}" destId="{5E891814-F0F3-4CC3-B158-7262BEA113D6}" srcOrd="0" destOrd="0" presId="urn:microsoft.com/office/officeart/2005/8/layout/lProcess2"/>
    <dgm:cxn modelId="{033A376D-B439-4598-B0AA-3083BFD8FB13}" type="presParOf" srcId="{5B3679A2-DDE5-417D-A93A-1768DA28718D}" destId="{69DE9F07-5D03-46B9-875D-A22C62FAAAD3}" srcOrd="1" destOrd="0" presId="urn:microsoft.com/office/officeart/2005/8/layout/lProcess2"/>
    <dgm:cxn modelId="{3268FFEC-B35B-4558-B434-D52D1DBDF957}" type="presParOf" srcId="{5B3679A2-DDE5-417D-A93A-1768DA28718D}" destId="{89D51707-DDF5-4DBB-BBFC-998C6E774D8F}" srcOrd="2" destOrd="0" presId="urn:microsoft.com/office/officeart/2005/8/layout/lProcess2"/>
    <dgm:cxn modelId="{5928AC2F-8AE3-4E1D-997F-2E5E66DA19A9}" type="presParOf" srcId="{14C7B6DF-936A-417C-B1A2-EFDFAA58E9E5}" destId="{6E086669-D81F-4FBD-AC6D-94A8A69CDBFB}" srcOrd="1" destOrd="0" presId="urn:microsoft.com/office/officeart/2005/8/layout/lProcess2"/>
    <dgm:cxn modelId="{B24D49B7-09CF-4636-87B7-B33BA3C64C88}" type="presParOf" srcId="{14C7B6DF-936A-417C-B1A2-EFDFAA58E9E5}" destId="{784C1E44-7BAC-4B10-BC0F-0498354925D3}" srcOrd="2" destOrd="0" presId="urn:microsoft.com/office/officeart/2005/8/layout/lProcess2"/>
    <dgm:cxn modelId="{A4AAA746-61E8-4269-8362-19B785DDA39B}" type="presParOf" srcId="{784C1E44-7BAC-4B10-BC0F-0498354925D3}" destId="{7152CCF6-C89D-4269-A8B2-9F61005041D2}" srcOrd="0" destOrd="0" presId="urn:microsoft.com/office/officeart/2005/8/layout/lProcess2"/>
    <dgm:cxn modelId="{5F5EB72D-FD79-4AB7-B501-2B70C60F84FF}" type="presParOf" srcId="{784C1E44-7BAC-4B10-BC0F-0498354925D3}" destId="{8F51BD41-9D8C-47DD-9B35-57437AFDF06C}" srcOrd="1" destOrd="0" presId="urn:microsoft.com/office/officeart/2005/8/layout/lProcess2"/>
    <dgm:cxn modelId="{4D6CA508-1741-4ACC-9413-5EDC42F6ED81}" type="presParOf" srcId="{784C1E44-7BAC-4B10-BC0F-0498354925D3}" destId="{BF9453F8-0A03-490C-B445-7D74C898FFB7}" srcOrd="2" destOrd="0" presId="urn:microsoft.com/office/officeart/2005/8/layout/lProcess2"/>
    <dgm:cxn modelId="{0524A35F-39AE-4FE9-874C-58F6A2B59855}" type="presParOf" srcId="{BF9453F8-0A03-490C-B445-7D74C898FFB7}" destId="{FC87FBF1-8978-41D0-BA4F-CF4A88138746}" srcOrd="0" destOrd="0" presId="urn:microsoft.com/office/officeart/2005/8/layout/lProcess2"/>
    <dgm:cxn modelId="{A2AE8534-4819-4C35-8410-435F347A6444}" type="presParOf" srcId="{FC87FBF1-8978-41D0-BA4F-CF4A88138746}" destId="{455DA63B-A8A5-4098-BA8D-E80DCCB0DC32}" srcOrd="0" destOrd="0" presId="urn:microsoft.com/office/officeart/2005/8/layout/lProcess2"/>
    <dgm:cxn modelId="{BF722DA7-80C3-420D-818C-80DF67C92183}" type="presParOf" srcId="{FC87FBF1-8978-41D0-BA4F-CF4A88138746}" destId="{B5DC52EA-18DE-4E7E-ABF3-53A91316F089}" srcOrd="1" destOrd="0" presId="urn:microsoft.com/office/officeart/2005/8/layout/lProcess2"/>
    <dgm:cxn modelId="{4E4AFD03-C171-43C6-9815-3AB9E1F1F738}" type="presParOf" srcId="{FC87FBF1-8978-41D0-BA4F-CF4A88138746}" destId="{64308DC6-8EC8-4940-8917-B47FCC0A866B}" srcOrd="2" destOrd="0" presId="urn:microsoft.com/office/officeart/2005/8/layout/lProcess2"/>
    <dgm:cxn modelId="{65AF32A6-6B47-4813-918E-D62B5BB4FFA4}" type="presParOf" srcId="{14C7B6DF-936A-417C-B1A2-EFDFAA58E9E5}" destId="{C13A0883-948B-4E18-84F9-428FEAE9A6CC}" srcOrd="3" destOrd="0" presId="urn:microsoft.com/office/officeart/2005/8/layout/lProcess2"/>
    <dgm:cxn modelId="{3E5848A3-71F1-4E02-85B2-E307941A0A94}" type="presParOf" srcId="{14C7B6DF-936A-417C-B1A2-EFDFAA58E9E5}" destId="{26AA3A1F-4701-4071-8CFF-C5E41562526A}" srcOrd="4" destOrd="0" presId="urn:microsoft.com/office/officeart/2005/8/layout/lProcess2"/>
    <dgm:cxn modelId="{D8543BF4-D7EF-4F22-9E8E-954EF725C6BC}" type="presParOf" srcId="{26AA3A1F-4701-4071-8CFF-C5E41562526A}" destId="{92CAA072-1A27-46E6-89C4-6CEBBA4722E0}" srcOrd="0" destOrd="0" presId="urn:microsoft.com/office/officeart/2005/8/layout/lProcess2"/>
    <dgm:cxn modelId="{F3419484-31E4-454A-8708-A01F13336032}" type="presParOf" srcId="{26AA3A1F-4701-4071-8CFF-C5E41562526A}" destId="{6D3EA4F8-3315-4C34-BF3E-0A59501DF443}" srcOrd="1" destOrd="0" presId="urn:microsoft.com/office/officeart/2005/8/layout/lProcess2"/>
    <dgm:cxn modelId="{3682C0DC-E7EF-4A39-ABA7-427CD68FCC12}" type="presParOf" srcId="{26AA3A1F-4701-4071-8CFF-C5E41562526A}" destId="{E6C042D1-361E-433C-B078-9AE9EB9544B8}" srcOrd="2" destOrd="0" presId="urn:microsoft.com/office/officeart/2005/8/layout/lProcess2"/>
    <dgm:cxn modelId="{D6422DB5-5A06-4102-BFC6-29697E3E1822}" type="presParOf" srcId="{E6C042D1-361E-433C-B078-9AE9EB9544B8}" destId="{EF4F4D36-09BD-4110-8E66-5A974B699EDF}" srcOrd="0" destOrd="0" presId="urn:microsoft.com/office/officeart/2005/8/layout/lProcess2"/>
    <dgm:cxn modelId="{1B363EA7-A698-4D85-9D6D-F0E8FDE811CF}" type="presParOf" srcId="{EF4F4D36-09BD-4110-8E66-5A974B699EDF}" destId="{78F53724-9C04-46E8-B2E5-B28730CC84FF}" srcOrd="0" destOrd="0" presId="urn:microsoft.com/office/officeart/2005/8/layout/lProcess2"/>
    <dgm:cxn modelId="{37849A69-0B66-4841-8AB9-FEE372AF2A4A}" type="presParOf" srcId="{EF4F4D36-09BD-4110-8E66-5A974B699EDF}" destId="{3F24E768-4B30-4C86-B04A-13B90F2003E4}" srcOrd="1" destOrd="0" presId="urn:microsoft.com/office/officeart/2005/8/layout/lProcess2"/>
    <dgm:cxn modelId="{FA303E92-DD7A-4E74-A0AC-B4DE87C6DA76}" type="presParOf" srcId="{EF4F4D36-09BD-4110-8E66-5A974B699EDF}" destId="{400DC8E4-4CB6-499A-A37F-44A7AD704C03}" srcOrd="2" destOrd="0" presId="urn:microsoft.com/office/officeart/2005/8/layout/lProcess2"/>
    <dgm:cxn modelId="{70A7B6E0-2C38-41EF-B5F0-C73207A9CB05}" type="presParOf" srcId="{EF4F4D36-09BD-4110-8E66-5A974B699EDF}" destId="{D6734E24-08DB-4D2B-A5AE-4FEEC8AD4D12}" srcOrd="3" destOrd="0" presId="urn:microsoft.com/office/officeart/2005/8/layout/lProcess2"/>
    <dgm:cxn modelId="{08B0E6F1-FB5E-481D-A8BA-8B7745FCE168}" type="presParOf" srcId="{EF4F4D36-09BD-4110-8E66-5A974B699EDF}" destId="{64D79899-98C0-49CD-8EDB-35122EBC9121}" srcOrd="4" destOrd="0" presId="urn:microsoft.com/office/officeart/2005/8/layout/lProcess2"/>
    <dgm:cxn modelId="{60B9F0FC-5D63-4FD6-901F-36B2FE93AAF1}" type="presParOf" srcId="{14C7B6DF-936A-417C-B1A2-EFDFAA58E9E5}" destId="{2316CD61-59AB-48FE-8EBD-7677379A9DA9}" srcOrd="5" destOrd="0" presId="urn:microsoft.com/office/officeart/2005/8/layout/lProcess2"/>
    <dgm:cxn modelId="{49099961-6733-4AEA-92BD-A2943E73272A}" type="presParOf" srcId="{14C7B6DF-936A-417C-B1A2-EFDFAA58E9E5}" destId="{3ADFCE3B-874F-4130-A86B-E661D80ED365}" srcOrd="6" destOrd="0" presId="urn:microsoft.com/office/officeart/2005/8/layout/lProcess2"/>
    <dgm:cxn modelId="{069787E5-F225-4F16-A1AD-2FF063E0F8AE}" type="presParOf" srcId="{3ADFCE3B-874F-4130-A86B-E661D80ED365}" destId="{D6FDB6A3-F383-4F2A-BE03-41AE2CE77387}" srcOrd="0" destOrd="0" presId="urn:microsoft.com/office/officeart/2005/8/layout/lProcess2"/>
    <dgm:cxn modelId="{472645DB-F438-4379-9408-DE192F85AF9F}" type="presParOf" srcId="{3ADFCE3B-874F-4130-A86B-E661D80ED365}" destId="{CADF7106-8C55-4D1D-9FAF-A652201ED603}" srcOrd="1" destOrd="0" presId="urn:microsoft.com/office/officeart/2005/8/layout/lProcess2"/>
    <dgm:cxn modelId="{9835A9AB-ED5F-4A3B-B7C7-D332DF1A80BC}" type="presParOf" srcId="{3ADFCE3B-874F-4130-A86B-E661D80ED365}" destId="{14905837-ED58-45DF-82EF-2ED8F6F9DAE2}" srcOrd="2" destOrd="0" presId="urn:microsoft.com/office/officeart/2005/8/layout/lProcess2"/>
    <dgm:cxn modelId="{EB948521-B324-4888-830E-77C0EE87B7BA}" type="presParOf" srcId="{14905837-ED58-45DF-82EF-2ED8F6F9DAE2}" destId="{CA546C46-7F1F-4A0B-BD2C-A38B079AEF5F}" srcOrd="0" destOrd="0" presId="urn:microsoft.com/office/officeart/2005/8/layout/lProcess2"/>
    <dgm:cxn modelId="{44DA9988-D220-48B8-B867-2D9BCECF5FE9}" type="presParOf" srcId="{CA546C46-7F1F-4A0B-BD2C-A38B079AEF5F}" destId="{7F77E3E7-D7AF-4C76-8A6F-BF161C685CD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FBDD46-F898-4600-811A-0D43C8CD19BB}" type="doc">
      <dgm:prSet loTypeId="urn:microsoft.com/office/officeart/2005/8/layout/chart3" loCatId="relationship" qsTypeId="urn:microsoft.com/office/officeart/2005/8/quickstyle/simple1" qsCatId="simple" csTypeId="urn:microsoft.com/office/officeart/2005/8/colors/colorful4" csCatId="colorful" phldr="1"/>
      <dgm:spPr/>
    </dgm:pt>
    <dgm:pt modelId="{82C56C2A-41C3-4670-A501-58D986201E7F}" type="pres">
      <dgm:prSet presAssocID="{1FFBDD46-F898-4600-811A-0D43C8CD19BB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F5A3F0D0-AD1D-42BF-8853-B3097996DD8C}" type="presOf" srcId="{1FFBDD46-F898-4600-811A-0D43C8CD19BB}" destId="{82C56C2A-41C3-4670-A501-58D986201E7F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F4CBAF-9B0A-4502-A675-94DCD7A8E23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BD80DF-4A6F-4869-9A11-B215BAC53D66}">
      <dgm:prSet phldrT="[Text]"/>
      <dgm:spPr/>
      <dgm:t>
        <a:bodyPr/>
        <a:lstStyle/>
        <a:p>
          <a:r>
            <a:rPr lang="en-US" dirty="0" smtClean="0"/>
            <a:t>Individualized Student Learning</a:t>
          </a:r>
          <a:endParaRPr lang="en-US" dirty="0"/>
        </a:p>
      </dgm:t>
    </dgm:pt>
    <dgm:pt modelId="{874DDD96-9463-4FBA-AB44-8EDA09CD711A}" type="parTrans" cxnId="{D6234E5A-B8B0-47D7-9852-382B7B3816B9}">
      <dgm:prSet/>
      <dgm:spPr/>
      <dgm:t>
        <a:bodyPr/>
        <a:lstStyle/>
        <a:p>
          <a:endParaRPr lang="en-US"/>
        </a:p>
      </dgm:t>
    </dgm:pt>
    <dgm:pt modelId="{0E4E22F0-25E8-4EE3-930C-95A7759C856A}" type="sibTrans" cxnId="{D6234E5A-B8B0-47D7-9852-382B7B3816B9}">
      <dgm:prSet/>
      <dgm:spPr/>
      <dgm:t>
        <a:bodyPr/>
        <a:lstStyle/>
        <a:p>
          <a:endParaRPr lang="en-US"/>
        </a:p>
      </dgm:t>
    </dgm:pt>
    <dgm:pt modelId="{2DE0C115-D81E-4D0A-9874-5FB88FDB72E1}">
      <dgm:prSet phldrT="[Text]"/>
      <dgm:spPr/>
      <dgm:t>
        <a:bodyPr/>
        <a:lstStyle/>
        <a:p>
          <a:r>
            <a:rPr lang="en-US" dirty="0" smtClean="0"/>
            <a:t>Blended Learning</a:t>
          </a:r>
          <a:endParaRPr lang="en-US" dirty="0"/>
        </a:p>
      </dgm:t>
    </dgm:pt>
    <dgm:pt modelId="{CA7102B9-700B-46BB-918C-417F6473E39C}" type="parTrans" cxnId="{FC1AC7B1-ABB7-408C-9D0F-4A8B3B0A1CFC}">
      <dgm:prSet/>
      <dgm:spPr/>
      <dgm:t>
        <a:bodyPr/>
        <a:lstStyle/>
        <a:p>
          <a:endParaRPr lang="en-US"/>
        </a:p>
      </dgm:t>
    </dgm:pt>
    <dgm:pt modelId="{E2C1C8CC-CF90-4AE6-84DA-7F8A9B1A79D3}" type="sibTrans" cxnId="{FC1AC7B1-ABB7-408C-9D0F-4A8B3B0A1CFC}">
      <dgm:prSet/>
      <dgm:spPr/>
      <dgm:t>
        <a:bodyPr/>
        <a:lstStyle/>
        <a:p>
          <a:endParaRPr lang="en-US"/>
        </a:p>
      </dgm:t>
    </dgm:pt>
    <dgm:pt modelId="{DB0972F8-8DB6-4FFE-9A8F-451E5A1072D5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Demonstration Classrooms</a:t>
          </a:r>
          <a:endParaRPr lang="en-US" dirty="0"/>
        </a:p>
      </dgm:t>
    </dgm:pt>
    <dgm:pt modelId="{73B40DEF-1C07-40CE-AEE1-AEDB3A60EFE8}" type="parTrans" cxnId="{E0E0E6AF-59BE-4ED1-929F-58D0B8D91A07}">
      <dgm:prSet/>
      <dgm:spPr/>
      <dgm:t>
        <a:bodyPr/>
        <a:lstStyle/>
        <a:p>
          <a:endParaRPr lang="en-US"/>
        </a:p>
      </dgm:t>
    </dgm:pt>
    <dgm:pt modelId="{F423C8F5-2D01-4400-B377-BD6457463047}" type="sibTrans" cxnId="{E0E0E6AF-59BE-4ED1-929F-58D0B8D91A07}">
      <dgm:prSet/>
      <dgm:spPr/>
      <dgm:t>
        <a:bodyPr/>
        <a:lstStyle/>
        <a:p>
          <a:endParaRPr lang="en-US"/>
        </a:p>
      </dgm:t>
    </dgm:pt>
    <dgm:pt modelId="{D1AE4C11-DF70-47D2-BF32-A147FE83EFCF}">
      <dgm:prSet phldrT="[Text]"/>
      <dgm:spPr/>
      <dgm:t>
        <a:bodyPr/>
        <a:lstStyle/>
        <a:p>
          <a:r>
            <a:rPr lang="en-US" dirty="0" smtClean="0"/>
            <a:t>Student Transition Activities</a:t>
          </a:r>
          <a:endParaRPr lang="en-US" dirty="0"/>
        </a:p>
      </dgm:t>
    </dgm:pt>
    <dgm:pt modelId="{B91B59CF-98D8-4FC9-857D-8A076D5104B6}" type="parTrans" cxnId="{5552A9DB-56B8-4CAF-8519-4F336B5C0F2E}">
      <dgm:prSet/>
      <dgm:spPr/>
      <dgm:t>
        <a:bodyPr/>
        <a:lstStyle/>
        <a:p>
          <a:endParaRPr lang="en-US"/>
        </a:p>
      </dgm:t>
    </dgm:pt>
    <dgm:pt modelId="{E333A0BE-C18C-4E56-A94E-1A35E1A63FCF}" type="sibTrans" cxnId="{5552A9DB-56B8-4CAF-8519-4F336B5C0F2E}">
      <dgm:prSet/>
      <dgm:spPr/>
      <dgm:t>
        <a:bodyPr/>
        <a:lstStyle/>
        <a:p>
          <a:endParaRPr lang="en-US"/>
        </a:p>
      </dgm:t>
    </dgm:pt>
    <dgm:pt modelId="{4A156868-1262-4095-A5C3-403A2709B6C7}">
      <dgm:prSet phldrT="[Text]"/>
      <dgm:spPr/>
      <dgm:t>
        <a:bodyPr/>
        <a:lstStyle/>
        <a:p>
          <a:r>
            <a:rPr lang="en-US" dirty="0" smtClean="0"/>
            <a:t>Summer Transition Camp</a:t>
          </a:r>
          <a:endParaRPr lang="en-US" dirty="0"/>
        </a:p>
      </dgm:t>
    </dgm:pt>
    <dgm:pt modelId="{3511E024-32B4-423D-A233-6150953933BC}" type="parTrans" cxnId="{26F8132A-BC29-4CBD-BDA2-69808D15C91D}">
      <dgm:prSet/>
      <dgm:spPr/>
      <dgm:t>
        <a:bodyPr/>
        <a:lstStyle/>
        <a:p>
          <a:endParaRPr lang="en-US"/>
        </a:p>
      </dgm:t>
    </dgm:pt>
    <dgm:pt modelId="{135848FB-5E54-402C-A86B-85687D5866F5}" type="sibTrans" cxnId="{26F8132A-BC29-4CBD-BDA2-69808D15C91D}">
      <dgm:prSet/>
      <dgm:spPr/>
      <dgm:t>
        <a:bodyPr/>
        <a:lstStyle/>
        <a:p>
          <a:endParaRPr lang="en-US"/>
        </a:p>
      </dgm:t>
    </dgm:pt>
    <dgm:pt modelId="{6474AE2F-6B56-4F24-A4F4-2D635CC081E3}">
      <dgm:prSet phldrT="[Text]"/>
      <dgm:spPr/>
      <dgm:t>
        <a:bodyPr/>
        <a:lstStyle/>
        <a:p>
          <a:r>
            <a:rPr lang="en-US" dirty="0" smtClean="0"/>
            <a:t>College Readiness Institute</a:t>
          </a:r>
          <a:endParaRPr lang="en-US" dirty="0"/>
        </a:p>
      </dgm:t>
    </dgm:pt>
    <dgm:pt modelId="{5A2D1286-1DDA-4C93-8258-ACAF35D254D4}" type="parTrans" cxnId="{29E318E8-B5A3-4AF8-A564-00FF1556657D}">
      <dgm:prSet/>
      <dgm:spPr/>
      <dgm:t>
        <a:bodyPr/>
        <a:lstStyle/>
        <a:p>
          <a:endParaRPr lang="en-US"/>
        </a:p>
      </dgm:t>
    </dgm:pt>
    <dgm:pt modelId="{8A082812-49FB-41C4-AEB4-387CED06E68A}" type="sibTrans" cxnId="{29E318E8-B5A3-4AF8-A564-00FF1556657D}">
      <dgm:prSet/>
      <dgm:spPr/>
      <dgm:t>
        <a:bodyPr/>
        <a:lstStyle/>
        <a:p>
          <a:endParaRPr lang="en-US"/>
        </a:p>
      </dgm:t>
    </dgm:pt>
    <dgm:pt modelId="{0EA3B72E-1CC9-4237-B7DA-297DF57C5C72}">
      <dgm:prSet phldrT="[Text]"/>
      <dgm:spPr/>
      <dgm:t>
        <a:bodyPr/>
        <a:lstStyle/>
        <a:p>
          <a:r>
            <a:rPr lang="en-US" dirty="0" smtClean="0"/>
            <a:t>Professional Development</a:t>
          </a:r>
          <a:endParaRPr lang="en-US" dirty="0"/>
        </a:p>
      </dgm:t>
    </dgm:pt>
    <dgm:pt modelId="{C5B4D33C-DC05-456E-9043-21A34F2DC3EF}" type="parTrans" cxnId="{D2626045-F7C3-40C5-B0E4-E6F806682BF0}">
      <dgm:prSet/>
      <dgm:spPr/>
      <dgm:t>
        <a:bodyPr/>
        <a:lstStyle/>
        <a:p>
          <a:endParaRPr lang="en-US"/>
        </a:p>
      </dgm:t>
    </dgm:pt>
    <dgm:pt modelId="{B1046F66-A88D-414E-8161-3490A91436F6}" type="sibTrans" cxnId="{D2626045-F7C3-40C5-B0E4-E6F806682BF0}">
      <dgm:prSet/>
      <dgm:spPr/>
      <dgm:t>
        <a:bodyPr/>
        <a:lstStyle/>
        <a:p>
          <a:endParaRPr lang="en-US"/>
        </a:p>
      </dgm:t>
    </dgm:pt>
    <dgm:pt modelId="{9B9A10FC-57AA-4382-912F-2175FB6E5281}">
      <dgm:prSet phldrT="[Text]"/>
      <dgm:spPr/>
      <dgm:t>
        <a:bodyPr/>
        <a:lstStyle/>
        <a:p>
          <a:r>
            <a:rPr lang="en-US" dirty="0" smtClean="0"/>
            <a:t>Teacher PD</a:t>
          </a:r>
          <a:endParaRPr lang="en-US" dirty="0"/>
        </a:p>
      </dgm:t>
    </dgm:pt>
    <dgm:pt modelId="{5CED6246-FC9B-4049-9E1A-395DC08EF65A}" type="parTrans" cxnId="{46FE3F07-2526-4390-8070-E344305CD2B1}">
      <dgm:prSet/>
      <dgm:spPr/>
      <dgm:t>
        <a:bodyPr/>
        <a:lstStyle/>
        <a:p>
          <a:endParaRPr lang="en-US"/>
        </a:p>
      </dgm:t>
    </dgm:pt>
    <dgm:pt modelId="{7E3BF017-FC35-41DE-9E86-8889B0BCEE52}" type="sibTrans" cxnId="{46FE3F07-2526-4390-8070-E344305CD2B1}">
      <dgm:prSet/>
      <dgm:spPr/>
      <dgm:t>
        <a:bodyPr/>
        <a:lstStyle/>
        <a:p>
          <a:endParaRPr lang="en-US"/>
        </a:p>
      </dgm:t>
    </dgm:pt>
    <dgm:pt modelId="{360BEF07-D239-4152-88C0-DC1AAFD7227D}">
      <dgm:prSet phldrT="[Text]"/>
      <dgm:spPr/>
      <dgm:t>
        <a:bodyPr/>
        <a:lstStyle/>
        <a:p>
          <a:r>
            <a:rPr lang="en-US" dirty="0" smtClean="0"/>
            <a:t>Self-Assessment</a:t>
          </a:r>
          <a:endParaRPr lang="en-US" dirty="0"/>
        </a:p>
      </dgm:t>
    </dgm:pt>
    <dgm:pt modelId="{4D55E362-D84E-4004-B0F2-30BF4B8B8F0F}" type="parTrans" cxnId="{488205B5-6B25-4BF6-8124-14A2EF3E6741}">
      <dgm:prSet/>
      <dgm:spPr/>
      <dgm:t>
        <a:bodyPr/>
        <a:lstStyle/>
        <a:p>
          <a:endParaRPr lang="en-US"/>
        </a:p>
      </dgm:t>
    </dgm:pt>
    <dgm:pt modelId="{D076C910-AE93-42C4-820B-43BAAEBBCF81}" type="sibTrans" cxnId="{488205B5-6B25-4BF6-8124-14A2EF3E6741}">
      <dgm:prSet/>
      <dgm:spPr/>
      <dgm:t>
        <a:bodyPr/>
        <a:lstStyle/>
        <a:p>
          <a:endParaRPr lang="en-US"/>
        </a:p>
      </dgm:t>
    </dgm:pt>
    <dgm:pt modelId="{A3710765-3BAD-48EF-8A2B-778E36EB6F2F}">
      <dgm:prSet/>
      <dgm:spPr/>
      <dgm:t>
        <a:bodyPr/>
        <a:lstStyle/>
        <a:p>
          <a:r>
            <a:rPr lang="en-US" dirty="0" smtClean="0"/>
            <a:t>Data Driven Decision Making</a:t>
          </a:r>
          <a:endParaRPr lang="en-US" dirty="0"/>
        </a:p>
      </dgm:t>
    </dgm:pt>
    <dgm:pt modelId="{BB1EFD4C-A976-42FC-8CD8-364DCB8B878D}" type="parTrans" cxnId="{BACEBD11-D2EF-46FF-B3F3-E1288D740A63}">
      <dgm:prSet/>
      <dgm:spPr/>
      <dgm:t>
        <a:bodyPr/>
        <a:lstStyle/>
        <a:p>
          <a:endParaRPr lang="en-US"/>
        </a:p>
      </dgm:t>
    </dgm:pt>
    <dgm:pt modelId="{112106C2-F137-4078-820A-EA83EE590295}" type="sibTrans" cxnId="{BACEBD11-D2EF-46FF-B3F3-E1288D740A63}">
      <dgm:prSet/>
      <dgm:spPr/>
      <dgm:t>
        <a:bodyPr/>
        <a:lstStyle/>
        <a:p>
          <a:endParaRPr lang="en-US"/>
        </a:p>
      </dgm:t>
    </dgm:pt>
    <dgm:pt modelId="{F1019462-3307-44BF-8B90-E1BE8B292F2F}">
      <dgm:prSet/>
      <dgm:spPr/>
      <dgm:t>
        <a:bodyPr/>
        <a:lstStyle/>
        <a:p>
          <a:r>
            <a:rPr lang="en-US" dirty="0" smtClean="0"/>
            <a:t>Personalized Learning Communities</a:t>
          </a:r>
          <a:endParaRPr lang="en-US" dirty="0"/>
        </a:p>
      </dgm:t>
    </dgm:pt>
    <dgm:pt modelId="{B69141BC-01F0-48DC-8966-452F2EE7DED1}" type="parTrans" cxnId="{B3518E6C-8FEC-4614-A1D5-D38A8A59B662}">
      <dgm:prSet/>
      <dgm:spPr/>
      <dgm:t>
        <a:bodyPr/>
        <a:lstStyle/>
        <a:p>
          <a:endParaRPr lang="en-US"/>
        </a:p>
      </dgm:t>
    </dgm:pt>
    <dgm:pt modelId="{7AEEDD38-71F3-4D4A-9451-30B9768AD3A0}" type="sibTrans" cxnId="{B3518E6C-8FEC-4614-A1D5-D38A8A59B662}">
      <dgm:prSet/>
      <dgm:spPr/>
      <dgm:t>
        <a:bodyPr/>
        <a:lstStyle/>
        <a:p>
          <a:endParaRPr lang="en-US"/>
        </a:p>
      </dgm:t>
    </dgm:pt>
    <dgm:pt modelId="{7FC98134-221C-4330-877B-26DD90971F05}">
      <dgm:prSet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Technology</a:t>
          </a:r>
          <a:endParaRPr lang="en-US" dirty="0"/>
        </a:p>
      </dgm:t>
    </dgm:pt>
    <dgm:pt modelId="{B5D7903D-7AD5-4072-93B0-A731120831EC}" type="parTrans" cxnId="{5D158BE5-D98E-4B79-9A8F-F89D752510A5}">
      <dgm:prSet/>
      <dgm:spPr/>
      <dgm:t>
        <a:bodyPr/>
        <a:lstStyle/>
        <a:p>
          <a:endParaRPr lang="en-US"/>
        </a:p>
      </dgm:t>
    </dgm:pt>
    <dgm:pt modelId="{271CB293-1BF5-4427-809C-59407CC78FCC}" type="sibTrans" cxnId="{5D158BE5-D98E-4B79-9A8F-F89D752510A5}">
      <dgm:prSet/>
      <dgm:spPr/>
      <dgm:t>
        <a:bodyPr/>
        <a:lstStyle/>
        <a:p>
          <a:endParaRPr lang="en-US"/>
        </a:p>
      </dgm:t>
    </dgm:pt>
    <dgm:pt modelId="{C6084A99-CD48-40AA-BE54-AFAF3D703FF0}">
      <dgm:prSet/>
      <dgm:spPr/>
      <dgm:t>
        <a:bodyPr/>
        <a:lstStyle/>
        <a:p>
          <a:r>
            <a:rPr lang="en-US" dirty="0" smtClean="0"/>
            <a:t>Individualized Coaching</a:t>
          </a:r>
          <a:endParaRPr lang="en-US" dirty="0"/>
        </a:p>
      </dgm:t>
    </dgm:pt>
    <dgm:pt modelId="{3516F2A8-E0C5-4A35-8189-5D779825D453}" type="parTrans" cxnId="{79102B5E-21A8-4099-9DC6-81C993D59CE1}">
      <dgm:prSet/>
      <dgm:spPr/>
      <dgm:t>
        <a:bodyPr/>
        <a:lstStyle/>
        <a:p>
          <a:endParaRPr lang="en-US"/>
        </a:p>
      </dgm:t>
    </dgm:pt>
    <dgm:pt modelId="{1B89DD66-4E30-4A03-B2EC-7DB06CF18C38}" type="sibTrans" cxnId="{79102B5E-21A8-4099-9DC6-81C993D59CE1}">
      <dgm:prSet/>
      <dgm:spPr/>
      <dgm:t>
        <a:bodyPr/>
        <a:lstStyle/>
        <a:p>
          <a:endParaRPr lang="en-US"/>
        </a:p>
      </dgm:t>
    </dgm:pt>
    <dgm:pt modelId="{F483A7E2-2094-477B-A57C-C00FAEC52765}">
      <dgm:prSet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Admin PD</a:t>
          </a:r>
          <a:endParaRPr lang="en-US" dirty="0"/>
        </a:p>
      </dgm:t>
    </dgm:pt>
    <dgm:pt modelId="{A323ED2A-CB45-4230-9286-0B75779AA35C}" type="parTrans" cxnId="{DFD27C75-921F-439B-BA62-8EE898E13CFD}">
      <dgm:prSet/>
      <dgm:spPr/>
      <dgm:t>
        <a:bodyPr/>
        <a:lstStyle/>
        <a:p>
          <a:endParaRPr lang="en-US"/>
        </a:p>
      </dgm:t>
    </dgm:pt>
    <dgm:pt modelId="{7DCE022A-4827-4D1B-87CD-C046649F91EE}" type="sibTrans" cxnId="{DFD27C75-921F-439B-BA62-8EE898E13CFD}">
      <dgm:prSet/>
      <dgm:spPr/>
      <dgm:t>
        <a:bodyPr/>
        <a:lstStyle/>
        <a:p>
          <a:endParaRPr lang="en-US"/>
        </a:p>
      </dgm:t>
    </dgm:pt>
    <dgm:pt modelId="{14C7B6DF-936A-417C-B1A2-EFDFAA58E9E5}" type="pres">
      <dgm:prSet presAssocID="{A2F4CBAF-9B0A-4502-A675-94DCD7A8E23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2BAE68-BB7F-433D-88A7-D5469CBB31BB}" type="pres">
      <dgm:prSet presAssocID="{98BD80DF-4A6F-4869-9A11-B215BAC53D66}" presName="compNode" presStyleCnt="0"/>
      <dgm:spPr/>
    </dgm:pt>
    <dgm:pt modelId="{8F19A8E4-BFF1-4A9D-BA4B-1B58DBE10392}" type="pres">
      <dgm:prSet presAssocID="{98BD80DF-4A6F-4869-9A11-B215BAC53D66}" presName="aNode" presStyleLbl="bgShp" presStyleIdx="0" presStyleCnt="4"/>
      <dgm:spPr/>
      <dgm:t>
        <a:bodyPr/>
        <a:lstStyle/>
        <a:p>
          <a:endParaRPr lang="en-US"/>
        </a:p>
      </dgm:t>
    </dgm:pt>
    <dgm:pt modelId="{A4CF37B1-2BCD-44B0-8814-237ECE1BC82C}" type="pres">
      <dgm:prSet presAssocID="{98BD80DF-4A6F-4869-9A11-B215BAC53D66}" presName="textNode" presStyleLbl="bgShp" presStyleIdx="0" presStyleCnt="4"/>
      <dgm:spPr/>
      <dgm:t>
        <a:bodyPr/>
        <a:lstStyle/>
        <a:p>
          <a:endParaRPr lang="en-US"/>
        </a:p>
      </dgm:t>
    </dgm:pt>
    <dgm:pt modelId="{683EAC9E-1F80-4012-85EF-45A9855BEFF0}" type="pres">
      <dgm:prSet presAssocID="{98BD80DF-4A6F-4869-9A11-B215BAC53D66}" presName="compChildNode" presStyleCnt="0"/>
      <dgm:spPr/>
    </dgm:pt>
    <dgm:pt modelId="{5B3679A2-DDE5-417D-A93A-1768DA28718D}" type="pres">
      <dgm:prSet presAssocID="{98BD80DF-4A6F-4869-9A11-B215BAC53D66}" presName="theInnerList" presStyleCnt="0"/>
      <dgm:spPr/>
    </dgm:pt>
    <dgm:pt modelId="{5E891814-F0F3-4CC3-B158-7262BEA113D6}" type="pres">
      <dgm:prSet presAssocID="{2DE0C115-D81E-4D0A-9874-5FB88FDB72E1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DE9F07-5D03-46B9-875D-A22C62FAAAD3}" type="pres">
      <dgm:prSet presAssocID="{2DE0C115-D81E-4D0A-9874-5FB88FDB72E1}" presName="aSpace2" presStyleCnt="0"/>
      <dgm:spPr/>
    </dgm:pt>
    <dgm:pt modelId="{89D51707-DDF5-4DBB-BBFC-998C6E774D8F}" type="pres">
      <dgm:prSet presAssocID="{DB0972F8-8DB6-4FFE-9A8F-451E5A1072D5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6F234-1341-469B-B6C4-3BA3E25520D4}" type="pres">
      <dgm:prSet presAssocID="{DB0972F8-8DB6-4FFE-9A8F-451E5A1072D5}" presName="aSpace2" presStyleCnt="0"/>
      <dgm:spPr/>
    </dgm:pt>
    <dgm:pt modelId="{0211F52C-912A-472C-8F91-08EA51745B5B}" type="pres">
      <dgm:prSet presAssocID="{7FC98134-221C-4330-877B-26DD90971F05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86669-D81F-4FBD-AC6D-94A8A69CDBFB}" type="pres">
      <dgm:prSet presAssocID="{98BD80DF-4A6F-4869-9A11-B215BAC53D66}" presName="aSpace" presStyleCnt="0"/>
      <dgm:spPr/>
    </dgm:pt>
    <dgm:pt modelId="{784C1E44-7BAC-4B10-BC0F-0498354925D3}" type="pres">
      <dgm:prSet presAssocID="{D1AE4C11-DF70-47D2-BF32-A147FE83EFCF}" presName="compNode" presStyleCnt="0"/>
      <dgm:spPr/>
    </dgm:pt>
    <dgm:pt modelId="{7152CCF6-C89D-4269-A8B2-9F61005041D2}" type="pres">
      <dgm:prSet presAssocID="{D1AE4C11-DF70-47D2-BF32-A147FE83EFCF}" presName="aNode" presStyleLbl="bgShp" presStyleIdx="1" presStyleCnt="4"/>
      <dgm:spPr/>
      <dgm:t>
        <a:bodyPr/>
        <a:lstStyle/>
        <a:p>
          <a:endParaRPr lang="en-US"/>
        </a:p>
      </dgm:t>
    </dgm:pt>
    <dgm:pt modelId="{8F51BD41-9D8C-47DD-9B35-57437AFDF06C}" type="pres">
      <dgm:prSet presAssocID="{D1AE4C11-DF70-47D2-BF32-A147FE83EFCF}" presName="textNode" presStyleLbl="bgShp" presStyleIdx="1" presStyleCnt="4"/>
      <dgm:spPr/>
      <dgm:t>
        <a:bodyPr/>
        <a:lstStyle/>
        <a:p>
          <a:endParaRPr lang="en-US"/>
        </a:p>
      </dgm:t>
    </dgm:pt>
    <dgm:pt modelId="{BF9453F8-0A03-490C-B445-7D74C898FFB7}" type="pres">
      <dgm:prSet presAssocID="{D1AE4C11-DF70-47D2-BF32-A147FE83EFCF}" presName="compChildNode" presStyleCnt="0"/>
      <dgm:spPr/>
    </dgm:pt>
    <dgm:pt modelId="{FC87FBF1-8978-41D0-BA4F-CF4A88138746}" type="pres">
      <dgm:prSet presAssocID="{D1AE4C11-DF70-47D2-BF32-A147FE83EFCF}" presName="theInnerList" presStyleCnt="0"/>
      <dgm:spPr/>
    </dgm:pt>
    <dgm:pt modelId="{455DA63B-A8A5-4098-BA8D-E80DCCB0DC32}" type="pres">
      <dgm:prSet presAssocID="{4A156868-1262-4095-A5C3-403A2709B6C7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DC52EA-18DE-4E7E-ABF3-53A91316F089}" type="pres">
      <dgm:prSet presAssocID="{4A156868-1262-4095-A5C3-403A2709B6C7}" presName="aSpace2" presStyleCnt="0"/>
      <dgm:spPr/>
    </dgm:pt>
    <dgm:pt modelId="{64308DC6-8EC8-4940-8917-B47FCC0A866B}" type="pres">
      <dgm:prSet presAssocID="{6474AE2F-6B56-4F24-A4F4-2D635CC081E3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3A0883-948B-4E18-84F9-428FEAE9A6CC}" type="pres">
      <dgm:prSet presAssocID="{D1AE4C11-DF70-47D2-BF32-A147FE83EFCF}" presName="aSpace" presStyleCnt="0"/>
      <dgm:spPr/>
    </dgm:pt>
    <dgm:pt modelId="{26AA3A1F-4701-4071-8CFF-C5E41562526A}" type="pres">
      <dgm:prSet presAssocID="{0EA3B72E-1CC9-4237-B7DA-297DF57C5C72}" presName="compNode" presStyleCnt="0"/>
      <dgm:spPr/>
    </dgm:pt>
    <dgm:pt modelId="{92CAA072-1A27-46E6-89C4-6CEBBA4722E0}" type="pres">
      <dgm:prSet presAssocID="{0EA3B72E-1CC9-4237-B7DA-297DF57C5C72}" presName="aNode" presStyleLbl="bgShp" presStyleIdx="2" presStyleCnt="4"/>
      <dgm:spPr/>
      <dgm:t>
        <a:bodyPr/>
        <a:lstStyle/>
        <a:p>
          <a:endParaRPr lang="en-US"/>
        </a:p>
      </dgm:t>
    </dgm:pt>
    <dgm:pt modelId="{6D3EA4F8-3315-4C34-BF3E-0A59501DF443}" type="pres">
      <dgm:prSet presAssocID="{0EA3B72E-1CC9-4237-B7DA-297DF57C5C72}" presName="textNode" presStyleLbl="bgShp" presStyleIdx="2" presStyleCnt="4"/>
      <dgm:spPr/>
      <dgm:t>
        <a:bodyPr/>
        <a:lstStyle/>
        <a:p>
          <a:endParaRPr lang="en-US"/>
        </a:p>
      </dgm:t>
    </dgm:pt>
    <dgm:pt modelId="{E6C042D1-361E-433C-B078-9AE9EB9544B8}" type="pres">
      <dgm:prSet presAssocID="{0EA3B72E-1CC9-4237-B7DA-297DF57C5C72}" presName="compChildNode" presStyleCnt="0"/>
      <dgm:spPr/>
    </dgm:pt>
    <dgm:pt modelId="{EF4F4D36-09BD-4110-8E66-5A974B699EDF}" type="pres">
      <dgm:prSet presAssocID="{0EA3B72E-1CC9-4237-B7DA-297DF57C5C72}" presName="theInnerList" presStyleCnt="0"/>
      <dgm:spPr/>
    </dgm:pt>
    <dgm:pt modelId="{78F53724-9C04-46E8-B2E5-B28730CC84FF}" type="pres">
      <dgm:prSet presAssocID="{9B9A10FC-57AA-4382-912F-2175FB6E5281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4E768-4B30-4C86-B04A-13B90F2003E4}" type="pres">
      <dgm:prSet presAssocID="{9B9A10FC-57AA-4382-912F-2175FB6E5281}" presName="aSpace2" presStyleCnt="0"/>
      <dgm:spPr/>
    </dgm:pt>
    <dgm:pt modelId="{667C9F0B-4DE5-473E-BB13-8BB8D5E3EBC3}" type="pres">
      <dgm:prSet presAssocID="{F483A7E2-2094-477B-A57C-C00FAEC52765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4BA0B-E665-4415-93D3-9D466B0837F5}" type="pres">
      <dgm:prSet presAssocID="{F483A7E2-2094-477B-A57C-C00FAEC52765}" presName="aSpace2" presStyleCnt="0"/>
      <dgm:spPr/>
    </dgm:pt>
    <dgm:pt modelId="{400DC8E4-4CB6-499A-A37F-44A7AD704C03}" type="pres">
      <dgm:prSet presAssocID="{C6084A99-CD48-40AA-BE54-AFAF3D703FF0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34E24-08DB-4D2B-A5AE-4FEEC8AD4D12}" type="pres">
      <dgm:prSet presAssocID="{C6084A99-CD48-40AA-BE54-AFAF3D703FF0}" presName="aSpace2" presStyleCnt="0"/>
      <dgm:spPr/>
    </dgm:pt>
    <dgm:pt modelId="{64D79899-98C0-49CD-8EDB-35122EBC9121}" type="pres">
      <dgm:prSet presAssocID="{360BEF07-D239-4152-88C0-DC1AAFD7227D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16CD61-59AB-48FE-8EBD-7677379A9DA9}" type="pres">
      <dgm:prSet presAssocID="{0EA3B72E-1CC9-4237-B7DA-297DF57C5C72}" presName="aSpace" presStyleCnt="0"/>
      <dgm:spPr/>
    </dgm:pt>
    <dgm:pt modelId="{3ADFCE3B-874F-4130-A86B-E661D80ED365}" type="pres">
      <dgm:prSet presAssocID="{A3710765-3BAD-48EF-8A2B-778E36EB6F2F}" presName="compNode" presStyleCnt="0"/>
      <dgm:spPr/>
    </dgm:pt>
    <dgm:pt modelId="{D6FDB6A3-F383-4F2A-BE03-41AE2CE77387}" type="pres">
      <dgm:prSet presAssocID="{A3710765-3BAD-48EF-8A2B-778E36EB6F2F}" presName="aNode" presStyleLbl="bgShp" presStyleIdx="3" presStyleCnt="4"/>
      <dgm:spPr/>
      <dgm:t>
        <a:bodyPr/>
        <a:lstStyle/>
        <a:p>
          <a:endParaRPr lang="en-US"/>
        </a:p>
      </dgm:t>
    </dgm:pt>
    <dgm:pt modelId="{CADF7106-8C55-4D1D-9FAF-A652201ED603}" type="pres">
      <dgm:prSet presAssocID="{A3710765-3BAD-48EF-8A2B-778E36EB6F2F}" presName="textNode" presStyleLbl="bgShp" presStyleIdx="3" presStyleCnt="4"/>
      <dgm:spPr/>
      <dgm:t>
        <a:bodyPr/>
        <a:lstStyle/>
        <a:p>
          <a:endParaRPr lang="en-US"/>
        </a:p>
      </dgm:t>
    </dgm:pt>
    <dgm:pt modelId="{14905837-ED58-45DF-82EF-2ED8F6F9DAE2}" type="pres">
      <dgm:prSet presAssocID="{A3710765-3BAD-48EF-8A2B-778E36EB6F2F}" presName="compChildNode" presStyleCnt="0"/>
      <dgm:spPr/>
    </dgm:pt>
    <dgm:pt modelId="{CA546C46-7F1F-4A0B-BD2C-A38B079AEF5F}" type="pres">
      <dgm:prSet presAssocID="{A3710765-3BAD-48EF-8A2B-778E36EB6F2F}" presName="theInnerList" presStyleCnt="0"/>
      <dgm:spPr/>
    </dgm:pt>
    <dgm:pt modelId="{7F77E3E7-D7AF-4C76-8A6F-BF161C685CD8}" type="pres">
      <dgm:prSet presAssocID="{F1019462-3307-44BF-8B90-E1BE8B292F2F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F8132A-BC29-4CBD-BDA2-69808D15C91D}" srcId="{D1AE4C11-DF70-47D2-BF32-A147FE83EFCF}" destId="{4A156868-1262-4095-A5C3-403A2709B6C7}" srcOrd="0" destOrd="0" parTransId="{3511E024-32B4-423D-A233-6150953933BC}" sibTransId="{135848FB-5E54-402C-A86B-85687D5866F5}"/>
    <dgm:cxn modelId="{46FE3F07-2526-4390-8070-E344305CD2B1}" srcId="{0EA3B72E-1CC9-4237-B7DA-297DF57C5C72}" destId="{9B9A10FC-57AA-4382-912F-2175FB6E5281}" srcOrd="0" destOrd="0" parTransId="{5CED6246-FC9B-4049-9E1A-395DC08EF65A}" sibTransId="{7E3BF017-FC35-41DE-9E86-8889B0BCEE52}"/>
    <dgm:cxn modelId="{FC1AC7B1-ABB7-408C-9D0F-4A8B3B0A1CFC}" srcId="{98BD80DF-4A6F-4869-9A11-B215BAC53D66}" destId="{2DE0C115-D81E-4D0A-9874-5FB88FDB72E1}" srcOrd="0" destOrd="0" parTransId="{CA7102B9-700B-46BB-918C-417F6473E39C}" sibTransId="{E2C1C8CC-CF90-4AE6-84DA-7F8A9B1A79D3}"/>
    <dgm:cxn modelId="{F7B57251-39B3-4E62-AD56-4E45C6DD4F03}" type="presOf" srcId="{DB0972F8-8DB6-4FFE-9A8F-451E5A1072D5}" destId="{89D51707-DDF5-4DBB-BBFC-998C6E774D8F}" srcOrd="0" destOrd="0" presId="urn:microsoft.com/office/officeart/2005/8/layout/lProcess2"/>
    <dgm:cxn modelId="{5D158BE5-D98E-4B79-9A8F-F89D752510A5}" srcId="{98BD80DF-4A6F-4869-9A11-B215BAC53D66}" destId="{7FC98134-221C-4330-877B-26DD90971F05}" srcOrd="2" destOrd="0" parTransId="{B5D7903D-7AD5-4072-93B0-A731120831EC}" sibTransId="{271CB293-1BF5-4427-809C-59407CC78FCC}"/>
    <dgm:cxn modelId="{8B9BB75B-3295-4764-9471-62B17367BE20}" type="presOf" srcId="{98BD80DF-4A6F-4869-9A11-B215BAC53D66}" destId="{A4CF37B1-2BCD-44B0-8814-237ECE1BC82C}" srcOrd="1" destOrd="0" presId="urn:microsoft.com/office/officeart/2005/8/layout/lProcess2"/>
    <dgm:cxn modelId="{4E9A570C-6BBD-4BB7-9692-0ADE77204D8F}" type="presOf" srcId="{98BD80DF-4A6F-4869-9A11-B215BAC53D66}" destId="{8F19A8E4-BFF1-4A9D-BA4B-1B58DBE10392}" srcOrd="0" destOrd="0" presId="urn:microsoft.com/office/officeart/2005/8/layout/lProcess2"/>
    <dgm:cxn modelId="{5552A9DB-56B8-4CAF-8519-4F336B5C0F2E}" srcId="{A2F4CBAF-9B0A-4502-A675-94DCD7A8E234}" destId="{D1AE4C11-DF70-47D2-BF32-A147FE83EFCF}" srcOrd="1" destOrd="0" parTransId="{B91B59CF-98D8-4FC9-857D-8A076D5104B6}" sibTransId="{E333A0BE-C18C-4E56-A94E-1A35E1A63FCF}"/>
    <dgm:cxn modelId="{A87A6369-2B01-4591-AAEF-52FBE1BB6407}" type="presOf" srcId="{F483A7E2-2094-477B-A57C-C00FAEC52765}" destId="{667C9F0B-4DE5-473E-BB13-8BB8D5E3EBC3}" srcOrd="0" destOrd="0" presId="urn:microsoft.com/office/officeart/2005/8/layout/lProcess2"/>
    <dgm:cxn modelId="{41F33AB1-1311-4720-A762-51111FF11C69}" type="presOf" srcId="{A3710765-3BAD-48EF-8A2B-778E36EB6F2F}" destId="{CADF7106-8C55-4D1D-9FAF-A652201ED603}" srcOrd="1" destOrd="0" presId="urn:microsoft.com/office/officeart/2005/8/layout/lProcess2"/>
    <dgm:cxn modelId="{1ADDC483-EF91-4ADF-921B-721CD4D764AC}" type="presOf" srcId="{9B9A10FC-57AA-4382-912F-2175FB6E5281}" destId="{78F53724-9C04-46E8-B2E5-B28730CC84FF}" srcOrd="0" destOrd="0" presId="urn:microsoft.com/office/officeart/2005/8/layout/lProcess2"/>
    <dgm:cxn modelId="{11899FF4-EFAB-42A5-82A8-F056542BB145}" type="presOf" srcId="{A3710765-3BAD-48EF-8A2B-778E36EB6F2F}" destId="{D6FDB6A3-F383-4F2A-BE03-41AE2CE77387}" srcOrd="0" destOrd="0" presId="urn:microsoft.com/office/officeart/2005/8/layout/lProcess2"/>
    <dgm:cxn modelId="{EEFB5286-7926-4A8D-B48E-19367938C0C6}" type="presOf" srcId="{360BEF07-D239-4152-88C0-DC1AAFD7227D}" destId="{64D79899-98C0-49CD-8EDB-35122EBC9121}" srcOrd="0" destOrd="0" presId="urn:microsoft.com/office/officeart/2005/8/layout/lProcess2"/>
    <dgm:cxn modelId="{79102B5E-21A8-4099-9DC6-81C993D59CE1}" srcId="{0EA3B72E-1CC9-4237-B7DA-297DF57C5C72}" destId="{C6084A99-CD48-40AA-BE54-AFAF3D703FF0}" srcOrd="2" destOrd="0" parTransId="{3516F2A8-E0C5-4A35-8189-5D779825D453}" sibTransId="{1B89DD66-4E30-4A03-B2EC-7DB06CF18C38}"/>
    <dgm:cxn modelId="{D2626045-F7C3-40C5-B0E4-E6F806682BF0}" srcId="{A2F4CBAF-9B0A-4502-A675-94DCD7A8E234}" destId="{0EA3B72E-1CC9-4237-B7DA-297DF57C5C72}" srcOrd="2" destOrd="0" parTransId="{C5B4D33C-DC05-456E-9043-21A34F2DC3EF}" sibTransId="{B1046F66-A88D-414E-8161-3490A91436F6}"/>
    <dgm:cxn modelId="{4B9C84CD-904D-4DFB-A1C1-CC5739665717}" type="presOf" srcId="{4A156868-1262-4095-A5C3-403A2709B6C7}" destId="{455DA63B-A8A5-4098-BA8D-E80DCCB0DC32}" srcOrd="0" destOrd="0" presId="urn:microsoft.com/office/officeart/2005/8/layout/lProcess2"/>
    <dgm:cxn modelId="{A9C760A1-D980-47EA-A0E2-2A52C8BE6220}" type="presOf" srcId="{2DE0C115-D81E-4D0A-9874-5FB88FDB72E1}" destId="{5E891814-F0F3-4CC3-B158-7262BEA113D6}" srcOrd="0" destOrd="0" presId="urn:microsoft.com/office/officeart/2005/8/layout/lProcess2"/>
    <dgm:cxn modelId="{C176446B-A552-4093-8EC7-64CF449A0B35}" type="presOf" srcId="{D1AE4C11-DF70-47D2-BF32-A147FE83EFCF}" destId="{8F51BD41-9D8C-47DD-9B35-57437AFDF06C}" srcOrd="1" destOrd="0" presId="urn:microsoft.com/office/officeart/2005/8/layout/lProcess2"/>
    <dgm:cxn modelId="{488205B5-6B25-4BF6-8124-14A2EF3E6741}" srcId="{0EA3B72E-1CC9-4237-B7DA-297DF57C5C72}" destId="{360BEF07-D239-4152-88C0-DC1AAFD7227D}" srcOrd="3" destOrd="0" parTransId="{4D55E362-D84E-4004-B0F2-30BF4B8B8F0F}" sibTransId="{D076C910-AE93-42C4-820B-43BAAEBBCF81}"/>
    <dgm:cxn modelId="{D6234E5A-B8B0-47D7-9852-382B7B3816B9}" srcId="{A2F4CBAF-9B0A-4502-A675-94DCD7A8E234}" destId="{98BD80DF-4A6F-4869-9A11-B215BAC53D66}" srcOrd="0" destOrd="0" parTransId="{874DDD96-9463-4FBA-AB44-8EDA09CD711A}" sibTransId="{0E4E22F0-25E8-4EE3-930C-95A7759C856A}"/>
    <dgm:cxn modelId="{DFD27C75-921F-439B-BA62-8EE898E13CFD}" srcId="{0EA3B72E-1CC9-4237-B7DA-297DF57C5C72}" destId="{F483A7E2-2094-477B-A57C-C00FAEC52765}" srcOrd="1" destOrd="0" parTransId="{A323ED2A-CB45-4230-9286-0B75779AA35C}" sibTransId="{7DCE022A-4827-4D1B-87CD-C046649F91EE}"/>
    <dgm:cxn modelId="{C9490BEB-CDC6-480C-AD8B-15B337F242AB}" type="presOf" srcId="{C6084A99-CD48-40AA-BE54-AFAF3D703FF0}" destId="{400DC8E4-4CB6-499A-A37F-44A7AD704C03}" srcOrd="0" destOrd="0" presId="urn:microsoft.com/office/officeart/2005/8/layout/lProcess2"/>
    <dgm:cxn modelId="{B3B0500C-EF2F-424E-95CA-8C68DACFC612}" type="presOf" srcId="{0EA3B72E-1CC9-4237-B7DA-297DF57C5C72}" destId="{92CAA072-1A27-46E6-89C4-6CEBBA4722E0}" srcOrd="0" destOrd="0" presId="urn:microsoft.com/office/officeart/2005/8/layout/lProcess2"/>
    <dgm:cxn modelId="{86C21E3B-42F2-4AB7-ADCE-20B01FDD49A4}" type="presOf" srcId="{F1019462-3307-44BF-8B90-E1BE8B292F2F}" destId="{7F77E3E7-D7AF-4C76-8A6F-BF161C685CD8}" srcOrd="0" destOrd="0" presId="urn:microsoft.com/office/officeart/2005/8/layout/lProcess2"/>
    <dgm:cxn modelId="{B3518E6C-8FEC-4614-A1D5-D38A8A59B662}" srcId="{A3710765-3BAD-48EF-8A2B-778E36EB6F2F}" destId="{F1019462-3307-44BF-8B90-E1BE8B292F2F}" srcOrd="0" destOrd="0" parTransId="{B69141BC-01F0-48DC-8966-452F2EE7DED1}" sibTransId="{7AEEDD38-71F3-4D4A-9451-30B9768AD3A0}"/>
    <dgm:cxn modelId="{573B548C-00F5-46B8-A4C0-49AE5B5C7EA2}" type="presOf" srcId="{0EA3B72E-1CC9-4237-B7DA-297DF57C5C72}" destId="{6D3EA4F8-3315-4C34-BF3E-0A59501DF443}" srcOrd="1" destOrd="0" presId="urn:microsoft.com/office/officeart/2005/8/layout/lProcess2"/>
    <dgm:cxn modelId="{29E318E8-B5A3-4AF8-A564-00FF1556657D}" srcId="{D1AE4C11-DF70-47D2-BF32-A147FE83EFCF}" destId="{6474AE2F-6B56-4F24-A4F4-2D635CC081E3}" srcOrd="1" destOrd="0" parTransId="{5A2D1286-1DDA-4C93-8258-ACAF35D254D4}" sibTransId="{8A082812-49FB-41C4-AEB4-387CED06E68A}"/>
    <dgm:cxn modelId="{E0E0E6AF-59BE-4ED1-929F-58D0B8D91A07}" srcId="{98BD80DF-4A6F-4869-9A11-B215BAC53D66}" destId="{DB0972F8-8DB6-4FFE-9A8F-451E5A1072D5}" srcOrd="1" destOrd="0" parTransId="{73B40DEF-1C07-40CE-AEE1-AEDB3A60EFE8}" sibTransId="{F423C8F5-2D01-4400-B377-BD6457463047}"/>
    <dgm:cxn modelId="{980CDDC4-3AE8-4A6B-B1BD-1814BD5951E2}" type="presOf" srcId="{7FC98134-221C-4330-877B-26DD90971F05}" destId="{0211F52C-912A-472C-8F91-08EA51745B5B}" srcOrd="0" destOrd="0" presId="urn:microsoft.com/office/officeart/2005/8/layout/lProcess2"/>
    <dgm:cxn modelId="{389BDA6A-BB58-4D4C-8573-1AF7FD77B46B}" type="presOf" srcId="{A2F4CBAF-9B0A-4502-A675-94DCD7A8E234}" destId="{14C7B6DF-936A-417C-B1A2-EFDFAA58E9E5}" srcOrd="0" destOrd="0" presId="urn:microsoft.com/office/officeart/2005/8/layout/lProcess2"/>
    <dgm:cxn modelId="{56898553-7CD1-4949-9BA3-8BD49E3C59E8}" type="presOf" srcId="{6474AE2F-6B56-4F24-A4F4-2D635CC081E3}" destId="{64308DC6-8EC8-4940-8917-B47FCC0A866B}" srcOrd="0" destOrd="0" presId="urn:microsoft.com/office/officeart/2005/8/layout/lProcess2"/>
    <dgm:cxn modelId="{BACEBD11-D2EF-46FF-B3F3-E1288D740A63}" srcId="{A2F4CBAF-9B0A-4502-A675-94DCD7A8E234}" destId="{A3710765-3BAD-48EF-8A2B-778E36EB6F2F}" srcOrd="3" destOrd="0" parTransId="{BB1EFD4C-A976-42FC-8CD8-364DCB8B878D}" sibTransId="{112106C2-F137-4078-820A-EA83EE590295}"/>
    <dgm:cxn modelId="{56957306-5AFB-41BB-A35E-F7929F0F646F}" type="presOf" srcId="{D1AE4C11-DF70-47D2-BF32-A147FE83EFCF}" destId="{7152CCF6-C89D-4269-A8B2-9F61005041D2}" srcOrd="0" destOrd="0" presId="urn:microsoft.com/office/officeart/2005/8/layout/lProcess2"/>
    <dgm:cxn modelId="{537F3481-B74B-48F4-A283-C2756FF6268F}" type="presParOf" srcId="{14C7B6DF-936A-417C-B1A2-EFDFAA58E9E5}" destId="{1C2BAE68-BB7F-433D-88A7-D5469CBB31BB}" srcOrd="0" destOrd="0" presId="urn:microsoft.com/office/officeart/2005/8/layout/lProcess2"/>
    <dgm:cxn modelId="{4D345B47-DC50-489B-9A7C-8C2E397FC3F6}" type="presParOf" srcId="{1C2BAE68-BB7F-433D-88A7-D5469CBB31BB}" destId="{8F19A8E4-BFF1-4A9D-BA4B-1B58DBE10392}" srcOrd="0" destOrd="0" presId="urn:microsoft.com/office/officeart/2005/8/layout/lProcess2"/>
    <dgm:cxn modelId="{A0BB61F1-27C9-4BE3-A9B8-09153727CF22}" type="presParOf" srcId="{1C2BAE68-BB7F-433D-88A7-D5469CBB31BB}" destId="{A4CF37B1-2BCD-44B0-8814-237ECE1BC82C}" srcOrd="1" destOrd="0" presId="urn:microsoft.com/office/officeart/2005/8/layout/lProcess2"/>
    <dgm:cxn modelId="{F6813418-FCE5-4A80-81EA-94CCCF2280E0}" type="presParOf" srcId="{1C2BAE68-BB7F-433D-88A7-D5469CBB31BB}" destId="{683EAC9E-1F80-4012-85EF-45A9855BEFF0}" srcOrd="2" destOrd="0" presId="urn:microsoft.com/office/officeart/2005/8/layout/lProcess2"/>
    <dgm:cxn modelId="{5FF645DE-DDFB-45B9-9416-AF210EF69B5D}" type="presParOf" srcId="{683EAC9E-1F80-4012-85EF-45A9855BEFF0}" destId="{5B3679A2-DDE5-417D-A93A-1768DA28718D}" srcOrd="0" destOrd="0" presId="urn:microsoft.com/office/officeart/2005/8/layout/lProcess2"/>
    <dgm:cxn modelId="{71962BC4-33FA-49CB-93D1-F1CC13EFEB7C}" type="presParOf" srcId="{5B3679A2-DDE5-417D-A93A-1768DA28718D}" destId="{5E891814-F0F3-4CC3-B158-7262BEA113D6}" srcOrd="0" destOrd="0" presId="urn:microsoft.com/office/officeart/2005/8/layout/lProcess2"/>
    <dgm:cxn modelId="{053AB4A7-F52B-451A-A29A-B732F4BFE514}" type="presParOf" srcId="{5B3679A2-DDE5-417D-A93A-1768DA28718D}" destId="{69DE9F07-5D03-46B9-875D-A22C62FAAAD3}" srcOrd="1" destOrd="0" presId="urn:microsoft.com/office/officeart/2005/8/layout/lProcess2"/>
    <dgm:cxn modelId="{AEFEA20B-22FE-43E4-950A-528AE92CB5BB}" type="presParOf" srcId="{5B3679A2-DDE5-417D-A93A-1768DA28718D}" destId="{89D51707-DDF5-4DBB-BBFC-998C6E774D8F}" srcOrd="2" destOrd="0" presId="urn:microsoft.com/office/officeart/2005/8/layout/lProcess2"/>
    <dgm:cxn modelId="{AD83C395-F4DA-49ED-B8F5-2A1B826CC3CA}" type="presParOf" srcId="{5B3679A2-DDE5-417D-A93A-1768DA28718D}" destId="{5CA6F234-1341-469B-B6C4-3BA3E25520D4}" srcOrd="3" destOrd="0" presId="urn:microsoft.com/office/officeart/2005/8/layout/lProcess2"/>
    <dgm:cxn modelId="{62D9411E-A8CB-4C55-8741-7328B0D89E2F}" type="presParOf" srcId="{5B3679A2-DDE5-417D-A93A-1768DA28718D}" destId="{0211F52C-912A-472C-8F91-08EA51745B5B}" srcOrd="4" destOrd="0" presId="urn:microsoft.com/office/officeart/2005/8/layout/lProcess2"/>
    <dgm:cxn modelId="{F86323B8-DCB8-44FF-9294-C3C56A3B94A7}" type="presParOf" srcId="{14C7B6DF-936A-417C-B1A2-EFDFAA58E9E5}" destId="{6E086669-D81F-4FBD-AC6D-94A8A69CDBFB}" srcOrd="1" destOrd="0" presId="urn:microsoft.com/office/officeart/2005/8/layout/lProcess2"/>
    <dgm:cxn modelId="{88F77AF9-1FF3-4BC2-9068-BFD58CBEBAAA}" type="presParOf" srcId="{14C7B6DF-936A-417C-B1A2-EFDFAA58E9E5}" destId="{784C1E44-7BAC-4B10-BC0F-0498354925D3}" srcOrd="2" destOrd="0" presId="urn:microsoft.com/office/officeart/2005/8/layout/lProcess2"/>
    <dgm:cxn modelId="{0DF63AF1-ECBE-4B8B-B601-E40D32072EAF}" type="presParOf" srcId="{784C1E44-7BAC-4B10-BC0F-0498354925D3}" destId="{7152CCF6-C89D-4269-A8B2-9F61005041D2}" srcOrd="0" destOrd="0" presId="urn:microsoft.com/office/officeart/2005/8/layout/lProcess2"/>
    <dgm:cxn modelId="{071B515B-152E-466C-9426-E961D2B2689F}" type="presParOf" srcId="{784C1E44-7BAC-4B10-BC0F-0498354925D3}" destId="{8F51BD41-9D8C-47DD-9B35-57437AFDF06C}" srcOrd="1" destOrd="0" presId="urn:microsoft.com/office/officeart/2005/8/layout/lProcess2"/>
    <dgm:cxn modelId="{AF0142F5-09FA-408A-9328-84CF8C2517FA}" type="presParOf" srcId="{784C1E44-7BAC-4B10-BC0F-0498354925D3}" destId="{BF9453F8-0A03-490C-B445-7D74C898FFB7}" srcOrd="2" destOrd="0" presId="urn:microsoft.com/office/officeart/2005/8/layout/lProcess2"/>
    <dgm:cxn modelId="{DE5A483B-3DFF-4ECB-B7F6-7E0B71EEB068}" type="presParOf" srcId="{BF9453F8-0A03-490C-B445-7D74C898FFB7}" destId="{FC87FBF1-8978-41D0-BA4F-CF4A88138746}" srcOrd="0" destOrd="0" presId="urn:microsoft.com/office/officeart/2005/8/layout/lProcess2"/>
    <dgm:cxn modelId="{AB0474C9-53A5-4D44-B478-F9B348C730F3}" type="presParOf" srcId="{FC87FBF1-8978-41D0-BA4F-CF4A88138746}" destId="{455DA63B-A8A5-4098-BA8D-E80DCCB0DC32}" srcOrd="0" destOrd="0" presId="urn:microsoft.com/office/officeart/2005/8/layout/lProcess2"/>
    <dgm:cxn modelId="{8B6AA310-BABE-4E10-AF87-E463B0CD3D31}" type="presParOf" srcId="{FC87FBF1-8978-41D0-BA4F-CF4A88138746}" destId="{B5DC52EA-18DE-4E7E-ABF3-53A91316F089}" srcOrd="1" destOrd="0" presId="urn:microsoft.com/office/officeart/2005/8/layout/lProcess2"/>
    <dgm:cxn modelId="{9004A789-CA4B-46DC-9181-0E1FD7D63A51}" type="presParOf" srcId="{FC87FBF1-8978-41D0-BA4F-CF4A88138746}" destId="{64308DC6-8EC8-4940-8917-B47FCC0A866B}" srcOrd="2" destOrd="0" presId="urn:microsoft.com/office/officeart/2005/8/layout/lProcess2"/>
    <dgm:cxn modelId="{32D94975-DEA6-4D32-AB35-AF13BBA0FE4F}" type="presParOf" srcId="{14C7B6DF-936A-417C-B1A2-EFDFAA58E9E5}" destId="{C13A0883-948B-4E18-84F9-428FEAE9A6CC}" srcOrd="3" destOrd="0" presId="urn:microsoft.com/office/officeart/2005/8/layout/lProcess2"/>
    <dgm:cxn modelId="{3A3D7747-C0F8-4AA5-A7C3-112149EA2D1A}" type="presParOf" srcId="{14C7B6DF-936A-417C-B1A2-EFDFAA58E9E5}" destId="{26AA3A1F-4701-4071-8CFF-C5E41562526A}" srcOrd="4" destOrd="0" presId="urn:microsoft.com/office/officeart/2005/8/layout/lProcess2"/>
    <dgm:cxn modelId="{5E1D5F0A-50E5-44FA-9352-D9A2196CF632}" type="presParOf" srcId="{26AA3A1F-4701-4071-8CFF-C5E41562526A}" destId="{92CAA072-1A27-46E6-89C4-6CEBBA4722E0}" srcOrd="0" destOrd="0" presId="urn:microsoft.com/office/officeart/2005/8/layout/lProcess2"/>
    <dgm:cxn modelId="{06B34092-5B7B-4CDA-8304-7F92072EFD1B}" type="presParOf" srcId="{26AA3A1F-4701-4071-8CFF-C5E41562526A}" destId="{6D3EA4F8-3315-4C34-BF3E-0A59501DF443}" srcOrd="1" destOrd="0" presId="urn:microsoft.com/office/officeart/2005/8/layout/lProcess2"/>
    <dgm:cxn modelId="{A66A75D4-D59E-45BB-9D8B-121C7588829D}" type="presParOf" srcId="{26AA3A1F-4701-4071-8CFF-C5E41562526A}" destId="{E6C042D1-361E-433C-B078-9AE9EB9544B8}" srcOrd="2" destOrd="0" presId="urn:microsoft.com/office/officeart/2005/8/layout/lProcess2"/>
    <dgm:cxn modelId="{3F86F93E-9601-41A6-BBF7-49D70EB3FE59}" type="presParOf" srcId="{E6C042D1-361E-433C-B078-9AE9EB9544B8}" destId="{EF4F4D36-09BD-4110-8E66-5A974B699EDF}" srcOrd="0" destOrd="0" presId="urn:microsoft.com/office/officeart/2005/8/layout/lProcess2"/>
    <dgm:cxn modelId="{4ADE4C33-509E-4197-B4BF-96D2E5A453A9}" type="presParOf" srcId="{EF4F4D36-09BD-4110-8E66-5A974B699EDF}" destId="{78F53724-9C04-46E8-B2E5-B28730CC84FF}" srcOrd="0" destOrd="0" presId="urn:microsoft.com/office/officeart/2005/8/layout/lProcess2"/>
    <dgm:cxn modelId="{B11939BA-BE52-459E-BC7F-A27D99973C41}" type="presParOf" srcId="{EF4F4D36-09BD-4110-8E66-5A974B699EDF}" destId="{3F24E768-4B30-4C86-B04A-13B90F2003E4}" srcOrd="1" destOrd="0" presId="urn:microsoft.com/office/officeart/2005/8/layout/lProcess2"/>
    <dgm:cxn modelId="{26F752EF-2EBB-4E36-AEC0-49AEB21BC629}" type="presParOf" srcId="{EF4F4D36-09BD-4110-8E66-5A974B699EDF}" destId="{667C9F0B-4DE5-473E-BB13-8BB8D5E3EBC3}" srcOrd="2" destOrd="0" presId="urn:microsoft.com/office/officeart/2005/8/layout/lProcess2"/>
    <dgm:cxn modelId="{DB2177D4-E4A8-4EBB-BB64-EBB8B88A2B71}" type="presParOf" srcId="{EF4F4D36-09BD-4110-8E66-5A974B699EDF}" destId="{0394BA0B-E665-4415-93D3-9D466B0837F5}" srcOrd="3" destOrd="0" presId="urn:microsoft.com/office/officeart/2005/8/layout/lProcess2"/>
    <dgm:cxn modelId="{4E03276B-3ABC-4146-BDD1-73F408F15CBC}" type="presParOf" srcId="{EF4F4D36-09BD-4110-8E66-5A974B699EDF}" destId="{400DC8E4-4CB6-499A-A37F-44A7AD704C03}" srcOrd="4" destOrd="0" presId="urn:microsoft.com/office/officeart/2005/8/layout/lProcess2"/>
    <dgm:cxn modelId="{C771A4F3-D6C5-41F1-8874-652A091088C6}" type="presParOf" srcId="{EF4F4D36-09BD-4110-8E66-5A974B699EDF}" destId="{D6734E24-08DB-4D2B-A5AE-4FEEC8AD4D12}" srcOrd="5" destOrd="0" presId="urn:microsoft.com/office/officeart/2005/8/layout/lProcess2"/>
    <dgm:cxn modelId="{7442D36E-A5B8-4788-8139-12EB7F2A5898}" type="presParOf" srcId="{EF4F4D36-09BD-4110-8E66-5A974B699EDF}" destId="{64D79899-98C0-49CD-8EDB-35122EBC9121}" srcOrd="6" destOrd="0" presId="urn:microsoft.com/office/officeart/2005/8/layout/lProcess2"/>
    <dgm:cxn modelId="{8CB991D2-14FC-48BD-89FF-AE25A28F7295}" type="presParOf" srcId="{14C7B6DF-936A-417C-B1A2-EFDFAA58E9E5}" destId="{2316CD61-59AB-48FE-8EBD-7677379A9DA9}" srcOrd="5" destOrd="0" presId="urn:microsoft.com/office/officeart/2005/8/layout/lProcess2"/>
    <dgm:cxn modelId="{4CC31266-6769-4CD2-A514-604B8A345BF6}" type="presParOf" srcId="{14C7B6DF-936A-417C-B1A2-EFDFAA58E9E5}" destId="{3ADFCE3B-874F-4130-A86B-E661D80ED365}" srcOrd="6" destOrd="0" presId="urn:microsoft.com/office/officeart/2005/8/layout/lProcess2"/>
    <dgm:cxn modelId="{828C08D0-C105-4356-B256-432709BE9A1B}" type="presParOf" srcId="{3ADFCE3B-874F-4130-A86B-E661D80ED365}" destId="{D6FDB6A3-F383-4F2A-BE03-41AE2CE77387}" srcOrd="0" destOrd="0" presId="urn:microsoft.com/office/officeart/2005/8/layout/lProcess2"/>
    <dgm:cxn modelId="{82EF94B5-F969-44B2-B02B-8BB1DC0581BF}" type="presParOf" srcId="{3ADFCE3B-874F-4130-A86B-E661D80ED365}" destId="{CADF7106-8C55-4D1D-9FAF-A652201ED603}" srcOrd="1" destOrd="0" presId="urn:microsoft.com/office/officeart/2005/8/layout/lProcess2"/>
    <dgm:cxn modelId="{1E962753-7A02-4F52-BE07-EFD5EB5C227D}" type="presParOf" srcId="{3ADFCE3B-874F-4130-A86B-E661D80ED365}" destId="{14905837-ED58-45DF-82EF-2ED8F6F9DAE2}" srcOrd="2" destOrd="0" presId="urn:microsoft.com/office/officeart/2005/8/layout/lProcess2"/>
    <dgm:cxn modelId="{DC5A14BE-D224-4609-A9A8-68FCED593383}" type="presParOf" srcId="{14905837-ED58-45DF-82EF-2ED8F6F9DAE2}" destId="{CA546C46-7F1F-4A0B-BD2C-A38B079AEF5F}" srcOrd="0" destOrd="0" presId="urn:microsoft.com/office/officeart/2005/8/layout/lProcess2"/>
    <dgm:cxn modelId="{5E22E8D3-A3A9-4EE5-B8BC-EDA370FB0949}" type="presParOf" srcId="{CA546C46-7F1F-4A0B-BD2C-A38B079AEF5F}" destId="{7F77E3E7-D7AF-4C76-8A6F-BF161C685CD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FBDD46-F898-4600-811A-0D43C8CD19BB}" type="doc">
      <dgm:prSet loTypeId="urn:microsoft.com/office/officeart/2005/8/layout/chart3" loCatId="relationship" qsTypeId="urn:microsoft.com/office/officeart/2005/8/quickstyle/simple1" qsCatId="simple" csTypeId="urn:microsoft.com/office/officeart/2005/8/colors/colorful4" csCatId="colorful" phldr="1"/>
      <dgm:spPr/>
    </dgm:pt>
    <dgm:pt modelId="{82C56C2A-41C3-4670-A501-58D986201E7F}" type="pres">
      <dgm:prSet presAssocID="{1FFBDD46-F898-4600-811A-0D43C8CD19BB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52511232-ECB7-4973-9AF4-957FB6FDB251}" type="presOf" srcId="{1FFBDD46-F898-4600-811A-0D43C8CD19BB}" destId="{82C56C2A-41C3-4670-A501-58D986201E7F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F4CBAF-9B0A-4502-A675-94DCD7A8E23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BD80DF-4A6F-4869-9A11-B215BAC53D66}">
      <dgm:prSet phldrT="[Text]"/>
      <dgm:spPr/>
      <dgm:t>
        <a:bodyPr/>
        <a:lstStyle/>
        <a:p>
          <a:r>
            <a:rPr lang="en-US" dirty="0" smtClean="0"/>
            <a:t>Individualized Student Learning</a:t>
          </a:r>
          <a:endParaRPr lang="en-US" dirty="0"/>
        </a:p>
      </dgm:t>
    </dgm:pt>
    <dgm:pt modelId="{874DDD96-9463-4FBA-AB44-8EDA09CD711A}" type="parTrans" cxnId="{D6234E5A-B8B0-47D7-9852-382B7B3816B9}">
      <dgm:prSet/>
      <dgm:spPr/>
      <dgm:t>
        <a:bodyPr/>
        <a:lstStyle/>
        <a:p>
          <a:endParaRPr lang="en-US"/>
        </a:p>
      </dgm:t>
    </dgm:pt>
    <dgm:pt modelId="{0E4E22F0-25E8-4EE3-930C-95A7759C856A}" type="sibTrans" cxnId="{D6234E5A-B8B0-47D7-9852-382B7B3816B9}">
      <dgm:prSet/>
      <dgm:spPr/>
      <dgm:t>
        <a:bodyPr/>
        <a:lstStyle/>
        <a:p>
          <a:endParaRPr lang="en-US"/>
        </a:p>
      </dgm:t>
    </dgm:pt>
    <dgm:pt modelId="{2DE0C115-D81E-4D0A-9874-5FB88FDB72E1}">
      <dgm:prSet phldrT="[Text]"/>
      <dgm:spPr/>
      <dgm:t>
        <a:bodyPr/>
        <a:lstStyle/>
        <a:p>
          <a:r>
            <a:rPr lang="en-US" dirty="0" smtClean="0"/>
            <a:t>Blended Learning</a:t>
          </a:r>
          <a:endParaRPr lang="en-US" dirty="0"/>
        </a:p>
      </dgm:t>
    </dgm:pt>
    <dgm:pt modelId="{CA7102B9-700B-46BB-918C-417F6473E39C}" type="parTrans" cxnId="{FC1AC7B1-ABB7-408C-9D0F-4A8B3B0A1CFC}">
      <dgm:prSet/>
      <dgm:spPr/>
      <dgm:t>
        <a:bodyPr/>
        <a:lstStyle/>
        <a:p>
          <a:endParaRPr lang="en-US"/>
        </a:p>
      </dgm:t>
    </dgm:pt>
    <dgm:pt modelId="{E2C1C8CC-CF90-4AE6-84DA-7F8A9B1A79D3}" type="sibTrans" cxnId="{FC1AC7B1-ABB7-408C-9D0F-4A8B3B0A1CFC}">
      <dgm:prSet/>
      <dgm:spPr/>
      <dgm:t>
        <a:bodyPr/>
        <a:lstStyle/>
        <a:p>
          <a:endParaRPr lang="en-US"/>
        </a:p>
      </dgm:t>
    </dgm:pt>
    <dgm:pt modelId="{DB0972F8-8DB6-4FFE-9A8F-451E5A1072D5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Demonstration Classrooms</a:t>
          </a:r>
          <a:endParaRPr lang="en-US" dirty="0"/>
        </a:p>
      </dgm:t>
    </dgm:pt>
    <dgm:pt modelId="{73B40DEF-1C07-40CE-AEE1-AEDB3A60EFE8}" type="parTrans" cxnId="{E0E0E6AF-59BE-4ED1-929F-58D0B8D91A07}">
      <dgm:prSet/>
      <dgm:spPr/>
      <dgm:t>
        <a:bodyPr/>
        <a:lstStyle/>
        <a:p>
          <a:endParaRPr lang="en-US"/>
        </a:p>
      </dgm:t>
    </dgm:pt>
    <dgm:pt modelId="{F423C8F5-2D01-4400-B377-BD6457463047}" type="sibTrans" cxnId="{E0E0E6AF-59BE-4ED1-929F-58D0B8D91A07}">
      <dgm:prSet/>
      <dgm:spPr/>
      <dgm:t>
        <a:bodyPr/>
        <a:lstStyle/>
        <a:p>
          <a:endParaRPr lang="en-US"/>
        </a:p>
      </dgm:t>
    </dgm:pt>
    <dgm:pt modelId="{D1AE4C11-DF70-47D2-BF32-A147FE83EFCF}">
      <dgm:prSet phldrT="[Text]"/>
      <dgm:spPr/>
      <dgm:t>
        <a:bodyPr/>
        <a:lstStyle/>
        <a:p>
          <a:r>
            <a:rPr lang="en-US" dirty="0" smtClean="0"/>
            <a:t>Student Transition Activities</a:t>
          </a:r>
          <a:endParaRPr lang="en-US" dirty="0"/>
        </a:p>
      </dgm:t>
    </dgm:pt>
    <dgm:pt modelId="{B91B59CF-98D8-4FC9-857D-8A076D5104B6}" type="parTrans" cxnId="{5552A9DB-56B8-4CAF-8519-4F336B5C0F2E}">
      <dgm:prSet/>
      <dgm:spPr/>
      <dgm:t>
        <a:bodyPr/>
        <a:lstStyle/>
        <a:p>
          <a:endParaRPr lang="en-US"/>
        </a:p>
      </dgm:t>
    </dgm:pt>
    <dgm:pt modelId="{E333A0BE-C18C-4E56-A94E-1A35E1A63FCF}" type="sibTrans" cxnId="{5552A9DB-56B8-4CAF-8519-4F336B5C0F2E}">
      <dgm:prSet/>
      <dgm:spPr/>
      <dgm:t>
        <a:bodyPr/>
        <a:lstStyle/>
        <a:p>
          <a:endParaRPr lang="en-US"/>
        </a:p>
      </dgm:t>
    </dgm:pt>
    <dgm:pt modelId="{4A156868-1262-4095-A5C3-403A2709B6C7}">
      <dgm:prSet phldrT="[Text]"/>
      <dgm:spPr/>
      <dgm:t>
        <a:bodyPr/>
        <a:lstStyle/>
        <a:p>
          <a:r>
            <a:rPr lang="en-US" dirty="0" smtClean="0"/>
            <a:t>Summer Transition Camp</a:t>
          </a:r>
          <a:endParaRPr lang="en-US" dirty="0"/>
        </a:p>
      </dgm:t>
    </dgm:pt>
    <dgm:pt modelId="{3511E024-32B4-423D-A233-6150953933BC}" type="parTrans" cxnId="{26F8132A-BC29-4CBD-BDA2-69808D15C91D}">
      <dgm:prSet/>
      <dgm:spPr/>
      <dgm:t>
        <a:bodyPr/>
        <a:lstStyle/>
        <a:p>
          <a:endParaRPr lang="en-US"/>
        </a:p>
      </dgm:t>
    </dgm:pt>
    <dgm:pt modelId="{135848FB-5E54-402C-A86B-85687D5866F5}" type="sibTrans" cxnId="{26F8132A-BC29-4CBD-BDA2-69808D15C91D}">
      <dgm:prSet/>
      <dgm:spPr/>
      <dgm:t>
        <a:bodyPr/>
        <a:lstStyle/>
        <a:p>
          <a:endParaRPr lang="en-US"/>
        </a:p>
      </dgm:t>
    </dgm:pt>
    <dgm:pt modelId="{6474AE2F-6B56-4F24-A4F4-2D635CC081E3}">
      <dgm:prSet phldrT="[Text]"/>
      <dgm:spPr/>
      <dgm:t>
        <a:bodyPr/>
        <a:lstStyle/>
        <a:p>
          <a:r>
            <a:rPr lang="en-US" dirty="0" smtClean="0"/>
            <a:t>College Readiness Institute</a:t>
          </a:r>
          <a:endParaRPr lang="en-US" dirty="0"/>
        </a:p>
      </dgm:t>
    </dgm:pt>
    <dgm:pt modelId="{5A2D1286-1DDA-4C93-8258-ACAF35D254D4}" type="parTrans" cxnId="{29E318E8-B5A3-4AF8-A564-00FF1556657D}">
      <dgm:prSet/>
      <dgm:spPr/>
      <dgm:t>
        <a:bodyPr/>
        <a:lstStyle/>
        <a:p>
          <a:endParaRPr lang="en-US"/>
        </a:p>
      </dgm:t>
    </dgm:pt>
    <dgm:pt modelId="{8A082812-49FB-41C4-AEB4-387CED06E68A}" type="sibTrans" cxnId="{29E318E8-B5A3-4AF8-A564-00FF1556657D}">
      <dgm:prSet/>
      <dgm:spPr/>
      <dgm:t>
        <a:bodyPr/>
        <a:lstStyle/>
        <a:p>
          <a:endParaRPr lang="en-US"/>
        </a:p>
      </dgm:t>
    </dgm:pt>
    <dgm:pt modelId="{0EA3B72E-1CC9-4237-B7DA-297DF57C5C72}">
      <dgm:prSet phldrT="[Text]"/>
      <dgm:spPr/>
      <dgm:t>
        <a:bodyPr/>
        <a:lstStyle/>
        <a:p>
          <a:r>
            <a:rPr lang="en-US" dirty="0" smtClean="0"/>
            <a:t>Professional Development</a:t>
          </a:r>
          <a:endParaRPr lang="en-US" dirty="0"/>
        </a:p>
      </dgm:t>
    </dgm:pt>
    <dgm:pt modelId="{C5B4D33C-DC05-456E-9043-21A34F2DC3EF}" type="parTrans" cxnId="{D2626045-F7C3-40C5-B0E4-E6F806682BF0}">
      <dgm:prSet/>
      <dgm:spPr/>
      <dgm:t>
        <a:bodyPr/>
        <a:lstStyle/>
        <a:p>
          <a:endParaRPr lang="en-US"/>
        </a:p>
      </dgm:t>
    </dgm:pt>
    <dgm:pt modelId="{B1046F66-A88D-414E-8161-3490A91436F6}" type="sibTrans" cxnId="{D2626045-F7C3-40C5-B0E4-E6F806682BF0}">
      <dgm:prSet/>
      <dgm:spPr/>
      <dgm:t>
        <a:bodyPr/>
        <a:lstStyle/>
        <a:p>
          <a:endParaRPr lang="en-US"/>
        </a:p>
      </dgm:t>
    </dgm:pt>
    <dgm:pt modelId="{9B9A10FC-57AA-4382-912F-2175FB6E5281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Teacher PD</a:t>
          </a:r>
          <a:endParaRPr lang="en-US" dirty="0"/>
        </a:p>
      </dgm:t>
    </dgm:pt>
    <dgm:pt modelId="{5CED6246-FC9B-4049-9E1A-395DC08EF65A}" type="parTrans" cxnId="{46FE3F07-2526-4390-8070-E344305CD2B1}">
      <dgm:prSet/>
      <dgm:spPr/>
      <dgm:t>
        <a:bodyPr/>
        <a:lstStyle/>
        <a:p>
          <a:endParaRPr lang="en-US"/>
        </a:p>
      </dgm:t>
    </dgm:pt>
    <dgm:pt modelId="{7E3BF017-FC35-41DE-9E86-8889B0BCEE52}" type="sibTrans" cxnId="{46FE3F07-2526-4390-8070-E344305CD2B1}">
      <dgm:prSet/>
      <dgm:spPr/>
      <dgm:t>
        <a:bodyPr/>
        <a:lstStyle/>
        <a:p>
          <a:endParaRPr lang="en-US"/>
        </a:p>
      </dgm:t>
    </dgm:pt>
    <dgm:pt modelId="{360BEF07-D239-4152-88C0-DC1AAFD7227D}">
      <dgm:prSet phldrT="[Text]"/>
      <dgm:spPr/>
      <dgm:t>
        <a:bodyPr/>
        <a:lstStyle/>
        <a:p>
          <a:r>
            <a:rPr lang="en-US" dirty="0" smtClean="0"/>
            <a:t>Self-Assessment</a:t>
          </a:r>
          <a:endParaRPr lang="en-US" dirty="0"/>
        </a:p>
      </dgm:t>
    </dgm:pt>
    <dgm:pt modelId="{4D55E362-D84E-4004-B0F2-30BF4B8B8F0F}" type="parTrans" cxnId="{488205B5-6B25-4BF6-8124-14A2EF3E6741}">
      <dgm:prSet/>
      <dgm:spPr/>
      <dgm:t>
        <a:bodyPr/>
        <a:lstStyle/>
        <a:p>
          <a:endParaRPr lang="en-US"/>
        </a:p>
      </dgm:t>
    </dgm:pt>
    <dgm:pt modelId="{D076C910-AE93-42C4-820B-43BAAEBBCF81}" type="sibTrans" cxnId="{488205B5-6B25-4BF6-8124-14A2EF3E6741}">
      <dgm:prSet/>
      <dgm:spPr/>
      <dgm:t>
        <a:bodyPr/>
        <a:lstStyle/>
        <a:p>
          <a:endParaRPr lang="en-US"/>
        </a:p>
      </dgm:t>
    </dgm:pt>
    <dgm:pt modelId="{A3710765-3BAD-48EF-8A2B-778E36EB6F2F}">
      <dgm:prSet/>
      <dgm:spPr/>
      <dgm:t>
        <a:bodyPr/>
        <a:lstStyle/>
        <a:p>
          <a:r>
            <a:rPr lang="en-US" dirty="0" smtClean="0"/>
            <a:t>Data Driven Decision Making</a:t>
          </a:r>
          <a:endParaRPr lang="en-US" dirty="0"/>
        </a:p>
      </dgm:t>
    </dgm:pt>
    <dgm:pt modelId="{BB1EFD4C-A976-42FC-8CD8-364DCB8B878D}" type="parTrans" cxnId="{BACEBD11-D2EF-46FF-B3F3-E1288D740A63}">
      <dgm:prSet/>
      <dgm:spPr/>
      <dgm:t>
        <a:bodyPr/>
        <a:lstStyle/>
        <a:p>
          <a:endParaRPr lang="en-US"/>
        </a:p>
      </dgm:t>
    </dgm:pt>
    <dgm:pt modelId="{112106C2-F137-4078-820A-EA83EE590295}" type="sibTrans" cxnId="{BACEBD11-D2EF-46FF-B3F3-E1288D740A63}">
      <dgm:prSet/>
      <dgm:spPr/>
      <dgm:t>
        <a:bodyPr/>
        <a:lstStyle/>
        <a:p>
          <a:endParaRPr lang="en-US"/>
        </a:p>
      </dgm:t>
    </dgm:pt>
    <dgm:pt modelId="{F1019462-3307-44BF-8B90-E1BE8B292F2F}">
      <dgm:prSet/>
      <dgm:spPr/>
      <dgm:t>
        <a:bodyPr/>
        <a:lstStyle/>
        <a:p>
          <a:r>
            <a:rPr lang="en-US" dirty="0" smtClean="0"/>
            <a:t>Personalized Learning Communities</a:t>
          </a:r>
          <a:endParaRPr lang="en-US" dirty="0"/>
        </a:p>
      </dgm:t>
    </dgm:pt>
    <dgm:pt modelId="{B69141BC-01F0-48DC-8966-452F2EE7DED1}" type="parTrans" cxnId="{B3518E6C-8FEC-4614-A1D5-D38A8A59B662}">
      <dgm:prSet/>
      <dgm:spPr/>
      <dgm:t>
        <a:bodyPr/>
        <a:lstStyle/>
        <a:p>
          <a:endParaRPr lang="en-US"/>
        </a:p>
      </dgm:t>
    </dgm:pt>
    <dgm:pt modelId="{7AEEDD38-71F3-4D4A-9451-30B9768AD3A0}" type="sibTrans" cxnId="{B3518E6C-8FEC-4614-A1D5-D38A8A59B662}">
      <dgm:prSet/>
      <dgm:spPr/>
      <dgm:t>
        <a:bodyPr/>
        <a:lstStyle/>
        <a:p>
          <a:endParaRPr lang="en-US"/>
        </a:p>
      </dgm:t>
    </dgm:pt>
    <dgm:pt modelId="{7FC98134-221C-4330-877B-26DD90971F05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Technology</a:t>
          </a:r>
          <a:endParaRPr lang="en-US" dirty="0"/>
        </a:p>
      </dgm:t>
    </dgm:pt>
    <dgm:pt modelId="{B5D7903D-7AD5-4072-93B0-A731120831EC}" type="parTrans" cxnId="{5D158BE5-D98E-4B79-9A8F-F89D752510A5}">
      <dgm:prSet/>
      <dgm:spPr/>
      <dgm:t>
        <a:bodyPr/>
        <a:lstStyle/>
        <a:p>
          <a:endParaRPr lang="en-US"/>
        </a:p>
      </dgm:t>
    </dgm:pt>
    <dgm:pt modelId="{271CB293-1BF5-4427-809C-59407CC78FCC}" type="sibTrans" cxnId="{5D158BE5-D98E-4B79-9A8F-F89D752510A5}">
      <dgm:prSet/>
      <dgm:spPr/>
      <dgm:t>
        <a:bodyPr/>
        <a:lstStyle/>
        <a:p>
          <a:endParaRPr lang="en-US"/>
        </a:p>
      </dgm:t>
    </dgm:pt>
    <dgm:pt modelId="{C6084A99-CD48-40AA-BE54-AFAF3D703FF0}">
      <dgm:prSet/>
      <dgm:spPr/>
      <dgm:t>
        <a:bodyPr/>
        <a:lstStyle/>
        <a:p>
          <a:r>
            <a:rPr lang="en-US" dirty="0" smtClean="0"/>
            <a:t>Individualized Coaching</a:t>
          </a:r>
          <a:endParaRPr lang="en-US" dirty="0"/>
        </a:p>
      </dgm:t>
    </dgm:pt>
    <dgm:pt modelId="{3516F2A8-E0C5-4A35-8189-5D779825D453}" type="parTrans" cxnId="{79102B5E-21A8-4099-9DC6-81C993D59CE1}">
      <dgm:prSet/>
      <dgm:spPr/>
      <dgm:t>
        <a:bodyPr/>
        <a:lstStyle/>
        <a:p>
          <a:endParaRPr lang="en-US"/>
        </a:p>
      </dgm:t>
    </dgm:pt>
    <dgm:pt modelId="{1B89DD66-4E30-4A03-B2EC-7DB06CF18C38}" type="sibTrans" cxnId="{79102B5E-21A8-4099-9DC6-81C993D59CE1}">
      <dgm:prSet/>
      <dgm:spPr/>
      <dgm:t>
        <a:bodyPr/>
        <a:lstStyle/>
        <a:p>
          <a:endParaRPr lang="en-US"/>
        </a:p>
      </dgm:t>
    </dgm:pt>
    <dgm:pt modelId="{F483A7E2-2094-477B-A57C-C00FAEC52765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Admin PD</a:t>
          </a:r>
          <a:endParaRPr lang="en-US" dirty="0"/>
        </a:p>
      </dgm:t>
    </dgm:pt>
    <dgm:pt modelId="{A323ED2A-CB45-4230-9286-0B75779AA35C}" type="parTrans" cxnId="{DFD27C75-921F-439B-BA62-8EE898E13CFD}">
      <dgm:prSet/>
      <dgm:spPr/>
      <dgm:t>
        <a:bodyPr/>
        <a:lstStyle/>
        <a:p>
          <a:endParaRPr lang="en-US"/>
        </a:p>
      </dgm:t>
    </dgm:pt>
    <dgm:pt modelId="{7DCE022A-4827-4D1B-87CD-C046649F91EE}" type="sibTrans" cxnId="{DFD27C75-921F-439B-BA62-8EE898E13CFD}">
      <dgm:prSet/>
      <dgm:spPr/>
      <dgm:t>
        <a:bodyPr/>
        <a:lstStyle/>
        <a:p>
          <a:endParaRPr lang="en-US"/>
        </a:p>
      </dgm:t>
    </dgm:pt>
    <dgm:pt modelId="{9F5F5D98-0154-4841-8EF6-93D43C3338B0}">
      <dgm:prSet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Sustainability</a:t>
          </a:r>
          <a:endParaRPr lang="en-US" dirty="0"/>
        </a:p>
      </dgm:t>
    </dgm:pt>
    <dgm:pt modelId="{A5D57E6C-9BDA-4423-B98A-0F981305BD13}" type="parTrans" cxnId="{CBCFA704-9E59-4B08-B8B6-A4A1EA0E1078}">
      <dgm:prSet/>
      <dgm:spPr/>
    </dgm:pt>
    <dgm:pt modelId="{B7058819-941F-4B81-A02C-EBA24D40CB1D}" type="sibTrans" cxnId="{CBCFA704-9E59-4B08-B8B6-A4A1EA0E1078}">
      <dgm:prSet/>
      <dgm:spPr/>
    </dgm:pt>
    <dgm:pt modelId="{14C7B6DF-936A-417C-B1A2-EFDFAA58E9E5}" type="pres">
      <dgm:prSet presAssocID="{A2F4CBAF-9B0A-4502-A675-94DCD7A8E23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2BAE68-BB7F-433D-88A7-D5469CBB31BB}" type="pres">
      <dgm:prSet presAssocID="{98BD80DF-4A6F-4869-9A11-B215BAC53D66}" presName="compNode" presStyleCnt="0"/>
      <dgm:spPr/>
    </dgm:pt>
    <dgm:pt modelId="{8F19A8E4-BFF1-4A9D-BA4B-1B58DBE10392}" type="pres">
      <dgm:prSet presAssocID="{98BD80DF-4A6F-4869-9A11-B215BAC53D66}" presName="aNode" presStyleLbl="bgShp" presStyleIdx="0" presStyleCnt="4"/>
      <dgm:spPr/>
      <dgm:t>
        <a:bodyPr/>
        <a:lstStyle/>
        <a:p>
          <a:endParaRPr lang="en-US"/>
        </a:p>
      </dgm:t>
    </dgm:pt>
    <dgm:pt modelId="{A4CF37B1-2BCD-44B0-8814-237ECE1BC82C}" type="pres">
      <dgm:prSet presAssocID="{98BD80DF-4A6F-4869-9A11-B215BAC53D66}" presName="textNode" presStyleLbl="bgShp" presStyleIdx="0" presStyleCnt="4"/>
      <dgm:spPr/>
      <dgm:t>
        <a:bodyPr/>
        <a:lstStyle/>
        <a:p>
          <a:endParaRPr lang="en-US"/>
        </a:p>
      </dgm:t>
    </dgm:pt>
    <dgm:pt modelId="{683EAC9E-1F80-4012-85EF-45A9855BEFF0}" type="pres">
      <dgm:prSet presAssocID="{98BD80DF-4A6F-4869-9A11-B215BAC53D66}" presName="compChildNode" presStyleCnt="0"/>
      <dgm:spPr/>
    </dgm:pt>
    <dgm:pt modelId="{5B3679A2-DDE5-417D-A93A-1768DA28718D}" type="pres">
      <dgm:prSet presAssocID="{98BD80DF-4A6F-4869-9A11-B215BAC53D66}" presName="theInnerList" presStyleCnt="0"/>
      <dgm:spPr/>
    </dgm:pt>
    <dgm:pt modelId="{5E891814-F0F3-4CC3-B158-7262BEA113D6}" type="pres">
      <dgm:prSet presAssocID="{2DE0C115-D81E-4D0A-9874-5FB88FDB72E1}" presName="child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DE9F07-5D03-46B9-875D-A22C62FAAAD3}" type="pres">
      <dgm:prSet presAssocID="{2DE0C115-D81E-4D0A-9874-5FB88FDB72E1}" presName="aSpace2" presStyleCnt="0"/>
      <dgm:spPr/>
    </dgm:pt>
    <dgm:pt modelId="{89D51707-DDF5-4DBB-BBFC-998C6E774D8F}" type="pres">
      <dgm:prSet presAssocID="{DB0972F8-8DB6-4FFE-9A8F-451E5A1072D5}" presName="child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6F234-1341-469B-B6C4-3BA3E25520D4}" type="pres">
      <dgm:prSet presAssocID="{DB0972F8-8DB6-4FFE-9A8F-451E5A1072D5}" presName="aSpace2" presStyleCnt="0"/>
      <dgm:spPr/>
    </dgm:pt>
    <dgm:pt modelId="{0211F52C-912A-472C-8F91-08EA51745B5B}" type="pres">
      <dgm:prSet presAssocID="{7FC98134-221C-4330-877B-26DD90971F05}" presName="child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86669-D81F-4FBD-AC6D-94A8A69CDBFB}" type="pres">
      <dgm:prSet presAssocID="{98BD80DF-4A6F-4869-9A11-B215BAC53D66}" presName="aSpace" presStyleCnt="0"/>
      <dgm:spPr/>
    </dgm:pt>
    <dgm:pt modelId="{784C1E44-7BAC-4B10-BC0F-0498354925D3}" type="pres">
      <dgm:prSet presAssocID="{D1AE4C11-DF70-47D2-BF32-A147FE83EFCF}" presName="compNode" presStyleCnt="0"/>
      <dgm:spPr/>
    </dgm:pt>
    <dgm:pt modelId="{7152CCF6-C89D-4269-A8B2-9F61005041D2}" type="pres">
      <dgm:prSet presAssocID="{D1AE4C11-DF70-47D2-BF32-A147FE83EFCF}" presName="aNode" presStyleLbl="bgShp" presStyleIdx="1" presStyleCnt="4"/>
      <dgm:spPr/>
      <dgm:t>
        <a:bodyPr/>
        <a:lstStyle/>
        <a:p>
          <a:endParaRPr lang="en-US"/>
        </a:p>
      </dgm:t>
    </dgm:pt>
    <dgm:pt modelId="{8F51BD41-9D8C-47DD-9B35-57437AFDF06C}" type="pres">
      <dgm:prSet presAssocID="{D1AE4C11-DF70-47D2-BF32-A147FE83EFCF}" presName="textNode" presStyleLbl="bgShp" presStyleIdx="1" presStyleCnt="4"/>
      <dgm:spPr/>
      <dgm:t>
        <a:bodyPr/>
        <a:lstStyle/>
        <a:p>
          <a:endParaRPr lang="en-US"/>
        </a:p>
      </dgm:t>
    </dgm:pt>
    <dgm:pt modelId="{BF9453F8-0A03-490C-B445-7D74C898FFB7}" type="pres">
      <dgm:prSet presAssocID="{D1AE4C11-DF70-47D2-BF32-A147FE83EFCF}" presName="compChildNode" presStyleCnt="0"/>
      <dgm:spPr/>
    </dgm:pt>
    <dgm:pt modelId="{FC87FBF1-8978-41D0-BA4F-CF4A88138746}" type="pres">
      <dgm:prSet presAssocID="{D1AE4C11-DF70-47D2-BF32-A147FE83EFCF}" presName="theInnerList" presStyleCnt="0"/>
      <dgm:spPr/>
    </dgm:pt>
    <dgm:pt modelId="{455DA63B-A8A5-4098-BA8D-E80DCCB0DC32}" type="pres">
      <dgm:prSet presAssocID="{4A156868-1262-4095-A5C3-403A2709B6C7}" presName="child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DC52EA-18DE-4E7E-ABF3-53A91316F089}" type="pres">
      <dgm:prSet presAssocID="{4A156868-1262-4095-A5C3-403A2709B6C7}" presName="aSpace2" presStyleCnt="0"/>
      <dgm:spPr/>
    </dgm:pt>
    <dgm:pt modelId="{64308DC6-8EC8-4940-8917-B47FCC0A866B}" type="pres">
      <dgm:prSet presAssocID="{6474AE2F-6B56-4F24-A4F4-2D635CC081E3}" presName="child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3A0883-948B-4E18-84F9-428FEAE9A6CC}" type="pres">
      <dgm:prSet presAssocID="{D1AE4C11-DF70-47D2-BF32-A147FE83EFCF}" presName="aSpace" presStyleCnt="0"/>
      <dgm:spPr/>
    </dgm:pt>
    <dgm:pt modelId="{26AA3A1F-4701-4071-8CFF-C5E41562526A}" type="pres">
      <dgm:prSet presAssocID="{0EA3B72E-1CC9-4237-B7DA-297DF57C5C72}" presName="compNode" presStyleCnt="0"/>
      <dgm:spPr/>
    </dgm:pt>
    <dgm:pt modelId="{92CAA072-1A27-46E6-89C4-6CEBBA4722E0}" type="pres">
      <dgm:prSet presAssocID="{0EA3B72E-1CC9-4237-B7DA-297DF57C5C72}" presName="aNode" presStyleLbl="bgShp" presStyleIdx="2" presStyleCnt="4"/>
      <dgm:spPr/>
      <dgm:t>
        <a:bodyPr/>
        <a:lstStyle/>
        <a:p>
          <a:endParaRPr lang="en-US"/>
        </a:p>
      </dgm:t>
    </dgm:pt>
    <dgm:pt modelId="{6D3EA4F8-3315-4C34-BF3E-0A59501DF443}" type="pres">
      <dgm:prSet presAssocID="{0EA3B72E-1CC9-4237-B7DA-297DF57C5C72}" presName="textNode" presStyleLbl="bgShp" presStyleIdx="2" presStyleCnt="4"/>
      <dgm:spPr/>
      <dgm:t>
        <a:bodyPr/>
        <a:lstStyle/>
        <a:p>
          <a:endParaRPr lang="en-US"/>
        </a:p>
      </dgm:t>
    </dgm:pt>
    <dgm:pt modelId="{E6C042D1-361E-433C-B078-9AE9EB9544B8}" type="pres">
      <dgm:prSet presAssocID="{0EA3B72E-1CC9-4237-B7DA-297DF57C5C72}" presName="compChildNode" presStyleCnt="0"/>
      <dgm:spPr/>
    </dgm:pt>
    <dgm:pt modelId="{EF4F4D36-09BD-4110-8E66-5A974B699EDF}" type="pres">
      <dgm:prSet presAssocID="{0EA3B72E-1CC9-4237-B7DA-297DF57C5C72}" presName="theInnerList" presStyleCnt="0"/>
      <dgm:spPr/>
    </dgm:pt>
    <dgm:pt modelId="{78F53724-9C04-46E8-B2E5-B28730CC84FF}" type="pres">
      <dgm:prSet presAssocID="{9B9A10FC-57AA-4382-912F-2175FB6E5281}" presName="child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4E768-4B30-4C86-B04A-13B90F2003E4}" type="pres">
      <dgm:prSet presAssocID="{9B9A10FC-57AA-4382-912F-2175FB6E5281}" presName="aSpace2" presStyleCnt="0"/>
      <dgm:spPr/>
    </dgm:pt>
    <dgm:pt modelId="{667C9F0B-4DE5-473E-BB13-8BB8D5E3EBC3}" type="pres">
      <dgm:prSet presAssocID="{F483A7E2-2094-477B-A57C-C00FAEC52765}" presName="child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4BA0B-E665-4415-93D3-9D466B0837F5}" type="pres">
      <dgm:prSet presAssocID="{F483A7E2-2094-477B-A57C-C00FAEC52765}" presName="aSpace2" presStyleCnt="0"/>
      <dgm:spPr/>
    </dgm:pt>
    <dgm:pt modelId="{400DC8E4-4CB6-499A-A37F-44A7AD704C03}" type="pres">
      <dgm:prSet presAssocID="{C6084A99-CD48-40AA-BE54-AFAF3D703FF0}" presName="child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34E24-08DB-4D2B-A5AE-4FEEC8AD4D12}" type="pres">
      <dgm:prSet presAssocID="{C6084A99-CD48-40AA-BE54-AFAF3D703FF0}" presName="aSpace2" presStyleCnt="0"/>
      <dgm:spPr/>
    </dgm:pt>
    <dgm:pt modelId="{64D79899-98C0-49CD-8EDB-35122EBC9121}" type="pres">
      <dgm:prSet presAssocID="{360BEF07-D239-4152-88C0-DC1AAFD7227D}" presName="child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16CD61-59AB-48FE-8EBD-7677379A9DA9}" type="pres">
      <dgm:prSet presAssocID="{0EA3B72E-1CC9-4237-B7DA-297DF57C5C72}" presName="aSpace" presStyleCnt="0"/>
      <dgm:spPr/>
    </dgm:pt>
    <dgm:pt modelId="{3ADFCE3B-874F-4130-A86B-E661D80ED365}" type="pres">
      <dgm:prSet presAssocID="{A3710765-3BAD-48EF-8A2B-778E36EB6F2F}" presName="compNode" presStyleCnt="0"/>
      <dgm:spPr/>
    </dgm:pt>
    <dgm:pt modelId="{D6FDB6A3-F383-4F2A-BE03-41AE2CE77387}" type="pres">
      <dgm:prSet presAssocID="{A3710765-3BAD-48EF-8A2B-778E36EB6F2F}" presName="aNode" presStyleLbl="bgShp" presStyleIdx="3" presStyleCnt="4"/>
      <dgm:spPr/>
      <dgm:t>
        <a:bodyPr/>
        <a:lstStyle/>
        <a:p>
          <a:endParaRPr lang="en-US"/>
        </a:p>
      </dgm:t>
    </dgm:pt>
    <dgm:pt modelId="{CADF7106-8C55-4D1D-9FAF-A652201ED603}" type="pres">
      <dgm:prSet presAssocID="{A3710765-3BAD-48EF-8A2B-778E36EB6F2F}" presName="textNode" presStyleLbl="bgShp" presStyleIdx="3" presStyleCnt="4"/>
      <dgm:spPr/>
      <dgm:t>
        <a:bodyPr/>
        <a:lstStyle/>
        <a:p>
          <a:endParaRPr lang="en-US"/>
        </a:p>
      </dgm:t>
    </dgm:pt>
    <dgm:pt modelId="{14905837-ED58-45DF-82EF-2ED8F6F9DAE2}" type="pres">
      <dgm:prSet presAssocID="{A3710765-3BAD-48EF-8A2B-778E36EB6F2F}" presName="compChildNode" presStyleCnt="0"/>
      <dgm:spPr/>
    </dgm:pt>
    <dgm:pt modelId="{CA546C46-7F1F-4A0B-BD2C-A38B079AEF5F}" type="pres">
      <dgm:prSet presAssocID="{A3710765-3BAD-48EF-8A2B-778E36EB6F2F}" presName="theInnerList" presStyleCnt="0"/>
      <dgm:spPr/>
    </dgm:pt>
    <dgm:pt modelId="{7F77E3E7-D7AF-4C76-8A6F-BF161C685CD8}" type="pres">
      <dgm:prSet presAssocID="{F1019462-3307-44BF-8B90-E1BE8B292F2F}" presName="child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F4FA33-AFAC-434A-9449-1D13D6C1229A}" type="pres">
      <dgm:prSet presAssocID="{F1019462-3307-44BF-8B90-E1BE8B292F2F}" presName="aSpace2" presStyleCnt="0"/>
      <dgm:spPr/>
    </dgm:pt>
    <dgm:pt modelId="{02E82624-D0A9-48DA-A31F-60E5B573B24E}" type="pres">
      <dgm:prSet presAssocID="{9F5F5D98-0154-4841-8EF6-93D43C3338B0}" presName="child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F8132A-BC29-4CBD-BDA2-69808D15C91D}" srcId="{D1AE4C11-DF70-47D2-BF32-A147FE83EFCF}" destId="{4A156868-1262-4095-A5C3-403A2709B6C7}" srcOrd="0" destOrd="0" parTransId="{3511E024-32B4-423D-A233-6150953933BC}" sibTransId="{135848FB-5E54-402C-A86B-85687D5866F5}"/>
    <dgm:cxn modelId="{46FE3F07-2526-4390-8070-E344305CD2B1}" srcId="{0EA3B72E-1CC9-4237-B7DA-297DF57C5C72}" destId="{9B9A10FC-57AA-4382-912F-2175FB6E5281}" srcOrd="0" destOrd="0" parTransId="{5CED6246-FC9B-4049-9E1A-395DC08EF65A}" sibTransId="{7E3BF017-FC35-41DE-9E86-8889B0BCEE52}"/>
    <dgm:cxn modelId="{FC1AC7B1-ABB7-408C-9D0F-4A8B3B0A1CFC}" srcId="{98BD80DF-4A6F-4869-9A11-B215BAC53D66}" destId="{2DE0C115-D81E-4D0A-9874-5FB88FDB72E1}" srcOrd="0" destOrd="0" parTransId="{CA7102B9-700B-46BB-918C-417F6473E39C}" sibTransId="{E2C1C8CC-CF90-4AE6-84DA-7F8A9B1A79D3}"/>
    <dgm:cxn modelId="{5D158BE5-D98E-4B79-9A8F-F89D752510A5}" srcId="{98BD80DF-4A6F-4869-9A11-B215BAC53D66}" destId="{7FC98134-221C-4330-877B-26DD90971F05}" srcOrd="2" destOrd="0" parTransId="{B5D7903D-7AD5-4072-93B0-A731120831EC}" sibTransId="{271CB293-1BF5-4427-809C-59407CC78FCC}"/>
    <dgm:cxn modelId="{64C8B1FC-09BA-4857-9D5A-4EC4F3CB8E35}" type="presOf" srcId="{98BD80DF-4A6F-4869-9A11-B215BAC53D66}" destId="{8F19A8E4-BFF1-4A9D-BA4B-1B58DBE10392}" srcOrd="0" destOrd="0" presId="urn:microsoft.com/office/officeart/2005/8/layout/lProcess2"/>
    <dgm:cxn modelId="{2B659BA5-066E-499B-B6CD-38FA788C2350}" type="presOf" srcId="{D1AE4C11-DF70-47D2-BF32-A147FE83EFCF}" destId="{8F51BD41-9D8C-47DD-9B35-57437AFDF06C}" srcOrd="1" destOrd="0" presId="urn:microsoft.com/office/officeart/2005/8/layout/lProcess2"/>
    <dgm:cxn modelId="{5552A9DB-56B8-4CAF-8519-4F336B5C0F2E}" srcId="{A2F4CBAF-9B0A-4502-A675-94DCD7A8E234}" destId="{D1AE4C11-DF70-47D2-BF32-A147FE83EFCF}" srcOrd="1" destOrd="0" parTransId="{B91B59CF-98D8-4FC9-857D-8A076D5104B6}" sibTransId="{E333A0BE-C18C-4E56-A94E-1A35E1A63FCF}"/>
    <dgm:cxn modelId="{0A5C49B7-79A4-49E8-97F3-4D10EF4D1243}" type="presOf" srcId="{F483A7E2-2094-477B-A57C-C00FAEC52765}" destId="{667C9F0B-4DE5-473E-BB13-8BB8D5E3EBC3}" srcOrd="0" destOrd="0" presId="urn:microsoft.com/office/officeart/2005/8/layout/lProcess2"/>
    <dgm:cxn modelId="{9B70540B-F16E-4352-9801-B459EDDCBB71}" type="presOf" srcId="{F1019462-3307-44BF-8B90-E1BE8B292F2F}" destId="{7F77E3E7-D7AF-4C76-8A6F-BF161C685CD8}" srcOrd="0" destOrd="0" presId="urn:microsoft.com/office/officeart/2005/8/layout/lProcess2"/>
    <dgm:cxn modelId="{79102B5E-21A8-4099-9DC6-81C993D59CE1}" srcId="{0EA3B72E-1CC9-4237-B7DA-297DF57C5C72}" destId="{C6084A99-CD48-40AA-BE54-AFAF3D703FF0}" srcOrd="2" destOrd="0" parTransId="{3516F2A8-E0C5-4A35-8189-5D779825D453}" sibTransId="{1B89DD66-4E30-4A03-B2EC-7DB06CF18C38}"/>
    <dgm:cxn modelId="{D2626045-F7C3-40C5-B0E4-E6F806682BF0}" srcId="{A2F4CBAF-9B0A-4502-A675-94DCD7A8E234}" destId="{0EA3B72E-1CC9-4237-B7DA-297DF57C5C72}" srcOrd="2" destOrd="0" parTransId="{C5B4D33C-DC05-456E-9043-21A34F2DC3EF}" sibTransId="{B1046F66-A88D-414E-8161-3490A91436F6}"/>
    <dgm:cxn modelId="{5F76F4E6-D220-4DCA-B506-F57A45931720}" type="presOf" srcId="{360BEF07-D239-4152-88C0-DC1AAFD7227D}" destId="{64D79899-98C0-49CD-8EDB-35122EBC9121}" srcOrd="0" destOrd="0" presId="urn:microsoft.com/office/officeart/2005/8/layout/lProcess2"/>
    <dgm:cxn modelId="{0D0ED114-B8CF-41E7-988F-6F793ED64DF1}" type="presOf" srcId="{2DE0C115-D81E-4D0A-9874-5FB88FDB72E1}" destId="{5E891814-F0F3-4CC3-B158-7262BEA113D6}" srcOrd="0" destOrd="0" presId="urn:microsoft.com/office/officeart/2005/8/layout/lProcess2"/>
    <dgm:cxn modelId="{488205B5-6B25-4BF6-8124-14A2EF3E6741}" srcId="{0EA3B72E-1CC9-4237-B7DA-297DF57C5C72}" destId="{360BEF07-D239-4152-88C0-DC1AAFD7227D}" srcOrd="3" destOrd="0" parTransId="{4D55E362-D84E-4004-B0F2-30BF4B8B8F0F}" sibTransId="{D076C910-AE93-42C4-820B-43BAAEBBCF81}"/>
    <dgm:cxn modelId="{D6234E5A-B8B0-47D7-9852-382B7B3816B9}" srcId="{A2F4CBAF-9B0A-4502-A675-94DCD7A8E234}" destId="{98BD80DF-4A6F-4869-9A11-B215BAC53D66}" srcOrd="0" destOrd="0" parTransId="{874DDD96-9463-4FBA-AB44-8EDA09CD711A}" sibTransId="{0E4E22F0-25E8-4EE3-930C-95A7759C856A}"/>
    <dgm:cxn modelId="{79387904-953C-4AD1-A38E-0AE4D529C969}" type="presOf" srcId="{6474AE2F-6B56-4F24-A4F4-2D635CC081E3}" destId="{64308DC6-8EC8-4940-8917-B47FCC0A866B}" srcOrd="0" destOrd="0" presId="urn:microsoft.com/office/officeart/2005/8/layout/lProcess2"/>
    <dgm:cxn modelId="{A00A4E19-2F84-4A04-B951-B9442E8C057E}" type="presOf" srcId="{A3710765-3BAD-48EF-8A2B-778E36EB6F2F}" destId="{D6FDB6A3-F383-4F2A-BE03-41AE2CE77387}" srcOrd="0" destOrd="0" presId="urn:microsoft.com/office/officeart/2005/8/layout/lProcess2"/>
    <dgm:cxn modelId="{3954AED2-D2B5-4E0E-AC82-BCE6FA342099}" type="presOf" srcId="{98BD80DF-4A6F-4869-9A11-B215BAC53D66}" destId="{A4CF37B1-2BCD-44B0-8814-237ECE1BC82C}" srcOrd="1" destOrd="0" presId="urn:microsoft.com/office/officeart/2005/8/layout/lProcess2"/>
    <dgm:cxn modelId="{DFD27C75-921F-439B-BA62-8EE898E13CFD}" srcId="{0EA3B72E-1CC9-4237-B7DA-297DF57C5C72}" destId="{F483A7E2-2094-477B-A57C-C00FAEC52765}" srcOrd="1" destOrd="0" parTransId="{A323ED2A-CB45-4230-9286-0B75779AA35C}" sibTransId="{7DCE022A-4827-4D1B-87CD-C046649F91EE}"/>
    <dgm:cxn modelId="{B7EDFF07-3DE2-404B-8829-2AAC619FD9CC}" type="presOf" srcId="{9B9A10FC-57AA-4382-912F-2175FB6E5281}" destId="{78F53724-9C04-46E8-B2E5-B28730CC84FF}" srcOrd="0" destOrd="0" presId="urn:microsoft.com/office/officeart/2005/8/layout/lProcess2"/>
    <dgm:cxn modelId="{70DADA02-435C-4264-90AE-BD48C6C7FC08}" type="presOf" srcId="{A3710765-3BAD-48EF-8A2B-778E36EB6F2F}" destId="{CADF7106-8C55-4D1D-9FAF-A652201ED603}" srcOrd="1" destOrd="0" presId="urn:microsoft.com/office/officeart/2005/8/layout/lProcess2"/>
    <dgm:cxn modelId="{CBCFA704-9E59-4B08-B8B6-A4A1EA0E1078}" srcId="{A3710765-3BAD-48EF-8A2B-778E36EB6F2F}" destId="{9F5F5D98-0154-4841-8EF6-93D43C3338B0}" srcOrd="1" destOrd="0" parTransId="{A5D57E6C-9BDA-4423-B98A-0F981305BD13}" sibTransId="{B7058819-941F-4B81-A02C-EBA24D40CB1D}"/>
    <dgm:cxn modelId="{C102E889-8511-42FB-B576-A5FA3BCE9E4D}" type="presOf" srcId="{9F5F5D98-0154-4841-8EF6-93D43C3338B0}" destId="{02E82624-D0A9-48DA-A31F-60E5B573B24E}" srcOrd="0" destOrd="0" presId="urn:microsoft.com/office/officeart/2005/8/layout/lProcess2"/>
    <dgm:cxn modelId="{128F3F07-F48D-4CD5-AA63-4F573AB44C9E}" type="presOf" srcId="{7FC98134-221C-4330-877B-26DD90971F05}" destId="{0211F52C-912A-472C-8F91-08EA51745B5B}" srcOrd="0" destOrd="0" presId="urn:microsoft.com/office/officeart/2005/8/layout/lProcess2"/>
    <dgm:cxn modelId="{35999284-88AB-4E91-96A6-E72E0E7E4145}" type="presOf" srcId="{4A156868-1262-4095-A5C3-403A2709B6C7}" destId="{455DA63B-A8A5-4098-BA8D-E80DCCB0DC32}" srcOrd="0" destOrd="0" presId="urn:microsoft.com/office/officeart/2005/8/layout/lProcess2"/>
    <dgm:cxn modelId="{B3518E6C-8FEC-4614-A1D5-D38A8A59B662}" srcId="{A3710765-3BAD-48EF-8A2B-778E36EB6F2F}" destId="{F1019462-3307-44BF-8B90-E1BE8B292F2F}" srcOrd="0" destOrd="0" parTransId="{B69141BC-01F0-48DC-8966-452F2EE7DED1}" sibTransId="{7AEEDD38-71F3-4D4A-9451-30B9768AD3A0}"/>
    <dgm:cxn modelId="{9E9000C0-C0F6-4465-98FA-0E13EAFC7BFF}" type="presOf" srcId="{0EA3B72E-1CC9-4237-B7DA-297DF57C5C72}" destId="{6D3EA4F8-3315-4C34-BF3E-0A59501DF443}" srcOrd="1" destOrd="0" presId="urn:microsoft.com/office/officeart/2005/8/layout/lProcess2"/>
    <dgm:cxn modelId="{29E318E8-B5A3-4AF8-A564-00FF1556657D}" srcId="{D1AE4C11-DF70-47D2-BF32-A147FE83EFCF}" destId="{6474AE2F-6B56-4F24-A4F4-2D635CC081E3}" srcOrd="1" destOrd="0" parTransId="{5A2D1286-1DDA-4C93-8258-ACAF35D254D4}" sibTransId="{8A082812-49FB-41C4-AEB4-387CED06E68A}"/>
    <dgm:cxn modelId="{46D9C806-A25F-452D-B887-249F63CE5096}" type="presOf" srcId="{C6084A99-CD48-40AA-BE54-AFAF3D703FF0}" destId="{400DC8E4-4CB6-499A-A37F-44A7AD704C03}" srcOrd="0" destOrd="0" presId="urn:microsoft.com/office/officeart/2005/8/layout/lProcess2"/>
    <dgm:cxn modelId="{E0E0E6AF-59BE-4ED1-929F-58D0B8D91A07}" srcId="{98BD80DF-4A6F-4869-9A11-B215BAC53D66}" destId="{DB0972F8-8DB6-4FFE-9A8F-451E5A1072D5}" srcOrd="1" destOrd="0" parTransId="{73B40DEF-1C07-40CE-AEE1-AEDB3A60EFE8}" sibTransId="{F423C8F5-2D01-4400-B377-BD6457463047}"/>
    <dgm:cxn modelId="{696F2585-1446-4350-88FA-5CC01B4A8A95}" type="presOf" srcId="{A2F4CBAF-9B0A-4502-A675-94DCD7A8E234}" destId="{14C7B6DF-936A-417C-B1A2-EFDFAA58E9E5}" srcOrd="0" destOrd="0" presId="urn:microsoft.com/office/officeart/2005/8/layout/lProcess2"/>
    <dgm:cxn modelId="{934B9B80-F965-4BEA-95EE-CD4DE191512A}" type="presOf" srcId="{D1AE4C11-DF70-47D2-BF32-A147FE83EFCF}" destId="{7152CCF6-C89D-4269-A8B2-9F61005041D2}" srcOrd="0" destOrd="0" presId="urn:microsoft.com/office/officeart/2005/8/layout/lProcess2"/>
    <dgm:cxn modelId="{BACEBD11-D2EF-46FF-B3F3-E1288D740A63}" srcId="{A2F4CBAF-9B0A-4502-A675-94DCD7A8E234}" destId="{A3710765-3BAD-48EF-8A2B-778E36EB6F2F}" srcOrd="3" destOrd="0" parTransId="{BB1EFD4C-A976-42FC-8CD8-364DCB8B878D}" sibTransId="{112106C2-F137-4078-820A-EA83EE590295}"/>
    <dgm:cxn modelId="{AD11DDC2-68DF-4D4D-819A-5275679388C4}" type="presOf" srcId="{DB0972F8-8DB6-4FFE-9A8F-451E5A1072D5}" destId="{89D51707-DDF5-4DBB-BBFC-998C6E774D8F}" srcOrd="0" destOrd="0" presId="urn:microsoft.com/office/officeart/2005/8/layout/lProcess2"/>
    <dgm:cxn modelId="{DA445C14-03E3-4BDF-91B9-8BCE23FA6D1D}" type="presOf" srcId="{0EA3B72E-1CC9-4237-B7DA-297DF57C5C72}" destId="{92CAA072-1A27-46E6-89C4-6CEBBA4722E0}" srcOrd="0" destOrd="0" presId="urn:microsoft.com/office/officeart/2005/8/layout/lProcess2"/>
    <dgm:cxn modelId="{D423201E-7931-46D7-ADC2-C8790F3A1387}" type="presParOf" srcId="{14C7B6DF-936A-417C-B1A2-EFDFAA58E9E5}" destId="{1C2BAE68-BB7F-433D-88A7-D5469CBB31BB}" srcOrd="0" destOrd="0" presId="urn:microsoft.com/office/officeart/2005/8/layout/lProcess2"/>
    <dgm:cxn modelId="{E4D19F8C-C09B-4F90-A938-17C1880C95C0}" type="presParOf" srcId="{1C2BAE68-BB7F-433D-88A7-D5469CBB31BB}" destId="{8F19A8E4-BFF1-4A9D-BA4B-1B58DBE10392}" srcOrd="0" destOrd="0" presId="urn:microsoft.com/office/officeart/2005/8/layout/lProcess2"/>
    <dgm:cxn modelId="{0AB34EFA-F433-4D79-A6F1-9B70A8DD153A}" type="presParOf" srcId="{1C2BAE68-BB7F-433D-88A7-D5469CBB31BB}" destId="{A4CF37B1-2BCD-44B0-8814-237ECE1BC82C}" srcOrd="1" destOrd="0" presId="urn:microsoft.com/office/officeart/2005/8/layout/lProcess2"/>
    <dgm:cxn modelId="{A00BE69A-C9D1-4654-8BF1-986A3E2A0E57}" type="presParOf" srcId="{1C2BAE68-BB7F-433D-88A7-D5469CBB31BB}" destId="{683EAC9E-1F80-4012-85EF-45A9855BEFF0}" srcOrd="2" destOrd="0" presId="urn:microsoft.com/office/officeart/2005/8/layout/lProcess2"/>
    <dgm:cxn modelId="{D2F7B498-64EE-48B2-B4BA-905BE3F80F1F}" type="presParOf" srcId="{683EAC9E-1F80-4012-85EF-45A9855BEFF0}" destId="{5B3679A2-DDE5-417D-A93A-1768DA28718D}" srcOrd="0" destOrd="0" presId="urn:microsoft.com/office/officeart/2005/8/layout/lProcess2"/>
    <dgm:cxn modelId="{D3E9D34E-068C-4920-B57A-54D793ECE483}" type="presParOf" srcId="{5B3679A2-DDE5-417D-A93A-1768DA28718D}" destId="{5E891814-F0F3-4CC3-B158-7262BEA113D6}" srcOrd="0" destOrd="0" presId="urn:microsoft.com/office/officeart/2005/8/layout/lProcess2"/>
    <dgm:cxn modelId="{9E8884E2-2A80-4A20-86A1-03F28A7FEC69}" type="presParOf" srcId="{5B3679A2-DDE5-417D-A93A-1768DA28718D}" destId="{69DE9F07-5D03-46B9-875D-A22C62FAAAD3}" srcOrd="1" destOrd="0" presId="urn:microsoft.com/office/officeart/2005/8/layout/lProcess2"/>
    <dgm:cxn modelId="{6A48C1D2-12B9-43B7-B97F-2331E9E1525A}" type="presParOf" srcId="{5B3679A2-DDE5-417D-A93A-1768DA28718D}" destId="{89D51707-DDF5-4DBB-BBFC-998C6E774D8F}" srcOrd="2" destOrd="0" presId="urn:microsoft.com/office/officeart/2005/8/layout/lProcess2"/>
    <dgm:cxn modelId="{04D059B4-D3A8-421F-B9FC-FA3097732C6C}" type="presParOf" srcId="{5B3679A2-DDE5-417D-A93A-1768DA28718D}" destId="{5CA6F234-1341-469B-B6C4-3BA3E25520D4}" srcOrd="3" destOrd="0" presId="urn:microsoft.com/office/officeart/2005/8/layout/lProcess2"/>
    <dgm:cxn modelId="{E5D4DC07-9F00-47F6-BBD7-D2EFA68AC928}" type="presParOf" srcId="{5B3679A2-DDE5-417D-A93A-1768DA28718D}" destId="{0211F52C-912A-472C-8F91-08EA51745B5B}" srcOrd="4" destOrd="0" presId="urn:microsoft.com/office/officeart/2005/8/layout/lProcess2"/>
    <dgm:cxn modelId="{9C1A5B0C-C961-4602-8287-9AEFC3D74B83}" type="presParOf" srcId="{14C7B6DF-936A-417C-B1A2-EFDFAA58E9E5}" destId="{6E086669-D81F-4FBD-AC6D-94A8A69CDBFB}" srcOrd="1" destOrd="0" presId="urn:microsoft.com/office/officeart/2005/8/layout/lProcess2"/>
    <dgm:cxn modelId="{9EA46672-397C-4C11-BFC3-857A30361C52}" type="presParOf" srcId="{14C7B6DF-936A-417C-B1A2-EFDFAA58E9E5}" destId="{784C1E44-7BAC-4B10-BC0F-0498354925D3}" srcOrd="2" destOrd="0" presId="urn:microsoft.com/office/officeart/2005/8/layout/lProcess2"/>
    <dgm:cxn modelId="{3F6177C3-C8EE-4ADB-AFB5-0E29014685AE}" type="presParOf" srcId="{784C1E44-7BAC-4B10-BC0F-0498354925D3}" destId="{7152CCF6-C89D-4269-A8B2-9F61005041D2}" srcOrd="0" destOrd="0" presId="urn:microsoft.com/office/officeart/2005/8/layout/lProcess2"/>
    <dgm:cxn modelId="{2212EABC-418A-4DA9-BD43-34CAB35F1DA5}" type="presParOf" srcId="{784C1E44-7BAC-4B10-BC0F-0498354925D3}" destId="{8F51BD41-9D8C-47DD-9B35-57437AFDF06C}" srcOrd="1" destOrd="0" presId="urn:microsoft.com/office/officeart/2005/8/layout/lProcess2"/>
    <dgm:cxn modelId="{AA5365BF-A349-488A-9F3D-2A50D554DFCB}" type="presParOf" srcId="{784C1E44-7BAC-4B10-BC0F-0498354925D3}" destId="{BF9453F8-0A03-490C-B445-7D74C898FFB7}" srcOrd="2" destOrd="0" presId="urn:microsoft.com/office/officeart/2005/8/layout/lProcess2"/>
    <dgm:cxn modelId="{AB40A404-CC81-4794-A7D8-3030BD2140F3}" type="presParOf" srcId="{BF9453F8-0A03-490C-B445-7D74C898FFB7}" destId="{FC87FBF1-8978-41D0-BA4F-CF4A88138746}" srcOrd="0" destOrd="0" presId="urn:microsoft.com/office/officeart/2005/8/layout/lProcess2"/>
    <dgm:cxn modelId="{27984A30-D7BC-49B9-B92A-E9E8CF9361E9}" type="presParOf" srcId="{FC87FBF1-8978-41D0-BA4F-CF4A88138746}" destId="{455DA63B-A8A5-4098-BA8D-E80DCCB0DC32}" srcOrd="0" destOrd="0" presId="urn:microsoft.com/office/officeart/2005/8/layout/lProcess2"/>
    <dgm:cxn modelId="{1EED998C-EA2D-41CB-AC5D-E7FA6A49AEE3}" type="presParOf" srcId="{FC87FBF1-8978-41D0-BA4F-CF4A88138746}" destId="{B5DC52EA-18DE-4E7E-ABF3-53A91316F089}" srcOrd="1" destOrd="0" presId="urn:microsoft.com/office/officeart/2005/8/layout/lProcess2"/>
    <dgm:cxn modelId="{C1FF3B21-5848-4022-AD37-BEA93C6E9DFC}" type="presParOf" srcId="{FC87FBF1-8978-41D0-BA4F-CF4A88138746}" destId="{64308DC6-8EC8-4940-8917-B47FCC0A866B}" srcOrd="2" destOrd="0" presId="urn:microsoft.com/office/officeart/2005/8/layout/lProcess2"/>
    <dgm:cxn modelId="{FD513146-41FB-4AAF-95EB-D6F0010DED07}" type="presParOf" srcId="{14C7B6DF-936A-417C-B1A2-EFDFAA58E9E5}" destId="{C13A0883-948B-4E18-84F9-428FEAE9A6CC}" srcOrd="3" destOrd="0" presId="urn:microsoft.com/office/officeart/2005/8/layout/lProcess2"/>
    <dgm:cxn modelId="{8ED1B4CE-8243-4FE0-85D5-18DDF2071B44}" type="presParOf" srcId="{14C7B6DF-936A-417C-B1A2-EFDFAA58E9E5}" destId="{26AA3A1F-4701-4071-8CFF-C5E41562526A}" srcOrd="4" destOrd="0" presId="urn:microsoft.com/office/officeart/2005/8/layout/lProcess2"/>
    <dgm:cxn modelId="{94F1107F-9B8B-456F-A550-9A2E5C52B622}" type="presParOf" srcId="{26AA3A1F-4701-4071-8CFF-C5E41562526A}" destId="{92CAA072-1A27-46E6-89C4-6CEBBA4722E0}" srcOrd="0" destOrd="0" presId="urn:microsoft.com/office/officeart/2005/8/layout/lProcess2"/>
    <dgm:cxn modelId="{2D330A47-A1B7-4AD7-BF44-17BA82F4EB88}" type="presParOf" srcId="{26AA3A1F-4701-4071-8CFF-C5E41562526A}" destId="{6D3EA4F8-3315-4C34-BF3E-0A59501DF443}" srcOrd="1" destOrd="0" presId="urn:microsoft.com/office/officeart/2005/8/layout/lProcess2"/>
    <dgm:cxn modelId="{AD3B4E34-934B-42B6-B182-D16244953E91}" type="presParOf" srcId="{26AA3A1F-4701-4071-8CFF-C5E41562526A}" destId="{E6C042D1-361E-433C-B078-9AE9EB9544B8}" srcOrd="2" destOrd="0" presId="urn:microsoft.com/office/officeart/2005/8/layout/lProcess2"/>
    <dgm:cxn modelId="{4DA67D21-7FC7-4A23-B749-FCC53B15B2E7}" type="presParOf" srcId="{E6C042D1-361E-433C-B078-9AE9EB9544B8}" destId="{EF4F4D36-09BD-4110-8E66-5A974B699EDF}" srcOrd="0" destOrd="0" presId="urn:microsoft.com/office/officeart/2005/8/layout/lProcess2"/>
    <dgm:cxn modelId="{6FD6361F-EBA9-481A-9A68-9C02F6D13366}" type="presParOf" srcId="{EF4F4D36-09BD-4110-8E66-5A974B699EDF}" destId="{78F53724-9C04-46E8-B2E5-B28730CC84FF}" srcOrd="0" destOrd="0" presId="urn:microsoft.com/office/officeart/2005/8/layout/lProcess2"/>
    <dgm:cxn modelId="{D0A6F764-C8F6-4C76-806D-6C7E3AE552E6}" type="presParOf" srcId="{EF4F4D36-09BD-4110-8E66-5A974B699EDF}" destId="{3F24E768-4B30-4C86-B04A-13B90F2003E4}" srcOrd="1" destOrd="0" presId="urn:microsoft.com/office/officeart/2005/8/layout/lProcess2"/>
    <dgm:cxn modelId="{C3AC16FF-0A5C-4CBC-B5C6-E768FB6708D0}" type="presParOf" srcId="{EF4F4D36-09BD-4110-8E66-5A974B699EDF}" destId="{667C9F0B-4DE5-473E-BB13-8BB8D5E3EBC3}" srcOrd="2" destOrd="0" presId="urn:microsoft.com/office/officeart/2005/8/layout/lProcess2"/>
    <dgm:cxn modelId="{1814FCE2-0D4B-4943-93DF-B09CD89BE0FB}" type="presParOf" srcId="{EF4F4D36-09BD-4110-8E66-5A974B699EDF}" destId="{0394BA0B-E665-4415-93D3-9D466B0837F5}" srcOrd="3" destOrd="0" presId="urn:microsoft.com/office/officeart/2005/8/layout/lProcess2"/>
    <dgm:cxn modelId="{1E298D0E-99E2-4719-9F96-B96422E59740}" type="presParOf" srcId="{EF4F4D36-09BD-4110-8E66-5A974B699EDF}" destId="{400DC8E4-4CB6-499A-A37F-44A7AD704C03}" srcOrd="4" destOrd="0" presId="urn:microsoft.com/office/officeart/2005/8/layout/lProcess2"/>
    <dgm:cxn modelId="{328FF3CE-43DD-4DEE-BA5C-5E5679971886}" type="presParOf" srcId="{EF4F4D36-09BD-4110-8E66-5A974B699EDF}" destId="{D6734E24-08DB-4D2B-A5AE-4FEEC8AD4D12}" srcOrd="5" destOrd="0" presId="urn:microsoft.com/office/officeart/2005/8/layout/lProcess2"/>
    <dgm:cxn modelId="{69299470-980A-4E89-B847-A3CB46675CF3}" type="presParOf" srcId="{EF4F4D36-09BD-4110-8E66-5A974B699EDF}" destId="{64D79899-98C0-49CD-8EDB-35122EBC9121}" srcOrd="6" destOrd="0" presId="urn:microsoft.com/office/officeart/2005/8/layout/lProcess2"/>
    <dgm:cxn modelId="{37A39D85-3307-464B-A644-D158ECF39F4C}" type="presParOf" srcId="{14C7B6DF-936A-417C-B1A2-EFDFAA58E9E5}" destId="{2316CD61-59AB-48FE-8EBD-7677379A9DA9}" srcOrd="5" destOrd="0" presId="urn:microsoft.com/office/officeart/2005/8/layout/lProcess2"/>
    <dgm:cxn modelId="{548726AC-0312-4C13-9268-2891536724BE}" type="presParOf" srcId="{14C7B6DF-936A-417C-B1A2-EFDFAA58E9E5}" destId="{3ADFCE3B-874F-4130-A86B-E661D80ED365}" srcOrd="6" destOrd="0" presId="urn:microsoft.com/office/officeart/2005/8/layout/lProcess2"/>
    <dgm:cxn modelId="{4438DEDF-F954-4126-BB19-78A6741768D8}" type="presParOf" srcId="{3ADFCE3B-874F-4130-A86B-E661D80ED365}" destId="{D6FDB6A3-F383-4F2A-BE03-41AE2CE77387}" srcOrd="0" destOrd="0" presId="urn:microsoft.com/office/officeart/2005/8/layout/lProcess2"/>
    <dgm:cxn modelId="{BD41FA34-81E1-4A09-85DE-427832658DF8}" type="presParOf" srcId="{3ADFCE3B-874F-4130-A86B-E661D80ED365}" destId="{CADF7106-8C55-4D1D-9FAF-A652201ED603}" srcOrd="1" destOrd="0" presId="urn:microsoft.com/office/officeart/2005/8/layout/lProcess2"/>
    <dgm:cxn modelId="{4E6B7007-1DBB-4A65-A737-1DC6C12CA768}" type="presParOf" srcId="{3ADFCE3B-874F-4130-A86B-E661D80ED365}" destId="{14905837-ED58-45DF-82EF-2ED8F6F9DAE2}" srcOrd="2" destOrd="0" presId="urn:microsoft.com/office/officeart/2005/8/layout/lProcess2"/>
    <dgm:cxn modelId="{77BB0645-D2D1-4CE0-894A-9F73CA7E93DB}" type="presParOf" srcId="{14905837-ED58-45DF-82EF-2ED8F6F9DAE2}" destId="{CA546C46-7F1F-4A0B-BD2C-A38B079AEF5F}" srcOrd="0" destOrd="0" presId="urn:microsoft.com/office/officeart/2005/8/layout/lProcess2"/>
    <dgm:cxn modelId="{6D761097-D840-422F-B5AE-29FFA3F97DB4}" type="presParOf" srcId="{CA546C46-7F1F-4A0B-BD2C-A38B079AEF5F}" destId="{7F77E3E7-D7AF-4C76-8A6F-BF161C685CD8}" srcOrd="0" destOrd="0" presId="urn:microsoft.com/office/officeart/2005/8/layout/lProcess2"/>
    <dgm:cxn modelId="{FB9985D8-D61E-4433-AED7-DF8107120190}" type="presParOf" srcId="{CA546C46-7F1F-4A0B-BD2C-A38B079AEF5F}" destId="{D5F4FA33-AFAC-434A-9449-1D13D6C1229A}" srcOrd="1" destOrd="0" presId="urn:microsoft.com/office/officeart/2005/8/layout/lProcess2"/>
    <dgm:cxn modelId="{B35714CC-07F2-4F5C-B207-7B8C3E48F06E}" type="presParOf" srcId="{CA546C46-7F1F-4A0B-BD2C-A38B079AEF5F}" destId="{02E82624-D0A9-48DA-A31F-60E5B573B24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960DA0-C8A2-46FA-A859-CF7562051CD5}">
      <dsp:nvSpPr>
        <dsp:cNvPr id="0" name=""/>
        <dsp:cNvSpPr/>
      </dsp:nvSpPr>
      <dsp:spPr>
        <a:xfrm>
          <a:off x="8598" y="686197"/>
          <a:ext cx="2255428" cy="39616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1 School District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2000" kern="1200" dirty="0" smtClean="0"/>
            <a:t>9,526 students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2000" kern="1200" dirty="0" smtClean="0"/>
            <a:t>616 teachers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endParaRPr lang="en-US" sz="2000" kern="1200" dirty="0" smtClean="0"/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2000" kern="1200" dirty="0" smtClean="0"/>
            <a:t>-9 middle schools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2000" kern="1200" dirty="0" smtClean="0"/>
            <a:t>-4 high schools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2000" kern="1200" dirty="0" smtClean="0"/>
            <a:t>-2 alternative schools</a:t>
          </a:r>
        </a:p>
      </dsp:txBody>
      <dsp:txXfrm>
        <a:off x="74657" y="752256"/>
        <a:ext cx="2123310" cy="3829486"/>
      </dsp:txXfrm>
    </dsp:sp>
    <dsp:sp modelId="{9611C46E-87B4-49C4-ABB8-B6DF46E65C55}">
      <dsp:nvSpPr>
        <dsp:cNvPr id="0" name=""/>
        <dsp:cNvSpPr/>
      </dsp:nvSpPr>
      <dsp:spPr>
        <a:xfrm rot="17947185">
          <a:off x="1676655" y="1648178"/>
          <a:ext cx="2288329" cy="38546"/>
        </a:xfrm>
        <a:custGeom>
          <a:avLst/>
          <a:gdLst/>
          <a:ahLst/>
          <a:cxnLst/>
          <a:rect l="0" t="0" r="0" b="0"/>
          <a:pathLst>
            <a:path>
              <a:moveTo>
                <a:pt x="0" y="19273"/>
              </a:moveTo>
              <a:lnTo>
                <a:pt x="2288329" y="19273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763611" y="1610243"/>
        <a:ext cx="114416" cy="114416"/>
      </dsp:txXfrm>
    </dsp:sp>
    <dsp:sp modelId="{92EC388F-7011-48DF-9A57-9724E6D06520}">
      <dsp:nvSpPr>
        <dsp:cNvPr id="0" name=""/>
        <dsp:cNvSpPr/>
      </dsp:nvSpPr>
      <dsp:spPr>
        <a:xfrm>
          <a:off x="3377612" y="96776"/>
          <a:ext cx="2092908" cy="11422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Individualized Student Learning</a:t>
          </a:r>
          <a:endParaRPr lang="en-US" sz="2000" kern="1200" dirty="0"/>
        </a:p>
      </dsp:txBody>
      <dsp:txXfrm>
        <a:off x="3411068" y="130232"/>
        <a:ext cx="2025996" cy="1075343"/>
      </dsp:txXfrm>
    </dsp:sp>
    <dsp:sp modelId="{28C52310-E16A-4BC0-8FC4-6FECF1D5931B}">
      <dsp:nvSpPr>
        <dsp:cNvPr id="0" name=""/>
        <dsp:cNvSpPr/>
      </dsp:nvSpPr>
      <dsp:spPr>
        <a:xfrm rot="138128">
          <a:off x="5470232" y="662983"/>
          <a:ext cx="714600" cy="38546"/>
        </a:xfrm>
        <a:custGeom>
          <a:avLst/>
          <a:gdLst/>
          <a:ahLst/>
          <a:cxnLst/>
          <a:rect l="0" t="0" r="0" b="0"/>
          <a:pathLst>
            <a:path>
              <a:moveTo>
                <a:pt x="0" y="19273"/>
              </a:moveTo>
              <a:lnTo>
                <a:pt x="714600" y="19273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809667" y="664391"/>
        <a:ext cx="35730" cy="35730"/>
      </dsp:txXfrm>
    </dsp:sp>
    <dsp:sp modelId="{C2700D34-8607-4346-9669-4EB53C73341F}">
      <dsp:nvSpPr>
        <dsp:cNvPr id="0" name=""/>
        <dsp:cNvSpPr/>
      </dsp:nvSpPr>
      <dsp:spPr>
        <a:xfrm>
          <a:off x="6184544" y="210802"/>
          <a:ext cx="2909004" cy="971613"/>
        </a:xfrm>
        <a:prstGeom prst="roundRect">
          <a:avLst>
            <a:gd name="adj" fmla="val 10000"/>
          </a:avLst>
        </a:prstGeom>
        <a:solidFill>
          <a:schemeClr val="accent1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Blended Learning Implementation</a:t>
          </a:r>
          <a:endParaRPr lang="en-US" sz="2000" kern="1200" dirty="0"/>
        </a:p>
      </dsp:txBody>
      <dsp:txXfrm>
        <a:off x="6213002" y="239260"/>
        <a:ext cx="2852088" cy="914697"/>
      </dsp:txXfrm>
    </dsp:sp>
    <dsp:sp modelId="{CB6574F5-0FB5-4F3B-AD3D-A41BFB0FDCAB}">
      <dsp:nvSpPr>
        <dsp:cNvPr id="0" name=""/>
        <dsp:cNvSpPr/>
      </dsp:nvSpPr>
      <dsp:spPr>
        <a:xfrm rot="19726582">
          <a:off x="2169715" y="2310207"/>
          <a:ext cx="1302208" cy="38546"/>
        </a:xfrm>
        <a:custGeom>
          <a:avLst/>
          <a:gdLst/>
          <a:ahLst/>
          <a:cxnLst/>
          <a:rect l="0" t="0" r="0" b="0"/>
          <a:pathLst>
            <a:path>
              <a:moveTo>
                <a:pt x="0" y="19273"/>
              </a:moveTo>
              <a:lnTo>
                <a:pt x="1302208" y="19273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788264" y="2296924"/>
        <a:ext cx="65110" cy="65110"/>
      </dsp:txXfrm>
    </dsp:sp>
    <dsp:sp modelId="{59E94BD3-D224-45A0-B07F-9A74FC7AEA81}">
      <dsp:nvSpPr>
        <dsp:cNvPr id="0" name=""/>
        <dsp:cNvSpPr/>
      </dsp:nvSpPr>
      <dsp:spPr>
        <a:xfrm>
          <a:off x="3377612" y="1420833"/>
          <a:ext cx="2069012" cy="11422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Student Transition Activities</a:t>
          </a:r>
          <a:endParaRPr lang="en-US" sz="2000" kern="1200" dirty="0"/>
        </a:p>
      </dsp:txBody>
      <dsp:txXfrm>
        <a:off x="3411068" y="1454289"/>
        <a:ext cx="2002100" cy="1075343"/>
      </dsp:txXfrm>
    </dsp:sp>
    <dsp:sp modelId="{96EE3BE9-C5EE-45CF-B8D4-010CCFB4522B}">
      <dsp:nvSpPr>
        <dsp:cNvPr id="0" name=""/>
        <dsp:cNvSpPr/>
      </dsp:nvSpPr>
      <dsp:spPr>
        <a:xfrm rot="87808">
          <a:off x="5446508" y="1981808"/>
          <a:ext cx="714256" cy="38546"/>
        </a:xfrm>
        <a:custGeom>
          <a:avLst/>
          <a:gdLst/>
          <a:ahLst/>
          <a:cxnLst/>
          <a:rect l="0" t="0" r="0" b="0"/>
          <a:pathLst>
            <a:path>
              <a:moveTo>
                <a:pt x="0" y="19273"/>
              </a:moveTo>
              <a:lnTo>
                <a:pt x="714256" y="19273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785780" y="1983225"/>
        <a:ext cx="35712" cy="35712"/>
      </dsp:txXfrm>
    </dsp:sp>
    <dsp:sp modelId="{515669AB-3994-4A38-A0E7-B49BE10D1804}">
      <dsp:nvSpPr>
        <dsp:cNvPr id="0" name=""/>
        <dsp:cNvSpPr/>
      </dsp:nvSpPr>
      <dsp:spPr>
        <a:xfrm>
          <a:off x="6160648" y="1527222"/>
          <a:ext cx="2974752" cy="965959"/>
        </a:xfrm>
        <a:prstGeom prst="roundRect">
          <a:avLst>
            <a:gd name="adj" fmla="val 10000"/>
          </a:avLst>
        </a:prstGeom>
        <a:solidFill>
          <a:schemeClr val="accent1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Student College and Career Readiness</a:t>
          </a:r>
          <a:endParaRPr lang="en-US" sz="2000" kern="1200" dirty="0"/>
        </a:p>
      </dsp:txBody>
      <dsp:txXfrm>
        <a:off x="6188940" y="1555514"/>
        <a:ext cx="2918168" cy="909375"/>
      </dsp:txXfrm>
    </dsp:sp>
    <dsp:sp modelId="{F70F34FF-B7F0-4C8A-9262-644665A98478}">
      <dsp:nvSpPr>
        <dsp:cNvPr id="0" name=""/>
        <dsp:cNvSpPr/>
      </dsp:nvSpPr>
      <dsp:spPr>
        <a:xfrm rot="1814066">
          <a:off x="2176363" y="2972235"/>
          <a:ext cx="1288912" cy="38546"/>
        </a:xfrm>
        <a:custGeom>
          <a:avLst/>
          <a:gdLst/>
          <a:ahLst/>
          <a:cxnLst/>
          <a:rect l="0" t="0" r="0" b="0"/>
          <a:pathLst>
            <a:path>
              <a:moveTo>
                <a:pt x="0" y="19273"/>
              </a:moveTo>
              <a:lnTo>
                <a:pt x="1288912" y="19273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788597" y="2959285"/>
        <a:ext cx="64445" cy="64445"/>
      </dsp:txXfrm>
    </dsp:sp>
    <dsp:sp modelId="{210E92A8-8645-4573-9618-4B2ED4B0C070}">
      <dsp:nvSpPr>
        <dsp:cNvPr id="0" name=""/>
        <dsp:cNvSpPr/>
      </dsp:nvSpPr>
      <dsp:spPr>
        <a:xfrm>
          <a:off x="3377612" y="2744889"/>
          <a:ext cx="2069012" cy="11422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Professional Development</a:t>
          </a:r>
          <a:endParaRPr lang="en-US" sz="2000" kern="1200" dirty="0"/>
        </a:p>
      </dsp:txBody>
      <dsp:txXfrm>
        <a:off x="3411068" y="2778345"/>
        <a:ext cx="2002100" cy="1075343"/>
      </dsp:txXfrm>
    </dsp:sp>
    <dsp:sp modelId="{2EA15A9C-96F9-4837-A7E7-800B59153C60}">
      <dsp:nvSpPr>
        <dsp:cNvPr id="0" name=""/>
        <dsp:cNvSpPr/>
      </dsp:nvSpPr>
      <dsp:spPr>
        <a:xfrm rot="37450">
          <a:off x="5446603" y="3300633"/>
          <a:ext cx="714066" cy="38546"/>
        </a:xfrm>
        <a:custGeom>
          <a:avLst/>
          <a:gdLst/>
          <a:ahLst/>
          <a:cxnLst/>
          <a:rect l="0" t="0" r="0" b="0"/>
          <a:pathLst>
            <a:path>
              <a:moveTo>
                <a:pt x="0" y="19273"/>
              </a:moveTo>
              <a:lnTo>
                <a:pt x="714066" y="19273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785785" y="3302055"/>
        <a:ext cx="35703" cy="35703"/>
      </dsp:txXfrm>
    </dsp:sp>
    <dsp:sp modelId="{DAACDBEB-758F-4FF1-987D-4C59D2595D73}">
      <dsp:nvSpPr>
        <dsp:cNvPr id="0" name=""/>
        <dsp:cNvSpPr/>
      </dsp:nvSpPr>
      <dsp:spPr>
        <a:xfrm>
          <a:off x="6160648" y="2860194"/>
          <a:ext cx="2960999" cy="927202"/>
        </a:xfrm>
        <a:prstGeom prst="roundRect">
          <a:avLst>
            <a:gd name="adj" fmla="val 10000"/>
          </a:avLst>
        </a:prstGeom>
        <a:solidFill>
          <a:schemeClr val="accent1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Teacher Effectiveness</a:t>
          </a:r>
          <a:endParaRPr lang="en-US" sz="2000" kern="1200" dirty="0"/>
        </a:p>
      </dsp:txBody>
      <dsp:txXfrm>
        <a:off x="6187805" y="2887351"/>
        <a:ext cx="2906685" cy="872888"/>
      </dsp:txXfrm>
    </dsp:sp>
    <dsp:sp modelId="{D7CD515B-4522-4E5B-AA15-C507F641C82E}">
      <dsp:nvSpPr>
        <dsp:cNvPr id="0" name=""/>
        <dsp:cNvSpPr/>
      </dsp:nvSpPr>
      <dsp:spPr>
        <a:xfrm rot="3633593">
          <a:off x="1688008" y="3634257"/>
          <a:ext cx="2265623" cy="38546"/>
        </a:xfrm>
        <a:custGeom>
          <a:avLst/>
          <a:gdLst/>
          <a:ahLst/>
          <a:cxnLst/>
          <a:rect l="0" t="0" r="0" b="0"/>
          <a:pathLst>
            <a:path>
              <a:moveTo>
                <a:pt x="0" y="19273"/>
              </a:moveTo>
              <a:lnTo>
                <a:pt x="2265623" y="19273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764179" y="3596890"/>
        <a:ext cx="113281" cy="113281"/>
      </dsp:txXfrm>
    </dsp:sp>
    <dsp:sp modelId="{C5B035D5-0C85-4A4D-9FB0-ED8E61884152}">
      <dsp:nvSpPr>
        <dsp:cNvPr id="0" name=""/>
        <dsp:cNvSpPr/>
      </dsp:nvSpPr>
      <dsp:spPr>
        <a:xfrm>
          <a:off x="3377612" y="4068935"/>
          <a:ext cx="2069012" cy="11422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Data Driven Decision Making</a:t>
          </a:r>
          <a:endParaRPr lang="en-US" sz="2000" kern="1200" dirty="0"/>
        </a:p>
      </dsp:txBody>
      <dsp:txXfrm>
        <a:off x="3411068" y="4102391"/>
        <a:ext cx="2002100" cy="1075343"/>
      </dsp:txXfrm>
    </dsp:sp>
    <dsp:sp modelId="{81B54D3A-F4C0-4E69-B2B5-28FDBDB12D5D}">
      <dsp:nvSpPr>
        <dsp:cNvPr id="0" name=""/>
        <dsp:cNvSpPr/>
      </dsp:nvSpPr>
      <dsp:spPr>
        <a:xfrm rot="21587131">
          <a:off x="5446622" y="4619453"/>
          <a:ext cx="714028" cy="38546"/>
        </a:xfrm>
        <a:custGeom>
          <a:avLst/>
          <a:gdLst/>
          <a:ahLst/>
          <a:cxnLst/>
          <a:rect l="0" t="0" r="0" b="0"/>
          <a:pathLst>
            <a:path>
              <a:moveTo>
                <a:pt x="0" y="19273"/>
              </a:moveTo>
              <a:lnTo>
                <a:pt x="714028" y="19273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785786" y="4620875"/>
        <a:ext cx="35701" cy="35701"/>
      </dsp:txXfrm>
    </dsp:sp>
    <dsp:sp modelId="{0CB26794-8753-43DE-B8FA-CBE85CD221ED}">
      <dsp:nvSpPr>
        <dsp:cNvPr id="0" name=""/>
        <dsp:cNvSpPr/>
      </dsp:nvSpPr>
      <dsp:spPr>
        <a:xfrm>
          <a:off x="6160648" y="4286957"/>
          <a:ext cx="2916634" cy="700864"/>
        </a:xfrm>
        <a:prstGeom prst="roundRect">
          <a:avLst>
            <a:gd name="adj" fmla="val 10000"/>
          </a:avLst>
        </a:prstGeom>
        <a:solidFill>
          <a:schemeClr val="accent1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Sustainability</a:t>
          </a:r>
          <a:endParaRPr lang="en-US" sz="2000" kern="1200" dirty="0"/>
        </a:p>
      </dsp:txBody>
      <dsp:txXfrm>
        <a:off x="6181176" y="4307485"/>
        <a:ext cx="2875578" cy="6598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9A8E4-BFF1-4A9D-BA4B-1B58DBE10392}">
      <dsp:nvSpPr>
        <dsp:cNvPr id="0" name=""/>
        <dsp:cNvSpPr/>
      </dsp:nvSpPr>
      <dsp:spPr>
        <a:xfrm>
          <a:off x="2094" y="0"/>
          <a:ext cx="2055055" cy="4749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Individualized Student Learning</a:t>
          </a:r>
          <a:endParaRPr lang="en-US" sz="2500" kern="1200" dirty="0"/>
        </a:p>
      </dsp:txBody>
      <dsp:txXfrm>
        <a:off x="2094" y="0"/>
        <a:ext cx="2055055" cy="1424940"/>
      </dsp:txXfrm>
    </dsp:sp>
    <dsp:sp modelId="{5E891814-F0F3-4CC3-B158-7262BEA113D6}">
      <dsp:nvSpPr>
        <dsp:cNvPr id="0" name=""/>
        <dsp:cNvSpPr/>
      </dsp:nvSpPr>
      <dsp:spPr>
        <a:xfrm>
          <a:off x="207599" y="1426331"/>
          <a:ext cx="1644044" cy="1432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Blended Learning</a:t>
          </a:r>
          <a:endParaRPr lang="en-US" sz="1800" kern="1200" dirty="0"/>
        </a:p>
      </dsp:txBody>
      <dsp:txXfrm>
        <a:off x="249545" y="1468277"/>
        <a:ext cx="1560152" cy="1348237"/>
      </dsp:txXfrm>
    </dsp:sp>
    <dsp:sp modelId="{89D51707-DDF5-4DBB-BBFC-998C6E774D8F}">
      <dsp:nvSpPr>
        <dsp:cNvPr id="0" name=""/>
        <dsp:cNvSpPr/>
      </dsp:nvSpPr>
      <dsp:spPr>
        <a:xfrm>
          <a:off x="207599" y="3078788"/>
          <a:ext cx="1644044" cy="1432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Demonstration Classrooms</a:t>
          </a:r>
          <a:endParaRPr lang="en-US" sz="1800" kern="1200" dirty="0"/>
        </a:p>
      </dsp:txBody>
      <dsp:txXfrm>
        <a:off x="249545" y="3120734"/>
        <a:ext cx="1560152" cy="1348237"/>
      </dsp:txXfrm>
    </dsp:sp>
    <dsp:sp modelId="{7152CCF6-C89D-4269-A8B2-9F61005041D2}">
      <dsp:nvSpPr>
        <dsp:cNvPr id="0" name=""/>
        <dsp:cNvSpPr/>
      </dsp:nvSpPr>
      <dsp:spPr>
        <a:xfrm>
          <a:off x="2211279" y="0"/>
          <a:ext cx="2055055" cy="4749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Student Transition Activities</a:t>
          </a:r>
          <a:endParaRPr lang="en-US" sz="2500" kern="1200" dirty="0"/>
        </a:p>
      </dsp:txBody>
      <dsp:txXfrm>
        <a:off x="2211279" y="0"/>
        <a:ext cx="2055055" cy="1424940"/>
      </dsp:txXfrm>
    </dsp:sp>
    <dsp:sp modelId="{455DA63B-A8A5-4098-BA8D-E80DCCB0DC32}">
      <dsp:nvSpPr>
        <dsp:cNvPr id="0" name=""/>
        <dsp:cNvSpPr/>
      </dsp:nvSpPr>
      <dsp:spPr>
        <a:xfrm>
          <a:off x="2416785" y="1426331"/>
          <a:ext cx="1644044" cy="1432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Summer Transition Camp</a:t>
          </a:r>
          <a:endParaRPr lang="en-US" sz="1800" kern="1200" dirty="0"/>
        </a:p>
      </dsp:txBody>
      <dsp:txXfrm>
        <a:off x="2458731" y="1468277"/>
        <a:ext cx="1560152" cy="1348237"/>
      </dsp:txXfrm>
    </dsp:sp>
    <dsp:sp modelId="{64308DC6-8EC8-4940-8917-B47FCC0A866B}">
      <dsp:nvSpPr>
        <dsp:cNvPr id="0" name=""/>
        <dsp:cNvSpPr/>
      </dsp:nvSpPr>
      <dsp:spPr>
        <a:xfrm>
          <a:off x="2416785" y="3078788"/>
          <a:ext cx="1644044" cy="1432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College Readiness Institute</a:t>
          </a:r>
          <a:endParaRPr lang="en-US" sz="1800" kern="1200" dirty="0"/>
        </a:p>
      </dsp:txBody>
      <dsp:txXfrm>
        <a:off x="2458731" y="3120734"/>
        <a:ext cx="1560152" cy="1348237"/>
      </dsp:txXfrm>
    </dsp:sp>
    <dsp:sp modelId="{92CAA072-1A27-46E6-89C4-6CEBBA4722E0}">
      <dsp:nvSpPr>
        <dsp:cNvPr id="0" name=""/>
        <dsp:cNvSpPr/>
      </dsp:nvSpPr>
      <dsp:spPr>
        <a:xfrm>
          <a:off x="4420464" y="0"/>
          <a:ext cx="2055055" cy="4749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Professional Development</a:t>
          </a:r>
          <a:endParaRPr lang="en-US" sz="2500" kern="1200" dirty="0"/>
        </a:p>
      </dsp:txBody>
      <dsp:txXfrm>
        <a:off x="4420464" y="0"/>
        <a:ext cx="2055055" cy="1424940"/>
      </dsp:txXfrm>
    </dsp:sp>
    <dsp:sp modelId="{78F53724-9C04-46E8-B2E5-B28730CC84FF}">
      <dsp:nvSpPr>
        <dsp:cNvPr id="0" name=""/>
        <dsp:cNvSpPr/>
      </dsp:nvSpPr>
      <dsp:spPr>
        <a:xfrm>
          <a:off x="4625970" y="1425345"/>
          <a:ext cx="1644044" cy="933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Teacher PD</a:t>
          </a:r>
          <a:endParaRPr lang="en-US" sz="1800" kern="1200" dirty="0"/>
        </a:p>
      </dsp:txBody>
      <dsp:txXfrm>
        <a:off x="4653301" y="1452676"/>
        <a:ext cx="1589382" cy="878483"/>
      </dsp:txXfrm>
    </dsp:sp>
    <dsp:sp modelId="{400DC8E4-4CB6-499A-A37F-44A7AD704C03}">
      <dsp:nvSpPr>
        <dsp:cNvPr id="0" name=""/>
        <dsp:cNvSpPr/>
      </dsp:nvSpPr>
      <dsp:spPr>
        <a:xfrm>
          <a:off x="4625970" y="2502052"/>
          <a:ext cx="1644044" cy="933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Individualized Coaching</a:t>
          </a:r>
          <a:endParaRPr lang="en-US" sz="1800" kern="1200" dirty="0"/>
        </a:p>
      </dsp:txBody>
      <dsp:txXfrm>
        <a:off x="4653301" y="2529383"/>
        <a:ext cx="1589382" cy="878483"/>
      </dsp:txXfrm>
    </dsp:sp>
    <dsp:sp modelId="{64D79899-98C0-49CD-8EDB-35122EBC9121}">
      <dsp:nvSpPr>
        <dsp:cNvPr id="0" name=""/>
        <dsp:cNvSpPr/>
      </dsp:nvSpPr>
      <dsp:spPr>
        <a:xfrm>
          <a:off x="4625970" y="3578758"/>
          <a:ext cx="1644044" cy="933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Self-Assessment</a:t>
          </a:r>
          <a:endParaRPr lang="en-US" sz="1800" kern="1200" dirty="0"/>
        </a:p>
      </dsp:txBody>
      <dsp:txXfrm>
        <a:off x="4653301" y="3606089"/>
        <a:ext cx="1589382" cy="878483"/>
      </dsp:txXfrm>
    </dsp:sp>
    <dsp:sp modelId="{D6FDB6A3-F383-4F2A-BE03-41AE2CE77387}">
      <dsp:nvSpPr>
        <dsp:cNvPr id="0" name=""/>
        <dsp:cNvSpPr/>
      </dsp:nvSpPr>
      <dsp:spPr>
        <a:xfrm>
          <a:off x="6629649" y="0"/>
          <a:ext cx="2055055" cy="4749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Data Driven Decision Making</a:t>
          </a:r>
          <a:endParaRPr lang="en-US" sz="2500" kern="1200" dirty="0"/>
        </a:p>
      </dsp:txBody>
      <dsp:txXfrm>
        <a:off x="6629649" y="0"/>
        <a:ext cx="2055055" cy="1424940"/>
      </dsp:txXfrm>
    </dsp:sp>
    <dsp:sp modelId="{7F77E3E7-D7AF-4C76-8A6F-BF161C685CD8}">
      <dsp:nvSpPr>
        <dsp:cNvPr id="0" name=""/>
        <dsp:cNvSpPr/>
      </dsp:nvSpPr>
      <dsp:spPr>
        <a:xfrm>
          <a:off x="6835155" y="1424940"/>
          <a:ext cx="1644044" cy="3087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Personalized Learning Communities</a:t>
          </a:r>
          <a:endParaRPr lang="en-US" sz="1800" kern="1200" dirty="0"/>
        </a:p>
      </dsp:txBody>
      <dsp:txXfrm>
        <a:off x="6883307" y="1473092"/>
        <a:ext cx="1547740" cy="29910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9A8E4-BFF1-4A9D-BA4B-1B58DBE10392}">
      <dsp:nvSpPr>
        <dsp:cNvPr id="0" name=""/>
        <dsp:cNvSpPr/>
      </dsp:nvSpPr>
      <dsp:spPr>
        <a:xfrm>
          <a:off x="2094" y="0"/>
          <a:ext cx="2055055" cy="4749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Individualized Student Learning</a:t>
          </a:r>
          <a:endParaRPr lang="en-US" sz="2500" kern="1200" dirty="0"/>
        </a:p>
      </dsp:txBody>
      <dsp:txXfrm>
        <a:off x="2094" y="0"/>
        <a:ext cx="2055055" cy="1424940"/>
      </dsp:txXfrm>
    </dsp:sp>
    <dsp:sp modelId="{5E891814-F0F3-4CC3-B158-7262BEA113D6}">
      <dsp:nvSpPr>
        <dsp:cNvPr id="0" name=""/>
        <dsp:cNvSpPr/>
      </dsp:nvSpPr>
      <dsp:spPr>
        <a:xfrm>
          <a:off x="207599" y="1425345"/>
          <a:ext cx="1644044" cy="933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Blended Learning</a:t>
          </a:r>
          <a:endParaRPr lang="en-US" sz="1800" kern="1200" dirty="0"/>
        </a:p>
      </dsp:txBody>
      <dsp:txXfrm>
        <a:off x="234930" y="1452676"/>
        <a:ext cx="1589382" cy="878483"/>
      </dsp:txXfrm>
    </dsp:sp>
    <dsp:sp modelId="{89D51707-DDF5-4DBB-BBFC-998C6E774D8F}">
      <dsp:nvSpPr>
        <dsp:cNvPr id="0" name=""/>
        <dsp:cNvSpPr/>
      </dsp:nvSpPr>
      <dsp:spPr>
        <a:xfrm>
          <a:off x="207599" y="2502052"/>
          <a:ext cx="1644044" cy="933145"/>
        </a:xfrm>
        <a:prstGeom prst="roundRect">
          <a:avLst>
            <a:gd name="adj" fmla="val 10000"/>
          </a:avLst>
        </a:prstGeom>
        <a:solidFill>
          <a:schemeClr val="tx1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Demonstration Classrooms</a:t>
          </a:r>
          <a:endParaRPr lang="en-US" sz="1800" kern="1200" dirty="0"/>
        </a:p>
      </dsp:txBody>
      <dsp:txXfrm>
        <a:off x="234930" y="2529383"/>
        <a:ext cx="1589382" cy="878483"/>
      </dsp:txXfrm>
    </dsp:sp>
    <dsp:sp modelId="{0211F52C-912A-472C-8F91-08EA51745B5B}">
      <dsp:nvSpPr>
        <dsp:cNvPr id="0" name=""/>
        <dsp:cNvSpPr/>
      </dsp:nvSpPr>
      <dsp:spPr>
        <a:xfrm>
          <a:off x="207599" y="3578758"/>
          <a:ext cx="1644044" cy="933145"/>
        </a:xfrm>
        <a:prstGeom prst="roundRect">
          <a:avLst>
            <a:gd name="adj" fmla="val 10000"/>
          </a:avLst>
        </a:prstGeom>
        <a:solidFill>
          <a:schemeClr val="accent4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Technology</a:t>
          </a:r>
          <a:endParaRPr lang="en-US" sz="1800" kern="1200" dirty="0"/>
        </a:p>
      </dsp:txBody>
      <dsp:txXfrm>
        <a:off x="234930" y="3606089"/>
        <a:ext cx="1589382" cy="878483"/>
      </dsp:txXfrm>
    </dsp:sp>
    <dsp:sp modelId="{7152CCF6-C89D-4269-A8B2-9F61005041D2}">
      <dsp:nvSpPr>
        <dsp:cNvPr id="0" name=""/>
        <dsp:cNvSpPr/>
      </dsp:nvSpPr>
      <dsp:spPr>
        <a:xfrm>
          <a:off x="2211279" y="0"/>
          <a:ext cx="2055055" cy="4749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Student Transition Activities</a:t>
          </a:r>
          <a:endParaRPr lang="en-US" sz="2500" kern="1200" dirty="0"/>
        </a:p>
      </dsp:txBody>
      <dsp:txXfrm>
        <a:off x="2211279" y="0"/>
        <a:ext cx="2055055" cy="1424940"/>
      </dsp:txXfrm>
    </dsp:sp>
    <dsp:sp modelId="{455DA63B-A8A5-4098-BA8D-E80DCCB0DC32}">
      <dsp:nvSpPr>
        <dsp:cNvPr id="0" name=""/>
        <dsp:cNvSpPr/>
      </dsp:nvSpPr>
      <dsp:spPr>
        <a:xfrm>
          <a:off x="2416785" y="1426331"/>
          <a:ext cx="1644044" cy="1432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Summer Transition Camp</a:t>
          </a:r>
          <a:endParaRPr lang="en-US" sz="1800" kern="1200" dirty="0"/>
        </a:p>
      </dsp:txBody>
      <dsp:txXfrm>
        <a:off x="2458731" y="1468277"/>
        <a:ext cx="1560152" cy="1348237"/>
      </dsp:txXfrm>
    </dsp:sp>
    <dsp:sp modelId="{64308DC6-8EC8-4940-8917-B47FCC0A866B}">
      <dsp:nvSpPr>
        <dsp:cNvPr id="0" name=""/>
        <dsp:cNvSpPr/>
      </dsp:nvSpPr>
      <dsp:spPr>
        <a:xfrm>
          <a:off x="2416785" y="3078788"/>
          <a:ext cx="1644044" cy="1432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College Readiness Institute</a:t>
          </a:r>
          <a:endParaRPr lang="en-US" sz="1800" kern="1200" dirty="0"/>
        </a:p>
      </dsp:txBody>
      <dsp:txXfrm>
        <a:off x="2458731" y="3120734"/>
        <a:ext cx="1560152" cy="1348237"/>
      </dsp:txXfrm>
    </dsp:sp>
    <dsp:sp modelId="{92CAA072-1A27-46E6-89C4-6CEBBA4722E0}">
      <dsp:nvSpPr>
        <dsp:cNvPr id="0" name=""/>
        <dsp:cNvSpPr/>
      </dsp:nvSpPr>
      <dsp:spPr>
        <a:xfrm>
          <a:off x="4420464" y="0"/>
          <a:ext cx="2055055" cy="4749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Professional Development</a:t>
          </a:r>
          <a:endParaRPr lang="en-US" sz="2500" kern="1200" dirty="0"/>
        </a:p>
      </dsp:txBody>
      <dsp:txXfrm>
        <a:off x="4420464" y="0"/>
        <a:ext cx="2055055" cy="1424940"/>
      </dsp:txXfrm>
    </dsp:sp>
    <dsp:sp modelId="{78F53724-9C04-46E8-B2E5-B28730CC84FF}">
      <dsp:nvSpPr>
        <dsp:cNvPr id="0" name=""/>
        <dsp:cNvSpPr/>
      </dsp:nvSpPr>
      <dsp:spPr>
        <a:xfrm>
          <a:off x="4625970" y="1425055"/>
          <a:ext cx="1644044" cy="691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Teacher PD</a:t>
          </a:r>
          <a:endParaRPr lang="en-US" sz="1800" kern="1200" dirty="0"/>
        </a:p>
      </dsp:txBody>
      <dsp:txXfrm>
        <a:off x="4646236" y="1445321"/>
        <a:ext cx="1603512" cy="651412"/>
      </dsp:txXfrm>
    </dsp:sp>
    <dsp:sp modelId="{667C9F0B-4DE5-473E-BB13-8BB8D5E3EBC3}">
      <dsp:nvSpPr>
        <dsp:cNvPr id="0" name=""/>
        <dsp:cNvSpPr/>
      </dsp:nvSpPr>
      <dsp:spPr>
        <a:xfrm>
          <a:off x="4625970" y="2223453"/>
          <a:ext cx="1644044" cy="691944"/>
        </a:xfrm>
        <a:prstGeom prst="roundRect">
          <a:avLst>
            <a:gd name="adj" fmla="val 10000"/>
          </a:avLst>
        </a:prstGeom>
        <a:solidFill>
          <a:schemeClr val="accent4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Admin PD</a:t>
          </a:r>
          <a:endParaRPr lang="en-US" sz="1800" kern="1200" dirty="0"/>
        </a:p>
      </dsp:txBody>
      <dsp:txXfrm>
        <a:off x="4646236" y="2243719"/>
        <a:ext cx="1603512" cy="651412"/>
      </dsp:txXfrm>
    </dsp:sp>
    <dsp:sp modelId="{400DC8E4-4CB6-499A-A37F-44A7AD704C03}">
      <dsp:nvSpPr>
        <dsp:cNvPr id="0" name=""/>
        <dsp:cNvSpPr/>
      </dsp:nvSpPr>
      <dsp:spPr>
        <a:xfrm>
          <a:off x="4625970" y="3021851"/>
          <a:ext cx="1644044" cy="691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Individualized Coaching</a:t>
          </a:r>
          <a:endParaRPr lang="en-US" sz="1800" kern="1200" dirty="0"/>
        </a:p>
      </dsp:txBody>
      <dsp:txXfrm>
        <a:off x="4646236" y="3042117"/>
        <a:ext cx="1603512" cy="651412"/>
      </dsp:txXfrm>
    </dsp:sp>
    <dsp:sp modelId="{64D79899-98C0-49CD-8EDB-35122EBC9121}">
      <dsp:nvSpPr>
        <dsp:cNvPr id="0" name=""/>
        <dsp:cNvSpPr/>
      </dsp:nvSpPr>
      <dsp:spPr>
        <a:xfrm>
          <a:off x="4625970" y="3820249"/>
          <a:ext cx="1644044" cy="691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Self-Assessment</a:t>
          </a:r>
          <a:endParaRPr lang="en-US" sz="1800" kern="1200" dirty="0"/>
        </a:p>
      </dsp:txBody>
      <dsp:txXfrm>
        <a:off x="4646236" y="3840515"/>
        <a:ext cx="1603512" cy="651412"/>
      </dsp:txXfrm>
    </dsp:sp>
    <dsp:sp modelId="{D6FDB6A3-F383-4F2A-BE03-41AE2CE77387}">
      <dsp:nvSpPr>
        <dsp:cNvPr id="0" name=""/>
        <dsp:cNvSpPr/>
      </dsp:nvSpPr>
      <dsp:spPr>
        <a:xfrm>
          <a:off x="6629649" y="0"/>
          <a:ext cx="2055055" cy="4749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Data Driven Decision Making</a:t>
          </a:r>
          <a:endParaRPr lang="en-US" sz="2500" kern="1200" dirty="0"/>
        </a:p>
      </dsp:txBody>
      <dsp:txXfrm>
        <a:off x="6629649" y="0"/>
        <a:ext cx="2055055" cy="1424940"/>
      </dsp:txXfrm>
    </dsp:sp>
    <dsp:sp modelId="{7F77E3E7-D7AF-4C76-8A6F-BF161C685CD8}">
      <dsp:nvSpPr>
        <dsp:cNvPr id="0" name=""/>
        <dsp:cNvSpPr/>
      </dsp:nvSpPr>
      <dsp:spPr>
        <a:xfrm>
          <a:off x="6835155" y="1424940"/>
          <a:ext cx="1644044" cy="3087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Personalized Learning Communities</a:t>
          </a:r>
          <a:endParaRPr lang="en-US" sz="1800" kern="1200" dirty="0"/>
        </a:p>
      </dsp:txBody>
      <dsp:txXfrm>
        <a:off x="6883307" y="1473092"/>
        <a:ext cx="1547740" cy="29910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9A8E4-BFF1-4A9D-BA4B-1B58DBE10392}">
      <dsp:nvSpPr>
        <dsp:cNvPr id="0" name=""/>
        <dsp:cNvSpPr/>
      </dsp:nvSpPr>
      <dsp:spPr>
        <a:xfrm>
          <a:off x="2094" y="0"/>
          <a:ext cx="2055055" cy="4749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Individualized Student Learning</a:t>
          </a:r>
          <a:endParaRPr lang="en-US" sz="2500" kern="1200" dirty="0"/>
        </a:p>
      </dsp:txBody>
      <dsp:txXfrm>
        <a:off x="2094" y="0"/>
        <a:ext cx="2055055" cy="1424940"/>
      </dsp:txXfrm>
    </dsp:sp>
    <dsp:sp modelId="{5E891814-F0F3-4CC3-B158-7262BEA113D6}">
      <dsp:nvSpPr>
        <dsp:cNvPr id="0" name=""/>
        <dsp:cNvSpPr/>
      </dsp:nvSpPr>
      <dsp:spPr>
        <a:xfrm>
          <a:off x="207599" y="1425345"/>
          <a:ext cx="1644044" cy="933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Blended Learning</a:t>
          </a:r>
          <a:endParaRPr lang="en-US" sz="1800" kern="1200" dirty="0"/>
        </a:p>
      </dsp:txBody>
      <dsp:txXfrm>
        <a:off x="234930" y="1452676"/>
        <a:ext cx="1589382" cy="878483"/>
      </dsp:txXfrm>
    </dsp:sp>
    <dsp:sp modelId="{89D51707-DDF5-4DBB-BBFC-998C6E774D8F}">
      <dsp:nvSpPr>
        <dsp:cNvPr id="0" name=""/>
        <dsp:cNvSpPr/>
      </dsp:nvSpPr>
      <dsp:spPr>
        <a:xfrm>
          <a:off x="207599" y="2502052"/>
          <a:ext cx="1644044" cy="933145"/>
        </a:xfrm>
        <a:prstGeom prst="roundRect">
          <a:avLst>
            <a:gd name="adj" fmla="val 10000"/>
          </a:avLst>
        </a:prstGeom>
        <a:solidFill>
          <a:schemeClr val="accent4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Demonstration Classrooms</a:t>
          </a:r>
          <a:endParaRPr lang="en-US" sz="1800" kern="1200" dirty="0"/>
        </a:p>
      </dsp:txBody>
      <dsp:txXfrm>
        <a:off x="234930" y="2529383"/>
        <a:ext cx="1589382" cy="878483"/>
      </dsp:txXfrm>
    </dsp:sp>
    <dsp:sp modelId="{0211F52C-912A-472C-8F91-08EA51745B5B}">
      <dsp:nvSpPr>
        <dsp:cNvPr id="0" name=""/>
        <dsp:cNvSpPr/>
      </dsp:nvSpPr>
      <dsp:spPr>
        <a:xfrm>
          <a:off x="207599" y="3578758"/>
          <a:ext cx="1644044" cy="933145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Technology</a:t>
          </a:r>
          <a:endParaRPr lang="en-US" sz="1800" kern="1200" dirty="0"/>
        </a:p>
      </dsp:txBody>
      <dsp:txXfrm>
        <a:off x="234930" y="3606089"/>
        <a:ext cx="1589382" cy="878483"/>
      </dsp:txXfrm>
    </dsp:sp>
    <dsp:sp modelId="{7152CCF6-C89D-4269-A8B2-9F61005041D2}">
      <dsp:nvSpPr>
        <dsp:cNvPr id="0" name=""/>
        <dsp:cNvSpPr/>
      </dsp:nvSpPr>
      <dsp:spPr>
        <a:xfrm>
          <a:off x="2211279" y="0"/>
          <a:ext cx="2055055" cy="4749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Student Transition Activities</a:t>
          </a:r>
          <a:endParaRPr lang="en-US" sz="2500" kern="1200" dirty="0"/>
        </a:p>
      </dsp:txBody>
      <dsp:txXfrm>
        <a:off x="2211279" y="0"/>
        <a:ext cx="2055055" cy="1424940"/>
      </dsp:txXfrm>
    </dsp:sp>
    <dsp:sp modelId="{455DA63B-A8A5-4098-BA8D-E80DCCB0DC32}">
      <dsp:nvSpPr>
        <dsp:cNvPr id="0" name=""/>
        <dsp:cNvSpPr/>
      </dsp:nvSpPr>
      <dsp:spPr>
        <a:xfrm>
          <a:off x="2416785" y="1426331"/>
          <a:ext cx="1644044" cy="1432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Summer Transition Camp</a:t>
          </a:r>
          <a:endParaRPr lang="en-US" sz="1800" kern="1200" dirty="0"/>
        </a:p>
      </dsp:txBody>
      <dsp:txXfrm>
        <a:off x="2458731" y="1468277"/>
        <a:ext cx="1560152" cy="1348237"/>
      </dsp:txXfrm>
    </dsp:sp>
    <dsp:sp modelId="{64308DC6-8EC8-4940-8917-B47FCC0A866B}">
      <dsp:nvSpPr>
        <dsp:cNvPr id="0" name=""/>
        <dsp:cNvSpPr/>
      </dsp:nvSpPr>
      <dsp:spPr>
        <a:xfrm>
          <a:off x="2416785" y="3078788"/>
          <a:ext cx="1644044" cy="1432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College Readiness Institute</a:t>
          </a:r>
          <a:endParaRPr lang="en-US" sz="1800" kern="1200" dirty="0"/>
        </a:p>
      </dsp:txBody>
      <dsp:txXfrm>
        <a:off x="2458731" y="3120734"/>
        <a:ext cx="1560152" cy="1348237"/>
      </dsp:txXfrm>
    </dsp:sp>
    <dsp:sp modelId="{92CAA072-1A27-46E6-89C4-6CEBBA4722E0}">
      <dsp:nvSpPr>
        <dsp:cNvPr id="0" name=""/>
        <dsp:cNvSpPr/>
      </dsp:nvSpPr>
      <dsp:spPr>
        <a:xfrm>
          <a:off x="4420464" y="0"/>
          <a:ext cx="2055055" cy="4749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Professional Development</a:t>
          </a:r>
          <a:endParaRPr lang="en-US" sz="2500" kern="1200" dirty="0"/>
        </a:p>
      </dsp:txBody>
      <dsp:txXfrm>
        <a:off x="4420464" y="0"/>
        <a:ext cx="2055055" cy="1424940"/>
      </dsp:txXfrm>
    </dsp:sp>
    <dsp:sp modelId="{78F53724-9C04-46E8-B2E5-B28730CC84FF}">
      <dsp:nvSpPr>
        <dsp:cNvPr id="0" name=""/>
        <dsp:cNvSpPr/>
      </dsp:nvSpPr>
      <dsp:spPr>
        <a:xfrm>
          <a:off x="4625970" y="1425055"/>
          <a:ext cx="1644044" cy="69194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Teacher PD</a:t>
          </a:r>
          <a:endParaRPr lang="en-US" sz="1800" kern="1200" dirty="0"/>
        </a:p>
      </dsp:txBody>
      <dsp:txXfrm>
        <a:off x="4646236" y="1445321"/>
        <a:ext cx="1603512" cy="651412"/>
      </dsp:txXfrm>
    </dsp:sp>
    <dsp:sp modelId="{667C9F0B-4DE5-473E-BB13-8BB8D5E3EBC3}">
      <dsp:nvSpPr>
        <dsp:cNvPr id="0" name=""/>
        <dsp:cNvSpPr/>
      </dsp:nvSpPr>
      <dsp:spPr>
        <a:xfrm>
          <a:off x="4625970" y="2223453"/>
          <a:ext cx="1644044" cy="69194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Admin PD</a:t>
          </a:r>
          <a:endParaRPr lang="en-US" sz="1800" kern="1200" dirty="0"/>
        </a:p>
      </dsp:txBody>
      <dsp:txXfrm>
        <a:off x="4646236" y="2243719"/>
        <a:ext cx="1603512" cy="651412"/>
      </dsp:txXfrm>
    </dsp:sp>
    <dsp:sp modelId="{400DC8E4-4CB6-499A-A37F-44A7AD704C03}">
      <dsp:nvSpPr>
        <dsp:cNvPr id="0" name=""/>
        <dsp:cNvSpPr/>
      </dsp:nvSpPr>
      <dsp:spPr>
        <a:xfrm>
          <a:off x="4625970" y="3021851"/>
          <a:ext cx="1644044" cy="691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Individualized Coaching</a:t>
          </a:r>
          <a:endParaRPr lang="en-US" sz="1800" kern="1200" dirty="0"/>
        </a:p>
      </dsp:txBody>
      <dsp:txXfrm>
        <a:off x="4646236" y="3042117"/>
        <a:ext cx="1603512" cy="651412"/>
      </dsp:txXfrm>
    </dsp:sp>
    <dsp:sp modelId="{64D79899-98C0-49CD-8EDB-35122EBC9121}">
      <dsp:nvSpPr>
        <dsp:cNvPr id="0" name=""/>
        <dsp:cNvSpPr/>
      </dsp:nvSpPr>
      <dsp:spPr>
        <a:xfrm>
          <a:off x="4625970" y="3820249"/>
          <a:ext cx="1644044" cy="691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Self-Assessment</a:t>
          </a:r>
          <a:endParaRPr lang="en-US" sz="1800" kern="1200" dirty="0"/>
        </a:p>
      </dsp:txBody>
      <dsp:txXfrm>
        <a:off x="4646236" y="3840515"/>
        <a:ext cx="1603512" cy="651412"/>
      </dsp:txXfrm>
    </dsp:sp>
    <dsp:sp modelId="{D6FDB6A3-F383-4F2A-BE03-41AE2CE77387}">
      <dsp:nvSpPr>
        <dsp:cNvPr id="0" name=""/>
        <dsp:cNvSpPr/>
      </dsp:nvSpPr>
      <dsp:spPr>
        <a:xfrm>
          <a:off x="6629649" y="0"/>
          <a:ext cx="2055055" cy="4749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Data Driven Decision Making</a:t>
          </a:r>
          <a:endParaRPr lang="en-US" sz="2500" kern="1200" dirty="0"/>
        </a:p>
      </dsp:txBody>
      <dsp:txXfrm>
        <a:off x="6629649" y="0"/>
        <a:ext cx="2055055" cy="1424940"/>
      </dsp:txXfrm>
    </dsp:sp>
    <dsp:sp modelId="{7F77E3E7-D7AF-4C76-8A6F-BF161C685CD8}">
      <dsp:nvSpPr>
        <dsp:cNvPr id="0" name=""/>
        <dsp:cNvSpPr/>
      </dsp:nvSpPr>
      <dsp:spPr>
        <a:xfrm>
          <a:off x="6835155" y="1426331"/>
          <a:ext cx="1644044" cy="1432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Personalized Learning Communities</a:t>
          </a:r>
          <a:endParaRPr lang="en-US" sz="1800" kern="1200" dirty="0"/>
        </a:p>
      </dsp:txBody>
      <dsp:txXfrm>
        <a:off x="6877101" y="1468277"/>
        <a:ext cx="1560152" cy="1348237"/>
      </dsp:txXfrm>
    </dsp:sp>
    <dsp:sp modelId="{02E82624-D0A9-48DA-A31F-60E5B573B24E}">
      <dsp:nvSpPr>
        <dsp:cNvPr id="0" name=""/>
        <dsp:cNvSpPr/>
      </dsp:nvSpPr>
      <dsp:spPr>
        <a:xfrm>
          <a:off x="6835155" y="3078788"/>
          <a:ext cx="1644044" cy="1432129"/>
        </a:xfrm>
        <a:prstGeom prst="roundRect">
          <a:avLst>
            <a:gd name="adj" fmla="val 10000"/>
          </a:avLst>
        </a:prstGeom>
        <a:solidFill>
          <a:schemeClr val="accent4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Sustainability</a:t>
          </a:r>
          <a:endParaRPr lang="en-US" sz="1800" kern="1200" dirty="0"/>
        </a:p>
      </dsp:txBody>
      <dsp:txXfrm>
        <a:off x="6877101" y="3120734"/>
        <a:ext cx="1560152" cy="1348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BE996-2230-4085-9378-08E4D7A8DD8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524DA-80AD-424E-ABB9-4A3EEFA50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87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11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38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73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646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530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039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570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276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30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209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effectLst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26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3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269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269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269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283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309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5068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8161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8161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8161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85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707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240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490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490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490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490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490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854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85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854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8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0961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85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854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>
                <a:solidFill>
                  <a:prstClr val="black"/>
                </a:solidFill>
              </a:rPr>
              <a:pPr/>
              <a:t>45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24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95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81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99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24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24DA-80AD-424E-ABB9-4A3EEFA50B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38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AAC3-6CCF-4D2F-AC1B-E8CE7DC1CEA6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DAD8-1040-4263-B8A8-7386188934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AAC3-6CCF-4D2F-AC1B-E8CE7DC1CEA6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DAD8-1040-4263-B8A8-7386188934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AAC3-6CCF-4D2F-AC1B-E8CE7DC1CEA6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DAD8-1040-4263-B8A8-7386188934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AAC3-6CCF-4D2F-AC1B-E8CE7DC1CEA6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DAD8-1040-4263-B8A8-7386188934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AAC3-6CCF-4D2F-AC1B-E8CE7DC1CEA6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DAD8-1040-4263-B8A8-7386188934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AAC3-6CCF-4D2F-AC1B-E8CE7DC1CEA6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DAD8-1040-4263-B8A8-7386188934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AAC3-6CCF-4D2F-AC1B-E8CE7DC1CEA6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DAD8-1040-4263-B8A8-7386188934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AAC3-6CCF-4D2F-AC1B-E8CE7DC1CEA6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DAD8-1040-4263-B8A8-7386188934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AAC3-6CCF-4D2F-AC1B-E8CE7DC1CEA6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DAD8-1040-4263-B8A8-7386188934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AAC3-6CCF-4D2F-AC1B-E8CE7DC1CEA6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DAD8-1040-4263-B8A8-7386188934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113AAC3-6CCF-4D2F-AC1B-E8CE7DC1CEA6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A9FDAD8-1040-4263-B8A8-7386188934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13AAC3-6CCF-4D2F-AC1B-E8CE7DC1CEA6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9FDAD8-1040-4263-B8A8-7386188934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mailto:Krista@evaluationgroup.com" TargetMode="External"/><Relationship Id="rId2" Type="http://schemas.openxmlformats.org/officeDocument/2006/relationships/hyperlink" Target="mailto:Joel@evaluationgroup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mailto:Karyl@evaluationgroup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8610600" cy="167335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Assessing Program Fidelity Across Multiple Contexts:  The Fidelity Index, Part II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100" dirty="0" smtClean="0"/>
              <a:t>Session # 814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Joel  Philp, Krista Collins, and Karyl Askew</a:t>
            </a:r>
            <a:br>
              <a:rPr lang="en-US" sz="2700" dirty="0" smtClean="0"/>
            </a:br>
            <a:r>
              <a:rPr lang="en-US" sz="2700" dirty="0" smtClean="0"/>
              <a:t>The Evaluation Group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62600"/>
            <a:ext cx="6400800" cy="685800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 smtClean="0"/>
              <a:t>American Evaluation Association Annual Conference</a:t>
            </a:r>
          </a:p>
          <a:p>
            <a:r>
              <a:rPr lang="en-US" sz="2800" dirty="0" smtClean="0"/>
              <a:t>October  13-18 2014</a:t>
            </a:r>
          </a:p>
          <a:p>
            <a:r>
              <a:rPr lang="en-US" sz="2800" dirty="0" smtClean="0"/>
              <a:t>Denver, CO</a:t>
            </a:r>
          </a:p>
          <a:p>
            <a:endParaRPr lang="en-US" dirty="0"/>
          </a:p>
        </p:txBody>
      </p:sp>
      <p:pic>
        <p:nvPicPr>
          <p:cNvPr id="4" name="Picture 3" descr="te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5181600"/>
            <a:ext cx="22860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097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62560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/>
              <a:t>Step #4:   Determine Levels and Thresholds</a:t>
            </a:r>
            <a:endParaRPr lang="en-US" b="1" dirty="0"/>
          </a:p>
          <a:p>
            <a:r>
              <a:rPr lang="en-US" sz="2800" b="1" dirty="0" smtClean="0"/>
              <a:t>Define  </a:t>
            </a:r>
            <a:r>
              <a:rPr lang="en-US" sz="2800" b="1" dirty="0"/>
              <a:t>the  </a:t>
            </a:r>
            <a:r>
              <a:rPr lang="en-US" sz="2800" b="1" dirty="0" smtClean="0"/>
              <a:t># of levels of implementation</a:t>
            </a:r>
          </a:p>
          <a:p>
            <a:r>
              <a:rPr lang="en-US" sz="2800" b="1" dirty="0" smtClean="0"/>
              <a:t>Can have any number of levels, but 2-3</a:t>
            </a:r>
            <a:endParaRPr lang="en-US" sz="2800" b="1" dirty="0"/>
          </a:p>
          <a:p>
            <a:pPr marL="118872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seems best.  For example:</a:t>
            </a:r>
          </a:p>
          <a:p>
            <a:pPr lvl="1"/>
            <a:r>
              <a:rPr lang="en-US" sz="2400" b="1" dirty="0" smtClean="0"/>
              <a:t>Adequate/not adequate</a:t>
            </a:r>
          </a:p>
          <a:p>
            <a:pPr lvl="1"/>
            <a:r>
              <a:rPr lang="en-US" sz="2400" b="1" dirty="0" smtClean="0"/>
              <a:t>Poor/satisfactory/exemplary</a:t>
            </a:r>
          </a:p>
          <a:p>
            <a:pPr lvl="1"/>
            <a:r>
              <a:rPr lang="en-US" sz="2400" b="1" dirty="0" smtClean="0"/>
              <a:t>Below expectations/meets expectations/exceeds expectations</a:t>
            </a:r>
          </a:p>
          <a:p>
            <a:pPr marL="457200" lvl="1" indent="0">
              <a:buNone/>
            </a:pPr>
            <a:endParaRPr lang="en-US" sz="3300" b="1" dirty="0" smtClean="0"/>
          </a:p>
          <a:p>
            <a:pPr marL="457200" lvl="1" indent="0">
              <a:buNone/>
            </a:pPr>
            <a:r>
              <a:rPr lang="en-US" sz="3300" b="1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400" smtClean="0"/>
              <a:t>Review:</a:t>
            </a:r>
            <a:br>
              <a:rPr lang="en-US" sz="4400" smtClean="0"/>
            </a:br>
            <a:r>
              <a:rPr lang="en-US" sz="3600" smtClean="0"/>
              <a:t>Steps  in  Creating a Fidelity Index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646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097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62560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/>
              <a:t>Step #4:   Determine Levels and Thresholds</a:t>
            </a:r>
            <a:endParaRPr lang="en-US" b="1" dirty="0"/>
          </a:p>
          <a:p>
            <a:r>
              <a:rPr lang="en-US" sz="2800" b="1" dirty="0" smtClean="0"/>
              <a:t>Define  </a:t>
            </a:r>
            <a:r>
              <a:rPr lang="en-US" sz="2800" b="1" dirty="0"/>
              <a:t>the  </a:t>
            </a:r>
            <a:r>
              <a:rPr lang="en-US" sz="2800" b="1" dirty="0" smtClean="0"/>
              <a:t>thresholds (i.e., targets) for each level</a:t>
            </a:r>
            <a:endParaRPr lang="en-US" sz="3300" b="1" dirty="0" smtClean="0"/>
          </a:p>
          <a:p>
            <a:r>
              <a:rPr lang="en-US" sz="2400" b="1" dirty="0" smtClean="0"/>
              <a:t>Thresholds and criteria are set </a:t>
            </a:r>
            <a:r>
              <a:rPr lang="en-US" sz="2400" b="1" u="sng" dirty="0" smtClean="0"/>
              <a:t>a priori </a:t>
            </a:r>
            <a:r>
              <a:rPr lang="en-US" sz="2400" b="1" dirty="0" smtClean="0"/>
              <a:t>from:</a:t>
            </a:r>
          </a:p>
          <a:p>
            <a:pPr lvl="1"/>
            <a:r>
              <a:rPr lang="en-US" sz="2400" b="1" dirty="0" smtClean="0"/>
              <a:t>Discussions with program staff</a:t>
            </a:r>
          </a:p>
          <a:p>
            <a:pPr lvl="1"/>
            <a:r>
              <a:rPr lang="en-US" sz="2400" b="1" dirty="0" smtClean="0"/>
              <a:t>Review of  program model or grant narrative</a:t>
            </a:r>
          </a:p>
          <a:p>
            <a:pPr lvl="1"/>
            <a:r>
              <a:rPr lang="en-US" sz="2400" b="1" dirty="0" smtClean="0"/>
              <a:t>Known best practices cited in the literature</a:t>
            </a:r>
          </a:p>
          <a:p>
            <a:pPr lvl="1"/>
            <a:r>
              <a:rPr lang="en-US" sz="2400" b="1" dirty="0" smtClean="0"/>
              <a:t>Historical program evidence</a:t>
            </a:r>
          </a:p>
          <a:p>
            <a:pPr>
              <a:buNone/>
            </a:pPr>
            <a:r>
              <a:rPr lang="en-US" sz="2400" b="1" dirty="0" smtClean="0"/>
              <a:t>		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400" smtClean="0"/>
              <a:t>Review:</a:t>
            </a:r>
            <a:br>
              <a:rPr lang="en-US" sz="4400" smtClean="0"/>
            </a:br>
            <a:r>
              <a:rPr lang="en-US" sz="3600" smtClean="0"/>
              <a:t>Steps  in  Creating a Fidelity Index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64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097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625609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788249"/>
              </p:ext>
            </p:extLst>
          </p:nvPr>
        </p:nvGraphicFramePr>
        <p:xfrm>
          <a:off x="533400" y="2971800"/>
          <a:ext cx="7467600" cy="3404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232"/>
                <a:gridCol w="1860816"/>
                <a:gridCol w="1945398"/>
                <a:gridCol w="1885154"/>
              </a:tblGrid>
              <a:tr h="554355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Mentoring Component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435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Criteria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Poor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Adequate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Exemplary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Adherence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 of 3 core ingredients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of 3 core ingredients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of 3 core ingredients</a:t>
                      </a:r>
                      <a:endParaRPr lang="en-US" dirty="0"/>
                    </a:p>
                  </a:txBody>
                  <a:tcPr/>
                </a:tc>
              </a:tr>
              <a:tr h="37020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Dosage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1/month</a:t>
                      </a:r>
                      <a:r>
                        <a:rPr lang="en-US" baseline="0" dirty="0" smtClean="0"/>
                        <a:t> or 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2-3 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4+ per month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Quality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Meets</a:t>
                      </a:r>
                      <a:r>
                        <a:rPr lang="en-US" baseline="0" dirty="0" smtClean="0"/>
                        <a:t> 1 of 3 mentoring standards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Meets 2 of 3 mentoring standards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Meets all 3 mentoring standards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Responsiveness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Rating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1-2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Rating of 3-4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Rating of 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 rot="16200000">
            <a:off x="4686300" y="-228601"/>
            <a:ext cx="838200" cy="5486400"/>
          </a:xfrm>
          <a:prstGeom prst="rightBrace">
            <a:avLst>
              <a:gd name="adj1" fmla="val 8333"/>
              <a:gd name="adj2" fmla="val 480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1510723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Levels (3) </a:t>
            </a:r>
            <a:endParaRPr lang="en-US" sz="3200" dirty="0"/>
          </a:p>
        </p:txBody>
      </p:sp>
      <p:sp>
        <p:nvSpPr>
          <p:cNvPr id="9" name="Right Brace 8"/>
          <p:cNvSpPr/>
          <p:nvPr/>
        </p:nvSpPr>
        <p:spPr>
          <a:xfrm>
            <a:off x="8012639" y="4068655"/>
            <a:ext cx="552906" cy="2286000"/>
          </a:xfrm>
          <a:prstGeom prst="rightBrace">
            <a:avLst>
              <a:gd name="adj1" fmla="val 8333"/>
              <a:gd name="adj2" fmla="val 480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53906" y="3200400"/>
            <a:ext cx="304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Thresholds</a:t>
            </a:r>
            <a:endParaRPr lang="en-US" sz="2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400" smtClean="0"/>
              <a:t>Review:</a:t>
            </a:r>
            <a:br>
              <a:rPr lang="en-US" sz="4400" smtClean="0"/>
            </a:br>
            <a:r>
              <a:rPr lang="en-US" sz="3600" smtClean="0"/>
              <a:t>Steps  in  Creating a Fidelity Index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6702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097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Step #5: Assign scores to each level; compute the range</a:t>
            </a:r>
          </a:p>
          <a:p>
            <a:r>
              <a:rPr lang="en-US" sz="2400" b="1" dirty="0" smtClean="0"/>
              <a:t>Here, scores range from 4 (all criteria scored ‘1’) to 12 (all criteria scored a ‘3’)</a:t>
            </a:r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643574"/>
              </p:ext>
            </p:extLst>
          </p:nvPr>
        </p:nvGraphicFramePr>
        <p:xfrm>
          <a:off x="900113" y="3733800"/>
          <a:ext cx="74676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232"/>
                <a:gridCol w="1860816"/>
                <a:gridCol w="1945398"/>
                <a:gridCol w="1885154"/>
              </a:tblGrid>
              <a:tr h="4421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Criteria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Poor  </a:t>
                      </a:r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(1)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Adequate 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(2)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Exemplary 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(3)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54615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Adherence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 of 3 core ingredients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of 3 core ingredients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core ingredients</a:t>
                      </a:r>
                      <a:endParaRPr lang="en-US" dirty="0"/>
                    </a:p>
                  </a:txBody>
                  <a:tcPr/>
                </a:tc>
              </a:tr>
              <a:tr h="31208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Dosage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1/month</a:t>
                      </a:r>
                      <a:r>
                        <a:rPr lang="en-US" baseline="0" dirty="0" smtClean="0"/>
                        <a:t> or 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2-3 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4+ per month</a:t>
                      </a:r>
                      <a:endParaRPr lang="en-US" dirty="0"/>
                    </a:p>
                  </a:txBody>
                  <a:tcPr/>
                </a:tc>
              </a:tr>
              <a:tr h="78022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Quality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Meets</a:t>
                      </a:r>
                      <a:r>
                        <a:rPr lang="en-US" baseline="0" dirty="0" smtClean="0"/>
                        <a:t> 1 of 3 mentoring standards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Meets 2 of 3 mentoring standards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Meets all 3 mentoring standards</a:t>
                      </a:r>
                      <a:endParaRPr lang="en-US" dirty="0"/>
                    </a:p>
                  </a:txBody>
                  <a:tcPr/>
                </a:tc>
              </a:tr>
              <a:tr h="31208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Responsiveness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Rating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1-2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Rating of 3-4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Rating of 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400" smtClean="0"/>
              <a:t>Review:</a:t>
            </a:r>
            <a:br>
              <a:rPr lang="en-US" sz="4400" smtClean="0"/>
            </a:br>
            <a:r>
              <a:rPr lang="en-US" sz="3600" smtClean="0"/>
              <a:t>Steps  in  Creating a Fidelity Index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492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097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62560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/>
              <a:t>	Step #6: Define implementation at the </a:t>
            </a:r>
            <a:r>
              <a:rPr lang="en-US" b="1" u="sng" dirty="0" smtClean="0"/>
              <a:t>Individual level</a:t>
            </a:r>
          </a:p>
          <a:p>
            <a:pPr>
              <a:buNone/>
            </a:pPr>
            <a:endParaRPr lang="en-US" sz="2000" b="1" dirty="0" smtClean="0"/>
          </a:p>
          <a:p>
            <a:r>
              <a:rPr lang="en-US" sz="2800" b="1" dirty="0" smtClean="0"/>
              <a:t>Determine the range of summed scores that will define poor, adequate, and exemplary implementation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For example: </a:t>
            </a:r>
          </a:p>
          <a:p>
            <a:r>
              <a:rPr lang="en-US" sz="2000" b="1" dirty="0" smtClean="0"/>
              <a:t>4-6 = poor implementation</a:t>
            </a:r>
          </a:p>
          <a:p>
            <a:r>
              <a:rPr lang="en-US" sz="2000" b="1" dirty="0" smtClean="0"/>
              <a:t>7-9 = adequate implementation</a:t>
            </a:r>
          </a:p>
          <a:p>
            <a:r>
              <a:rPr lang="en-US" sz="2000" b="1" dirty="0" smtClean="0"/>
              <a:t>10-12 = exemplary implementation</a:t>
            </a:r>
          </a:p>
          <a:p>
            <a:pPr>
              <a:buNone/>
            </a:pPr>
            <a:endParaRPr lang="en-US" sz="2000" b="1" dirty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		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400" smtClean="0"/>
              <a:t>Review:</a:t>
            </a:r>
            <a:br>
              <a:rPr lang="en-US" sz="4400" smtClean="0"/>
            </a:br>
            <a:r>
              <a:rPr lang="en-US" sz="3600" smtClean="0"/>
              <a:t>Steps  in  Creating a Fidelity Index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952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	</a:t>
            </a:r>
            <a:r>
              <a:rPr lang="en-US" b="1" dirty="0" smtClean="0"/>
              <a:t>Step #7</a:t>
            </a:r>
            <a:r>
              <a:rPr lang="en-US" b="1" dirty="0"/>
              <a:t>: Define implementation at the </a:t>
            </a:r>
            <a:r>
              <a:rPr lang="en-US" b="1" u="sng" dirty="0" smtClean="0"/>
              <a:t>Component level</a:t>
            </a:r>
          </a:p>
          <a:p>
            <a:pPr>
              <a:buNone/>
            </a:pPr>
            <a:endParaRPr lang="en-US" sz="2800" b="1" dirty="0" smtClean="0"/>
          </a:p>
          <a:p>
            <a:r>
              <a:rPr lang="en-US" sz="2800" b="1" dirty="0" smtClean="0"/>
              <a:t>Determine </a:t>
            </a:r>
            <a:r>
              <a:rPr lang="en-US" sz="2800" b="1" u="sng" dirty="0" smtClean="0"/>
              <a:t>a priori </a:t>
            </a:r>
            <a:r>
              <a:rPr lang="en-US" sz="2800" b="1" dirty="0" smtClean="0"/>
              <a:t>the range of summed scores that will define poor, adequate, and exemplary implementation at the </a:t>
            </a:r>
            <a:r>
              <a:rPr lang="en-US" sz="2800" b="1" u="sng" dirty="0" smtClean="0"/>
              <a:t>component level</a:t>
            </a:r>
            <a:r>
              <a:rPr lang="en-US" sz="2800" b="1" dirty="0" smtClean="0"/>
              <a:t>, and assign a score to that level: </a:t>
            </a:r>
          </a:p>
          <a:p>
            <a:pPr>
              <a:buNone/>
            </a:pPr>
            <a:endParaRPr lang="en-US" sz="1800" b="1" dirty="0" smtClean="0"/>
          </a:p>
          <a:p>
            <a:pPr lvl="1"/>
            <a:r>
              <a:rPr lang="en-US" sz="2000" b="1" dirty="0" smtClean="0"/>
              <a:t>If 50</a:t>
            </a:r>
            <a:r>
              <a:rPr lang="en-US" sz="2000" b="1" dirty="0"/>
              <a:t>%  or fewer  score between 10-12 </a:t>
            </a:r>
            <a:r>
              <a:rPr lang="en-US" sz="2000" b="1" dirty="0" smtClean="0"/>
              <a:t>= Poor implementation = score of 1</a:t>
            </a:r>
          </a:p>
          <a:p>
            <a:pPr lvl="1"/>
            <a:r>
              <a:rPr lang="en-US" sz="2000" b="1" dirty="0" smtClean="0"/>
              <a:t>If 51-74% score </a:t>
            </a:r>
            <a:r>
              <a:rPr lang="en-US" sz="2000" b="1" dirty="0"/>
              <a:t>between 10-12 </a:t>
            </a:r>
            <a:r>
              <a:rPr lang="en-US" sz="2000" b="1" dirty="0" smtClean="0"/>
              <a:t>= </a:t>
            </a:r>
            <a:r>
              <a:rPr lang="en-US" sz="2000" b="1" dirty="0"/>
              <a:t>Adequate implementation = </a:t>
            </a:r>
            <a:r>
              <a:rPr lang="en-US" sz="2000" b="1" dirty="0" smtClean="0"/>
              <a:t>score of 2</a:t>
            </a:r>
            <a:endParaRPr lang="en-US" sz="2000" b="1" dirty="0"/>
          </a:p>
          <a:p>
            <a:pPr lvl="1"/>
            <a:r>
              <a:rPr lang="en-US" sz="2000" b="1" dirty="0" smtClean="0"/>
              <a:t>If </a:t>
            </a:r>
            <a:r>
              <a:rPr lang="en-US" sz="2000" b="1" dirty="0"/>
              <a:t>75% or more score </a:t>
            </a:r>
            <a:r>
              <a:rPr lang="en-US" sz="2000" b="1" dirty="0" smtClean="0"/>
              <a:t> between </a:t>
            </a:r>
            <a:r>
              <a:rPr lang="en-US" sz="2000" b="1" dirty="0"/>
              <a:t>10-12 </a:t>
            </a:r>
            <a:r>
              <a:rPr lang="en-US" sz="2000" b="1" dirty="0" smtClean="0"/>
              <a:t>= Exemplary implementation = score of 3</a:t>
            </a:r>
            <a:endParaRPr lang="en-US" sz="2000" b="1" dirty="0"/>
          </a:p>
          <a:p>
            <a:pPr>
              <a:buNone/>
            </a:pPr>
            <a:r>
              <a:rPr lang="en-US" sz="1800" b="1" dirty="0" smtClean="0"/>
              <a:t>	</a:t>
            </a: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400" dirty="0" smtClean="0"/>
              <a:t>Review:</a:t>
            </a:r>
            <a:br>
              <a:rPr lang="en-US" sz="4400" dirty="0" smtClean="0"/>
            </a:br>
            <a:r>
              <a:rPr lang="en-US" sz="3600" dirty="0" smtClean="0"/>
              <a:t>Steps  in  Creating a Fidelity Index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125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9" name="Flowchart: Alternate Process 8"/>
          <p:cNvSpPr/>
          <p:nvPr/>
        </p:nvSpPr>
        <p:spPr>
          <a:xfrm>
            <a:off x="914400" y="4343400"/>
            <a:ext cx="2286000" cy="5715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Case Management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954386" y="3105150"/>
            <a:ext cx="2286000" cy="5715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Mentoring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914400" y="5535816"/>
            <a:ext cx="2286000" cy="5715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College Prep Workshops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3838" y="15240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Step </a:t>
            </a:r>
            <a:r>
              <a:rPr lang="en-US" sz="2800" b="1" dirty="0" smtClean="0"/>
              <a:t>#8</a:t>
            </a:r>
            <a:r>
              <a:rPr lang="en-US" sz="2800" b="1" dirty="0"/>
              <a:t>: </a:t>
            </a:r>
            <a:r>
              <a:rPr lang="en-US" sz="2800" b="1" dirty="0" smtClean="0"/>
              <a:t>Repeat </a:t>
            </a:r>
            <a:r>
              <a:rPr lang="en-US" sz="2800" b="1" dirty="0"/>
              <a:t>steps 2-7 for each of your identified key components 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568898"/>
            <a:ext cx="1989656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972248"/>
            <a:ext cx="1989656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405641"/>
            <a:ext cx="1989656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429000" y="33909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412779" y="462915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412779" y="5821566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Review:</a:t>
            </a:r>
            <a:br>
              <a:rPr lang="en-US" sz="4400" b="1" dirty="0" smtClean="0"/>
            </a:br>
            <a:r>
              <a:rPr lang="en-US" sz="3600" b="1" dirty="0" smtClean="0"/>
              <a:t>Steps  in  Creating a Fidelity Index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024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097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2560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/>
              <a:t>	Step #9: Define Implementation at the </a:t>
            </a:r>
            <a:r>
              <a:rPr lang="en-US" b="1" u="sng" dirty="0" smtClean="0"/>
              <a:t>program level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sz="2800" b="1" dirty="0" smtClean="0"/>
              <a:t>Determine </a:t>
            </a:r>
            <a:r>
              <a:rPr lang="en-US" sz="2800" b="1" u="sng" dirty="0" smtClean="0"/>
              <a:t>a priori </a:t>
            </a:r>
            <a:r>
              <a:rPr lang="en-US" sz="2800" b="1" dirty="0" smtClean="0"/>
              <a:t>the range of summed scores that will define poor, adequate, and exemplary implementation for ALL component at the </a:t>
            </a:r>
            <a:r>
              <a:rPr lang="en-US" sz="2800" b="1" u="sng" dirty="0" smtClean="0"/>
              <a:t>PROGRAM level</a:t>
            </a:r>
            <a:r>
              <a:rPr lang="en-US" sz="2800" b="1" dirty="0" smtClean="0"/>
              <a:t>, and assign a score to that level: </a:t>
            </a:r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r>
              <a:rPr lang="en-US" sz="2000" b="1" dirty="0" smtClean="0"/>
              <a:t>Ex.: With  3 components, each  with same scoring = range of 3-9: </a:t>
            </a:r>
          </a:p>
          <a:p>
            <a:pPr>
              <a:buNone/>
            </a:pPr>
            <a:endParaRPr lang="en-US" sz="2000" b="1" dirty="0" smtClean="0"/>
          </a:p>
          <a:p>
            <a:pPr lvl="1"/>
            <a:r>
              <a:rPr lang="en-US" sz="2000" b="1" dirty="0" smtClean="0"/>
              <a:t>Poor implementation = Combined score of 4 out of 9 </a:t>
            </a:r>
            <a:r>
              <a:rPr lang="en-US" sz="2000" b="1" dirty="0"/>
              <a:t>(44</a:t>
            </a:r>
            <a:r>
              <a:rPr lang="en-US" sz="2000" b="1" dirty="0" smtClean="0"/>
              <a:t>% or less) or less summed across all components</a:t>
            </a:r>
            <a:endParaRPr lang="en-US" sz="2000" b="1" dirty="0"/>
          </a:p>
          <a:p>
            <a:pPr lvl="1"/>
            <a:endParaRPr lang="en-US" sz="2000" b="1" dirty="0" smtClean="0"/>
          </a:p>
          <a:p>
            <a:pPr lvl="1"/>
            <a:r>
              <a:rPr lang="en-US" sz="2000" b="1" dirty="0" smtClean="0"/>
              <a:t>Adequate Implementation = Combined </a:t>
            </a:r>
            <a:r>
              <a:rPr lang="en-US" sz="2000" b="1" dirty="0"/>
              <a:t>score of </a:t>
            </a:r>
            <a:r>
              <a:rPr lang="en-US" sz="2000" b="1" dirty="0" smtClean="0"/>
              <a:t>5-7 out of 9 </a:t>
            </a:r>
            <a:r>
              <a:rPr lang="en-US" sz="2000" b="1" dirty="0"/>
              <a:t>(55 -77</a:t>
            </a:r>
            <a:r>
              <a:rPr lang="en-US" sz="2000" b="1" dirty="0" smtClean="0"/>
              <a:t>%) summed </a:t>
            </a:r>
            <a:r>
              <a:rPr lang="en-US" sz="2000" b="1" dirty="0"/>
              <a:t>across all </a:t>
            </a:r>
            <a:r>
              <a:rPr lang="en-US" sz="2000" b="1" dirty="0" smtClean="0"/>
              <a:t>components</a:t>
            </a:r>
          </a:p>
          <a:p>
            <a:pPr marL="411480" lvl="1" indent="0">
              <a:buNone/>
            </a:pPr>
            <a:endParaRPr lang="en-US" sz="2000" b="1" dirty="0"/>
          </a:p>
          <a:p>
            <a:pPr lvl="1"/>
            <a:r>
              <a:rPr lang="en-US" sz="2000" b="1" dirty="0" smtClean="0"/>
              <a:t>Exemplary implementation </a:t>
            </a:r>
            <a:r>
              <a:rPr lang="en-US" sz="2000" b="1" dirty="0"/>
              <a:t>= Combined score of </a:t>
            </a:r>
            <a:r>
              <a:rPr lang="en-US" sz="2000" b="1" dirty="0" smtClean="0"/>
              <a:t>8-9 out of 9 summed across all components (78% or higher)	</a:t>
            </a:r>
            <a:endParaRPr lang="en-US" sz="2000" dirty="0" smtClean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400" smtClean="0"/>
              <a:t>Review:</a:t>
            </a:r>
            <a:br>
              <a:rPr lang="en-US" sz="4400" smtClean="0"/>
            </a:br>
            <a:r>
              <a:rPr lang="en-US" sz="3600" smtClean="0"/>
              <a:t>Steps  in  Creating a Fidelity Index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143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097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625609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Step #10 :  Score  each component  at the predetermined  time</a:t>
            </a:r>
            <a:r>
              <a:rPr lang="en-US" sz="2400" b="1" dirty="0" smtClean="0"/>
              <a:t>.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033251"/>
              </p:ext>
            </p:extLst>
          </p:nvPr>
        </p:nvGraphicFramePr>
        <p:xfrm>
          <a:off x="152400" y="2408180"/>
          <a:ext cx="8762999" cy="4085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354"/>
                <a:gridCol w="2183610"/>
                <a:gridCol w="2282865"/>
                <a:gridCol w="2212170"/>
              </a:tblGrid>
              <a:tr h="533905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Mentoring Component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53390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Criteria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Poor  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(1)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Adequate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(2)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Exemplary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(3)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61646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Adherence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 of 3 core ingredients  </a:t>
                      </a:r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Score =1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of 3 core ingredients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core ingredients</a:t>
                      </a:r>
                      <a:endParaRPr lang="en-US" dirty="0"/>
                    </a:p>
                  </a:txBody>
                  <a:tcPr/>
                </a:tc>
              </a:tr>
              <a:tr h="61646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Dosage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 1/month</a:t>
                      </a:r>
                      <a:r>
                        <a:rPr lang="en-US" baseline="0" dirty="0" smtClean="0"/>
                        <a:t> or 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 2-3 month</a:t>
                      </a:r>
                    </a:p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Score = 2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 4+ per month</a:t>
                      </a:r>
                      <a:endParaRPr lang="en-US" dirty="0"/>
                    </a:p>
                  </a:txBody>
                  <a:tcPr/>
                </a:tc>
              </a:tr>
              <a:tr h="88066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Quality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Meets</a:t>
                      </a:r>
                      <a:r>
                        <a:rPr lang="en-US" baseline="0" dirty="0" smtClean="0"/>
                        <a:t> 1 of 3 mentoring standards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Meets 2 of 3 mentoring standards </a:t>
                      </a:r>
                    </a:p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Score = 2 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Meets all 3 mentoring standards</a:t>
                      </a:r>
                      <a:endParaRPr lang="en-US" dirty="0"/>
                    </a:p>
                  </a:txBody>
                  <a:tcPr/>
                </a:tc>
              </a:tr>
              <a:tr h="35716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Responsiveness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Rating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1-2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Rating of 3-4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Rating of 5   </a:t>
                      </a:r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Score = 3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440334">
                <a:tc gridSpan="4">
                  <a:txBody>
                    <a:bodyPr/>
                    <a:lstStyle/>
                    <a:p>
                      <a:r>
                        <a:rPr lang="en-US" sz="2400" b="1" dirty="0" smtClean="0"/>
                        <a:t>Summed Score = 8 (adequate)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400" smtClean="0"/>
              <a:t>Review:</a:t>
            </a:r>
            <a:br>
              <a:rPr lang="en-US" sz="4400" smtClean="0"/>
            </a:br>
            <a:r>
              <a:rPr lang="en-US" sz="3600" smtClean="0"/>
              <a:t>Steps  in  Creating a Fidelity Index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602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610"/>
            <a:ext cx="8229600" cy="461519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9" name="Flowchart: Alternate Process 8"/>
          <p:cNvSpPr/>
          <p:nvPr/>
        </p:nvSpPr>
        <p:spPr>
          <a:xfrm>
            <a:off x="228600" y="4114800"/>
            <a:ext cx="1676400" cy="76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Case Management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228600" y="2362200"/>
            <a:ext cx="1676400" cy="5715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Mentoring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228600" y="5943600"/>
            <a:ext cx="1676400" cy="7293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College Prep Workshops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545125"/>
            <a:ext cx="937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Step #</a:t>
            </a:r>
            <a:r>
              <a:rPr lang="en-US" sz="2800" b="1" dirty="0" smtClean="0"/>
              <a:t>11: Roll–up across components and entire program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48932"/>
              </p:ext>
            </p:extLst>
          </p:nvPr>
        </p:nvGraphicFramePr>
        <p:xfrm>
          <a:off x="2209800" y="2047220"/>
          <a:ext cx="27432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914400"/>
                <a:gridCol w="685800"/>
              </a:tblGrid>
              <a:tr h="26924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Score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245">
                <a:tc>
                  <a:txBody>
                    <a:bodyPr/>
                    <a:lstStyle/>
                    <a:p>
                      <a:r>
                        <a:rPr lang="en-US" dirty="0" smtClean="0"/>
                        <a:t>4-6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269245">
                <a:tc>
                  <a:txBody>
                    <a:bodyPr/>
                    <a:lstStyle/>
                    <a:p>
                      <a:r>
                        <a:rPr lang="en-US" dirty="0" smtClean="0"/>
                        <a:t>7-9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</a:tr>
              <a:tr h="26924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10-12</a:t>
                      </a:r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65</a:t>
                      </a:r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65%</a:t>
                      </a:r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534267"/>
              </p:ext>
            </p:extLst>
          </p:nvPr>
        </p:nvGraphicFramePr>
        <p:xfrm>
          <a:off x="2209800" y="3657601"/>
          <a:ext cx="2743200" cy="153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914400"/>
                <a:gridCol w="68580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Score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4-6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7-9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10-12</a:t>
                      </a:r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78</a:t>
                      </a:r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78%</a:t>
                      </a:r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006580"/>
              </p:ext>
            </p:extLst>
          </p:nvPr>
        </p:nvGraphicFramePr>
        <p:xfrm>
          <a:off x="2209800" y="5309421"/>
          <a:ext cx="27432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914400"/>
                <a:gridCol w="685800"/>
              </a:tblGrid>
              <a:tr h="35511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Score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0823">
                <a:tc>
                  <a:txBody>
                    <a:bodyPr/>
                    <a:lstStyle/>
                    <a:p>
                      <a:r>
                        <a:rPr lang="en-US" dirty="0" smtClean="0"/>
                        <a:t>4-6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</a:tr>
              <a:tr h="270823">
                <a:tc>
                  <a:txBody>
                    <a:bodyPr/>
                    <a:lstStyle/>
                    <a:p>
                      <a:r>
                        <a:rPr lang="en-US" dirty="0" smtClean="0"/>
                        <a:t>7-9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</a:tr>
              <a:tr h="27082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10-12</a:t>
                      </a:r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30%</a:t>
                      </a:r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832055"/>
              </p:ext>
            </p:extLst>
          </p:nvPr>
        </p:nvGraphicFramePr>
        <p:xfrm>
          <a:off x="5638800" y="2362200"/>
          <a:ext cx="838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Score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779571"/>
              </p:ext>
            </p:extLst>
          </p:nvPr>
        </p:nvGraphicFramePr>
        <p:xfrm>
          <a:off x="5638800" y="3962400"/>
          <a:ext cx="838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Score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620548"/>
              </p:ext>
            </p:extLst>
          </p:nvPr>
        </p:nvGraphicFramePr>
        <p:xfrm>
          <a:off x="5638800" y="5715000"/>
          <a:ext cx="838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Score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280633"/>
              </p:ext>
            </p:extLst>
          </p:nvPr>
        </p:nvGraphicFramePr>
        <p:xfrm>
          <a:off x="7086600" y="3646434"/>
          <a:ext cx="19050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Fidelity Index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6/9, 66% or Adequate Implementation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V="1">
            <a:off x="5029200" y="2933700"/>
            <a:ext cx="5334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029200" y="45720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953000" y="61722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629400" y="3105150"/>
            <a:ext cx="381000" cy="323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629400" y="4343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629400" y="5181600"/>
            <a:ext cx="381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Review:</a:t>
            </a:r>
            <a:br>
              <a:rPr lang="en-US" sz="4400" b="1" dirty="0" smtClean="0"/>
            </a:br>
            <a:r>
              <a:rPr lang="en-US" sz="3600" b="1" dirty="0" smtClean="0"/>
              <a:t>Steps  in  Creating a Fidelity Index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8112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Today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686800" cy="462560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Introductions – Joel, Krista, and Karyl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Review – Steps in Creating a Fidelity Index  (Joel - 15 minutes)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Applications and lessons learned in different education contexts across different phases of  fidelity assessment: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Designing (Karyl –i3 STEM - </a:t>
            </a:r>
            <a:r>
              <a:rPr lang="en-US" dirty="0"/>
              <a:t>15 minutes</a:t>
            </a:r>
            <a:r>
              <a:rPr lang="en-US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Monitoring </a:t>
            </a:r>
            <a:r>
              <a:rPr lang="en-US" dirty="0" smtClean="0"/>
              <a:t>and Adaptation (Krista – RTT-D Blended Learning - 15 </a:t>
            </a:r>
            <a:r>
              <a:rPr lang="en-US" dirty="0"/>
              <a:t>minutes</a:t>
            </a:r>
            <a:r>
              <a:rPr lang="en-US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Reporting (</a:t>
            </a:r>
            <a:r>
              <a:rPr lang="en-US" dirty="0"/>
              <a:t>Joel </a:t>
            </a:r>
            <a:r>
              <a:rPr lang="en-US" dirty="0" smtClean="0"/>
              <a:t>– i3 College prep - 15 </a:t>
            </a:r>
            <a:r>
              <a:rPr lang="en-US" dirty="0"/>
              <a:t>minutes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Answer questions and hear your comments (20-30 minutes)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Design:</a:t>
            </a:r>
            <a:br>
              <a:rPr lang="en-US" dirty="0" smtClean="0"/>
            </a:br>
            <a:r>
              <a:rPr lang="en-US" sz="3600" dirty="0" smtClean="0"/>
              <a:t>INSPIRE – An US DOE </a:t>
            </a:r>
            <a:r>
              <a:rPr lang="en-US" sz="3600" i="1" dirty="0" smtClean="0"/>
              <a:t>i3 Grant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791"/>
            <a:ext cx="8305800" cy="4168409"/>
          </a:xfrm>
        </p:spPr>
        <p:txBody>
          <a:bodyPr>
            <a:noAutofit/>
          </a:bodyPr>
          <a:lstStyle/>
          <a:p>
            <a:r>
              <a:rPr lang="en-US" sz="2400" dirty="0"/>
              <a:t>K-12 STEM pipeline approach </a:t>
            </a:r>
            <a:r>
              <a:rPr lang="en-US" sz="2400" dirty="0" smtClean="0"/>
              <a:t>for STEM </a:t>
            </a:r>
            <a:r>
              <a:rPr lang="en-US" sz="2400" dirty="0"/>
              <a:t>course content and instructional </a:t>
            </a:r>
            <a:r>
              <a:rPr lang="en-US" sz="2400" dirty="0" smtClean="0"/>
              <a:t>design.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400" dirty="0" smtClean="0"/>
              <a:t>Year </a:t>
            </a:r>
            <a:r>
              <a:rPr lang="en-US" sz="2400" dirty="0"/>
              <a:t>1 of a </a:t>
            </a:r>
            <a:r>
              <a:rPr lang="en-US" sz="2400" dirty="0" smtClean="0"/>
              <a:t>four-year i3 grant that mandated studies of impact and fidelity of implementation.</a:t>
            </a:r>
            <a:endParaRPr lang="en-US" sz="2400" dirty="0"/>
          </a:p>
          <a:p>
            <a:r>
              <a:rPr lang="en-US" sz="2400" dirty="0" smtClean="0"/>
              <a:t>Target Sample</a:t>
            </a:r>
          </a:p>
          <a:p>
            <a:pPr lvl="1"/>
            <a:r>
              <a:rPr lang="en-US" sz="2400" dirty="0" smtClean="0"/>
              <a:t>1 School District</a:t>
            </a:r>
          </a:p>
          <a:p>
            <a:pPr lvl="1"/>
            <a:r>
              <a:rPr lang="en-US" sz="2400" dirty="0" smtClean="0"/>
              <a:t>4 Schools (2 Elementary , 1 Middle, 1 High)</a:t>
            </a:r>
          </a:p>
          <a:p>
            <a:pPr lvl="1"/>
            <a:r>
              <a:rPr lang="en-US" sz="2400" dirty="0" smtClean="0"/>
              <a:t>2085 </a:t>
            </a:r>
            <a:r>
              <a:rPr lang="en-US" sz="2400" dirty="0"/>
              <a:t>K – 12 </a:t>
            </a:r>
            <a:r>
              <a:rPr lang="en-US" sz="2400" dirty="0" smtClean="0"/>
              <a:t>Students</a:t>
            </a:r>
          </a:p>
          <a:p>
            <a:pPr lvl="1"/>
            <a:r>
              <a:rPr lang="en-US" sz="2400" dirty="0" smtClean="0"/>
              <a:t>95 K – 12 Teachers</a:t>
            </a:r>
          </a:p>
        </p:txBody>
      </p:sp>
    </p:spTree>
    <p:extLst>
      <p:ext uri="{BB962C8B-B14F-4D97-AF65-F5344CB8AC3E}">
        <p14:creationId xmlns:p14="http://schemas.microsoft.com/office/powerpoint/2010/main" val="303329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Design:</a:t>
            </a:r>
            <a:br>
              <a:rPr lang="en-US" dirty="0" smtClean="0"/>
            </a:br>
            <a:r>
              <a:rPr lang="en-US" sz="3600" dirty="0" smtClean="0"/>
              <a:t>INSPIRE Logic Model - Components</a:t>
            </a:r>
            <a:endParaRPr lang="en-US" sz="3600" dirty="0"/>
          </a:p>
        </p:txBody>
      </p:sp>
      <p:pic>
        <p:nvPicPr>
          <p:cNvPr id="4" name="Content Placeholder 3" descr="C:\Users\stephanie.GRANTEXPERTS\AppData\Local\Microsoft\Windows\Temporary Internet Files\Content.Outlook\KP690O0W\Cabarrus INSPIRE Figure 4 Logic Model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541463"/>
            <a:ext cx="8991600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2209800" y="1197429"/>
            <a:ext cx="2514600" cy="541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4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072"/>
            <a:ext cx="8458200" cy="1252728"/>
          </a:xfrm>
        </p:spPr>
        <p:txBody>
          <a:bodyPr>
            <a:normAutofit fontScale="90000"/>
          </a:bodyPr>
          <a:lstStyle/>
          <a:p>
            <a:r>
              <a:rPr lang="en-US" dirty="0"/>
              <a:t>Design: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INSPIRE Fidelity Index - Components</a:t>
            </a:r>
            <a:endParaRPr lang="en-US" sz="36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64327"/>
              </p:ext>
            </p:extLst>
          </p:nvPr>
        </p:nvGraphicFramePr>
        <p:xfrm>
          <a:off x="76200" y="1447800"/>
          <a:ext cx="8915400" cy="4836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3084"/>
                <a:gridCol w="234616"/>
                <a:gridCol w="4457700"/>
              </a:tblGrid>
              <a:tr h="1896565">
                <a:tc>
                  <a:txBody>
                    <a:bodyPr/>
                    <a:lstStyle/>
                    <a:p>
                      <a:pPr marL="231775" indent="-231775">
                        <a:spcAft>
                          <a:spcPts val="60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kumimoji="0"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STEM problem-based and project-based learning (PBL) INSTRUCTION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spcAft>
                          <a:spcPts val="60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PERSONALIZED, TECH-ENABLED INSTRUCTION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802386">
                <a:tc>
                  <a:txBody>
                    <a:bodyPr/>
                    <a:lstStyle/>
                    <a:p>
                      <a:pPr marL="231775" indent="-231775">
                        <a:spcAft>
                          <a:spcPts val="60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TEACHER PROFESSIONAL DEVELOPMENT AND SUPPORT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spcAft>
                          <a:spcPts val="60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STUDENT REAL-WORLD STEM TETHERS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98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0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/>
              <a:t>Design: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INSPIRE Fidelity Index – Criteria Identified</a:t>
            </a:r>
            <a:endParaRPr lang="en-US" sz="36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140625"/>
              </p:ext>
            </p:extLst>
          </p:nvPr>
        </p:nvGraphicFramePr>
        <p:xfrm>
          <a:off x="76200" y="1447800"/>
          <a:ext cx="89154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3084"/>
                <a:gridCol w="234616"/>
                <a:gridCol w="4457700"/>
              </a:tblGrid>
              <a:tr h="1896565">
                <a:tc>
                  <a:txBody>
                    <a:bodyPr/>
                    <a:lstStyle/>
                    <a:p>
                      <a:pPr marL="231775" indent="-231775">
                        <a:spcAft>
                          <a:spcPts val="60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kumimoji="0"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STEM problem-based and project-based learning (PBL) INSTRUCTION</a:t>
                      </a:r>
                    </a:p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of PBL lessons developed (A)</a:t>
                      </a:r>
                    </a:p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of PBL lessons that are interdisciplinary (A)</a:t>
                      </a:r>
                    </a:p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of PBL lessons meeting quality criteria (Q)</a:t>
                      </a:r>
                    </a:p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of teachers implementing PBL lessons (A/D)</a:t>
                      </a:r>
                    </a:p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of students reporting favorable</a:t>
                      </a:r>
                      <a:r>
                        <a:rPr kumimoji="0" lang="en-US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opinions (</a:t>
                      </a:r>
                      <a:r>
                        <a:rPr kumimoji="0" lang="en-US" sz="15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Rs</a:t>
                      </a:r>
                      <a:r>
                        <a:rPr kumimoji="0" lang="en-US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of teachers reporting favorable opinions (</a:t>
                      </a:r>
                      <a:r>
                        <a:rPr kumimoji="0" lang="en-US" sz="15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Rs</a:t>
                      </a:r>
                      <a:r>
                        <a:rPr kumimoji="0" lang="en-US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spcAft>
                          <a:spcPts val="60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PERSONALIZED, TECH-ENABLED INSTRUCTION </a:t>
                      </a:r>
                    </a:p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of PBL lessons incorporating technology (A)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% of STEM teachers rating experiences as “good” or “excellent” (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Rs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0" lang="en-US" sz="15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of STEM students reporting weekly use of technology with adaptive content (R/D)</a:t>
                      </a: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% of STEM students rating experiences as “good” or “excellent” (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Rs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5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802386">
                <a:tc>
                  <a:txBody>
                    <a:bodyPr/>
                    <a:lstStyle/>
                    <a:p>
                      <a:pPr marL="231775" indent="-231775">
                        <a:spcAft>
                          <a:spcPts val="60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TEACHER PROFESSIONAL DEVELOPMENT AND SUPPORT</a:t>
                      </a:r>
                    </a:p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r>
                        <a:rPr kumimoji="0"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INSPIRE trainings and institutes offered (A)</a:t>
                      </a:r>
                    </a:p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STEM teachers completing 10 hours of STEM PD per year (R/D)</a:t>
                      </a:r>
                    </a:p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of teachers utilizing on-site STEM coaches per month (D)</a:t>
                      </a:r>
                    </a:p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#, % of teachers participating in STEM Professional Learning Communities (PLCs) per month (D)</a:t>
                      </a:r>
                    </a:p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STEM teachers demonstrating increased PBL proficiency (Q)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spcAft>
                          <a:spcPts val="60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STUDENT REAL-WORLD STEM TETHERS </a:t>
                      </a:r>
                    </a:p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of STEM students participating in school-sponsored</a:t>
                      </a:r>
                      <a:r>
                        <a:rPr kumimoji="0" lang="en-US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STEM events by level per year (D)</a:t>
                      </a:r>
                    </a:p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of STEM students who participate in NASA summer</a:t>
                      </a:r>
                      <a:r>
                        <a:rPr kumimoji="0" lang="en-US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  <a:r>
                        <a:rPr kumimoji="0"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amps per year (R)</a:t>
                      </a:r>
                    </a:p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% of STEM students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who report STEM-related career aspirations (Q)</a:t>
                      </a:r>
                    </a:p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% of STEM students rating experiences as “good” or “excellent” (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Rs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95800" y="6103203"/>
            <a:ext cx="47244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Legend</a:t>
            </a:r>
          </a:p>
          <a:p>
            <a:pPr algn="ctr"/>
            <a:r>
              <a:rPr lang="en-US" sz="1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A=Adherence; D=Dosage; R=Reach; Q=Quality; </a:t>
            </a:r>
            <a:r>
              <a:rPr lang="en-US" sz="16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Rs</a:t>
            </a:r>
            <a:r>
              <a:rPr lang="en-US" sz="1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=Responsivenes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</a:t>
            </a:r>
            <a:endParaRPr lang="en-US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54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0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/>
              <a:t>Design: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INSPIRE Fidelity Index – Criteria Defined</a:t>
            </a:r>
            <a:endParaRPr lang="en-US" sz="36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867351"/>
              </p:ext>
            </p:extLst>
          </p:nvPr>
        </p:nvGraphicFramePr>
        <p:xfrm>
          <a:off x="76200" y="2438400"/>
          <a:ext cx="44196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</a:tblGrid>
              <a:tr h="2362200">
                <a:tc>
                  <a:txBody>
                    <a:bodyPr/>
                    <a:lstStyle/>
                    <a:p>
                      <a:pPr marL="231775" indent="-231775">
                        <a:spcAft>
                          <a:spcPts val="60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STUDENT REAL-WORLD STEM TETHERS </a:t>
                      </a:r>
                    </a:p>
                    <a:p>
                      <a:pPr marL="342900" lvl="0" indent="-342900">
                        <a:buFont typeface="+mj-lt"/>
                        <a:buAutoNum type="alphaUcPeriod"/>
                      </a:pPr>
                      <a:r>
                        <a:rPr kumimoji="0"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of STEM students participating in school-sponsored</a:t>
                      </a:r>
                      <a:r>
                        <a:rPr kumimoji="0" lang="en-US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STEM events by level per year (D)</a:t>
                      </a:r>
                    </a:p>
                    <a:p>
                      <a:pPr marL="342900" indent="-342900">
                        <a:buFont typeface="+mj-lt"/>
                        <a:buAutoNum type="alphaUcPeriod"/>
                      </a:pPr>
                      <a:r>
                        <a:rPr kumimoji="0"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of STEM students who participate in NASA summer</a:t>
                      </a:r>
                      <a:r>
                        <a:rPr kumimoji="0" lang="en-US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  <a:r>
                        <a:rPr kumimoji="0"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amps per year (R)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UcPeriod"/>
                        <a:tabLst/>
                        <a:defRPr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% of STEM students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who report STEM-related career aspirations (Q)</a:t>
                      </a:r>
                    </a:p>
                    <a:p>
                      <a:pPr marL="342900" indent="-342900">
                        <a:buFont typeface="+mj-lt"/>
                        <a:buAutoNum type="alphaUcPeriod"/>
                      </a:pP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% of STEM students rating experiences as “good” or “excellent” (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Rs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801803"/>
              </p:ext>
            </p:extLst>
          </p:nvPr>
        </p:nvGraphicFramePr>
        <p:xfrm>
          <a:off x="4800600" y="1661160"/>
          <a:ext cx="3962400" cy="4892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</a:tblGrid>
              <a:tr h="1021080">
                <a:tc>
                  <a:txBody>
                    <a:bodyPr/>
                    <a:lstStyle/>
                    <a:p>
                      <a:pPr marL="231775" indent="-231775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% of 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K-5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STEM students who participate in </a:t>
                      </a:r>
                      <a:r>
                        <a:rPr kumimoji="0" lang="en-US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least 2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school-sponsored STEM events (</a:t>
                      </a:r>
                      <a:r>
                        <a:rPr kumimoji="0" lang="en-US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 </a:t>
                      </a:r>
                      <a:r>
                        <a:rPr kumimoji="0"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School administrative records and permission slips.</a:t>
                      </a:r>
                      <a:endParaRPr lang="en-US" dirty="0"/>
                    </a:p>
                  </a:txBody>
                  <a:tcPr/>
                </a:tc>
              </a:tr>
              <a:tr h="1051560">
                <a:tc>
                  <a:txBody>
                    <a:bodyPr/>
                    <a:lstStyle/>
                    <a:p>
                      <a:pPr marL="231775" marR="0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% of NASA summer</a:t>
                      </a:r>
                      <a:r>
                        <a:rPr kumimoji="0"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amp</a:t>
                      </a:r>
                      <a:r>
                        <a:rPr kumimoji="0"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slots</a:t>
                      </a:r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filled (R). </a:t>
                      </a:r>
                      <a:r>
                        <a:rPr kumimoji="0"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NASA Camp daily attendance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records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 smtClean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marL="231775" marR="0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C. 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of STEM events achieving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 average </a:t>
                      </a:r>
                      <a:r>
                        <a:rPr kumimoji="0" lang="en-US" sz="180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effectiveness </a:t>
                      </a:r>
                      <a:r>
                        <a:rPr kumimoji="0" lang="en-US" sz="18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rating</a:t>
                      </a:r>
                      <a:r>
                        <a:rPr kumimoji="0" lang="en-US" sz="180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3.0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Measure: STEM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Event Teacher 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Survey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quality subscale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n-US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marL="231775" marR="0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D. 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% of STEM students rating experiences as “good” or “excellent” (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Rs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). </a:t>
                      </a:r>
                      <a:r>
                        <a:rPr kumimoji="0"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Measure: 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INSPIRE Year-End Student Survey.</a:t>
                      </a:r>
                      <a:endParaRPr lang="en-US" sz="18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4267200" y="3352800"/>
            <a:ext cx="533400" cy="4572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-76200" y="6124920"/>
            <a:ext cx="44958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Legend</a:t>
            </a:r>
          </a:p>
          <a:p>
            <a:pPr algn="ctr"/>
            <a:r>
              <a:rPr lang="en-US" sz="1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A=Adherence; D=Dosage; R=Reach; Q=Quality; </a:t>
            </a:r>
            <a:r>
              <a:rPr lang="en-US" sz="16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Rs</a:t>
            </a:r>
            <a:r>
              <a:rPr lang="en-US" sz="1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=Responsivenes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</a:t>
            </a:r>
            <a:endParaRPr lang="en-US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11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0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/>
              <a:t>Design: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INSPIRE Fidelity Index – Thresholds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957724"/>
              </p:ext>
            </p:extLst>
          </p:nvPr>
        </p:nvGraphicFramePr>
        <p:xfrm>
          <a:off x="304800" y="1757159"/>
          <a:ext cx="8686800" cy="4123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43400"/>
                <a:gridCol w="4343400"/>
              </a:tblGrid>
              <a:tr h="324887">
                <a:tc>
                  <a:txBody>
                    <a:bodyPr/>
                    <a:lstStyle/>
                    <a:p>
                      <a:pPr marL="231775" indent="-231775" algn="ctr"/>
                      <a:r>
                        <a:rPr lang="en-US" b="1" dirty="0" smtClean="0"/>
                        <a:t>Criteria &amp; Measure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 algn="ctr"/>
                      <a:r>
                        <a:rPr lang="en-US" b="1" dirty="0" smtClean="0"/>
                        <a:t>Year 1 Threshold 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47587">
                <a:tc>
                  <a:txBody>
                    <a:bodyPr/>
                    <a:lstStyle/>
                    <a:p>
                      <a:pPr marL="231775" indent="-231775"/>
                      <a:r>
                        <a:rPr kumimoji="0" lang="en-US" sz="1600" kern="1200" dirty="0" smtClean="0">
                          <a:effectLst/>
                          <a:latin typeface="+mj-lt"/>
                        </a:rPr>
                        <a:t>A</a:t>
                      </a:r>
                      <a:r>
                        <a:rPr kumimoji="0" lang="en-US" sz="1600" kern="1200" baseline="-25000" dirty="0" smtClean="0">
                          <a:effectLst/>
                          <a:latin typeface="+mj-lt"/>
                        </a:rPr>
                        <a:t>ES</a:t>
                      </a:r>
                      <a:r>
                        <a:rPr kumimoji="0" lang="en-US" sz="1600" kern="1200" dirty="0" smtClean="0">
                          <a:effectLst/>
                          <a:latin typeface="+mj-lt"/>
                        </a:rPr>
                        <a:t>. % of </a:t>
                      </a:r>
                      <a:r>
                        <a:rPr kumimoji="0" lang="en-US" sz="1600" kern="12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600" u="sng" kern="1200" baseline="0" dirty="0" smtClean="0">
                          <a:effectLst/>
                          <a:latin typeface="+mj-lt"/>
                        </a:rPr>
                        <a:t>K-5</a:t>
                      </a:r>
                      <a:r>
                        <a:rPr kumimoji="0" lang="en-US" sz="1600" kern="1200" dirty="0" smtClean="0">
                          <a:effectLst/>
                          <a:latin typeface="+mj-lt"/>
                        </a:rPr>
                        <a:t> STEM students who participate in </a:t>
                      </a:r>
                      <a:r>
                        <a:rPr kumimoji="0" lang="en-US" sz="1600" u="sng" kern="1200" dirty="0" smtClean="0">
                          <a:effectLst/>
                          <a:latin typeface="+mj-lt"/>
                        </a:rPr>
                        <a:t>at least 2</a:t>
                      </a:r>
                      <a:r>
                        <a:rPr kumimoji="0" lang="en-US" sz="1600" kern="1200" dirty="0" smtClean="0">
                          <a:effectLst/>
                          <a:latin typeface="+mj-lt"/>
                        </a:rPr>
                        <a:t> school-sponsored STEM events (</a:t>
                      </a:r>
                      <a:r>
                        <a:rPr kumimoji="0" lang="en-US" sz="1600" u="sng" kern="1200" dirty="0" smtClean="0">
                          <a:effectLst/>
                          <a:latin typeface="+mj-lt"/>
                        </a:rPr>
                        <a:t>D</a:t>
                      </a:r>
                      <a:r>
                        <a:rPr kumimoji="0" lang="en-US" sz="1600" kern="1200" dirty="0" smtClean="0">
                          <a:effectLst/>
                          <a:latin typeface="+mj-lt"/>
                        </a:rPr>
                        <a:t>; </a:t>
                      </a:r>
                      <a:r>
                        <a:rPr kumimoji="0"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PM 4.4</a:t>
                      </a:r>
                      <a:r>
                        <a:rPr kumimoji="0" lang="en-US" sz="1600" kern="1200" dirty="0" smtClean="0">
                          <a:effectLst/>
                          <a:latin typeface="+mj-lt"/>
                        </a:rPr>
                        <a:t>).  Measure: School administrative records and permission slips.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733 of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1466 (50%)</a:t>
                      </a: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STEM elementary school students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8745" marR="118745" marT="0" marB="0" anchor="ctr"/>
                </a:tc>
              </a:tr>
              <a:tr h="690385">
                <a:tc>
                  <a:txBody>
                    <a:bodyPr/>
                    <a:lstStyle/>
                    <a:p>
                      <a:pPr marL="231775" marR="0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effectLst/>
                          <a:latin typeface="+mj-lt"/>
                        </a:rPr>
                        <a:t>B. % of NASA summer</a:t>
                      </a:r>
                      <a:r>
                        <a:rPr kumimoji="0" lang="en-US" sz="1600" kern="1200" baseline="0" dirty="0" smtClean="0">
                          <a:effectLst/>
                          <a:latin typeface="+mj-lt"/>
                        </a:rPr>
                        <a:t> c</a:t>
                      </a:r>
                      <a:r>
                        <a:rPr kumimoji="0" lang="en-US" sz="1600" kern="1200" dirty="0" smtClean="0">
                          <a:effectLst/>
                          <a:latin typeface="+mj-lt"/>
                        </a:rPr>
                        <a:t>amp</a:t>
                      </a:r>
                      <a:r>
                        <a:rPr kumimoji="0" lang="en-US" sz="1600" kern="1200" baseline="0" dirty="0" smtClean="0">
                          <a:effectLst/>
                          <a:latin typeface="+mj-lt"/>
                        </a:rPr>
                        <a:t> slots</a:t>
                      </a:r>
                      <a:r>
                        <a:rPr kumimoji="0" lang="en-US" sz="1600" kern="1200" dirty="0" smtClean="0">
                          <a:effectLst/>
                          <a:latin typeface="+mj-lt"/>
                        </a:rPr>
                        <a:t> filled (R). Measure: NASA Camp daily attendance</a:t>
                      </a:r>
                      <a:r>
                        <a:rPr kumimoji="0" lang="en-US" sz="1600" kern="1200" baseline="0" dirty="0" smtClean="0">
                          <a:effectLst/>
                          <a:latin typeface="+mj-lt"/>
                        </a:rPr>
                        <a:t> records</a:t>
                      </a:r>
                      <a:r>
                        <a:rPr kumimoji="0" lang="en-US" sz="1600" kern="1200" dirty="0" smtClean="0">
                          <a:effectLst/>
                          <a:latin typeface="+mj-lt"/>
                        </a:rPr>
                        <a:t>.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775" marR="0" indent="-2317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</a:rPr>
                        <a:t>240 of 300 (85%)</a:t>
                      </a:r>
                    </a:p>
                    <a:p>
                      <a:pPr marL="231775" marR="0" indent="-2317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</a:rPr>
                        <a:t>NASA camp slots</a:t>
                      </a:r>
                    </a:p>
                  </a:txBody>
                  <a:tcPr anchor="ctr"/>
                </a:tc>
              </a:tr>
              <a:tr h="947587">
                <a:tc>
                  <a:txBody>
                    <a:bodyPr/>
                    <a:lstStyle/>
                    <a:p>
                      <a:pPr marL="231775" marR="0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</a:rPr>
                        <a:t>C. </a:t>
                      </a:r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of STEM events achieving</a:t>
                      </a:r>
                      <a:r>
                        <a:rPr kumimoji="0"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 average </a:t>
                      </a:r>
                      <a:r>
                        <a:rPr kumimoji="0" lang="en-US" sz="160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effectiveness </a:t>
                      </a:r>
                      <a:r>
                        <a:rPr kumimoji="0" lang="en-US" sz="16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rating</a:t>
                      </a:r>
                      <a:r>
                        <a:rPr kumimoji="0" lang="en-US" sz="160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3.0</a:t>
                      </a:r>
                      <a:r>
                        <a:rPr kumimoji="0"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Measure: STEM</a:t>
                      </a:r>
                      <a:r>
                        <a:rPr kumimoji="0"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Event Teacher </a:t>
                      </a:r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Survey</a:t>
                      </a:r>
                      <a:r>
                        <a:rPr kumimoji="0"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quality subscale</a:t>
                      </a:r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n-US" sz="1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60% of STEM Events</a:t>
                      </a:r>
                    </a:p>
                    <a:p>
                      <a:pPr marL="231775" marR="0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906977">
                <a:tc>
                  <a:txBody>
                    <a:bodyPr/>
                    <a:lstStyle/>
                    <a:p>
                      <a:pPr marL="231775" marR="0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</a:rPr>
                        <a:t>D. </a:t>
                      </a:r>
                      <a:r>
                        <a:rPr lang="en-US" sz="1600" baseline="0" dirty="0" smtClean="0">
                          <a:latin typeface="+mj-lt"/>
                        </a:rPr>
                        <a:t>% of STEM students rating experiences as “good” or “excellent” (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Rs</a:t>
                      </a:r>
                      <a:r>
                        <a:rPr lang="en-US" sz="1600" baseline="0" dirty="0" smtClean="0">
                          <a:latin typeface="+mj-lt"/>
                        </a:rPr>
                        <a:t>). </a:t>
                      </a:r>
                      <a:r>
                        <a:rPr kumimoji="0" lang="en-US" sz="1600" kern="1200" dirty="0" smtClean="0">
                          <a:effectLst/>
                          <a:latin typeface="+mj-lt"/>
                        </a:rPr>
                        <a:t>Measure: INSPIRE Year-End Student Survey.</a:t>
                      </a:r>
                      <a:endParaRPr lang="en-US" sz="1600" b="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1563 of 2085 (75%)</a:t>
                      </a: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Targeted STEM students</a:t>
                      </a:r>
                    </a:p>
                    <a:p>
                      <a:pPr marL="231775" marR="0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93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Design: </a:t>
            </a:r>
            <a:br>
              <a:rPr lang="en-US" dirty="0" smtClean="0"/>
            </a:br>
            <a:r>
              <a:rPr lang="en-US" sz="3600" dirty="0" smtClean="0"/>
              <a:t>Tips and Takehomes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534400" cy="4625609"/>
          </a:xfrm>
        </p:spPr>
        <p:txBody>
          <a:bodyPr/>
          <a:lstStyle/>
          <a:p>
            <a:r>
              <a:rPr lang="en-US" dirty="0" smtClean="0"/>
              <a:t>Begin with a logic model to identify key components.</a:t>
            </a:r>
          </a:p>
          <a:p>
            <a:r>
              <a:rPr lang="en-US" dirty="0" smtClean="0"/>
              <a:t>Engage stakeholders in an iterative process to determine the appropriate criteria and thresholds.</a:t>
            </a:r>
            <a:endParaRPr lang="en-US" dirty="0"/>
          </a:p>
          <a:p>
            <a:r>
              <a:rPr lang="en-US" dirty="0" smtClean="0"/>
              <a:t>Collaboration and communication can help to ease/calm stakeholders’ anxiety and increase commitment to data collection.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78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5448"/>
            <a:ext cx="8915400" cy="125272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Monitoring: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700" dirty="0" smtClean="0"/>
              <a:t>IMPACT – An US DOE </a:t>
            </a:r>
            <a:r>
              <a:rPr lang="en-US" sz="2700" i="1" dirty="0" smtClean="0"/>
              <a:t>Race to the Top District (RTT-D) </a:t>
            </a:r>
            <a:r>
              <a:rPr lang="en-US" sz="2700" dirty="0" smtClean="0"/>
              <a:t>Grant</a:t>
            </a:r>
            <a:endParaRPr lang="en-US" sz="27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936415"/>
              </p:ext>
            </p:extLst>
          </p:nvPr>
        </p:nvGraphicFramePr>
        <p:xfrm>
          <a:off x="0" y="1524000"/>
          <a:ext cx="9144000" cy="5333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652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0AD00">
                    <a:satMod val="150000"/>
                  </a:srgbClr>
                </a:solidFill>
              </a:rPr>
              <a:t>Monitoring: </a:t>
            </a:r>
            <a:r>
              <a:rPr lang="en-US" sz="4400" dirty="0" smtClean="0">
                <a:solidFill>
                  <a:srgbClr val="F0AD00">
                    <a:satMod val="150000"/>
                  </a:srgbClr>
                </a:solidFill>
              </a:rPr>
              <a:t/>
            </a:r>
            <a:br>
              <a:rPr lang="en-US" sz="4400" dirty="0" smtClean="0">
                <a:solidFill>
                  <a:srgbClr val="F0AD00">
                    <a:satMod val="150000"/>
                  </a:srgbClr>
                </a:solidFill>
              </a:rPr>
            </a:br>
            <a:r>
              <a:rPr lang="en-US" sz="3600" dirty="0" smtClean="0">
                <a:solidFill>
                  <a:srgbClr val="F0AD00">
                    <a:satMod val="150000"/>
                  </a:srgbClr>
                </a:solidFill>
              </a:rPr>
              <a:t>Oversee</a:t>
            </a:r>
            <a:r>
              <a:rPr lang="en-US" sz="3600" dirty="0" smtClean="0"/>
              <a:t> Data for Fidelity Index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715000" cy="4625609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Is the necessary data available?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How is the data being collected?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Are the targets set being met?</a:t>
            </a:r>
            <a:endParaRPr lang="en-US" sz="2800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912" y="4307114"/>
            <a:ext cx="2418175" cy="23928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828800"/>
            <a:ext cx="2438400" cy="21410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865388"/>
            <a:ext cx="253365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58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5448"/>
            <a:ext cx="8915400" cy="125272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Adaptation: </a:t>
            </a:r>
            <a:br>
              <a:rPr lang="en-US" sz="4000" dirty="0" smtClean="0"/>
            </a:br>
            <a:r>
              <a:rPr lang="en-US" sz="3200" dirty="0" smtClean="0"/>
              <a:t>Initial Fidelity Index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472549"/>
              </p:ext>
            </p:extLst>
          </p:nvPr>
        </p:nvGraphicFramePr>
        <p:xfrm>
          <a:off x="0" y="1524001"/>
          <a:ext cx="9144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13405828"/>
              </p:ext>
            </p:extLst>
          </p:nvPr>
        </p:nvGraphicFramePr>
        <p:xfrm>
          <a:off x="228600" y="2071914"/>
          <a:ext cx="8686800" cy="474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27979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TEG has evaluated over 150 education-based programs over the last 20 years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Most are </a:t>
            </a:r>
            <a:r>
              <a:rPr lang="en-US" u="sng" dirty="0" smtClean="0"/>
              <a:t>multi-year, multi-component </a:t>
            </a:r>
            <a:r>
              <a:rPr lang="en-US" dirty="0" smtClean="0"/>
              <a:t>programs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Most have some type of fidelity assessment, but little guidance exists </a:t>
            </a:r>
          </a:p>
          <a:p>
            <a:pPr lvl="1"/>
            <a:r>
              <a:rPr lang="en-US" dirty="0" smtClean="0"/>
              <a:t>Ex., </a:t>
            </a:r>
            <a:r>
              <a:rPr lang="en-US" i="1" dirty="0" smtClean="0"/>
              <a:t>What Works Clearinghouse </a:t>
            </a:r>
            <a:r>
              <a:rPr lang="en-US" dirty="0" smtClean="0"/>
              <a:t>is explicit on impact evaluation, silent on implementation evaluation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5448"/>
            <a:ext cx="8915400" cy="1252728"/>
          </a:xfrm>
        </p:spPr>
        <p:txBody>
          <a:bodyPr>
            <a:noAutofit/>
          </a:bodyPr>
          <a:lstStyle/>
          <a:p>
            <a:r>
              <a:rPr lang="en-US" sz="4000" dirty="0"/>
              <a:t>Adaptation: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smtClean="0"/>
              <a:t>Adapt FI to Align with Current Program Focus: End of Year 1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939513"/>
              </p:ext>
            </p:extLst>
          </p:nvPr>
        </p:nvGraphicFramePr>
        <p:xfrm>
          <a:off x="0" y="1524001"/>
          <a:ext cx="9144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0003012"/>
              </p:ext>
            </p:extLst>
          </p:nvPr>
        </p:nvGraphicFramePr>
        <p:xfrm>
          <a:off x="228600" y="1676400"/>
          <a:ext cx="8686800" cy="474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1298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5448"/>
            <a:ext cx="8839200" cy="1252728"/>
          </a:xfrm>
        </p:spPr>
        <p:txBody>
          <a:bodyPr>
            <a:noAutofit/>
          </a:bodyPr>
          <a:lstStyle/>
          <a:p>
            <a:r>
              <a:rPr lang="en-US" sz="4000" dirty="0" smtClean="0"/>
              <a:t>Adaptation:</a:t>
            </a:r>
            <a:br>
              <a:rPr lang="en-US" sz="4000" dirty="0" smtClean="0"/>
            </a:br>
            <a:r>
              <a:rPr lang="en-US" sz="2400" dirty="0" smtClean="0"/>
              <a:t>Adapt FI to Align with Current Program Focus: Thinking Ahead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927054"/>
              </p:ext>
            </p:extLst>
          </p:nvPr>
        </p:nvGraphicFramePr>
        <p:xfrm>
          <a:off x="0" y="1524001"/>
          <a:ext cx="9144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5330813"/>
              </p:ext>
            </p:extLst>
          </p:nvPr>
        </p:nvGraphicFramePr>
        <p:xfrm>
          <a:off x="228600" y="1676400"/>
          <a:ext cx="8686800" cy="474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13098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Adaptation: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600" dirty="0" smtClean="0"/>
              <a:t>Revise Targets Annually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480416"/>
              </p:ext>
            </p:extLst>
          </p:nvPr>
        </p:nvGraphicFramePr>
        <p:xfrm>
          <a:off x="152400" y="1524002"/>
          <a:ext cx="8839200" cy="52166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23941"/>
                <a:gridCol w="930442"/>
                <a:gridCol w="930442"/>
                <a:gridCol w="1007978"/>
                <a:gridCol w="775368"/>
                <a:gridCol w="1085515"/>
                <a:gridCol w="1085514"/>
              </a:tblGrid>
              <a:tr h="470400">
                <a:tc gridSpan="7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Summer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Transition Camp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04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Measure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 1: 2013-2014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 2:</a:t>
                      </a:r>
                      <a:r>
                        <a:rPr lang="en-US" sz="2000" baseline="0" dirty="0" smtClean="0"/>
                        <a:t> 2014-2015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04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Target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Actual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Weight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Target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Weight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</a:tr>
              <a:tr h="75987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Dosage: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aseline="0" dirty="0" smtClean="0"/>
                        <a:t>% of participating students attending all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87.1%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.50</a:t>
                      </a:r>
                      <a:endParaRPr lang="en-US" dirty="0"/>
                    </a:p>
                  </a:txBody>
                  <a:tcPr anchor="ctr"/>
                </a:tc>
              </a:tr>
              <a:tr h="75987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Reach: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aseline="0" dirty="0" smtClean="0"/>
                        <a:t>% of targeted students attending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17.9%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.20</a:t>
                      </a:r>
                      <a:endParaRPr lang="en-US" dirty="0"/>
                    </a:p>
                  </a:txBody>
                  <a:tcPr anchor="ctr"/>
                </a:tc>
              </a:tr>
              <a:tr h="108553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Responsiveness: </a:t>
                      </a:r>
                      <a:r>
                        <a:rPr lang="en-US" dirty="0" smtClean="0"/>
                        <a:t>% of students who rated the STC as “useful” to “very useful”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95.7%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.20</a:t>
                      </a:r>
                      <a:endParaRPr lang="en-US" dirty="0"/>
                    </a:p>
                  </a:txBody>
                  <a:tcPr anchor="ctr"/>
                </a:tc>
              </a:tr>
              <a:tr h="75987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Quality: </a:t>
                      </a:r>
                      <a:r>
                        <a:rPr lang="en-US" dirty="0" smtClean="0"/>
                        <a:t>% of best practices implemented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.10</a:t>
                      </a:r>
                      <a:endParaRPr lang="en-US" dirty="0"/>
                    </a:p>
                  </a:txBody>
                  <a:tcPr anchor="ctr"/>
                </a:tc>
              </a:tr>
              <a:tr h="440247">
                <a:tc gridSpan="4">
                  <a:txBody>
                    <a:bodyPr/>
                    <a:lstStyle/>
                    <a:p>
                      <a:r>
                        <a:rPr lang="en-US" b="1" dirty="0" smtClean="0"/>
                        <a:t>INDIVIDUAL ACTIVITY FIDELITY: </a:t>
                      </a:r>
                      <a:endParaRPr lang="en-US" b="1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1.34</a:t>
                      </a:r>
                      <a:endParaRPr lang="en-US" b="1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Fidelity in Place</a:t>
                      </a:r>
                      <a:endParaRPr lang="en-US" b="1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61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Monitoring and Adaptation: </a:t>
            </a:r>
            <a:br>
              <a:rPr lang="en-US" dirty="0" smtClean="0"/>
            </a:br>
            <a:r>
              <a:rPr lang="en-US" sz="3600" dirty="0" smtClean="0"/>
              <a:t>Tips and Takehomes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Monitor the data for the fidelity index</a:t>
            </a:r>
          </a:p>
          <a:p>
            <a:endParaRPr lang="en-US" sz="2800" dirty="0" smtClean="0"/>
          </a:p>
          <a:p>
            <a:r>
              <a:rPr lang="en-US" sz="2800" dirty="0" smtClean="0"/>
              <a:t>Establish the format for all data collection tools</a:t>
            </a:r>
          </a:p>
          <a:p>
            <a:endParaRPr lang="en-US" sz="2800" dirty="0" smtClean="0"/>
          </a:p>
          <a:p>
            <a:r>
              <a:rPr lang="en-US" sz="2800" dirty="0" smtClean="0"/>
              <a:t>Developing a fidelity index is an iterative process</a:t>
            </a:r>
          </a:p>
          <a:p>
            <a:endParaRPr lang="en-US" sz="2800" dirty="0" smtClean="0"/>
          </a:p>
          <a:p>
            <a:r>
              <a:rPr lang="en-US" sz="2800" dirty="0" smtClean="0"/>
              <a:t>Adapt fidelity index to align with current program goals and performance levels</a:t>
            </a:r>
          </a:p>
          <a:p>
            <a:endParaRPr lang="en-US" sz="2800" dirty="0" smtClean="0"/>
          </a:p>
          <a:p>
            <a:r>
              <a:rPr lang="en-US" sz="2800" dirty="0" smtClean="0"/>
              <a:t>Reconfirm that fidelity index will address longitudinal interests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8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Reporting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What are some ways of reporting fidelity?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Roll-up across key components to get </a:t>
            </a:r>
            <a:r>
              <a:rPr lang="en-US" u="sng" dirty="0"/>
              <a:t>a final </a:t>
            </a:r>
            <a:r>
              <a:rPr lang="en-US" u="sng" dirty="0" smtClean="0"/>
              <a:t>program -wide score</a:t>
            </a:r>
          </a:p>
          <a:p>
            <a:endParaRPr lang="en-US" dirty="0"/>
          </a:p>
          <a:p>
            <a:r>
              <a:rPr lang="en-US" dirty="0" smtClean="0"/>
              <a:t>Report implementation of each key </a:t>
            </a:r>
            <a:r>
              <a:rPr lang="en-US" u="sng" dirty="0" smtClean="0"/>
              <a:t>component separately (# adequately implemented)</a:t>
            </a: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73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Reporting:  </a:t>
            </a:r>
            <a:br>
              <a:rPr lang="en-US" sz="4000" dirty="0" smtClean="0"/>
            </a:br>
            <a:r>
              <a:rPr lang="en-US" sz="3200" dirty="0" smtClean="0"/>
              <a:t>Program Wide Fidelity Score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752600"/>
            <a:ext cx="8229600" cy="4800600"/>
          </a:xfrm>
          <a:prstGeom prst="rect">
            <a:avLst/>
          </a:prstGeom>
          <a:gradFill>
            <a:gsLst>
              <a:gs pos="0">
                <a:schemeClr val="bg2"/>
              </a:gs>
              <a:gs pos="98000">
                <a:srgbClr val="85C2FF">
                  <a:alpha val="0"/>
                </a:srgbClr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885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rgbClr val="F0AD00">
                    <a:satMod val="150000"/>
                  </a:srgbClr>
                </a:solidFill>
              </a:rPr>
              <a:t>Reporting: </a:t>
            </a:r>
            <a:r>
              <a:rPr lang="en-US" sz="4000" dirty="0" smtClean="0">
                <a:solidFill>
                  <a:srgbClr val="F0AD00">
                    <a:satMod val="150000"/>
                  </a:srgbClr>
                </a:solidFill>
              </a:rPr>
              <a:t/>
            </a:r>
            <a:br>
              <a:rPr lang="en-US" sz="4000" dirty="0" smtClean="0">
                <a:solidFill>
                  <a:srgbClr val="F0AD00">
                    <a:satMod val="150000"/>
                  </a:srgbClr>
                </a:solidFill>
              </a:rPr>
            </a:br>
            <a:r>
              <a:rPr lang="en-US" sz="3200" dirty="0" smtClean="0"/>
              <a:t>Program Wide Fidelity </a:t>
            </a:r>
            <a:r>
              <a:rPr lang="en-US" sz="3200" dirty="0"/>
              <a:t>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82296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094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0976"/>
          </a:xfrm>
        </p:spPr>
        <p:txBody>
          <a:bodyPr>
            <a:noAutofit/>
          </a:bodyPr>
          <a:lstStyle/>
          <a:p>
            <a:r>
              <a:rPr lang="en-US" sz="4000" dirty="0" smtClean="0"/>
              <a:t>Reporting: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Program Wide  Fidelity Score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002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411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57200" y="2133600"/>
            <a:ext cx="8382000" cy="3733800"/>
          </a:xfrm>
          <a:prstGeom prst="rect">
            <a:avLst/>
          </a:prstGeom>
          <a:noFill/>
        </p:spPr>
        <p:txBody>
          <a:bodyPr vert="horz" wrap="square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Arial" pitchFamily="34" charset="0"/>
              <a:buChar char="•"/>
            </a:pPr>
            <a:r>
              <a:rPr lang="en-US" sz="2000" dirty="0" smtClean="0"/>
              <a:t>  A program component  score is the ratio between what was expected  (the target) and what actually occurred</a:t>
            </a:r>
          </a:p>
          <a:p>
            <a:pPr>
              <a:buFont typeface="Wingdings 2"/>
              <a:buNone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 score of 1.0 = perfect fidelity between what was expected and what was observed. 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 rubric qualifies the range of fidelity scores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Weighting the scores and summing  across all activities yields an overall weighted score for the entire project, aka the </a:t>
            </a:r>
            <a:r>
              <a:rPr lang="en-US" sz="2000" b="1" i="1" dirty="0" smtClean="0"/>
              <a:t>Fidelity Index  </a:t>
            </a:r>
          </a:p>
          <a:p>
            <a:pPr marL="118872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Reporting: 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Program Wide  Fidelity Score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0690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rgbClr val="F0AD00">
                    <a:satMod val="150000"/>
                  </a:srgbClr>
                </a:solidFill>
              </a:rPr>
              <a:t>Reporting:  </a:t>
            </a:r>
            <a:r>
              <a:rPr lang="en-US" sz="3200" dirty="0">
                <a:solidFill>
                  <a:srgbClr val="F0AD00">
                    <a:satMod val="150000"/>
                  </a:srgbClr>
                </a:solidFill>
              </a:rPr>
              <a:t/>
            </a:r>
            <a:br>
              <a:rPr lang="en-US" sz="3200" dirty="0">
                <a:solidFill>
                  <a:srgbClr val="F0AD00">
                    <a:satMod val="150000"/>
                  </a:srgbClr>
                </a:solidFill>
              </a:rPr>
            </a:br>
            <a:r>
              <a:rPr lang="en-US" sz="3200" dirty="0">
                <a:solidFill>
                  <a:srgbClr val="F0AD00">
                    <a:satMod val="150000"/>
                  </a:srgbClr>
                </a:solidFill>
              </a:rPr>
              <a:t>Program Wide  Fidelity Score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229517"/>
              </p:ext>
            </p:extLst>
          </p:nvPr>
        </p:nvGraphicFramePr>
        <p:xfrm>
          <a:off x="609600" y="1752600"/>
          <a:ext cx="8077200" cy="4506767"/>
        </p:xfrm>
        <a:graphic>
          <a:graphicData uri="http://schemas.openxmlformats.org/drawingml/2006/table">
            <a:tbl>
              <a:tblPr firstRow="1" firstCol="1" bandRow="1"/>
              <a:tblGrid>
                <a:gridCol w="1593354"/>
                <a:gridCol w="2445246"/>
                <a:gridCol w="4038600"/>
              </a:tblGrid>
              <a:tr h="324313"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2000" b="1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Arial"/>
                          <a:cs typeface="Times New Roman"/>
                        </a:rPr>
                        <a:t>Fidelity Scores </a:t>
                      </a:r>
                      <a:r>
                        <a:rPr lang="en-US" sz="2000" b="1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Arial"/>
                          <a:cs typeface="Times New Roman"/>
                        </a:rPr>
                        <a:t> - 3 Level </a:t>
                      </a:r>
                      <a:r>
                        <a:rPr lang="en-US" sz="2000" b="1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Arial"/>
                          <a:cs typeface="Times New Roman"/>
                        </a:rPr>
                        <a:t>of Implementation</a:t>
                      </a:r>
                      <a:endParaRPr lang="en-US" sz="20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5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b="1" dirty="0">
                          <a:effectLst/>
                          <a:latin typeface="Calibri"/>
                          <a:ea typeface="Arial"/>
                          <a:cs typeface="Times New Roman"/>
                        </a:rPr>
                        <a:t>Fidelity Score</a:t>
                      </a:r>
                      <a:endParaRPr lang="en-US" sz="16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b="1" dirty="0">
                          <a:effectLst/>
                          <a:latin typeface="Calibri"/>
                          <a:ea typeface="Arial"/>
                          <a:cs typeface="Times New Roman"/>
                        </a:rPr>
                        <a:t>Level of Implementation</a:t>
                      </a:r>
                      <a:endParaRPr lang="en-US" sz="16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b="1">
                          <a:effectLst/>
                          <a:latin typeface="Calibri"/>
                          <a:ea typeface="Arial"/>
                          <a:cs typeface="Times New Roman"/>
                        </a:rPr>
                        <a:t>Descriptor</a:t>
                      </a:r>
                      <a:endParaRPr lang="en-US" sz="160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0175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b="1">
                          <a:effectLst/>
                          <a:latin typeface="Calibri"/>
                          <a:ea typeface="Arial"/>
                          <a:cs typeface="Times New Roman"/>
                        </a:rPr>
                        <a:t>.80&lt;</a:t>
                      </a:r>
                      <a:endParaRPr lang="en-US" sz="160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dirty="0">
                          <a:effectLst/>
                          <a:latin typeface="Calibri"/>
                          <a:ea typeface="Arial"/>
                          <a:cs typeface="Times New Roman"/>
                        </a:rPr>
                        <a:t>Below expectations</a:t>
                      </a:r>
                      <a:endParaRPr lang="en-US" sz="16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dirty="0">
                          <a:effectLst/>
                          <a:latin typeface="Calibri"/>
                          <a:ea typeface="Arial"/>
                          <a:cs typeface="Times New Roman"/>
                        </a:rPr>
                        <a:t>Actual implementation fell </a:t>
                      </a:r>
                      <a:r>
                        <a:rPr lang="en-US" sz="1600" u="sng" dirty="0">
                          <a:effectLst/>
                          <a:latin typeface="Calibri"/>
                          <a:ea typeface="Arial"/>
                          <a:cs typeface="Times New Roman"/>
                        </a:rPr>
                        <a:t>well below</a:t>
                      </a:r>
                      <a:r>
                        <a:rPr lang="en-US" sz="1600" dirty="0">
                          <a:effectLst/>
                          <a:latin typeface="Calibri"/>
                          <a:ea typeface="Arial"/>
                          <a:cs typeface="Times New Roman"/>
                        </a:rPr>
                        <a:t> the expected level.   Implementation of this core component </a:t>
                      </a:r>
                      <a:r>
                        <a:rPr lang="en-US" sz="1600" i="1" dirty="0">
                          <a:effectLst/>
                          <a:latin typeface="Calibri"/>
                          <a:ea typeface="Arial"/>
                          <a:cs typeface="Times New Roman"/>
                        </a:rPr>
                        <a:t>needs to be improved upon.</a:t>
                      </a:r>
                      <a:endParaRPr lang="en-US" sz="16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3258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b="1">
                          <a:effectLst/>
                          <a:latin typeface="Calibri"/>
                          <a:ea typeface="Arial"/>
                          <a:cs typeface="Times New Roman"/>
                        </a:rPr>
                        <a:t>Between .81-1.20</a:t>
                      </a:r>
                      <a:endParaRPr lang="en-US" sz="160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dirty="0">
                          <a:effectLst/>
                          <a:latin typeface="Calibri"/>
                          <a:ea typeface="Arial"/>
                          <a:cs typeface="Times New Roman"/>
                        </a:rPr>
                        <a:t>Meets expectations</a:t>
                      </a:r>
                      <a:endParaRPr lang="en-US" sz="16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dirty="0">
                          <a:effectLst/>
                          <a:latin typeface="Calibri"/>
                          <a:ea typeface="Arial"/>
                          <a:cs typeface="Times New Roman"/>
                        </a:rPr>
                        <a:t>There is </a:t>
                      </a:r>
                      <a:r>
                        <a:rPr lang="en-US" sz="1600" u="sng" dirty="0">
                          <a:effectLst/>
                          <a:latin typeface="Calibri"/>
                          <a:ea typeface="Arial"/>
                          <a:cs typeface="Times New Roman"/>
                        </a:rPr>
                        <a:t>congruence between the actual level and expected level </a:t>
                      </a:r>
                      <a:r>
                        <a:rPr lang="en-US" sz="1600" dirty="0">
                          <a:effectLst/>
                          <a:latin typeface="Calibri"/>
                          <a:ea typeface="Arial"/>
                          <a:cs typeface="Times New Roman"/>
                        </a:rPr>
                        <a:t>of implementation.  The implementation of this core component is </a:t>
                      </a:r>
                      <a:r>
                        <a:rPr lang="en-US" sz="1600" i="1" dirty="0">
                          <a:effectLst/>
                          <a:latin typeface="Calibri"/>
                          <a:ea typeface="Arial"/>
                          <a:cs typeface="Times New Roman"/>
                        </a:rPr>
                        <a:t>satisfactory</a:t>
                      </a:r>
                      <a:r>
                        <a:rPr lang="en-US" sz="1600" dirty="0">
                          <a:effectLst/>
                          <a:latin typeface="Calibri"/>
                          <a:ea typeface="Arial"/>
                          <a:cs typeface="Times New Roman"/>
                        </a:rPr>
                        <a:t>.</a:t>
                      </a:r>
                      <a:endParaRPr lang="en-US" sz="16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0830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b="1">
                          <a:effectLst/>
                          <a:latin typeface="Calibri"/>
                          <a:ea typeface="Arial"/>
                          <a:cs typeface="Times New Roman"/>
                        </a:rPr>
                        <a:t>1.21 &gt;</a:t>
                      </a:r>
                      <a:endParaRPr lang="en-US" sz="160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Arial"/>
                          <a:cs typeface="Times New Roman"/>
                        </a:rPr>
                        <a:t>Exceeds expectations</a:t>
                      </a:r>
                      <a:endParaRPr lang="en-US" sz="160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dirty="0">
                          <a:effectLst/>
                          <a:latin typeface="Calibri"/>
                          <a:ea typeface="Arial"/>
                          <a:cs typeface="Times New Roman"/>
                        </a:rPr>
                        <a:t>The actual level of implementation </a:t>
                      </a:r>
                      <a:r>
                        <a:rPr lang="en-US" sz="1600" u="sng" dirty="0">
                          <a:effectLst/>
                          <a:latin typeface="Calibri"/>
                          <a:ea typeface="Arial"/>
                          <a:cs typeface="Times New Roman"/>
                        </a:rPr>
                        <a:t>far exceeds</a:t>
                      </a:r>
                      <a:r>
                        <a:rPr lang="en-US" sz="1600" dirty="0">
                          <a:effectLst/>
                          <a:latin typeface="Calibri"/>
                          <a:ea typeface="Arial"/>
                          <a:cs typeface="Times New Roman"/>
                        </a:rPr>
                        <a:t> the expected level of implementation. The implementation of this core component is </a:t>
                      </a:r>
                      <a:r>
                        <a:rPr lang="en-US" sz="1600" i="1" dirty="0">
                          <a:effectLst/>
                          <a:latin typeface="Calibri"/>
                          <a:ea typeface="Arial"/>
                          <a:cs typeface="Times New Roman"/>
                        </a:rPr>
                        <a:t>outstanding</a:t>
                      </a:r>
                      <a:r>
                        <a:rPr lang="en-US" sz="1600" dirty="0">
                          <a:effectLst/>
                          <a:latin typeface="Calibri"/>
                          <a:ea typeface="Arial"/>
                          <a:cs typeface="Times New Roman"/>
                        </a:rPr>
                        <a:t>.</a:t>
                      </a:r>
                      <a:endParaRPr lang="en-US" sz="16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87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2954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Review: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3200" b="1" dirty="0" smtClean="0"/>
              <a:t>What is a Fidelity Index? </a:t>
            </a:r>
            <a:br>
              <a:rPr lang="en-US" sz="3200" b="1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70000" lnSpcReduction="20000"/>
          </a:bodyPr>
          <a:lstStyle/>
          <a:p>
            <a:pPr marL="118872" indent="0">
              <a:buNone/>
            </a:pPr>
            <a:r>
              <a:rPr lang="en-US" b="1" dirty="0" smtClean="0"/>
              <a:t>Fidelity Index:</a:t>
            </a:r>
          </a:p>
          <a:p>
            <a:pPr marL="118872" indent="0">
              <a:buNone/>
            </a:pPr>
            <a:endParaRPr lang="en-US" b="1" dirty="0"/>
          </a:p>
          <a:p>
            <a:pPr marL="118872" indent="0">
              <a:buNone/>
            </a:pPr>
            <a:r>
              <a:rPr lang="en-US" b="1" dirty="0" smtClean="0"/>
              <a:t>“A quantitative assessment of the extent to which a multi-component intervention has been implemented </a:t>
            </a:r>
            <a:r>
              <a:rPr lang="en-US" b="1" dirty="0"/>
              <a:t>as </a:t>
            </a:r>
            <a:r>
              <a:rPr lang="en-US" b="1" dirty="0" smtClean="0"/>
              <a:t>intended across the program.”</a:t>
            </a:r>
          </a:p>
          <a:p>
            <a:pPr marL="118872" indent="0">
              <a:buNone/>
            </a:pPr>
            <a:endParaRPr lang="en-US" b="1" dirty="0"/>
          </a:p>
          <a:p>
            <a:r>
              <a:rPr lang="en-US" b="1" dirty="0" smtClean="0"/>
              <a:t>Computing a Fidelity Index requires us to “roll-up” scores:</a:t>
            </a:r>
          </a:p>
          <a:p>
            <a:pPr marL="118872" indent="0">
              <a:buNone/>
            </a:pPr>
            <a:endParaRPr lang="en-US" b="1" dirty="0" smtClean="0"/>
          </a:p>
          <a:p>
            <a:pPr marL="118872" indent="0">
              <a:buNone/>
            </a:pPr>
            <a:r>
              <a:rPr lang="en-US" b="1" dirty="0" smtClean="0"/>
              <a:t>	Program-Level</a:t>
            </a:r>
          </a:p>
          <a:p>
            <a:pPr marL="118872" indent="0">
              <a:buNone/>
            </a:pPr>
            <a:endParaRPr lang="en-US" b="1" dirty="0" smtClean="0"/>
          </a:p>
          <a:p>
            <a:pPr marL="118872" indent="0">
              <a:buNone/>
            </a:pPr>
            <a:r>
              <a:rPr lang="en-US" b="1" dirty="0" smtClean="0"/>
              <a:t>	Component-Level</a:t>
            </a:r>
          </a:p>
          <a:p>
            <a:pPr marL="118872" indent="0">
              <a:buNone/>
            </a:pPr>
            <a:endParaRPr lang="en-US" b="1" dirty="0" smtClean="0"/>
          </a:p>
          <a:p>
            <a:pPr marL="118872" indent="0">
              <a:buNone/>
            </a:pPr>
            <a:r>
              <a:rPr lang="en-US" b="1" dirty="0" smtClean="0"/>
              <a:t>	Individual-Level</a:t>
            </a:r>
          </a:p>
          <a:p>
            <a:pPr marL="118872" indent="0">
              <a:buNone/>
            </a:pPr>
            <a:endParaRPr lang="en-US" b="1" dirty="0" smtClean="0"/>
          </a:p>
          <a:p>
            <a:pPr marL="118872" indent="0">
              <a:buNone/>
            </a:pPr>
            <a:r>
              <a:rPr lang="en-US" b="1" dirty="0" smtClean="0"/>
              <a:t>(see handout)</a:t>
            </a:r>
            <a:endParaRPr lang="en-US" b="1" dirty="0"/>
          </a:p>
          <a:p>
            <a:pPr marL="118872" indent="0">
              <a:buNone/>
            </a:pPr>
            <a:endParaRPr lang="en-US" b="1" dirty="0" smtClean="0"/>
          </a:p>
          <a:p>
            <a:pPr marL="118872" indent="0">
              <a:buNone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16200000">
            <a:off x="2138188" y="4643613"/>
            <a:ext cx="295627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6200000">
            <a:off x="2138188" y="4119385"/>
            <a:ext cx="295627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8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261583"/>
              </p:ext>
            </p:extLst>
          </p:nvPr>
        </p:nvGraphicFramePr>
        <p:xfrm>
          <a:off x="457200" y="1981200"/>
          <a:ext cx="8231093" cy="447475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506272"/>
                <a:gridCol w="768645"/>
                <a:gridCol w="829544"/>
                <a:gridCol w="982614"/>
                <a:gridCol w="1134039"/>
                <a:gridCol w="92635"/>
                <a:gridCol w="917344"/>
              </a:tblGrid>
              <a:tr h="462180">
                <a:tc gridSpan="7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Arial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b="1" dirty="0">
                          <a:effectLst/>
                          <a:latin typeface="Calibri"/>
                          <a:ea typeface="Arial"/>
                          <a:cs typeface="Arial"/>
                        </a:rPr>
                        <a:t>Summary Table of Weighted Fidelity Scores Across All Services</a:t>
                      </a:r>
                      <a:endParaRPr lang="en-US" sz="11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0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Activity Description/Indicators</a:t>
                      </a:r>
                      <a:endParaRPr lang="en-US" sz="16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Target </a:t>
                      </a:r>
                      <a:endParaRPr lang="en-US" sz="16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Actual</a:t>
                      </a:r>
                      <a:endParaRPr lang="en-US" sz="16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Actual/</a:t>
                      </a:r>
                      <a:endParaRPr lang="en-US" sz="16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Target Ratio</a:t>
                      </a:r>
                      <a:endParaRPr lang="en-US" sz="16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Assigned Weight</a:t>
                      </a:r>
                      <a:endParaRPr lang="en-US" sz="16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Weighted Fidelity </a:t>
                      </a: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Score</a:t>
                      </a:r>
                      <a:endParaRPr lang="en-US" sz="16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7223">
                <a:tc gridSpan="7"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Pre-Service Activities</a:t>
                      </a:r>
                      <a:endParaRPr lang="en-US" sz="16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9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Train mentors 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86</a:t>
                      </a:r>
                      <a:endParaRPr lang="en-US" sz="140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1.07</a:t>
                      </a:r>
                      <a:endParaRPr lang="en-US" sz="140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.10</a:t>
                      </a:r>
                      <a:endParaRPr lang="en-US" sz="140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.107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Train  staff on </a:t>
                      </a:r>
                      <a:r>
                        <a:rPr lang="en-US" sz="14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Student Detail Reports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40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40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1.25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.10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.125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Create instructional plans for workshops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1.25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.10</a:t>
                      </a:r>
                      <a:endParaRPr lang="en-US" sz="140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.125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5907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Pre-service 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activities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.362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6686">
                <a:tc gridSpan="7"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Student Centered Activities</a:t>
                      </a:r>
                      <a:endParaRPr lang="en-US" sz="16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9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Case Management Meetings 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.76</a:t>
                      </a:r>
                      <a:endParaRPr lang="en-US" sz="140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.14</a:t>
                      </a:r>
                      <a:endParaRPr lang="en-US" sz="140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.106</a:t>
                      </a:r>
                      <a:endParaRPr lang="en-US" sz="140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05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mentoring sessions 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40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.95</a:t>
                      </a:r>
                      <a:endParaRPr lang="en-US" sz="140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.14</a:t>
                      </a:r>
                      <a:endParaRPr lang="en-US" sz="140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.133</a:t>
                      </a:r>
                      <a:endParaRPr lang="en-US" sz="140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College Access and Success Workshops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.91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.14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.127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30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Supplemental Student Workshops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.92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1.31</a:t>
                      </a:r>
                      <a:endParaRPr lang="en-US" sz="140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.14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.183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Issue </a:t>
                      </a:r>
                      <a:r>
                        <a:rPr lang="en-US" sz="14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Student Detail Report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1.25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.14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.175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9877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Student Centered 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Services 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.724</a:t>
                      </a:r>
                      <a:endParaRPr lang="en-US" sz="14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2965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Fidelity Index</a:t>
                      </a:r>
                      <a:endParaRPr lang="en-US" sz="11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1.09</a:t>
                      </a:r>
                      <a:endParaRPr lang="en-US" sz="1100" dirty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rgbClr val="F0AD00">
                    <a:satMod val="150000"/>
                  </a:srgbClr>
                </a:solidFill>
              </a:rPr>
              <a:t>Reporting:  </a:t>
            </a:r>
            <a:r>
              <a:rPr lang="en-US" sz="3200" dirty="0">
                <a:solidFill>
                  <a:srgbClr val="F0AD00">
                    <a:satMod val="150000"/>
                  </a:srgbClr>
                </a:solidFill>
              </a:rPr>
              <a:t/>
            </a:r>
            <a:br>
              <a:rPr lang="en-US" sz="3200" dirty="0">
                <a:solidFill>
                  <a:srgbClr val="F0AD00">
                    <a:satMod val="150000"/>
                  </a:srgbClr>
                </a:solidFill>
              </a:rPr>
            </a:br>
            <a:r>
              <a:rPr lang="en-US" sz="3200" dirty="0">
                <a:solidFill>
                  <a:srgbClr val="F0AD00">
                    <a:satMod val="150000"/>
                  </a:srgbClr>
                </a:solidFill>
              </a:rPr>
              <a:t>Program Wide  Fidelity Score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769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71" y="1822952"/>
            <a:ext cx="8151058" cy="4529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rgbClr val="F0AD00">
                    <a:satMod val="150000"/>
                  </a:srgbClr>
                </a:solidFill>
              </a:rPr>
              <a:t>Reporting:  </a:t>
            </a:r>
            <a:r>
              <a:rPr lang="en-US" sz="3200" dirty="0">
                <a:solidFill>
                  <a:srgbClr val="F0AD00">
                    <a:satMod val="150000"/>
                  </a:srgbClr>
                </a:solidFill>
              </a:rPr>
              <a:t/>
            </a:r>
            <a:br>
              <a:rPr lang="en-US" sz="3200" dirty="0">
                <a:solidFill>
                  <a:srgbClr val="F0AD00">
                    <a:satMod val="150000"/>
                  </a:srgbClr>
                </a:solidFill>
              </a:rPr>
            </a:br>
            <a:r>
              <a:rPr lang="en-US" sz="3200" dirty="0">
                <a:solidFill>
                  <a:srgbClr val="F0AD00">
                    <a:satMod val="150000"/>
                  </a:srgbClr>
                </a:solidFill>
              </a:rPr>
              <a:t>Program Wide  Fidelity Score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873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55448"/>
            <a:ext cx="8763000" cy="1252728"/>
          </a:xfrm>
        </p:spPr>
        <p:txBody>
          <a:bodyPr>
            <a:noAutofit/>
          </a:bodyPr>
          <a:lstStyle/>
          <a:p>
            <a:r>
              <a:rPr lang="en-US" sz="4000" dirty="0" smtClean="0"/>
              <a:t>Reporting: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# of Key Components Adequately Implemented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two levels -  adequate and inadequate implementation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Defined </a:t>
            </a:r>
            <a:r>
              <a:rPr lang="en-US" i="1" u="sng" dirty="0" smtClean="0"/>
              <a:t>a priori </a:t>
            </a:r>
            <a:r>
              <a:rPr lang="en-US" dirty="0" smtClean="0"/>
              <a:t>for each key component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/>
              <a:t>If you report by components, you can always roll-up to the program level in the future (assuming performance levels were set </a:t>
            </a:r>
            <a:r>
              <a:rPr lang="en-US" u="sng" dirty="0"/>
              <a:t>a priori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17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281417"/>
              </p:ext>
            </p:extLst>
          </p:nvPr>
        </p:nvGraphicFramePr>
        <p:xfrm>
          <a:off x="381002" y="1524000"/>
          <a:ext cx="8153397" cy="5181600"/>
        </p:xfrm>
        <a:graphic>
          <a:graphicData uri="http://schemas.openxmlformats.org/drawingml/2006/table">
            <a:tbl>
              <a:tblPr firstRow="1"/>
              <a:tblGrid>
                <a:gridCol w="623337"/>
                <a:gridCol w="979534"/>
                <a:gridCol w="979534"/>
                <a:gridCol w="979534"/>
                <a:gridCol w="1695859"/>
                <a:gridCol w="1524000"/>
                <a:gridCol w="685800"/>
                <a:gridCol w="685799"/>
              </a:tblGrid>
              <a:tr h="984656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Cambria"/>
                          <a:ea typeface="Arial"/>
                        </a:rPr>
                        <a:t>Key Component: College Prep Workshops (CPWs)</a:t>
                      </a:r>
                      <a:endParaRPr lang="en-US" sz="900" dirty="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400" b="1" dirty="0">
                          <a:effectLst/>
                          <a:latin typeface="Cambria"/>
                          <a:ea typeface="Cambria"/>
                          <a:cs typeface="Arial"/>
                        </a:rPr>
                        <a:t>Implementation of component = sum of implementation scores for 2 indicators (Range 0-4).</a:t>
                      </a:r>
                      <a:endParaRPr lang="en-US" sz="1400" dirty="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400" b="1" dirty="0">
                          <a:effectLst/>
                          <a:latin typeface="Cambria"/>
                          <a:ea typeface="Cambria"/>
                          <a:cs typeface="Arial"/>
                        </a:rPr>
                        <a:t>0 - Inadequate = score of 0-2</a:t>
                      </a:r>
                      <a:endParaRPr lang="en-US" sz="1400" dirty="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400" b="1" dirty="0">
                          <a:effectLst/>
                          <a:latin typeface="Cambria"/>
                          <a:ea typeface="Cambria"/>
                          <a:cs typeface="Arial"/>
                        </a:rPr>
                        <a:t>1 - Adequate = score of 3 -4</a:t>
                      </a:r>
                      <a:endParaRPr lang="en-US" sz="14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275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000" b="1">
                          <a:effectLst/>
                          <a:latin typeface="Cambria"/>
                          <a:ea typeface="Calibri"/>
                          <a:cs typeface="Arial"/>
                        </a:rPr>
                        <a:t>Indicator</a:t>
                      </a:r>
                      <a:endParaRPr lang="en-US" sz="9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en-US" sz="1000" b="1" dirty="0" smtClean="0">
                        <a:effectLst/>
                        <a:latin typeface="Cambria"/>
                        <a:ea typeface="Arial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Arial"/>
                        </a:rPr>
                        <a:t>Criteria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000" b="1" dirty="0">
                          <a:effectLst/>
                          <a:latin typeface="Cambria"/>
                          <a:ea typeface="Arial"/>
                        </a:rPr>
                        <a:t>Operational Definition</a:t>
                      </a:r>
                      <a:endParaRPr lang="en-US" sz="900" dirty="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000" b="1" dirty="0">
                          <a:effectLst/>
                          <a:latin typeface="Cambria"/>
                          <a:ea typeface="Arial"/>
                        </a:rPr>
                        <a:t>for</a:t>
                      </a:r>
                      <a:endParaRPr lang="en-US" sz="900" dirty="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b="1" dirty="0">
                          <a:effectLst/>
                          <a:latin typeface="Cambria"/>
                          <a:ea typeface="Arial"/>
                        </a:rPr>
                        <a:t>Indicator</a:t>
                      </a:r>
                      <a:endParaRPr lang="en-US" sz="9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000" b="1">
                          <a:effectLst/>
                          <a:latin typeface="Cambria"/>
                          <a:ea typeface="Arial"/>
                        </a:rPr>
                        <a:t>Data Source(s) for Measuring Indicator</a:t>
                      </a:r>
                      <a:endParaRPr lang="en-US" sz="9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b="1">
                          <a:effectLst/>
                          <a:latin typeface="Cambria"/>
                          <a:ea typeface="Arial"/>
                        </a:rPr>
                        <a:t>Raw Scoring and Scoring Criteria for Fidelity</a:t>
                      </a:r>
                      <a:endParaRPr lang="en-US" sz="9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84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b="1" dirty="0">
                          <a:effectLst/>
                          <a:latin typeface="Cambria"/>
                          <a:ea typeface="Arial"/>
                        </a:rPr>
                        <a:t>Implementation Criteria </a:t>
                      </a:r>
                      <a:endParaRPr lang="en-US" sz="9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000" b="1">
                          <a:effectLst/>
                          <a:latin typeface="Cambria"/>
                          <a:ea typeface="Arial"/>
                        </a:rPr>
                        <a:t>Results (B=Broward; H=Highlands)</a:t>
                      </a:r>
                      <a:endParaRPr lang="en-US" sz="9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000" b="1" dirty="0" err="1" smtClean="0">
                          <a:effectLst/>
                          <a:latin typeface="Cambria"/>
                          <a:ea typeface="Arial"/>
                          <a:cs typeface="Arial"/>
                        </a:rPr>
                        <a:t>Impl</a:t>
                      </a:r>
                      <a:r>
                        <a:rPr lang="en-US" sz="1000" b="1" dirty="0" smtClean="0">
                          <a:effectLst/>
                          <a:latin typeface="Cambria"/>
                          <a:ea typeface="Arial"/>
                          <a:cs typeface="Arial"/>
                        </a:rPr>
                        <a:t>. </a:t>
                      </a:r>
                      <a:r>
                        <a:rPr lang="en-US" sz="1000" b="1" dirty="0">
                          <a:effectLst/>
                          <a:latin typeface="Cambria"/>
                          <a:ea typeface="Arial"/>
                          <a:cs typeface="Arial"/>
                        </a:rPr>
                        <a:t>Score</a:t>
                      </a:r>
                      <a:endParaRPr lang="en-US" sz="9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b="1">
                          <a:effectLst/>
                          <a:latin typeface="Cambria"/>
                          <a:ea typeface="Arial"/>
                        </a:rPr>
                        <a:t>Fidelity Rating</a:t>
                      </a:r>
                      <a:endParaRPr lang="en-US" sz="9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478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700" dirty="0">
                          <a:effectLst/>
                          <a:latin typeface="Cambria"/>
                          <a:ea typeface="Calibri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000" b="1" u="sng" dirty="0">
                          <a:effectLst/>
                          <a:latin typeface="Cambria"/>
                          <a:ea typeface="Calibri"/>
                          <a:cs typeface="Arial"/>
                        </a:rPr>
                        <a:t>Adherence</a:t>
                      </a:r>
                      <a:r>
                        <a:rPr lang="en-US" sz="1000" u="sng" dirty="0">
                          <a:effectLst/>
                          <a:latin typeface="Cambria"/>
                          <a:ea typeface="Calibri"/>
                          <a:cs typeface="Arial"/>
                        </a:rPr>
                        <a:t>:</a:t>
                      </a:r>
                      <a:r>
                        <a:rPr lang="en-US" sz="1000" dirty="0">
                          <a:effectLst/>
                          <a:latin typeface="Cambria"/>
                          <a:ea typeface="Calibri"/>
                          <a:cs typeface="Arial"/>
                        </a:rPr>
                        <a:t> Students have an opportunity to participate in CPWSs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  <a:latin typeface="Cambria"/>
                          <a:ea typeface="Calibri"/>
                          <a:cs typeface="Arial"/>
                        </a:rPr>
                        <a:t>Number of   CPWSs offered each year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000" dirty="0">
                          <a:effectLst/>
                          <a:latin typeface="Cambria"/>
                          <a:ea typeface="Calibri"/>
                          <a:cs typeface="Arial"/>
                        </a:rPr>
                        <a:t>Student workshop sign –in sheets; STAR database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  <a:latin typeface="Cambria"/>
                          <a:ea typeface="Calibri"/>
                          <a:cs typeface="Arial"/>
                        </a:rPr>
                        <a:t>0 (low) = 1-3  CPWSs offered per year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  <a:latin typeface="Cambria"/>
                          <a:ea typeface="Calibri"/>
                          <a:cs typeface="Arial"/>
                        </a:rPr>
                        <a:t>1 (moderate) = 4-5  CPWSs offered per year students  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  <a:latin typeface="Cambria"/>
                          <a:ea typeface="Calibri"/>
                          <a:cs typeface="Arial"/>
                        </a:rPr>
                        <a:t>2  (high) = 6 CPWSs offered per year   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  <a:latin typeface="Cambria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000" dirty="0">
                          <a:effectLst/>
                          <a:latin typeface="Cambria"/>
                          <a:ea typeface="Tw Cen MT"/>
                          <a:cs typeface="Arial"/>
                        </a:rPr>
                        <a:t>Broward Co. offered 5 CPWSs to 11</a:t>
                      </a:r>
                      <a:r>
                        <a:rPr lang="en-US" sz="1000" baseline="30000" dirty="0">
                          <a:effectLst/>
                          <a:latin typeface="Cambria"/>
                          <a:ea typeface="Tw Cen MT"/>
                          <a:cs typeface="Arial"/>
                        </a:rPr>
                        <a:t>th</a:t>
                      </a:r>
                      <a:r>
                        <a:rPr lang="en-US" sz="1000" dirty="0">
                          <a:effectLst/>
                          <a:latin typeface="Cambria"/>
                          <a:ea typeface="Tw Cen MT"/>
                          <a:cs typeface="Arial"/>
                        </a:rPr>
                        <a:t> grade students ; H offered 2 CPWSs to 11</a:t>
                      </a:r>
                      <a:r>
                        <a:rPr lang="en-US" sz="1000" baseline="30000" dirty="0">
                          <a:effectLst/>
                          <a:latin typeface="Cambria"/>
                          <a:ea typeface="Tw Cen MT"/>
                          <a:cs typeface="Arial"/>
                        </a:rPr>
                        <a:t>th</a:t>
                      </a:r>
                      <a:r>
                        <a:rPr lang="en-US" sz="1000" dirty="0">
                          <a:effectLst/>
                          <a:latin typeface="Cambria"/>
                          <a:ea typeface="Tw Cen MT"/>
                          <a:cs typeface="Arial"/>
                        </a:rPr>
                        <a:t> grade students ; The required number of CPWSs is 2 for 11</a:t>
                      </a:r>
                      <a:r>
                        <a:rPr lang="en-US" sz="1000" baseline="30000" dirty="0">
                          <a:effectLst/>
                          <a:latin typeface="Cambria"/>
                          <a:ea typeface="Tw Cen MT"/>
                          <a:cs typeface="Arial"/>
                        </a:rPr>
                        <a:t>th</a:t>
                      </a:r>
                      <a:r>
                        <a:rPr lang="en-US" sz="1000" dirty="0">
                          <a:effectLst/>
                          <a:latin typeface="Cambria"/>
                          <a:ea typeface="Tw Cen MT"/>
                          <a:cs typeface="Arial"/>
                        </a:rPr>
                        <a:t> graders.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4003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000">
                          <a:effectLst/>
                          <a:latin typeface="Cambria"/>
                          <a:ea typeface="Arial"/>
                          <a:cs typeface="Arial"/>
                        </a:rPr>
                        <a:t>2-High</a:t>
                      </a:r>
                      <a:endParaRPr lang="en-US" sz="10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b="1" i="1" dirty="0">
                          <a:effectLst/>
                          <a:latin typeface="Cambria"/>
                          <a:ea typeface="Cambria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b="1" i="1" dirty="0">
                          <a:effectLst/>
                          <a:latin typeface="Cambria"/>
                          <a:ea typeface="Cambria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b="1" i="1" dirty="0">
                          <a:effectLst/>
                          <a:latin typeface="Cambria"/>
                          <a:ea typeface="Cambria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b="1" i="1" dirty="0">
                          <a:effectLst/>
                          <a:latin typeface="Cambria"/>
                          <a:ea typeface="Cambria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b="1" i="1" dirty="0">
                          <a:effectLst/>
                          <a:latin typeface="Cambria"/>
                          <a:ea typeface="Cambria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b="1" i="1" dirty="0">
                          <a:effectLst/>
                          <a:latin typeface="Cambria"/>
                          <a:ea typeface="Cambria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b="1" i="1" dirty="0">
                          <a:effectLst/>
                          <a:latin typeface="Cambria"/>
                          <a:ea typeface="Cambria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b="1" i="1" dirty="0">
                          <a:effectLst/>
                          <a:latin typeface="Cambria"/>
                          <a:ea typeface="Cambria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b="1" dirty="0" smtClean="0">
                          <a:effectLst/>
                          <a:latin typeface="Cambria"/>
                          <a:ea typeface="Cambria"/>
                        </a:rPr>
                        <a:t>Adequate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173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700">
                          <a:effectLst/>
                          <a:latin typeface="Cambria"/>
                          <a:ea typeface="Calibri"/>
                          <a:cs typeface="Arial"/>
                        </a:rPr>
                        <a:t>2</a:t>
                      </a:r>
                      <a:endParaRPr lang="en-US" sz="9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000" b="1" u="dbl" dirty="0">
                          <a:effectLst/>
                          <a:latin typeface="Cambria"/>
                          <a:ea typeface="Calibri"/>
                          <a:cs typeface="Arial"/>
                        </a:rPr>
                        <a:t>Dosage: </a:t>
                      </a:r>
                      <a:r>
                        <a:rPr lang="en-US" sz="1000" dirty="0">
                          <a:effectLst/>
                          <a:latin typeface="Cambria"/>
                          <a:ea typeface="Calibri"/>
                          <a:cs typeface="Arial"/>
                        </a:rPr>
                        <a:t>Students participate in CPWSs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  <a:latin typeface="Cambria"/>
                          <a:ea typeface="Calibri"/>
                          <a:cs typeface="Arial"/>
                        </a:rPr>
                        <a:t>% of targeted students participating in the required # of   CPWSs offered each year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000" dirty="0">
                          <a:effectLst/>
                          <a:latin typeface="Cambria"/>
                          <a:ea typeface="Calibri"/>
                          <a:cs typeface="Arial"/>
                        </a:rPr>
                        <a:t>Student workshop sign –in sheet; </a:t>
                      </a:r>
                      <a:r>
                        <a:rPr lang="en-US" sz="1000" dirty="0">
                          <a:effectLst/>
                          <a:latin typeface="Cambria"/>
                          <a:ea typeface="Calibri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Cambria"/>
                          <a:ea typeface="Calibri"/>
                          <a:cs typeface="Arial"/>
                        </a:rPr>
                        <a:t>STAR database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  <a:latin typeface="Cambria"/>
                          <a:ea typeface="Calibri"/>
                          <a:cs typeface="Arial"/>
                        </a:rPr>
                        <a:t>0 (low) = 60% or fewer students attended the required number of CMMs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  <a:latin typeface="Cambria"/>
                          <a:ea typeface="Calibri"/>
                          <a:cs typeface="Arial"/>
                        </a:rPr>
                        <a:t>1 (moderate) = 61% – 74% of students  attended  the required number of CMMs  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  <a:latin typeface="Cambria"/>
                          <a:ea typeface="Calibri"/>
                          <a:cs typeface="Arial"/>
                        </a:rPr>
                        <a:t>2  (high) = 75% or more of students  attended he required number of CMMs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000" dirty="0">
                          <a:effectLst/>
                          <a:latin typeface="Cambria"/>
                          <a:ea typeface="Tw Cen MT"/>
                          <a:cs typeface="Arial"/>
                        </a:rPr>
                        <a:t>Of the 58 11</a:t>
                      </a:r>
                      <a:r>
                        <a:rPr lang="en-US" sz="1000" baseline="30000" dirty="0">
                          <a:effectLst/>
                          <a:latin typeface="Cambria"/>
                          <a:ea typeface="Tw Cen MT"/>
                          <a:cs typeface="Arial"/>
                        </a:rPr>
                        <a:t>th</a:t>
                      </a:r>
                      <a:r>
                        <a:rPr lang="en-US" sz="1000" dirty="0">
                          <a:effectLst/>
                          <a:latin typeface="Cambria"/>
                          <a:ea typeface="Tw Cen MT"/>
                          <a:cs typeface="Arial"/>
                        </a:rPr>
                        <a:t> grade students, 36 (62%) attended at least 2 CPWSs. (B=32/46, 69%; H=4/12, 33%)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000" dirty="0">
                          <a:effectLst/>
                          <a:latin typeface="Cambria"/>
                          <a:ea typeface="Arial"/>
                          <a:cs typeface="Arial"/>
                        </a:rPr>
                        <a:t>1 - Moderate</a:t>
                      </a:r>
                      <a:endParaRPr lang="en-US" sz="10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4330" marR="543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55448"/>
            <a:ext cx="8763000" cy="1252728"/>
          </a:xfrm>
        </p:spPr>
        <p:txBody>
          <a:bodyPr>
            <a:noAutofit/>
          </a:bodyPr>
          <a:lstStyle/>
          <a:p>
            <a:r>
              <a:rPr lang="en-US" sz="4000" dirty="0" smtClean="0"/>
              <a:t>Reporting: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# of Key Components Adequately Implemented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69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740853"/>
          <a:ext cx="8229600" cy="4693920"/>
        </p:xfrm>
        <a:graphic>
          <a:graphicData uri="http://schemas.openxmlformats.org/drawingml/2006/table">
            <a:tbl>
              <a:tblPr firstRow="1"/>
              <a:tblGrid>
                <a:gridCol w="1612557"/>
                <a:gridCol w="1167713"/>
                <a:gridCol w="5449330"/>
              </a:tblGrid>
              <a:tr h="260975"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600" b="1" dirty="0">
                          <a:effectLst/>
                          <a:latin typeface="Cambria"/>
                          <a:ea typeface="Arial"/>
                        </a:rPr>
                        <a:t>Summary of Fidelity Ratings for Each Key Component.</a:t>
                      </a:r>
                      <a:endParaRPr lang="en-US" sz="11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7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 b="1" u="sng">
                          <a:effectLst/>
                          <a:latin typeface="Calibri"/>
                          <a:ea typeface="Arial"/>
                        </a:rPr>
                        <a:t>Key Component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 b="1" u="sng">
                          <a:effectLst/>
                          <a:latin typeface="Calibri"/>
                          <a:ea typeface="Arial"/>
                        </a:rPr>
                        <a:t>Rating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 b="1" u="sng">
                          <a:effectLst/>
                          <a:latin typeface="Calibri"/>
                          <a:ea typeface="Arial"/>
                        </a:rPr>
                        <a:t>Comment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871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Train Mentors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Adequate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All (100%) of the 95 mentors working with FLIGHT students received the mentor training.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14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SDRTraining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Adequate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All 14 staff in Broward and Highlands were trained on the creation of the SDR.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14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 dirty="0">
                          <a:effectLst/>
                          <a:latin typeface="Calibri"/>
                          <a:ea typeface="Arial"/>
                        </a:rPr>
                        <a:t>Workshop Plans</a:t>
                      </a:r>
                      <a:endParaRPr lang="en-US" sz="11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Adequate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Plans were submitted for 10 student workshops plus one parent orientation workshop.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871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Case Management Meetings (CMMs):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Adequate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 dirty="0">
                          <a:effectLst/>
                          <a:latin typeface="Calibri"/>
                          <a:ea typeface="Arial"/>
                        </a:rPr>
                        <a:t>Ninety-eight percent of all active FLGHT students received the requisite number of case management meetings.</a:t>
                      </a:r>
                      <a:endParaRPr lang="en-US" sz="1100" dirty="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 dirty="0">
                          <a:effectLst/>
                          <a:latin typeface="Calibri"/>
                          <a:ea typeface="Arial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871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Mentoring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Inadequate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 dirty="0">
                          <a:effectLst/>
                          <a:latin typeface="Calibri"/>
                          <a:ea typeface="Arial"/>
                        </a:rPr>
                        <a:t>FLIGHT fell just short (14.6) of the target threshold of an average of 15 mentoring sessions per student, per year.  </a:t>
                      </a:r>
                      <a:endParaRPr lang="en-US" sz="1100" dirty="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 dirty="0">
                          <a:effectLst/>
                          <a:latin typeface="Calibri"/>
                          <a:ea typeface="Arial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871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College Prep Workshops (CPWs)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Adequate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 dirty="0">
                          <a:effectLst/>
                          <a:latin typeface="Calibri"/>
                          <a:ea typeface="Arial"/>
                        </a:rPr>
                        <a:t>FLIGHT consistently offered CASWs to students;  62% of the 11</a:t>
                      </a:r>
                      <a:r>
                        <a:rPr lang="en-US" sz="1200" baseline="30000" dirty="0">
                          <a:effectLst/>
                          <a:latin typeface="Calibri"/>
                          <a:ea typeface="Arial"/>
                        </a:rPr>
                        <a:t>th</a:t>
                      </a:r>
                      <a:r>
                        <a:rPr lang="en-US" sz="1200" dirty="0">
                          <a:effectLst/>
                          <a:latin typeface="Calibri"/>
                          <a:ea typeface="Arial"/>
                        </a:rPr>
                        <a:t> grade students attended the requisite two or more sessions.</a:t>
                      </a:r>
                      <a:endParaRPr lang="en-US" sz="1100" dirty="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 dirty="0">
                          <a:effectLst/>
                          <a:latin typeface="Calibri"/>
                          <a:ea typeface="Arial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871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Supplemental Student Workshops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Adequate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Most (89%) of the FLIGHT students participated in the requisite number of supplemental workshops.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57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Student Detail Report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Calibri"/>
                          <a:ea typeface="Arial"/>
                        </a:rPr>
                        <a:t>Adequate</a:t>
                      </a:r>
                      <a:endParaRPr lang="en-US" sz="11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 dirty="0">
                          <a:effectLst/>
                          <a:latin typeface="Calibri"/>
                          <a:ea typeface="Arial"/>
                        </a:rPr>
                        <a:t>All study students in FLIGHT received a SDR.</a:t>
                      </a:r>
                      <a:endParaRPr lang="en-US" sz="11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6726" marR="6672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" y="155448"/>
            <a:ext cx="8763000" cy="1252728"/>
          </a:xfrm>
        </p:spPr>
        <p:txBody>
          <a:bodyPr>
            <a:noAutofit/>
          </a:bodyPr>
          <a:lstStyle/>
          <a:p>
            <a:r>
              <a:rPr lang="en-US" sz="4000" dirty="0" smtClean="0"/>
              <a:t>Reporting: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# of Key Components Adequately Implemented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233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Reporting: </a:t>
            </a:r>
            <a:br>
              <a:rPr lang="en-US" dirty="0" smtClean="0"/>
            </a:br>
            <a:r>
              <a:rPr lang="en-US" sz="3600" dirty="0" smtClean="0"/>
              <a:t>Tips and Takehomes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Reporting using a program-wide index may be appropriate: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ith a stable, proven program </a:t>
            </a:r>
          </a:p>
          <a:p>
            <a:pPr lvl="1"/>
            <a:r>
              <a:rPr lang="en-US" dirty="0" smtClean="0"/>
              <a:t>Important to monitor implementation </a:t>
            </a:r>
            <a:r>
              <a:rPr lang="en-US" u="sng" dirty="0" smtClean="0"/>
              <a:t>across time</a:t>
            </a:r>
          </a:p>
          <a:p>
            <a:pPr lvl="1"/>
            <a:r>
              <a:rPr lang="en-US" dirty="0" smtClean="0"/>
              <a:t>Want to differentially weight certain components</a:t>
            </a:r>
          </a:p>
          <a:p>
            <a:r>
              <a:rPr lang="en-US" dirty="0" smtClean="0"/>
              <a:t>Reporting by key component may be appropriate when:</a:t>
            </a:r>
          </a:p>
          <a:p>
            <a:pPr lvl="1"/>
            <a:r>
              <a:rPr lang="en-US" dirty="0" smtClean="0"/>
              <a:t>Key components are expected to change across time</a:t>
            </a:r>
          </a:p>
          <a:p>
            <a:pPr lvl="1"/>
            <a:r>
              <a:rPr lang="en-US" dirty="0" smtClean="0"/>
              <a:t>Important to monitor implementation </a:t>
            </a:r>
            <a:r>
              <a:rPr lang="en-US" u="sng" dirty="0" smtClean="0"/>
              <a:t>within time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0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Discussion/Questions – 25 minutes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0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Contact Information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60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400" dirty="0" smtClean="0"/>
              <a:t>Joel Philp : </a:t>
            </a:r>
            <a:r>
              <a:rPr lang="en-US" sz="2400" dirty="0" smtClean="0">
                <a:hlinkClick r:id="rId2"/>
              </a:rPr>
              <a:t>Joel@evaluationgroup.com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Krista Collins: </a:t>
            </a:r>
            <a:r>
              <a:rPr lang="en-US" sz="2400" dirty="0" smtClean="0">
                <a:hlinkClick r:id="rId3"/>
              </a:rPr>
              <a:t>Krista@evaluationgroup.com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Karyl Askew: </a:t>
            </a:r>
            <a:r>
              <a:rPr lang="en-US" sz="2400" dirty="0" smtClean="0">
                <a:hlinkClick r:id="rId4"/>
              </a:rPr>
              <a:t>Karyl@evaluationgroup.com</a:t>
            </a: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dirty="0"/>
          </a:p>
        </p:txBody>
      </p:sp>
      <p:pic>
        <p:nvPicPr>
          <p:cNvPr id="5" name="Picture 4" descr="TEG wMark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600" y="5410200"/>
            <a:ext cx="2694432" cy="423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467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0AD00">
                    <a:satMod val="150000"/>
                  </a:srgbClr>
                </a:solidFill>
              </a:rPr>
              <a:t>Review: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700" b="1" dirty="0" smtClean="0"/>
              <a:t>8</a:t>
            </a:r>
            <a:r>
              <a:rPr lang="en-US" sz="3600" b="1" dirty="0" smtClean="0"/>
              <a:t> </a:t>
            </a:r>
            <a:r>
              <a:rPr lang="en-US" sz="2700" dirty="0" smtClean="0"/>
              <a:t>Key </a:t>
            </a:r>
            <a:r>
              <a:rPr lang="en-US" sz="2700" b="1" dirty="0" smtClean="0"/>
              <a:t> Criteria for Assessing the Implementation of any One </a:t>
            </a:r>
            <a:r>
              <a:rPr lang="en-US" sz="2700" dirty="0"/>
              <a:t>P</a:t>
            </a:r>
            <a:r>
              <a:rPr lang="en-US" sz="2700" b="1" dirty="0" smtClean="0"/>
              <a:t>rogram </a:t>
            </a:r>
            <a:r>
              <a:rPr lang="en-US" sz="2700" dirty="0"/>
              <a:t>C</a:t>
            </a:r>
            <a:r>
              <a:rPr lang="en-US" sz="2700" b="1" dirty="0" smtClean="0"/>
              <a:t>omponent (Durlak and DuPre, 2008)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332560"/>
              </p:ext>
            </p:extLst>
          </p:nvPr>
        </p:nvGraphicFramePr>
        <p:xfrm>
          <a:off x="762000" y="2286000"/>
          <a:ext cx="78486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smtClean="0">
                          <a:solidFill>
                            <a:schemeClr val="tx1"/>
                          </a:solidFill>
                        </a:rPr>
                        <a:t>Individual Level</a:t>
                      </a:r>
                      <a:endParaRPr lang="en-US" sz="28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smtClean="0">
                          <a:solidFill>
                            <a:schemeClr val="tx1"/>
                          </a:solidFill>
                        </a:rPr>
                        <a:t>Program Level</a:t>
                      </a:r>
                      <a:endParaRPr lang="en-US" sz="28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Adherence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Reach</a:t>
                      </a:r>
                      <a:endParaRPr lang="en-US" sz="2800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Dosage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Differentiation</a:t>
                      </a:r>
                      <a:endParaRPr lang="en-US" sz="2800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Quality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Contrast</a:t>
                      </a:r>
                      <a:endParaRPr lang="en-US" sz="2800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Responsiveness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Adaptation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Review:</a:t>
            </a:r>
            <a:r>
              <a:rPr lang="en-US" sz="4800" dirty="0"/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600" dirty="0" smtClean="0"/>
              <a:t>A Simple 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9" name="Flowchart: Alternate Process 8"/>
          <p:cNvSpPr/>
          <p:nvPr/>
        </p:nvSpPr>
        <p:spPr>
          <a:xfrm>
            <a:off x="990600" y="3886200"/>
            <a:ext cx="2286000" cy="5715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Case Management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990600" y="2819400"/>
            <a:ext cx="2286000" cy="5715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Mentoring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1006444" y="4953754"/>
            <a:ext cx="2286000" cy="5715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College Prep Workshops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3886200" y="3886200"/>
            <a:ext cx="2286000" cy="571500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Higher grades, motivation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6629400" y="3886200"/>
            <a:ext cx="2286000" cy="571500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Enroll in college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1905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School-based program for 100 at-risk students  </a:t>
            </a:r>
            <a:endParaRPr lang="en-US" sz="28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429000" y="3390900"/>
            <a:ext cx="4572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429000" y="417195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429000" y="4648200"/>
            <a:ext cx="381000" cy="591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172200" y="417195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9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Review:</a:t>
            </a:r>
            <a:br>
              <a:rPr lang="en-US" sz="4400" b="1" dirty="0" smtClean="0"/>
            </a:br>
            <a:r>
              <a:rPr lang="en-US" sz="3600" b="1" dirty="0" smtClean="0"/>
              <a:t>Steps  in  Creating a Fidelity Index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b="1" dirty="0"/>
          </a:p>
          <a:p>
            <a:pPr>
              <a:buNone/>
            </a:pPr>
            <a:r>
              <a:rPr lang="en-US" b="1" dirty="0" smtClean="0"/>
              <a:t>Step #1: Identify Key Components</a:t>
            </a:r>
          </a:p>
          <a:p>
            <a:pPr>
              <a:buNone/>
            </a:pPr>
            <a:r>
              <a:rPr lang="en-US" sz="2000" b="1" dirty="0" smtClean="0"/>
              <a:t>	</a:t>
            </a:r>
          </a:p>
          <a:p>
            <a:r>
              <a:rPr lang="en-US" sz="2800" b="1" dirty="0" smtClean="0"/>
              <a:t>Decide what are the </a:t>
            </a:r>
            <a:r>
              <a:rPr lang="en-US" sz="2800" b="1" u="sng" dirty="0" smtClean="0"/>
              <a:t>Key Components </a:t>
            </a:r>
            <a:r>
              <a:rPr lang="en-US" sz="2800" b="1" dirty="0" smtClean="0"/>
              <a:t>of your Multi-Component Program.</a:t>
            </a:r>
            <a:r>
              <a:rPr lang="en-US" sz="2800" dirty="0" smtClean="0"/>
              <a:t>  </a:t>
            </a:r>
          </a:p>
          <a:p>
            <a:pPr>
              <a:buNone/>
            </a:pPr>
            <a:endParaRPr lang="en-US" sz="2000" dirty="0"/>
          </a:p>
          <a:p>
            <a:pPr lvl="1"/>
            <a:r>
              <a:rPr lang="en-US" sz="2400" dirty="0" smtClean="0"/>
              <a:t>Everything can’t be a key component. </a:t>
            </a:r>
          </a:p>
          <a:p>
            <a:pPr lvl="1"/>
            <a:r>
              <a:rPr lang="en-US" sz="2400" dirty="0" smtClean="0"/>
              <a:t>More key components you identify, the more complex the implementation assessment.</a:t>
            </a:r>
          </a:p>
          <a:p>
            <a:pPr lvl="1"/>
            <a:r>
              <a:rPr lang="en-US" sz="2400" b="1" dirty="0" smtClean="0"/>
              <a:t>Tip</a:t>
            </a:r>
            <a:r>
              <a:rPr lang="en-US" sz="2400" dirty="0" smtClean="0"/>
              <a:t>: Stick to direct services as key components (not preparation or planning services)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097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625609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en-US" sz="8600" b="1" dirty="0" smtClean="0"/>
              <a:t>Step #2: Determine your criteria</a:t>
            </a:r>
          </a:p>
          <a:p>
            <a:pPr marL="118872" indent="0">
              <a:buNone/>
            </a:pPr>
            <a:r>
              <a:rPr lang="en-US" sz="7000" b="1" dirty="0" smtClean="0"/>
              <a:t>   </a:t>
            </a:r>
          </a:p>
          <a:p>
            <a:r>
              <a:rPr lang="en-US" sz="6000" b="1" dirty="0" smtClean="0"/>
              <a:t>Select 1 key component and decide </a:t>
            </a:r>
            <a:r>
              <a:rPr lang="en-US" sz="6000" b="1" dirty="0"/>
              <a:t>the  criteria you will use to assess its </a:t>
            </a:r>
            <a:r>
              <a:rPr lang="en-US" sz="6000" b="1" dirty="0" smtClean="0"/>
              <a:t>implementation  </a:t>
            </a:r>
          </a:p>
          <a:p>
            <a:pPr lvl="1"/>
            <a:r>
              <a:rPr lang="en-US" sz="6200" b="1" dirty="0" smtClean="0"/>
              <a:t>Some criteria are more difficult to measure than others (ex., Quality)</a:t>
            </a:r>
          </a:p>
          <a:p>
            <a:pPr lvl="1"/>
            <a:r>
              <a:rPr lang="en-US" sz="6200" b="1" dirty="0" smtClean="0"/>
              <a:t>You don’t </a:t>
            </a:r>
            <a:r>
              <a:rPr lang="en-US" sz="6200" b="1" dirty="0"/>
              <a:t>need to use all </a:t>
            </a:r>
            <a:r>
              <a:rPr lang="en-US" sz="6200" b="1" dirty="0" smtClean="0"/>
              <a:t>criteria!</a:t>
            </a:r>
          </a:p>
          <a:p>
            <a:pPr lvl="1"/>
            <a:r>
              <a:rPr lang="en-US" sz="6200" b="1" dirty="0" smtClean="0"/>
              <a:t>In the example, we will use the first 4 criteria with MENTORING, all of which can be measured at the </a:t>
            </a:r>
            <a:r>
              <a:rPr lang="en-US" sz="6200" b="1" u="sng" dirty="0" smtClean="0"/>
              <a:t>individual-level</a:t>
            </a:r>
            <a:endParaRPr lang="en-US" sz="6200" b="1" u="sng" dirty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	</a:t>
            </a:r>
          </a:p>
          <a:p>
            <a:pPr algn="ctr">
              <a:buNone/>
            </a:pPr>
            <a:r>
              <a:rPr lang="en-US" b="1" dirty="0" smtClean="0"/>
              <a:t>		</a:t>
            </a:r>
            <a:endParaRPr lang="en-US" b="1" dirty="0"/>
          </a:p>
          <a:p>
            <a:pPr algn="ctr">
              <a:buNone/>
            </a:pPr>
            <a:r>
              <a:rPr lang="en-US" b="1" dirty="0" smtClean="0"/>
              <a:t>           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022850"/>
            <a:ext cx="233521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246500"/>
              </p:ext>
            </p:extLst>
          </p:nvPr>
        </p:nvGraphicFramePr>
        <p:xfrm>
          <a:off x="5105400" y="4495800"/>
          <a:ext cx="23622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Criteria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Adherence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Dosage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Quality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Responsiveness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3352800" y="4876800"/>
            <a:ext cx="1402556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352800" y="5257800"/>
            <a:ext cx="14025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352800" y="5392848"/>
            <a:ext cx="1402556" cy="245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352800" y="5638800"/>
            <a:ext cx="1402556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ular Callout 5"/>
          <p:cNvSpPr/>
          <p:nvPr/>
        </p:nvSpPr>
        <p:spPr>
          <a:xfrm>
            <a:off x="6019800" y="1651379"/>
            <a:ext cx="2934269" cy="609600"/>
          </a:xfrm>
          <a:prstGeom prst="wedgeRoundRectCallout">
            <a:avLst>
              <a:gd name="adj1" fmla="val -66701"/>
              <a:gd name="adj2" fmla="val 42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More from Karyl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400" smtClean="0"/>
              <a:t>Review:</a:t>
            </a:r>
            <a:br>
              <a:rPr lang="en-US" sz="4400" smtClean="0"/>
            </a:br>
            <a:r>
              <a:rPr lang="en-US" sz="3600" smtClean="0"/>
              <a:t>Steps  in  Creating a Fidelity Index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160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097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Step #3: Operationalize  your criteria</a:t>
            </a:r>
          </a:p>
          <a:p>
            <a:r>
              <a:rPr lang="en-US" sz="2800" b="1" dirty="0" smtClean="0"/>
              <a:t>Define the criteria and plan for data collection </a:t>
            </a:r>
            <a:r>
              <a:rPr lang="en-US" sz="2400" b="1" dirty="0" smtClean="0"/>
              <a:t>		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577370"/>
              </p:ext>
            </p:extLst>
          </p:nvPr>
        </p:nvGraphicFramePr>
        <p:xfrm>
          <a:off x="381000" y="2743200"/>
          <a:ext cx="86106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105"/>
                <a:gridCol w="6562495"/>
              </a:tblGrid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Criteria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MENTORING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Operationalized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Criteria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Adherence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Core ingredients:</a:t>
                      </a:r>
                      <a:r>
                        <a:rPr lang="en-US" baseline="0" dirty="0" smtClean="0"/>
                        <a:t> Mentor must be: an Adult;  received training; and be the same gender as his/her mentee.   </a:t>
                      </a:r>
                      <a:r>
                        <a:rPr lang="en-US" i="1" baseline="0" dirty="0" smtClean="0"/>
                        <a:t>Method: Student survey</a:t>
                      </a:r>
                      <a:endParaRPr lang="en-US" i="1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Dosage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 1-1 meetings, minimum of 45 minutes</a:t>
                      </a:r>
                      <a:r>
                        <a:rPr lang="en-US" baseline="0" dirty="0" smtClean="0"/>
                        <a:t> each: </a:t>
                      </a:r>
                      <a:r>
                        <a:rPr lang="en-US" i="1" baseline="0" dirty="0" smtClean="0"/>
                        <a:t>Method: School Sign-in/out sheets</a:t>
                      </a:r>
                      <a:endParaRPr lang="en-US" i="1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Quality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Three standards of quality Mentoring:  Mentor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is on-time; reviews previous meeting; listens/ask questions:  </a:t>
                      </a:r>
                      <a:r>
                        <a:rPr lang="en-US" i="1" baseline="0" dirty="0" smtClean="0"/>
                        <a:t>Method: student survey</a:t>
                      </a:r>
                      <a:endParaRPr lang="en-US" i="1" dirty="0" smtClean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Responsiveness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r>
                        <a:rPr lang="en-US" baseline="0" dirty="0" smtClean="0"/>
                        <a:t> rate their satisfaction with mentoring on a 1-5 scale. </a:t>
                      </a:r>
                      <a:r>
                        <a:rPr lang="en-US" i="1" baseline="0" dirty="0" smtClean="0"/>
                        <a:t>Method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i="1" baseline="0" dirty="0" smtClean="0"/>
                        <a:t>student survey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400" smtClean="0"/>
              <a:t>Review:</a:t>
            </a:r>
            <a:br>
              <a:rPr lang="en-US" sz="4400" smtClean="0"/>
            </a:br>
            <a:r>
              <a:rPr lang="en-US" sz="3600" smtClean="0"/>
              <a:t>Steps  in  Creating a Fidelity Index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536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8086</TotalTime>
  <Words>2862</Words>
  <Application>Microsoft Office PowerPoint</Application>
  <PresentationFormat>On-screen Show (4:3)</PresentationFormat>
  <Paragraphs>740</Paragraphs>
  <Slides>47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8" baseType="lpstr">
      <vt:lpstr>Arial</vt:lpstr>
      <vt:lpstr>Arial Narrow</vt:lpstr>
      <vt:lpstr>Calibri</vt:lpstr>
      <vt:lpstr>Cambria</vt:lpstr>
      <vt:lpstr>Corbel</vt:lpstr>
      <vt:lpstr>Times New Roman</vt:lpstr>
      <vt:lpstr>Tw Cen MT</vt:lpstr>
      <vt:lpstr>Wingdings</vt:lpstr>
      <vt:lpstr>Wingdings 2</vt:lpstr>
      <vt:lpstr>Wingdings 3</vt:lpstr>
      <vt:lpstr>Module</vt:lpstr>
      <vt:lpstr>Assessing Program Fidelity Across Multiple Contexts:  The Fidelity Index, Part II  Session # 814   Joel  Philp, Krista Collins, and Karyl Askew The Evaluation Group</vt:lpstr>
      <vt:lpstr>For Today </vt:lpstr>
      <vt:lpstr> Background</vt:lpstr>
      <vt:lpstr>Review: What is a Fidelity Index?  </vt:lpstr>
      <vt:lpstr>Review: 8 Key  Criteria for Assessing the Implementation of any One Program Component (Durlak and DuPre, 2008)</vt:lpstr>
      <vt:lpstr>Review:  A Simple Example</vt:lpstr>
      <vt:lpstr>Review: Steps  in  Creating a Fidelity Index</vt:lpstr>
      <vt:lpstr> </vt:lpstr>
      <vt:lpstr> </vt:lpstr>
      <vt:lpstr> </vt:lpstr>
      <vt:lpstr> </vt:lpstr>
      <vt:lpstr> </vt:lpstr>
      <vt:lpstr> </vt:lpstr>
      <vt:lpstr> </vt:lpstr>
      <vt:lpstr> </vt:lpstr>
      <vt:lpstr>Review: Steps  in  Creating a Fidelity Index</vt:lpstr>
      <vt:lpstr> </vt:lpstr>
      <vt:lpstr> </vt:lpstr>
      <vt:lpstr>Review: Steps  in  Creating a Fidelity Index</vt:lpstr>
      <vt:lpstr>Design: INSPIRE – An US DOE i3 Grant</vt:lpstr>
      <vt:lpstr>Design: INSPIRE Logic Model - Components</vt:lpstr>
      <vt:lpstr>Design:  INSPIRE Fidelity Index - Components</vt:lpstr>
      <vt:lpstr>Design:  INSPIRE Fidelity Index – Criteria Identified</vt:lpstr>
      <vt:lpstr>Design:  INSPIRE Fidelity Index – Criteria Defined</vt:lpstr>
      <vt:lpstr>Design:  INSPIRE Fidelity Index – Thresholds</vt:lpstr>
      <vt:lpstr>Design:  Tips and Takehomes</vt:lpstr>
      <vt:lpstr>Monitoring:  IMPACT – An US DOE Race to the Top District (RTT-D) Grant</vt:lpstr>
      <vt:lpstr>Monitoring:  Oversee Data for Fidelity Index</vt:lpstr>
      <vt:lpstr>Adaptation:  Initial Fidelity Index</vt:lpstr>
      <vt:lpstr>Adaptation:  Adapt FI to Align with Current Program Focus: End of Year 1</vt:lpstr>
      <vt:lpstr>Adaptation: Adapt FI to Align with Current Program Focus: Thinking Ahead</vt:lpstr>
      <vt:lpstr>Adaptation:  Revise Targets Annually</vt:lpstr>
      <vt:lpstr>Monitoring and Adaptation:  Tips and Takehomes</vt:lpstr>
      <vt:lpstr>Reporting</vt:lpstr>
      <vt:lpstr>Reporting:   Program Wide Fidelity Score</vt:lpstr>
      <vt:lpstr>Reporting:  Program Wide Fidelity Score</vt:lpstr>
      <vt:lpstr>Reporting: Program Wide  Fidelity Score</vt:lpstr>
      <vt:lpstr>Reporting:   Program Wide  Fidelity Score</vt:lpstr>
      <vt:lpstr>Reporting:   Program Wide  Fidelity Score</vt:lpstr>
      <vt:lpstr>Reporting:   Program Wide  Fidelity Score </vt:lpstr>
      <vt:lpstr>Reporting:   Program Wide  Fidelity Score</vt:lpstr>
      <vt:lpstr>Reporting:  # of Key Components Adequately Implemented</vt:lpstr>
      <vt:lpstr>Reporting:  # of Key Components Adequately Implemented</vt:lpstr>
      <vt:lpstr>Reporting:  # of Key Components Adequately Implemented</vt:lpstr>
      <vt:lpstr>Reporting:  Tips and Takehomes</vt:lpstr>
      <vt:lpstr>Discussion/Questions – 25 minutes </vt:lpstr>
      <vt:lpstr>Contact Information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(SMART) Objectives SMARTer: How to Avoid Common Pitfalls in Their Design and Interpretation</dc:title>
  <dc:creator>Joel Philp</dc:creator>
  <cp:lastModifiedBy>Krista Collins</cp:lastModifiedBy>
  <cp:revision>177</cp:revision>
  <dcterms:created xsi:type="dcterms:W3CDTF">2009-09-17T18:39:52Z</dcterms:created>
  <dcterms:modified xsi:type="dcterms:W3CDTF">2014-10-20T15:09:12Z</dcterms:modified>
</cp:coreProperties>
</file>