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4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7" r:id="rId8"/>
    <p:sldId id="268" r:id="rId9"/>
    <p:sldId id="261" r:id="rId10"/>
    <p:sldId id="266" r:id="rId11"/>
    <p:sldId id="262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78C88D-269C-2541-BC31-3902FA3186F9}" type="doc">
      <dgm:prSet loTypeId="urn:microsoft.com/office/officeart/2005/8/layout/balance1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4801C6-ACA3-C148-B236-FDF4D900DFCA}">
      <dgm:prSet phldrT="[Text]"/>
      <dgm:spPr/>
      <dgm:t>
        <a:bodyPr/>
        <a:lstStyle/>
        <a:p>
          <a:r>
            <a:rPr lang="en-US" dirty="0" smtClean="0"/>
            <a:t>EEC</a:t>
          </a:r>
          <a:endParaRPr lang="en-US" dirty="0"/>
        </a:p>
      </dgm:t>
    </dgm:pt>
    <dgm:pt modelId="{5AB996DD-4DD0-BC48-A7F3-04CBB74A47AF}" type="parTrans" cxnId="{DDE3017D-7DC5-3349-9367-4A7418CC4CED}">
      <dgm:prSet/>
      <dgm:spPr/>
      <dgm:t>
        <a:bodyPr/>
        <a:lstStyle/>
        <a:p>
          <a:endParaRPr lang="en-US"/>
        </a:p>
      </dgm:t>
    </dgm:pt>
    <dgm:pt modelId="{28CD1F24-2DC2-5842-8ED5-878010DBD597}" type="sibTrans" cxnId="{DDE3017D-7DC5-3349-9367-4A7418CC4CED}">
      <dgm:prSet/>
      <dgm:spPr/>
      <dgm:t>
        <a:bodyPr/>
        <a:lstStyle/>
        <a:p>
          <a:endParaRPr lang="en-US"/>
        </a:p>
      </dgm:t>
    </dgm:pt>
    <dgm:pt modelId="{A0001E76-2C43-FC42-9657-9AA777D92EFE}">
      <dgm:prSet phldrT="[Text]"/>
      <dgm:spPr/>
      <dgm:t>
        <a:bodyPr/>
        <a:lstStyle/>
        <a:p>
          <a:r>
            <a:rPr lang="en-US" smtClean="0"/>
            <a:t>SNA Mentors</a:t>
          </a:r>
          <a:endParaRPr lang="en-US" dirty="0"/>
        </a:p>
      </dgm:t>
    </dgm:pt>
    <dgm:pt modelId="{4FBD24D3-B213-9D49-B95C-3581BBB3EC56}" type="parTrans" cxnId="{9F1172C4-F700-0140-8B0C-F40429E8A154}">
      <dgm:prSet/>
      <dgm:spPr/>
      <dgm:t>
        <a:bodyPr/>
        <a:lstStyle/>
        <a:p>
          <a:endParaRPr lang="en-US"/>
        </a:p>
      </dgm:t>
    </dgm:pt>
    <dgm:pt modelId="{0EE40D2E-29A8-6240-8F0C-BFDEAE72690E}" type="sibTrans" cxnId="{9F1172C4-F700-0140-8B0C-F40429E8A154}">
      <dgm:prSet/>
      <dgm:spPr/>
      <dgm:t>
        <a:bodyPr/>
        <a:lstStyle/>
        <a:p>
          <a:endParaRPr lang="en-US"/>
        </a:p>
      </dgm:t>
    </dgm:pt>
    <dgm:pt modelId="{1A14140B-A9E8-E341-8E0B-6A0E5008C188}">
      <dgm:prSet phldrT="[Text]"/>
      <dgm:spPr/>
      <dgm:t>
        <a:bodyPr/>
        <a:lstStyle/>
        <a:p>
          <a:r>
            <a:rPr lang="en-US" smtClean="0"/>
            <a:t>JVS</a:t>
          </a:r>
          <a:endParaRPr lang="en-US" dirty="0"/>
        </a:p>
      </dgm:t>
    </dgm:pt>
    <dgm:pt modelId="{9CA7FD31-C48E-BA4D-8D61-20FDF19CC4BB}" type="parTrans" cxnId="{7BF88994-06A9-7F4F-94E4-3EEE844473D0}">
      <dgm:prSet/>
      <dgm:spPr/>
      <dgm:t>
        <a:bodyPr/>
        <a:lstStyle/>
        <a:p>
          <a:endParaRPr lang="en-US"/>
        </a:p>
      </dgm:t>
    </dgm:pt>
    <dgm:pt modelId="{6D5019E3-0B54-6746-A1B5-039580C4CC61}" type="sibTrans" cxnId="{7BF88994-06A9-7F4F-94E4-3EEE844473D0}">
      <dgm:prSet/>
      <dgm:spPr/>
      <dgm:t>
        <a:bodyPr/>
        <a:lstStyle/>
        <a:p>
          <a:endParaRPr lang="en-US"/>
        </a:p>
      </dgm:t>
    </dgm:pt>
    <dgm:pt modelId="{3B5D9FF0-B5BD-914F-93BD-30D01BA65FC8}">
      <dgm:prSet phldrT="[Text]"/>
      <dgm:spPr/>
      <dgm:t>
        <a:bodyPr/>
        <a:lstStyle/>
        <a:p>
          <a:r>
            <a:rPr lang="en-US" dirty="0" smtClean="0"/>
            <a:t>MI3</a:t>
          </a:r>
          <a:endParaRPr lang="en-US" dirty="0"/>
        </a:p>
      </dgm:t>
    </dgm:pt>
    <dgm:pt modelId="{35AE6975-46D9-6D42-BB77-A62444099614}" type="parTrans" cxnId="{17F85F42-060F-E44B-873F-73384B2CBE69}">
      <dgm:prSet/>
      <dgm:spPr/>
      <dgm:t>
        <a:bodyPr/>
        <a:lstStyle/>
        <a:p>
          <a:endParaRPr lang="en-US"/>
        </a:p>
      </dgm:t>
    </dgm:pt>
    <dgm:pt modelId="{348E8948-36C9-5C4F-9CD1-39A826BEAC45}" type="sibTrans" cxnId="{17F85F42-060F-E44B-873F-73384B2CBE69}">
      <dgm:prSet/>
      <dgm:spPr/>
      <dgm:t>
        <a:bodyPr/>
        <a:lstStyle/>
        <a:p>
          <a:endParaRPr lang="en-US"/>
        </a:p>
      </dgm:t>
    </dgm:pt>
    <dgm:pt modelId="{5351CC9F-CAA7-5040-AF34-2C0759FEBDFB}">
      <dgm:prSet phldrT="[Text]" custT="1"/>
      <dgm:spPr/>
      <dgm:t>
        <a:bodyPr/>
        <a:lstStyle/>
        <a:p>
          <a:endParaRPr lang="en-US" sz="1600" smtClean="0"/>
        </a:p>
        <a:p>
          <a:r>
            <a:rPr lang="en-US" sz="1600" smtClean="0"/>
            <a:t>OSE-EIS</a:t>
          </a:r>
        </a:p>
        <a:p>
          <a:endParaRPr lang="en-US" sz="1200" dirty="0"/>
        </a:p>
      </dgm:t>
    </dgm:pt>
    <dgm:pt modelId="{CC5944EB-D15C-0E40-9B7F-EDC0EC6A4F15}" type="parTrans" cxnId="{9F46977B-2AFA-BA4A-AF3C-17D905B39DC2}">
      <dgm:prSet/>
      <dgm:spPr/>
      <dgm:t>
        <a:bodyPr/>
        <a:lstStyle/>
        <a:p>
          <a:endParaRPr lang="en-US"/>
        </a:p>
      </dgm:t>
    </dgm:pt>
    <dgm:pt modelId="{4F44A675-4962-B749-8C7C-C095E2669763}" type="sibTrans" cxnId="{9F46977B-2AFA-BA4A-AF3C-17D905B39DC2}">
      <dgm:prSet/>
      <dgm:spPr/>
      <dgm:t>
        <a:bodyPr/>
        <a:lstStyle/>
        <a:p>
          <a:endParaRPr lang="en-US"/>
        </a:p>
      </dgm:t>
    </dgm:pt>
    <dgm:pt modelId="{638DD3B1-F903-5B41-AA04-C0C557B8857A}">
      <dgm:prSet phldrT="[Text]" custT="1"/>
      <dgm:spPr/>
      <dgm:t>
        <a:bodyPr/>
        <a:lstStyle/>
        <a:p>
          <a:r>
            <a:rPr lang="en-US" sz="1600" smtClean="0"/>
            <a:t>CEN</a:t>
          </a:r>
          <a:endParaRPr lang="en-US" sz="1600" dirty="0"/>
        </a:p>
      </dgm:t>
    </dgm:pt>
    <dgm:pt modelId="{9DBCA54F-1860-8E43-BE1A-B9FDC32C07EA}" type="parTrans" cxnId="{07A8A69B-C021-284D-B9FA-69851ACDDC41}">
      <dgm:prSet/>
      <dgm:spPr/>
      <dgm:t>
        <a:bodyPr/>
        <a:lstStyle/>
        <a:p>
          <a:endParaRPr lang="en-US"/>
        </a:p>
      </dgm:t>
    </dgm:pt>
    <dgm:pt modelId="{AA1B11A7-F7CD-C646-BA09-2D4A6F7BAF35}" type="sibTrans" cxnId="{07A8A69B-C021-284D-B9FA-69851ACDDC41}">
      <dgm:prSet/>
      <dgm:spPr/>
      <dgm:t>
        <a:bodyPr/>
        <a:lstStyle/>
        <a:p>
          <a:endParaRPr lang="en-US"/>
        </a:p>
      </dgm:t>
    </dgm:pt>
    <dgm:pt modelId="{1968A0E8-48A1-E049-87EA-5E007FD69780}">
      <dgm:prSet phldrT="[Text]" custT="1"/>
      <dgm:spPr/>
      <dgm:t>
        <a:bodyPr/>
        <a:lstStyle/>
        <a:p>
          <a:r>
            <a:rPr lang="en-US" sz="1600" smtClean="0"/>
            <a:t>Initiatives</a:t>
          </a:r>
          <a:endParaRPr lang="en-US" sz="1600" dirty="0"/>
        </a:p>
      </dgm:t>
    </dgm:pt>
    <dgm:pt modelId="{D9F85A17-C849-2345-8111-A562F7EDA4C2}" type="parTrans" cxnId="{E1FB5C85-9B64-C347-8B0B-417AED109B69}">
      <dgm:prSet/>
      <dgm:spPr/>
      <dgm:t>
        <a:bodyPr/>
        <a:lstStyle/>
        <a:p>
          <a:endParaRPr lang="en-US"/>
        </a:p>
      </dgm:t>
    </dgm:pt>
    <dgm:pt modelId="{AE368842-2375-D54C-857A-D14357779D52}" type="sibTrans" cxnId="{E1FB5C85-9B64-C347-8B0B-417AED109B69}">
      <dgm:prSet/>
      <dgm:spPr/>
      <dgm:t>
        <a:bodyPr/>
        <a:lstStyle/>
        <a:p>
          <a:endParaRPr lang="en-US"/>
        </a:p>
      </dgm:t>
    </dgm:pt>
    <dgm:pt modelId="{B994D8EF-0A8E-6C48-B1AC-3E20CE988DE2}" type="pres">
      <dgm:prSet presAssocID="{5278C88D-269C-2541-BC31-3902FA3186F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F3B05F-A1CF-4D4A-8E9F-B1BA498502C4}" type="pres">
      <dgm:prSet presAssocID="{5278C88D-269C-2541-BC31-3902FA3186F9}" presName="dummyMaxCanvas" presStyleCnt="0"/>
      <dgm:spPr/>
      <dgm:t>
        <a:bodyPr/>
        <a:lstStyle/>
        <a:p>
          <a:endParaRPr lang="en-US"/>
        </a:p>
      </dgm:t>
    </dgm:pt>
    <dgm:pt modelId="{34F80B56-B6A7-2045-A3B2-9DEB4EED5E5F}" type="pres">
      <dgm:prSet presAssocID="{5278C88D-269C-2541-BC31-3902FA3186F9}" presName="parentComposite" presStyleCnt="0"/>
      <dgm:spPr/>
      <dgm:t>
        <a:bodyPr/>
        <a:lstStyle/>
        <a:p>
          <a:endParaRPr lang="en-US"/>
        </a:p>
      </dgm:t>
    </dgm:pt>
    <dgm:pt modelId="{52A9D76F-F0FB-6A48-B9EA-BB24F1E97FCA}" type="pres">
      <dgm:prSet presAssocID="{5278C88D-269C-2541-BC31-3902FA3186F9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84895E0-6BCD-7747-9882-ACEC0F7F7712}" type="pres">
      <dgm:prSet presAssocID="{5278C88D-269C-2541-BC31-3902FA3186F9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DE5098A-B580-B14F-95D7-3A3F04B4BFB0}" type="pres">
      <dgm:prSet presAssocID="{5278C88D-269C-2541-BC31-3902FA3186F9}" presName="childrenComposite" presStyleCnt="0"/>
      <dgm:spPr/>
      <dgm:t>
        <a:bodyPr/>
        <a:lstStyle/>
        <a:p>
          <a:endParaRPr lang="en-US"/>
        </a:p>
      </dgm:t>
    </dgm:pt>
    <dgm:pt modelId="{B8B0045E-A39F-CF48-87BE-BD7F1D1F08A0}" type="pres">
      <dgm:prSet presAssocID="{5278C88D-269C-2541-BC31-3902FA3186F9}" presName="dummyMaxCanvas_ChildArea" presStyleCnt="0"/>
      <dgm:spPr/>
      <dgm:t>
        <a:bodyPr/>
        <a:lstStyle/>
        <a:p>
          <a:endParaRPr lang="en-US"/>
        </a:p>
      </dgm:t>
    </dgm:pt>
    <dgm:pt modelId="{BDFF25FD-6A03-EF40-8DC8-EAC9BAFCCAA1}" type="pres">
      <dgm:prSet presAssocID="{5278C88D-269C-2541-BC31-3902FA3186F9}" presName="fulcrum" presStyleLbl="alignAccFollowNode1" presStyleIdx="2" presStyleCnt="4"/>
      <dgm:spPr/>
      <dgm:t>
        <a:bodyPr/>
        <a:lstStyle/>
        <a:p>
          <a:endParaRPr lang="en-US"/>
        </a:p>
      </dgm:t>
    </dgm:pt>
    <dgm:pt modelId="{C7C6F9AE-4E82-914B-A928-28A2D963B761}" type="pres">
      <dgm:prSet presAssocID="{5278C88D-269C-2541-BC31-3902FA3186F9}" presName="balance_23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8B850-7973-2D4E-8828-BBFBB790BE9C}" type="pres">
      <dgm:prSet presAssocID="{5278C88D-269C-2541-BC31-3902FA3186F9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D8A8A-E1A9-AD4C-85AF-E7EFDBEAFF08}" type="pres">
      <dgm:prSet presAssocID="{5278C88D-269C-2541-BC31-3902FA3186F9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D6FAB-59F5-794F-8FBB-1FD2A452AA83}" type="pres">
      <dgm:prSet presAssocID="{5278C88D-269C-2541-BC31-3902FA3186F9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EA539-10DA-4C40-B912-4FE5CCE851ED}" type="pres">
      <dgm:prSet presAssocID="{5278C88D-269C-2541-BC31-3902FA3186F9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4A121-2D4D-2247-8986-7310C54B9BFB}" type="pres">
      <dgm:prSet presAssocID="{5278C88D-269C-2541-BC31-3902FA3186F9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E96B7D-686C-D64C-BC6B-F9664BCEEA27}" type="presOf" srcId="{5351CC9F-CAA7-5040-AF34-2C0759FEBDFB}" destId="{3A98B850-7973-2D4E-8828-BBFBB790BE9C}" srcOrd="0" destOrd="0" presId="urn:microsoft.com/office/officeart/2005/8/layout/balance1"/>
    <dgm:cxn modelId="{673CCC8C-E3A3-4347-AD67-87367F7BC713}" type="presOf" srcId="{3B5D9FF0-B5BD-914F-93BD-30D01BA65FC8}" destId="{784895E0-6BCD-7747-9882-ACEC0F7F7712}" srcOrd="0" destOrd="0" presId="urn:microsoft.com/office/officeart/2005/8/layout/balance1"/>
    <dgm:cxn modelId="{07A8A69B-C021-284D-B9FA-69851ACDDC41}" srcId="{3B5D9FF0-B5BD-914F-93BD-30D01BA65FC8}" destId="{638DD3B1-F903-5B41-AA04-C0C557B8857A}" srcOrd="1" destOrd="0" parTransId="{9DBCA54F-1860-8E43-BE1A-B9FDC32C07EA}" sibTransId="{AA1B11A7-F7CD-C646-BA09-2D4A6F7BAF35}"/>
    <dgm:cxn modelId="{7BF88994-06A9-7F4F-94E4-3EEE844473D0}" srcId="{784801C6-ACA3-C148-B236-FDF4D900DFCA}" destId="{1A14140B-A9E8-E341-8E0B-6A0E5008C188}" srcOrd="1" destOrd="0" parTransId="{9CA7FD31-C48E-BA4D-8D61-20FDF19CC4BB}" sibTransId="{6D5019E3-0B54-6746-A1B5-039580C4CC61}"/>
    <dgm:cxn modelId="{9F1172C4-F700-0140-8B0C-F40429E8A154}" srcId="{784801C6-ACA3-C148-B236-FDF4D900DFCA}" destId="{A0001E76-2C43-FC42-9657-9AA777D92EFE}" srcOrd="0" destOrd="0" parTransId="{4FBD24D3-B213-9D49-B95C-3581BBB3EC56}" sibTransId="{0EE40D2E-29A8-6240-8F0C-BFDEAE72690E}"/>
    <dgm:cxn modelId="{E1FB5C85-9B64-C347-8B0B-417AED109B69}" srcId="{3B5D9FF0-B5BD-914F-93BD-30D01BA65FC8}" destId="{1968A0E8-48A1-E049-87EA-5E007FD69780}" srcOrd="2" destOrd="0" parTransId="{D9F85A17-C849-2345-8111-A562F7EDA4C2}" sibTransId="{AE368842-2375-D54C-857A-D14357779D52}"/>
    <dgm:cxn modelId="{B0AA4CA5-0ACC-7E4E-B94E-76917588D7E4}" type="presOf" srcId="{A0001E76-2C43-FC42-9657-9AA777D92EFE}" destId="{040EA539-10DA-4C40-B912-4FE5CCE851ED}" srcOrd="0" destOrd="0" presId="urn:microsoft.com/office/officeart/2005/8/layout/balance1"/>
    <dgm:cxn modelId="{B4D876C1-68F2-D941-8E9B-91AE84CC0D35}" type="presOf" srcId="{638DD3B1-F903-5B41-AA04-C0C557B8857A}" destId="{0A7D8A8A-E1A9-AD4C-85AF-E7EFDBEAFF08}" srcOrd="0" destOrd="0" presId="urn:microsoft.com/office/officeart/2005/8/layout/balance1"/>
    <dgm:cxn modelId="{91A56B39-5BEE-7243-8E5D-77B22CB67F0E}" type="presOf" srcId="{5278C88D-269C-2541-BC31-3902FA3186F9}" destId="{B994D8EF-0A8E-6C48-B1AC-3E20CE988DE2}" srcOrd="0" destOrd="0" presId="urn:microsoft.com/office/officeart/2005/8/layout/balance1"/>
    <dgm:cxn modelId="{9F46977B-2AFA-BA4A-AF3C-17D905B39DC2}" srcId="{3B5D9FF0-B5BD-914F-93BD-30D01BA65FC8}" destId="{5351CC9F-CAA7-5040-AF34-2C0759FEBDFB}" srcOrd="0" destOrd="0" parTransId="{CC5944EB-D15C-0E40-9B7F-EDC0EC6A4F15}" sibTransId="{4F44A675-4962-B749-8C7C-C095E2669763}"/>
    <dgm:cxn modelId="{8DEFA2E7-4B46-A040-9291-7BA58CD873CD}" type="presOf" srcId="{1A14140B-A9E8-E341-8E0B-6A0E5008C188}" destId="{6404A121-2D4D-2247-8986-7310C54B9BFB}" srcOrd="0" destOrd="0" presId="urn:microsoft.com/office/officeart/2005/8/layout/balance1"/>
    <dgm:cxn modelId="{D30A6983-E5B5-F74C-B8CE-2EE1C8A1B2EE}" type="presOf" srcId="{784801C6-ACA3-C148-B236-FDF4D900DFCA}" destId="{52A9D76F-F0FB-6A48-B9EA-BB24F1E97FCA}" srcOrd="0" destOrd="0" presId="urn:microsoft.com/office/officeart/2005/8/layout/balance1"/>
    <dgm:cxn modelId="{DDE3017D-7DC5-3349-9367-4A7418CC4CED}" srcId="{5278C88D-269C-2541-BC31-3902FA3186F9}" destId="{784801C6-ACA3-C148-B236-FDF4D900DFCA}" srcOrd="0" destOrd="0" parTransId="{5AB996DD-4DD0-BC48-A7F3-04CBB74A47AF}" sibTransId="{28CD1F24-2DC2-5842-8ED5-878010DBD597}"/>
    <dgm:cxn modelId="{17F85F42-060F-E44B-873F-73384B2CBE69}" srcId="{5278C88D-269C-2541-BC31-3902FA3186F9}" destId="{3B5D9FF0-B5BD-914F-93BD-30D01BA65FC8}" srcOrd="1" destOrd="0" parTransId="{35AE6975-46D9-6D42-BB77-A62444099614}" sibTransId="{348E8948-36C9-5C4F-9CD1-39A826BEAC45}"/>
    <dgm:cxn modelId="{5DE3428A-0151-3849-93C3-E511192EC432}" type="presOf" srcId="{1968A0E8-48A1-E049-87EA-5E007FD69780}" destId="{C30D6FAB-59F5-794F-8FBB-1FD2A452AA83}" srcOrd="0" destOrd="0" presId="urn:microsoft.com/office/officeart/2005/8/layout/balance1"/>
    <dgm:cxn modelId="{5B204341-3F1D-6343-95F7-AE80241974F0}" type="presParOf" srcId="{B994D8EF-0A8E-6C48-B1AC-3E20CE988DE2}" destId="{EAF3B05F-A1CF-4D4A-8E9F-B1BA498502C4}" srcOrd="0" destOrd="0" presId="urn:microsoft.com/office/officeart/2005/8/layout/balance1"/>
    <dgm:cxn modelId="{00E40212-DEE6-1749-9539-F51B35E7439F}" type="presParOf" srcId="{B994D8EF-0A8E-6C48-B1AC-3E20CE988DE2}" destId="{34F80B56-B6A7-2045-A3B2-9DEB4EED5E5F}" srcOrd="1" destOrd="0" presId="urn:microsoft.com/office/officeart/2005/8/layout/balance1"/>
    <dgm:cxn modelId="{75D4D3DB-5B12-E446-B409-7121A1450C1F}" type="presParOf" srcId="{34F80B56-B6A7-2045-A3B2-9DEB4EED5E5F}" destId="{52A9D76F-F0FB-6A48-B9EA-BB24F1E97FCA}" srcOrd="0" destOrd="0" presId="urn:microsoft.com/office/officeart/2005/8/layout/balance1"/>
    <dgm:cxn modelId="{72DB3987-2F9A-BD4D-8E52-E5DD8928F97B}" type="presParOf" srcId="{34F80B56-B6A7-2045-A3B2-9DEB4EED5E5F}" destId="{784895E0-6BCD-7747-9882-ACEC0F7F7712}" srcOrd="1" destOrd="0" presId="urn:microsoft.com/office/officeart/2005/8/layout/balance1"/>
    <dgm:cxn modelId="{D6A1B092-2FBA-7248-B7FA-C1B1F8B23608}" type="presParOf" srcId="{B994D8EF-0A8E-6C48-B1AC-3E20CE988DE2}" destId="{7DE5098A-B580-B14F-95D7-3A3F04B4BFB0}" srcOrd="2" destOrd="0" presId="urn:microsoft.com/office/officeart/2005/8/layout/balance1"/>
    <dgm:cxn modelId="{25EDCD43-6DC6-6446-BCCE-A551F1BA8999}" type="presParOf" srcId="{7DE5098A-B580-B14F-95D7-3A3F04B4BFB0}" destId="{B8B0045E-A39F-CF48-87BE-BD7F1D1F08A0}" srcOrd="0" destOrd="0" presId="urn:microsoft.com/office/officeart/2005/8/layout/balance1"/>
    <dgm:cxn modelId="{12DD9344-CDF4-9749-B0D7-9355F83BE3B0}" type="presParOf" srcId="{7DE5098A-B580-B14F-95D7-3A3F04B4BFB0}" destId="{BDFF25FD-6A03-EF40-8DC8-EAC9BAFCCAA1}" srcOrd="1" destOrd="0" presId="urn:microsoft.com/office/officeart/2005/8/layout/balance1"/>
    <dgm:cxn modelId="{D2F83831-7CFF-604D-945C-D9988E1AA9D1}" type="presParOf" srcId="{7DE5098A-B580-B14F-95D7-3A3F04B4BFB0}" destId="{C7C6F9AE-4E82-914B-A928-28A2D963B761}" srcOrd="2" destOrd="0" presId="urn:microsoft.com/office/officeart/2005/8/layout/balance1"/>
    <dgm:cxn modelId="{ED4C88F0-3050-544A-8F91-B2A2C780B800}" type="presParOf" srcId="{7DE5098A-B580-B14F-95D7-3A3F04B4BFB0}" destId="{3A98B850-7973-2D4E-8828-BBFBB790BE9C}" srcOrd="3" destOrd="0" presId="urn:microsoft.com/office/officeart/2005/8/layout/balance1"/>
    <dgm:cxn modelId="{6C55FFFB-1102-FF4B-B503-013859F7A2F6}" type="presParOf" srcId="{7DE5098A-B580-B14F-95D7-3A3F04B4BFB0}" destId="{0A7D8A8A-E1A9-AD4C-85AF-E7EFDBEAFF08}" srcOrd="4" destOrd="0" presId="urn:microsoft.com/office/officeart/2005/8/layout/balance1"/>
    <dgm:cxn modelId="{29953104-36F8-F94A-85E3-006AF2CA3E2F}" type="presParOf" srcId="{7DE5098A-B580-B14F-95D7-3A3F04B4BFB0}" destId="{C30D6FAB-59F5-794F-8FBB-1FD2A452AA83}" srcOrd="5" destOrd="0" presId="urn:microsoft.com/office/officeart/2005/8/layout/balance1"/>
    <dgm:cxn modelId="{B7B44B1F-6F0A-6148-B18F-9606CFE46665}" type="presParOf" srcId="{7DE5098A-B580-B14F-95D7-3A3F04B4BFB0}" destId="{040EA539-10DA-4C40-B912-4FE5CCE851ED}" srcOrd="6" destOrd="0" presId="urn:microsoft.com/office/officeart/2005/8/layout/balance1"/>
    <dgm:cxn modelId="{28D6C8DF-7C37-7344-841F-A593D4DDC9B5}" type="presParOf" srcId="{7DE5098A-B580-B14F-95D7-3A3F04B4BFB0}" destId="{6404A121-2D4D-2247-8986-7310C54B9BFB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9D76F-F0FB-6A48-B9EA-BB24F1E97FCA}">
      <dsp:nvSpPr>
        <dsp:cNvPr id="0" name=""/>
        <dsp:cNvSpPr/>
      </dsp:nvSpPr>
      <dsp:spPr>
        <a:xfrm>
          <a:off x="1560768" y="0"/>
          <a:ext cx="1175148" cy="6528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EEC</a:t>
          </a:r>
          <a:endParaRPr lang="en-US" sz="2800" kern="1200" dirty="0"/>
        </a:p>
      </dsp:txBody>
      <dsp:txXfrm>
        <a:off x="1579890" y="19122"/>
        <a:ext cx="1136904" cy="614616"/>
      </dsp:txXfrm>
    </dsp:sp>
    <dsp:sp modelId="{784895E0-6BCD-7747-9882-ACEC0F7F7712}">
      <dsp:nvSpPr>
        <dsp:cNvPr id="0" name=""/>
        <dsp:cNvSpPr/>
      </dsp:nvSpPr>
      <dsp:spPr>
        <a:xfrm>
          <a:off x="3258204" y="0"/>
          <a:ext cx="1175148" cy="65286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MI3</a:t>
          </a:r>
          <a:endParaRPr lang="en-US" sz="2800" kern="1200" dirty="0"/>
        </a:p>
      </dsp:txBody>
      <dsp:txXfrm>
        <a:off x="3277326" y="19122"/>
        <a:ext cx="1136904" cy="614616"/>
      </dsp:txXfrm>
    </dsp:sp>
    <dsp:sp modelId="{BDFF25FD-6A03-EF40-8DC8-EAC9BAFCCAA1}">
      <dsp:nvSpPr>
        <dsp:cNvPr id="0" name=""/>
        <dsp:cNvSpPr/>
      </dsp:nvSpPr>
      <dsp:spPr>
        <a:xfrm>
          <a:off x="2752237" y="2774655"/>
          <a:ext cx="489645" cy="489645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C6F9AE-4E82-914B-A928-28A2D963B761}">
      <dsp:nvSpPr>
        <dsp:cNvPr id="0" name=""/>
        <dsp:cNvSpPr/>
      </dsp:nvSpPr>
      <dsp:spPr>
        <a:xfrm rot="240000">
          <a:off x="1527676" y="2564837"/>
          <a:ext cx="2938768" cy="20549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98B850-7973-2D4E-8828-BBFBB790BE9C}">
      <dsp:nvSpPr>
        <dsp:cNvPr id="0" name=""/>
        <dsp:cNvSpPr/>
      </dsp:nvSpPr>
      <dsp:spPr>
        <a:xfrm rot="240000">
          <a:off x="3292151" y="2051040"/>
          <a:ext cx="1172540" cy="5462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OSE-EIS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318818" y="2077707"/>
        <a:ext cx="1119206" cy="492950"/>
      </dsp:txXfrm>
    </dsp:sp>
    <dsp:sp modelId="{0A7D8A8A-E1A9-AD4C-85AF-E7EFDBEAFF08}">
      <dsp:nvSpPr>
        <dsp:cNvPr id="0" name=""/>
        <dsp:cNvSpPr/>
      </dsp:nvSpPr>
      <dsp:spPr>
        <a:xfrm rot="240000">
          <a:off x="3334587" y="1463466"/>
          <a:ext cx="1172540" cy="5462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CEN</a:t>
          </a:r>
          <a:endParaRPr lang="en-US" sz="1600" kern="1200" dirty="0"/>
        </a:p>
      </dsp:txBody>
      <dsp:txXfrm>
        <a:off x="3361254" y="1490133"/>
        <a:ext cx="1119206" cy="492950"/>
      </dsp:txXfrm>
    </dsp:sp>
    <dsp:sp modelId="{C30D6FAB-59F5-794F-8FBB-1FD2A452AA83}">
      <dsp:nvSpPr>
        <dsp:cNvPr id="0" name=""/>
        <dsp:cNvSpPr/>
      </dsp:nvSpPr>
      <dsp:spPr>
        <a:xfrm rot="240000">
          <a:off x="3377023" y="888949"/>
          <a:ext cx="1172540" cy="5462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Initiatives</a:t>
          </a:r>
          <a:endParaRPr lang="en-US" sz="1600" kern="1200" dirty="0"/>
        </a:p>
      </dsp:txBody>
      <dsp:txXfrm>
        <a:off x="3403690" y="915616"/>
        <a:ext cx="1119206" cy="492950"/>
      </dsp:txXfrm>
    </dsp:sp>
    <dsp:sp modelId="{040EA539-10DA-4C40-B912-4FE5CCE851ED}">
      <dsp:nvSpPr>
        <dsp:cNvPr id="0" name=""/>
        <dsp:cNvSpPr/>
      </dsp:nvSpPr>
      <dsp:spPr>
        <a:xfrm rot="240000">
          <a:off x="1611036" y="1933525"/>
          <a:ext cx="1172540" cy="5462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SNA Mentors</a:t>
          </a:r>
          <a:endParaRPr lang="en-US" sz="1300" kern="1200" dirty="0"/>
        </a:p>
      </dsp:txBody>
      <dsp:txXfrm>
        <a:off x="1637703" y="1960192"/>
        <a:ext cx="1119206" cy="492950"/>
      </dsp:txXfrm>
    </dsp:sp>
    <dsp:sp modelId="{6404A121-2D4D-2247-8986-7310C54B9BFB}">
      <dsp:nvSpPr>
        <dsp:cNvPr id="0" name=""/>
        <dsp:cNvSpPr/>
      </dsp:nvSpPr>
      <dsp:spPr>
        <a:xfrm rot="240000">
          <a:off x="1653472" y="1345951"/>
          <a:ext cx="1172540" cy="5462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JVS</a:t>
          </a:r>
          <a:endParaRPr lang="en-US" sz="1300" kern="1200" dirty="0"/>
        </a:p>
      </dsp:txBody>
      <dsp:txXfrm>
        <a:off x="1680139" y="1372618"/>
        <a:ext cx="1119206" cy="492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9639F-6351-6845-A91B-51C2CDCF2B68}" type="datetimeFigureOut">
              <a:rPr lang="en-US" smtClean="0"/>
              <a:t>10/27/11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84D40-C731-904D-8513-33242AB4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75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FAA6B6-10E5-4810-BC9F-DA72D8452E73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856D55-EFBE-4F9B-8A5F-09D42CA22A9B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avid@evergreenevaluation.net" TargetMode="External"/><Relationship Id="rId3" Type="http://schemas.openxmlformats.org/officeDocument/2006/relationships/hyperlink" Target="mailto:jan@jvseva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8074978" cy="1752600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algn="l"/>
            <a:r>
              <a:rPr lang="en-US" sz="2800" b="0" cap="none" dirty="0" smtClean="0">
                <a:solidFill>
                  <a:srgbClr val="000000"/>
                </a:solidFill>
              </a:rPr>
              <a:t>David </a:t>
            </a:r>
            <a:r>
              <a:rPr lang="en-US" sz="2800" b="0" cap="none" dirty="0" err="1" smtClean="0">
                <a:solidFill>
                  <a:srgbClr val="000000"/>
                </a:solidFill>
              </a:rPr>
              <a:t>Merves</a:t>
            </a:r>
            <a:r>
              <a:rPr lang="en-US" sz="2800" b="0" cap="none" dirty="0" smtClean="0">
                <a:solidFill>
                  <a:srgbClr val="000000"/>
                </a:solidFill>
              </a:rPr>
              <a:t>, Evergreen Evaluation And Consulting</a:t>
            </a:r>
            <a:br>
              <a:rPr lang="en-US" sz="2800" b="0" cap="none" dirty="0" smtClean="0">
                <a:solidFill>
                  <a:srgbClr val="000000"/>
                </a:solidFill>
              </a:rPr>
            </a:br>
            <a:endParaRPr lang="en-US" sz="2800" b="0" cap="none" dirty="0" smtClean="0">
              <a:solidFill>
                <a:srgbClr val="000000"/>
              </a:solidFill>
            </a:endParaRPr>
          </a:p>
          <a:p>
            <a:pPr algn="l"/>
            <a:r>
              <a:rPr lang="en-US" sz="2800" b="0" cap="none" dirty="0" smtClean="0">
                <a:solidFill>
                  <a:srgbClr val="000000"/>
                </a:solidFill>
              </a:rPr>
              <a:t>Jan Vanslyke, Jan Vanslyke Evaluation Inc.</a:t>
            </a:r>
            <a:endParaRPr lang="en-US" sz="2800" b="0" cap="none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Using Social Network Analysis to Understand 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and Improve Collaboration Among 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Michigan’s Integrated Improvement Initiatives 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and Center for Educational Networking</a:t>
            </a:r>
            <a:endParaRPr lang="en-US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28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7660" y="69475"/>
            <a:ext cx="8534400" cy="6699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Hogue et. al. Adapted Measure of Collaboration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97423"/>
              </p:ext>
            </p:extLst>
          </p:nvPr>
        </p:nvGraphicFramePr>
        <p:xfrm>
          <a:off x="410889" y="840617"/>
          <a:ext cx="8319951" cy="566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9283700" imgH="6324600" progId="Word.Document.12">
                  <p:embed/>
                </p:oleObj>
              </mc:Choice>
              <mc:Fallback>
                <p:oleObj name="Document" r:id="rId3" imgW="9283700" imgH="632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889" y="840617"/>
                        <a:ext cx="8319951" cy="566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08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Lessons Learned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Determine a feasible level of participatory work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Investing time to reach consensus on measurement is a double edged sword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Use </a:t>
            </a:r>
            <a:r>
              <a:rPr lang="en-US" sz="2800" dirty="0">
                <a:solidFill>
                  <a:srgbClr val="000000"/>
                </a:solidFill>
              </a:rPr>
              <a:t>mentors to add value to your process and products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9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330860" y="2819400"/>
            <a:ext cx="8527640" cy="2890042"/>
          </a:xfrm>
        </p:spPr>
        <p:txBody>
          <a:bodyPr>
            <a:normAutofit/>
          </a:bodyPr>
          <a:lstStyle/>
          <a:p>
            <a:pPr algn="l"/>
            <a:endParaRPr lang="en-US" b="0" cap="none" dirty="0" smtClean="0">
              <a:solidFill>
                <a:srgbClr val="000000"/>
              </a:solidFill>
            </a:endParaRPr>
          </a:p>
          <a:p>
            <a:pPr algn="l"/>
            <a:r>
              <a:rPr lang="en-US" sz="2200" b="0" cap="none" dirty="0" smtClean="0">
                <a:solidFill>
                  <a:srgbClr val="000000"/>
                </a:solidFill>
              </a:rPr>
              <a:t>David </a:t>
            </a:r>
            <a:r>
              <a:rPr lang="en-US" sz="2200" b="0" cap="none" dirty="0">
                <a:solidFill>
                  <a:srgbClr val="000000"/>
                </a:solidFill>
              </a:rPr>
              <a:t>Merves, Evergreen Evaluation </a:t>
            </a:r>
            <a:r>
              <a:rPr lang="en-US" sz="2200" b="0" cap="none" dirty="0" smtClean="0">
                <a:solidFill>
                  <a:srgbClr val="000000"/>
                </a:solidFill>
              </a:rPr>
              <a:t>And Consulting</a:t>
            </a:r>
            <a:r>
              <a:rPr lang="en-US" sz="2200" b="0" cap="none" dirty="0">
                <a:solidFill>
                  <a:srgbClr val="000000"/>
                </a:solidFill>
              </a:rPr>
              <a:t/>
            </a:r>
            <a:br>
              <a:rPr lang="en-US" sz="2200" b="0" cap="none" dirty="0">
                <a:solidFill>
                  <a:srgbClr val="000000"/>
                </a:solidFill>
              </a:rPr>
            </a:br>
            <a:r>
              <a:rPr lang="en-US" sz="2200" b="0" cap="none" dirty="0" smtClean="0">
                <a:solidFill>
                  <a:srgbClr val="000000"/>
                </a:solidFill>
                <a:hlinkClick r:id="rId2"/>
              </a:rPr>
              <a:t>david@evergreenevaluation.net</a:t>
            </a:r>
            <a:endParaRPr lang="en-US" sz="2200" b="0" cap="none" dirty="0" smtClean="0">
              <a:solidFill>
                <a:srgbClr val="000000"/>
              </a:solidFill>
            </a:endParaRPr>
          </a:p>
          <a:p>
            <a:pPr algn="l"/>
            <a:endParaRPr lang="en-US" sz="2200" b="0" cap="none" dirty="0">
              <a:solidFill>
                <a:srgbClr val="000000"/>
              </a:solidFill>
            </a:endParaRPr>
          </a:p>
          <a:p>
            <a:pPr algn="l"/>
            <a:r>
              <a:rPr lang="en-US" sz="2200" b="0" cap="none" dirty="0">
                <a:solidFill>
                  <a:srgbClr val="000000"/>
                </a:solidFill>
              </a:rPr>
              <a:t>Jan </a:t>
            </a:r>
            <a:r>
              <a:rPr lang="en-US" sz="2200" b="0" cap="none" dirty="0" err="1">
                <a:solidFill>
                  <a:srgbClr val="000000"/>
                </a:solidFill>
              </a:rPr>
              <a:t>Vanslyke</a:t>
            </a:r>
            <a:r>
              <a:rPr lang="en-US" sz="2200" b="0" cap="none" dirty="0">
                <a:solidFill>
                  <a:srgbClr val="000000"/>
                </a:solidFill>
              </a:rPr>
              <a:t>, Jan </a:t>
            </a:r>
            <a:r>
              <a:rPr lang="en-US" sz="2200" b="0" cap="none" dirty="0" err="1">
                <a:solidFill>
                  <a:srgbClr val="000000"/>
                </a:solidFill>
              </a:rPr>
              <a:t>Vanslyke</a:t>
            </a:r>
            <a:r>
              <a:rPr lang="en-US" sz="2200" b="0" cap="none" dirty="0">
                <a:solidFill>
                  <a:srgbClr val="000000"/>
                </a:solidFill>
              </a:rPr>
              <a:t> Evaluation Inc</a:t>
            </a:r>
            <a:r>
              <a:rPr lang="en-US" sz="2200" b="0" cap="none" dirty="0" smtClean="0">
                <a:solidFill>
                  <a:srgbClr val="000000"/>
                </a:solidFill>
              </a:rPr>
              <a:t>. </a:t>
            </a:r>
            <a:r>
              <a:rPr lang="en-US" sz="2200" b="0" cap="none" dirty="0" smtClean="0">
                <a:solidFill>
                  <a:srgbClr val="000000"/>
                </a:solidFill>
                <a:hlinkClick r:id="rId3"/>
              </a:rPr>
              <a:t>jan@jvseval.com</a:t>
            </a:r>
            <a:endParaRPr lang="en-US" sz="2200" b="0" cap="none" dirty="0" smtClean="0">
              <a:solidFill>
                <a:srgbClr val="000000"/>
              </a:solidFill>
            </a:endParaRPr>
          </a:p>
          <a:p>
            <a:pPr algn="l"/>
            <a:endParaRPr lang="en-US" b="0" cap="none" dirty="0">
              <a:solidFill>
                <a:srgbClr val="000000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2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Evaluation Context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Michigan’s Integrated Improvement Initiatives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and Center for Educational Networking</a:t>
            </a:r>
            <a:br>
              <a:rPr lang="en-US" sz="2800" dirty="0" smtClean="0">
                <a:solidFill>
                  <a:srgbClr val="000000"/>
                </a:solidFill>
              </a:rPr>
            </a:b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Evaluation approach and goals</a:t>
            </a:r>
            <a:br>
              <a:rPr lang="en-US" sz="2800" dirty="0" smtClean="0">
                <a:solidFill>
                  <a:srgbClr val="000000"/>
                </a:solidFill>
              </a:rPr>
            </a:b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Decision to use Social Network Analysis (SNA)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5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Collaborative Relationships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72067" y="1591056"/>
            <a:ext cx="7408333" cy="1471452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A Balancing Act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025289"/>
              </p:ext>
            </p:extLst>
          </p:nvPr>
        </p:nvGraphicFramePr>
        <p:xfrm>
          <a:off x="1536468" y="3062508"/>
          <a:ext cx="5994121" cy="3264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798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lancing_act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72" y="523180"/>
            <a:ext cx="4914688" cy="56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2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Inherent Tensions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Divergent goals and values</a:t>
            </a:r>
            <a:br>
              <a:rPr lang="en-US" sz="2800" dirty="0" smtClean="0">
                <a:solidFill>
                  <a:srgbClr val="000000"/>
                </a:solidFill>
              </a:rPr>
            </a:b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Priority setting (and scheduling)</a:t>
            </a:r>
            <a:br>
              <a:rPr lang="en-US" sz="2800" dirty="0" smtClean="0">
                <a:solidFill>
                  <a:srgbClr val="000000"/>
                </a:solidFill>
              </a:rPr>
            </a:b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Contextual pressures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1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Advantages of SNA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Participatory process gives a voice to all stakeholders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SNA mentors guide the process and help frame results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Network maps promote insight and discussion</a:t>
            </a:r>
            <a:endParaRPr lang="en-US" sz="2600" dirty="0" smtClean="0">
              <a:solidFill>
                <a:srgbClr val="000000"/>
              </a:solidFill>
            </a:endParaRPr>
          </a:p>
          <a:p>
            <a:endParaRPr lang="en-US" sz="26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Visual </a:t>
            </a:r>
            <a:r>
              <a:rPr lang="en-US" sz="2600" dirty="0">
                <a:solidFill>
                  <a:srgbClr val="000000"/>
                </a:solidFill>
              </a:rPr>
              <a:t>representation of findings can validate participant experiences</a:t>
            </a:r>
            <a:endParaRPr lang="en-US" sz="2600" dirty="0"/>
          </a:p>
          <a:p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0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Parent Involvement Example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2" y="1226314"/>
            <a:ext cx="9144000" cy="505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8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7" y="1828377"/>
            <a:ext cx="9144000" cy="42785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Parent Involvement Example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0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Challenges with SNA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Can be time consuming and resource intensive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SNA is a complicated method – Need to balance time devoted to technical detail with resources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Choosing </a:t>
            </a:r>
            <a:r>
              <a:rPr lang="en-US" sz="2800" dirty="0">
                <a:solidFill>
                  <a:srgbClr val="000000"/>
                </a:solidFill>
              </a:rPr>
              <a:t>a data collection tool and method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09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572</TotalTime>
  <Words>156</Words>
  <Application>Microsoft Macintosh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Civic</vt:lpstr>
      <vt:lpstr>Document</vt:lpstr>
      <vt:lpstr>     Using Social Network Analysis to Understand  and Improve Collaboration Among  Michigan’s Integrated Improvement Initiatives  and Center for Educational Networking</vt:lpstr>
      <vt:lpstr>Evaluation Context</vt:lpstr>
      <vt:lpstr>Collaborative Relationships</vt:lpstr>
      <vt:lpstr>PowerPoint Presentation</vt:lpstr>
      <vt:lpstr>Inherent Tensions</vt:lpstr>
      <vt:lpstr>Advantages of SNA</vt:lpstr>
      <vt:lpstr>Parent Involvement Example</vt:lpstr>
      <vt:lpstr>Parent Involvement Example</vt:lpstr>
      <vt:lpstr>Challenges with SNA</vt:lpstr>
      <vt:lpstr>Hogue et. al. Adapted Measure of Collaboration</vt:lpstr>
      <vt:lpstr>Lessons Learned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Network Analysis to Understand  and Improve Collaboration Among  Michigan’s Integrated Improvement Initiatives and Center for Educational Networking </dc:title>
  <dc:creator>Jan Vanslyke</dc:creator>
  <cp:lastModifiedBy>David Merves</cp:lastModifiedBy>
  <cp:revision>30</cp:revision>
  <cp:lastPrinted>2011-10-26T23:08:20Z</cp:lastPrinted>
  <dcterms:created xsi:type="dcterms:W3CDTF">2011-10-25T19:09:26Z</dcterms:created>
  <dcterms:modified xsi:type="dcterms:W3CDTF">2011-10-27T12:54:29Z</dcterms:modified>
</cp:coreProperties>
</file>