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5"/>
    <p:sldMasterId id="2147483655" r:id="rId6"/>
    <p:sldMasterId id="2147483651" r:id="rId7"/>
    <p:sldMasterId id="2147483657" r:id="rId8"/>
    <p:sldMasterId id="2147483659" r:id="rId9"/>
    <p:sldMasterId id="2147483661" r:id="rId10"/>
    <p:sldMasterId id="2147483663" r:id="rId11"/>
    <p:sldMasterId id="2147483665" r:id="rId12"/>
    <p:sldMasterId id="2147483667" r:id="rId13"/>
    <p:sldMasterId id="2147483669" r:id="rId14"/>
  </p:sldMasterIdLst>
  <p:notesMasterIdLst>
    <p:notesMasterId r:id="rId32"/>
  </p:notesMasterIdLst>
  <p:handoutMasterIdLst>
    <p:handoutMasterId r:id="rId33"/>
  </p:handoutMasterIdLst>
  <p:sldIdLst>
    <p:sldId id="511" r:id="rId15"/>
    <p:sldId id="512" r:id="rId16"/>
    <p:sldId id="513" r:id="rId17"/>
    <p:sldId id="526" r:id="rId18"/>
    <p:sldId id="516" r:id="rId19"/>
    <p:sldId id="517" r:id="rId20"/>
    <p:sldId id="530" r:id="rId21"/>
    <p:sldId id="519" r:id="rId22"/>
    <p:sldId id="520" r:id="rId23"/>
    <p:sldId id="521" r:id="rId24"/>
    <p:sldId id="527" r:id="rId25"/>
    <p:sldId id="529" r:id="rId26"/>
    <p:sldId id="522" r:id="rId27"/>
    <p:sldId id="523" r:id="rId28"/>
    <p:sldId id="524" r:id="rId29"/>
    <p:sldId id="525" r:id="rId30"/>
    <p:sldId id="478" r:id="rId31"/>
  </p:sldIdLst>
  <p:sldSz cx="9144000" cy="6858000" type="screen4x3"/>
  <p:notesSz cx="7010400" cy="9296400"/>
  <p:defaultTextStyle>
    <a:defPPr>
      <a:defRPr lang="en-US"/>
    </a:defPPr>
    <a:lvl1pPr algn="l" rtl="0" fontAlgn="base">
      <a:spcBef>
        <a:spcPct val="50000"/>
      </a:spcBef>
      <a:spcAft>
        <a:spcPct val="0"/>
      </a:spcAft>
      <a:defRPr sz="2400" kern="1200">
        <a:solidFill>
          <a:schemeClr val="tx1"/>
        </a:solidFill>
        <a:latin typeface="Arial" pitchFamily="34" charset="0"/>
        <a:ea typeface="+mn-ea"/>
        <a:cs typeface="+mn-cs"/>
      </a:defRPr>
    </a:lvl1pPr>
    <a:lvl2pPr marL="457200" algn="l" rtl="0" fontAlgn="base">
      <a:spcBef>
        <a:spcPct val="50000"/>
      </a:spcBef>
      <a:spcAft>
        <a:spcPct val="0"/>
      </a:spcAft>
      <a:defRPr sz="2400" kern="1200">
        <a:solidFill>
          <a:schemeClr val="tx1"/>
        </a:solidFill>
        <a:latin typeface="Arial" pitchFamily="34" charset="0"/>
        <a:ea typeface="+mn-ea"/>
        <a:cs typeface="+mn-cs"/>
      </a:defRPr>
    </a:lvl2pPr>
    <a:lvl3pPr marL="914400" algn="l" rtl="0" fontAlgn="base">
      <a:spcBef>
        <a:spcPct val="50000"/>
      </a:spcBef>
      <a:spcAft>
        <a:spcPct val="0"/>
      </a:spcAft>
      <a:defRPr sz="2400" kern="1200">
        <a:solidFill>
          <a:schemeClr val="tx1"/>
        </a:solidFill>
        <a:latin typeface="Arial" pitchFamily="34" charset="0"/>
        <a:ea typeface="+mn-ea"/>
        <a:cs typeface="+mn-cs"/>
      </a:defRPr>
    </a:lvl3pPr>
    <a:lvl4pPr marL="1371600" algn="l" rtl="0" fontAlgn="base">
      <a:spcBef>
        <a:spcPct val="50000"/>
      </a:spcBef>
      <a:spcAft>
        <a:spcPct val="0"/>
      </a:spcAft>
      <a:defRPr sz="2400" kern="1200">
        <a:solidFill>
          <a:schemeClr val="tx1"/>
        </a:solidFill>
        <a:latin typeface="Arial" pitchFamily="34" charset="0"/>
        <a:ea typeface="+mn-ea"/>
        <a:cs typeface="+mn-cs"/>
      </a:defRPr>
    </a:lvl4pPr>
    <a:lvl5pPr marL="1828800" algn="l" rtl="0" fontAlgn="base">
      <a:spcBef>
        <a:spcPct val="5000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0126719" initials="YRS" lastIdx="41" clrIdx="0"/>
  <p:cmAuthor id="1" name="u0020848" initials="u" lastIdx="4" clrIdx="1"/>
  <p:cmAuthor id="2" name="U0020848" initials="U"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9100"/>
    <a:srgbClr val="F79646"/>
    <a:srgbClr val="000000"/>
    <a:srgbClr val="FF8000"/>
    <a:srgbClr val="142D4C"/>
    <a:srgbClr val="245188"/>
    <a:srgbClr val="77A4DB"/>
    <a:srgbClr val="C6D9F0"/>
    <a:srgbClr val="D66B00"/>
    <a:srgbClr val="0045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69" autoAdjust="0"/>
    <p:restoredTop sz="94516" autoAdjust="0"/>
  </p:normalViewPr>
  <p:slideViewPr>
    <p:cSldViewPr snapToGrid="0">
      <p:cViewPr>
        <p:scale>
          <a:sx n="75" d="100"/>
          <a:sy n="75" d="100"/>
        </p:scale>
        <p:origin x="-780" y="-834"/>
      </p:cViewPr>
      <p:guideLst>
        <p:guide orient="horz" pos="2439"/>
        <p:guide pos="3031"/>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notesViewPr>
    <p:cSldViewPr snapToGrid="0">
      <p:cViewPr varScale="1">
        <p:scale>
          <a:sx n="90" d="100"/>
          <a:sy n="90" d="100"/>
        </p:scale>
        <p:origin x="-209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Master" Target="slideMasters/slideMaster9.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slide" Target="slides/slide7.xml"/><Relationship Id="rId34" Type="http://schemas.openxmlformats.org/officeDocument/2006/relationships/commentAuthors" Target="commentAuthors.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slide" Target="slides/slide1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viewProps" Target="viewProps.xml"/><Relationship Id="rId10" Type="http://schemas.openxmlformats.org/officeDocument/2006/relationships/slideMaster" Target="slideMasters/slideMaster6.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Master" Target="slideMasters/slideMaster10.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7058" name="Rectangle 2"/>
          <p:cNvSpPr>
            <a:spLocks noGrp="1" noChangeArrowheads="1"/>
          </p:cNvSpPr>
          <p:nvPr>
            <p:ph type="hdr" sz="quarter"/>
          </p:nvPr>
        </p:nvSpPr>
        <p:spPr bwMode="auto">
          <a:xfrm>
            <a:off x="0" y="0"/>
            <a:ext cx="3037523" cy="464662"/>
          </a:xfrm>
          <a:prstGeom prst="rect">
            <a:avLst/>
          </a:prstGeom>
          <a:noFill/>
          <a:ln w="9525">
            <a:noFill/>
            <a:miter lim="800000"/>
            <a:headEnd/>
            <a:tailEnd/>
          </a:ln>
          <a:effectLst/>
        </p:spPr>
        <p:txBody>
          <a:bodyPr vert="horz" wrap="square" lIns="92298" tIns="46150" rIns="92298" bIns="46150" numCol="1" anchor="t" anchorCtr="0" compatLnSpc="1">
            <a:prstTxWarp prst="textNoShape">
              <a:avLst/>
            </a:prstTxWarp>
          </a:bodyPr>
          <a:lstStyle>
            <a:lvl1pPr>
              <a:spcBef>
                <a:spcPct val="0"/>
              </a:spcBef>
              <a:defRPr sz="1200">
                <a:latin typeface="Arial" charset="0"/>
              </a:defRPr>
            </a:lvl1pPr>
          </a:lstStyle>
          <a:p>
            <a:pPr>
              <a:defRPr/>
            </a:pPr>
            <a:endParaRPr lang="en-US" dirty="0"/>
          </a:p>
        </p:txBody>
      </p:sp>
      <p:sp>
        <p:nvSpPr>
          <p:cNvPr id="557059" name="Rectangle 3"/>
          <p:cNvSpPr>
            <a:spLocks noGrp="1" noChangeArrowheads="1"/>
          </p:cNvSpPr>
          <p:nvPr>
            <p:ph type="dt" sz="quarter" idx="1"/>
          </p:nvPr>
        </p:nvSpPr>
        <p:spPr bwMode="auto">
          <a:xfrm>
            <a:off x="3971292" y="0"/>
            <a:ext cx="3037523" cy="464662"/>
          </a:xfrm>
          <a:prstGeom prst="rect">
            <a:avLst/>
          </a:prstGeom>
          <a:noFill/>
          <a:ln w="9525">
            <a:noFill/>
            <a:miter lim="800000"/>
            <a:headEnd/>
            <a:tailEnd/>
          </a:ln>
          <a:effectLst/>
        </p:spPr>
        <p:txBody>
          <a:bodyPr vert="horz" wrap="square" lIns="92298" tIns="46150" rIns="92298" bIns="46150" numCol="1" anchor="t" anchorCtr="0" compatLnSpc="1">
            <a:prstTxWarp prst="textNoShape">
              <a:avLst/>
            </a:prstTxWarp>
          </a:bodyPr>
          <a:lstStyle>
            <a:lvl1pPr algn="r">
              <a:spcBef>
                <a:spcPct val="0"/>
              </a:spcBef>
              <a:defRPr sz="1200">
                <a:latin typeface="Arial" charset="0"/>
              </a:defRPr>
            </a:lvl1pPr>
          </a:lstStyle>
          <a:p>
            <a:pPr>
              <a:defRPr/>
            </a:pPr>
            <a:endParaRPr lang="en-US" dirty="0"/>
          </a:p>
        </p:txBody>
      </p:sp>
      <p:sp>
        <p:nvSpPr>
          <p:cNvPr id="557060" name="Rectangle 4"/>
          <p:cNvSpPr>
            <a:spLocks noGrp="1" noChangeArrowheads="1"/>
          </p:cNvSpPr>
          <p:nvPr>
            <p:ph type="ftr" sz="quarter" idx="2"/>
          </p:nvPr>
        </p:nvSpPr>
        <p:spPr bwMode="auto">
          <a:xfrm>
            <a:off x="0" y="8830153"/>
            <a:ext cx="3037523" cy="464662"/>
          </a:xfrm>
          <a:prstGeom prst="rect">
            <a:avLst/>
          </a:prstGeom>
          <a:noFill/>
          <a:ln w="9525">
            <a:noFill/>
            <a:miter lim="800000"/>
            <a:headEnd/>
            <a:tailEnd/>
          </a:ln>
          <a:effectLst/>
        </p:spPr>
        <p:txBody>
          <a:bodyPr vert="horz" wrap="square" lIns="92298" tIns="46150" rIns="92298" bIns="46150" numCol="1" anchor="b" anchorCtr="0" compatLnSpc="1">
            <a:prstTxWarp prst="textNoShape">
              <a:avLst/>
            </a:prstTxWarp>
          </a:bodyPr>
          <a:lstStyle>
            <a:lvl1pPr>
              <a:spcBef>
                <a:spcPct val="0"/>
              </a:spcBef>
              <a:defRPr sz="1200">
                <a:latin typeface="Arial" charset="0"/>
              </a:defRPr>
            </a:lvl1pPr>
          </a:lstStyle>
          <a:p>
            <a:pPr>
              <a:defRPr/>
            </a:pPr>
            <a:endParaRPr lang="en-US" dirty="0"/>
          </a:p>
        </p:txBody>
      </p:sp>
      <p:sp>
        <p:nvSpPr>
          <p:cNvPr id="557061" name="Rectangle 5"/>
          <p:cNvSpPr>
            <a:spLocks noGrp="1" noChangeArrowheads="1"/>
          </p:cNvSpPr>
          <p:nvPr>
            <p:ph type="sldNum" sz="quarter" idx="3"/>
          </p:nvPr>
        </p:nvSpPr>
        <p:spPr bwMode="auto">
          <a:xfrm>
            <a:off x="3971292" y="8830153"/>
            <a:ext cx="3037523" cy="464662"/>
          </a:xfrm>
          <a:prstGeom prst="rect">
            <a:avLst/>
          </a:prstGeom>
          <a:noFill/>
          <a:ln w="9525">
            <a:noFill/>
            <a:miter lim="800000"/>
            <a:headEnd/>
            <a:tailEnd/>
          </a:ln>
          <a:effectLst/>
        </p:spPr>
        <p:txBody>
          <a:bodyPr vert="horz" wrap="square" lIns="92298" tIns="46150" rIns="92298" bIns="46150" numCol="1" anchor="b" anchorCtr="0" compatLnSpc="1">
            <a:prstTxWarp prst="textNoShape">
              <a:avLst/>
            </a:prstTxWarp>
          </a:bodyPr>
          <a:lstStyle>
            <a:lvl1pPr algn="r">
              <a:spcBef>
                <a:spcPct val="0"/>
              </a:spcBef>
              <a:defRPr sz="1200">
                <a:latin typeface="Arial" charset="0"/>
              </a:defRPr>
            </a:lvl1pPr>
          </a:lstStyle>
          <a:p>
            <a:pPr>
              <a:defRPr/>
            </a:pPr>
            <a:fld id="{B19C592F-AD7B-400D-AA8C-87DE8921E93B}" type="slidenum">
              <a:rPr lang="en-US"/>
              <a:pPr>
                <a:defRPr/>
              </a:pPr>
              <a:t>‹#›</a:t>
            </a:fld>
            <a:endParaRPr lang="en-US" dirty="0"/>
          </a:p>
        </p:txBody>
      </p:sp>
    </p:spTree>
    <p:extLst>
      <p:ext uri="{BB962C8B-B14F-4D97-AF65-F5344CB8AC3E}">
        <p14:creationId xmlns:p14="http://schemas.microsoft.com/office/powerpoint/2010/main" val="2343679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523" cy="464662"/>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0996">
              <a:spcBef>
                <a:spcPct val="0"/>
              </a:spcBef>
              <a:defRPr sz="1200">
                <a:latin typeface="Arial" charset="0"/>
              </a:defRPr>
            </a:lvl1pPr>
          </a:lstStyle>
          <a:p>
            <a:pPr>
              <a:defRPr/>
            </a:pPr>
            <a:endParaRPr lang="en-US" dirty="0"/>
          </a:p>
        </p:txBody>
      </p:sp>
      <p:sp>
        <p:nvSpPr>
          <p:cNvPr id="4099" name="Rectangle 3"/>
          <p:cNvSpPr>
            <a:spLocks noGrp="1" noChangeArrowheads="1"/>
          </p:cNvSpPr>
          <p:nvPr>
            <p:ph type="dt" idx="1"/>
          </p:nvPr>
        </p:nvSpPr>
        <p:spPr bwMode="auto">
          <a:xfrm>
            <a:off x="3971292" y="0"/>
            <a:ext cx="3037523" cy="464662"/>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0996">
              <a:spcBef>
                <a:spcPct val="0"/>
              </a:spcBef>
              <a:defRPr sz="1200">
                <a:latin typeface="Arial" charset="0"/>
              </a:defRPr>
            </a:lvl1pPr>
          </a:lstStyle>
          <a:p>
            <a:pPr>
              <a:defRPr/>
            </a:pPr>
            <a:endParaRPr lang="en-US" dirty="0"/>
          </a:p>
        </p:txBody>
      </p:sp>
      <p:sp>
        <p:nvSpPr>
          <p:cNvPr id="4101" name="Rectangle 5"/>
          <p:cNvSpPr>
            <a:spLocks noGrp="1" noChangeArrowheads="1"/>
          </p:cNvSpPr>
          <p:nvPr>
            <p:ph type="body" sz="quarter" idx="3"/>
          </p:nvPr>
        </p:nvSpPr>
        <p:spPr bwMode="auto">
          <a:xfrm>
            <a:off x="323411" y="4296136"/>
            <a:ext cx="6420651" cy="4521329"/>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30153"/>
            <a:ext cx="3037523" cy="464662"/>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0996">
              <a:spcBef>
                <a:spcPct val="0"/>
              </a:spcBef>
              <a:defRPr sz="1200">
                <a:latin typeface="Arial" charset="0"/>
              </a:defRPr>
            </a:lvl1pPr>
          </a:lstStyle>
          <a:p>
            <a:pPr>
              <a:defRPr/>
            </a:pPr>
            <a:endParaRPr lang="en-US" dirty="0"/>
          </a:p>
        </p:txBody>
      </p:sp>
      <p:sp>
        <p:nvSpPr>
          <p:cNvPr id="4103" name="Rectangle 7"/>
          <p:cNvSpPr>
            <a:spLocks noGrp="1" noChangeArrowheads="1"/>
          </p:cNvSpPr>
          <p:nvPr>
            <p:ph type="sldNum" sz="quarter" idx="5"/>
          </p:nvPr>
        </p:nvSpPr>
        <p:spPr bwMode="auto">
          <a:xfrm>
            <a:off x="3971292" y="8830153"/>
            <a:ext cx="3037523" cy="464662"/>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0996">
              <a:spcBef>
                <a:spcPct val="0"/>
              </a:spcBef>
              <a:defRPr sz="1200">
                <a:latin typeface="Arial" charset="0"/>
              </a:defRPr>
            </a:lvl1pPr>
          </a:lstStyle>
          <a:p>
            <a:pPr>
              <a:defRPr/>
            </a:pPr>
            <a:fld id="{E324EC31-0E83-491B-8334-2B3E871F28E6}" type="slidenum">
              <a:rPr lang="en-US"/>
              <a:pPr>
                <a:defRPr/>
              </a:pPr>
              <a:t>‹#›</a:t>
            </a:fld>
            <a:endParaRPr lang="en-US" dirty="0"/>
          </a:p>
        </p:txBody>
      </p:sp>
      <p:sp>
        <p:nvSpPr>
          <p:cNvPr id="8" name="Slide Image Placeholder 7"/>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282250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228600" algn="l" rtl="0" eaLnBrk="0" fontAlgn="base" hangingPunct="0">
      <a:spcBef>
        <a:spcPct val="30000"/>
      </a:spcBef>
      <a:spcAft>
        <a:spcPct val="0"/>
      </a:spcAft>
      <a:defRPr sz="1400" kern="1200">
        <a:solidFill>
          <a:schemeClr val="tx1"/>
        </a:solidFill>
        <a:latin typeface="Arial" charset="0"/>
        <a:ea typeface="+mn-ea"/>
        <a:cs typeface="+mn-cs"/>
      </a:defRPr>
    </a:lvl2pPr>
    <a:lvl3pPr marL="457200" algn="l" rtl="0" eaLnBrk="0" fontAlgn="base" hangingPunct="0">
      <a:spcBef>
        <a:spcPct val="30000"/>
      </a:spcBef>
      <a:spcAft>
        <a:spcPct val="0"/>
      </a:spcAft>
      <a:defRPr sz="1400" kern="1200">
        <a:solidFill>
          <a:schemeClr val="tx1"/>
        </a:solidFill>
        <a:latin typeface="Arial" charset="0"/>
        <a:ea typeface="+mn-ea"/>
        <a:cs typeface="+mn-cs"/>
      </a:defRPr>
    </a:lvl3pPr>
    <a:lvl4pPr marL="685800" algn="l" rtl="0" eaLnBrk="0" fontAlgn="base" hangingPunct="0">
      <a:spcBef>
        <a:spcPct val="30000"/>
      </a:spcBef>
      <a:spcAft>
        <a:spcPct val="0"/>
      </a:spcAft>
      <a:defRPr sz="1400" kern="1200">
        <a:solidFill>
          <a:schemeClr val="tx1"/>
        </a:solidFill>
        <a:latin typeface="Arial" charset="0"/>
        <a:ea typeface="+mn-ea"/>
        <a:cs typeface="+mn-cs"/>
      </a:defRPr>
    </a:lvl4pPr>
    <a:lvl5pPr marL="1033463" algn="l" rtl="0" eaLnBrk="0" fontAlgn="base" hangingPunct="0">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hemeOverride" Target="../theme/themeOverride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 Id="rId4" Type="http://schemas.openxmlformats.org/officeDocument/2006/relationships/image" Target="../media/image8.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Master" Target="../slideMasters/slideMaster5.xml"/><Relationship Id="rId4" Type="http://schemas.openxmlformats.org/officeDocument/2006/relationships/image" Target="../media/image8.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ng"/><Relationship Id="rId1" Type="http://schemas.openxmlformats.org/officeDocument/2006/relationships/slideMaster" Target="../slideMasters/slideMaster7.xml"/><Relationship Id="rId4" Type="http://schemas.openxmlformats.org/officeDocument/2006/relationships/image" Target="../media/image8.png"/></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ng"/><Relationship Id="rId1" Type="http://schemas.openxmlformats.org/officeDocument/2006/relationships/slideMaster" Target="../slideMasters/slideMaster9.xml"/><Relationship Id="rId4" Type="http://schemas.openxmlformats.org/officeDocument/2006/relationships/image" Target="../media/image8.png"/></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4"/>
          <p:cNvSpPr>
            <a:spLocks noChangeShapeType="1"/>
          </p:cNvSpPr>
          <p:nvPr/>
        </p:nvSpPr>
        <p:spPr bwMode="auto">
          <a:xfrm>
            <a:off x="355600" y="4321175"/>
            <a:ext cx="8410575" cy="0"/>
          </a:xfrm>
          <a:prstGeom prst="line">
            <a:avLst/>
          </a:prstGeom>
          <a:noFill/>
          <a:ln w="24130" cap="rnd">
            <a:solidFill>
              <a:schemeClr val="tx1"/>
            </a:solidFill>
            <a:prstDash val="sysDot"/>
            <a:round/>
            <a:headEnd/>
            <a:tailEnd/>
          </a:ln>
          <a:effectLst/>
        </p:spPr>
        <p:txBody>
          <a:bodyPr/>
          <a:lstStyle/>
          <a:p>
            <a:pPr>
              <a:defRPr/>
            </a:pPr>
            <a:endParaRPr lang="en-US" dirty="0">
              <a:latin typeface="Arial" charset="0"/>
            </a:endParaRPr>
          </a:p>
        </p:txBody>
      </p:sp>
      <p:pic>
        <p:nvPicPr>
          <p:cNvPr id="5" name="Picture 18" descr="tr_hrz_rgb_pos"/>
          <p:cNvPicPr>
            <a:picLocks noChangeAspect="1" noChangeArrowheads="1"/>
          </p:cNvPicPr>
          <p:nvPr/>
        </p:nvPicPr>
        <p:blipFill>
          <a:blip r:embed="rId2" cstate="print"/>
          <a:srcRect b="20689"/>
          <a:stretch>
            <a:fillRect/>
          </a:stretch>
        </p:blipFill>
        <p:spPr bwMode="auto">
          <a:xfrm>
            <a:off x="6048375" y="5976938"/>
            <a:ext cx="2733675" cy="696912"/>
          </a:xfrm>
          <a:prstGeom prst="rect">
            <a:avLst/>
          </a:prstGeom>
          <a:noFill/>
          <a:ln w="9525">
            <a:noFill/>
            <a:miter lim="800000"/>
            <a:headEnd/>
            <a:tailEnd/>
          </a:ln>
        </p:spPr>
      </p:pic>
      <p:sp>
        <p:nvSpPr>
          <p:cNvPr id="38914" name="Rectangle 2"/>
          <p:cNvSpPr>
            <a:spLocks noGrp="1" noChangeArrowheads="1"/>
          </p:cNvSpPr>
          <p:nvPr>
            <p:ph type="ctrTitle"/>
          </p:nvPr>
        </p:nvSpPr>
        <p:spPr>
          <a:xfrm>
            <a:off x="361950" y="3448050"/>
            <a:ext cx="8382000" cy="819150"/>
          </a:xfrm>
        </p:spPr>
        <p:txBody>
          <a:bodyPr/>
          <a:lstStyle>
            <a:lvl1pPr>
              <a:defRPr sz="3200"/>
            </a:lvl1pPr>
          </a:lstStyle>
          <a:p>
            <a:r>
              <a:rPr lang="en-US"/>
              <a:t>Click to edit Master title style</a:t>
            </a:r>
          </a:p>
        </p:txBody>
      </p:sp>
      <p:sp>
        <p:nvSpPr>
          <p:cNvPr id="38915" name="Rectangle 3"/>
          <p:cNvSpPr>
            <a:spLocks noGrp="1" noChangeArrowheads="1"/>
          </p:cNvSpPr>
          <p:nvPr>
            <p:ph type="subTitle" idx="1"/>
          </p:nvPr>
        </p:nvSpPr>
        <p:spPr>
          <a:xfrm>
            <a:off x="361950" y="4435475"/>
            <a:ext cx="8382000" cy="1279525"/>
          </a:xfrm>
        </p:spPr>
        <p:txBody>
          <a:bodyPr rIns="0"/>
          <a:lstStyle>
            <a:lvl1pPr marL="0" indent="0">
              <a:lnSpc>
                <a:spcPct val="90000"/>
              </a:lnSpc>
              <a:spcBef>
                <a:spcPct val="0"/>
              </a:spcBef>
              <a:buFontTx/>
              <a:buNone/>
              <a:defRPr sz="18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2093913" y="6394450"/>
            <a:ext cx="6872287" cy="23495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7FCB7864-DC67-421C-B0E6-63C8E7EFDFD3}" type="slidenum">
              <a:rPr lang="en-US"/>
              <a:pPr>
                <a:defRPr/>
              </a:pPr>
              <a:t>‹#›</a:t>
            </a:fld>
            <a:endParaRPr 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488" y="487363"/>
            <a:ext cx="1846262" cy="5599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8525" y="487363"/>
            <a:ext cx="5389563" cy="5599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97A88A64-B872-4630-B47F-69580A8355FD}" type="slidenum">
              <a:rPr lang="en-US"/>
              <a:pPr>
                <a:defRPr/>
              </a:pPr>
              <a:t>‹#›</a:t>
            </a:fld>
            <a:endParaRPr lang="en-US" dirty="0"/>
          </a:p>
        </p:txBody>
      </p:sp>
      <p:sp>
        <p:nvSpPr>
          <p:cNvPr id="5"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0" y="0"/>
            <a:ext cx="9144000" cy="6861175"/>
            <a:chOff x="0" y="0"/>
            <a:chExt cx="5760" cy="4322"/>
          </a:xfrm>
        </p:grpSpPr>
        <p:sp>
          <p:nvSpPr>
            <p:cNvPr id="4" name="Rectangle 3"/>
            <p:cNvSpPr>
              <a:spLocks noChangeArrowheads="1"/>
            </p:cNvSpPr>
            <p:nvPr userDrawn="1"/>
          </p:nvSpPr>
          <p:spPr bwMode="auto">
            <a:xfrm>
              <a:off x="0" y="0"/>
              <a:ext cx="5760" cy="4320"/>
            </a:xfrm>
            <a:prstGeom prst="rect">
              <a:avLst/>
            </a:prstGeom>
            <a:solidFill>
              <a:schemeClr val="tx2"/>
            </a:solidFill>
            <a:ln w="9525">
              <a:noFill/>
              <a:miter lim="800000"/>
              <a:headEnd/>
              <a:tailEnd/>
            </a:ln>
            <a:effectLst/>
          </p:spPr>
          <p:txBody>
            <a:bodyPr wrap="none" anchor="ctr"/>
            <a:lstStyle/>
            <a:p>
              <a:pPr>
                <a:defRPr/>
              </a:pPr>
              <a:endParaRPr lang="en-US" dirty="0">
                <a:latin typeface="Arial" charset="0"/>
              </a:endParaRPr>
            </a:p>
          </p:txBody>
        </p:sp>
        <p:pic>
          <p:nvPicPr>
            <p:cNvPr id="5" name="Picture 12" descr="TR_SlideLogo_BW600"/>
            <p:cNvPicPr>
              <a:picLocks noChangeAspect="1" noChangeArrowheads="1"/>
            </p:cNvPicPr>
            <p:nvPr userDrawn="1"/>
          </p:nvPicPr>
          <p:blipFill>
            <a:blip r:embed="rId2" cstate="print"/>
            <a:srcRect/>
            <a:stretch>
              <a:fillRect/>
            </a:stretch>
          </p:blipFill>
          <p:spPr bwMode="auto">
            <a:xfrm>
              <a:off x="234" y="3984"/>
              <a:ext cx="1041" cy="338"/>
            </a:xfrm>
            <a:prstGeom prst="rect">
              <a:avLst/>
            </a:prstGeom>
            <a:solidFill>
              <a:schemeClr val="tx2"/>
            </a:solidFill>
            <a:ln w="9525">
              <a:noFill/>
              <a:miter lim="800000"/>
              <a:headEnd/>
              <a:tailEnd/>
            </a:ln>
          </p:spPr>
        </p:pic>
      </p:grpSp>
      <p:pic>
        <p:nvPicPr>
          <p:cNvPr id="6" name="Picture 9" descr="hc_DividerGraphBG_Cgrey"/>
          <p:cNvPicPr>
            <a:picLocks noChangeAspect="1" noChangeArrowheads="1"/>
          </p:cNvPicPr>
          <p:nvPr/>
        </p:nvPicPr>
        <p:blipFill>
          <a:blip r:embed="rId3" cstate="print"/>
          <a:srcRect/>
          <a:stretch>
            <a:fillRect/>
          </a:stretch>
        </p:blipFill>
        <p:spPr bwMode="ltGray">
          <a:xfrm>
            <a:off x="0" y="0"/>
            <a:ext cx="9144000" cy="6858000"/>
          </a:xfrm>
          <a:prstGeom prst="rect">
            <a:avLst/>
          </a:prstGeom>
          <a:noFill/>
          <a:ln w="9525">
            <a:noFill/>
            <a:miter lim="800000"/>
            <a:headEnd/>
            <a:tailEnd/>
          </a:ln>
        </p:spPr>
      </p:pic>
      <p:sp>
        <p:nvSpPr>
          <p:cNvPr id="487430" name="Rectangle 6"/>
          <p:cNvSpPr>
            <a:spLocks noGrp="1" noChangeArrowheads="1"/>
          </p:cNvSpPr>
          <p:nvPr>
            <p:ph type="ctrTitle"/>
          </p:nvPr>
        </p:nvSpPr>
        <p:spPr>
          <a:xfrm>
            <a:off x="898525" y="1538288"/>
            <a:ext cx="7388225" cy="4035425"/>
          </a:xfrm>
        </p:spPr>
        <p:txBody>
          <a:bodyPr anchor="t"/>
          <a:lstStyle>
            <a:lvl1pPr>
              <a:defRPr sz="4000"/>
            </a:lvl1pPr>
          </a:lstStyle>
          <a:p>
            <a:r>
              <a:rPr lang="en-US"/>
              <a:t>Click to edit Master title style</a:t>
            </a: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C01DA91F-1475-4B1A-9E8D-A9195EFF9D72}" type="slidenum">
              <a:rPr lang="en-US"/>
              <a:pPr>
                <a:defRPr/>
              </a:pPr>
              <a:t>‹#›</a:t>
            </a:fld>
            <a:endParaRPr lang="en-US" dirty="0"/>
          </a:p>
        </p:txBody>
      </p:sp>
      <p:sp>
        <p:nvSpPr>
          <p:cNvPr id="5"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5F4052A-F6B5-4803-BFC3-782DDB26E782}" type="slidenum">
              <a:rPr lang="en-US"/>
              <a:pPr>
                <a:defRPr/>
              </a:pPr>
              <a:t>‹#›</a:t>
            </a:fld>
            <a:endParaRPr lang="en-US" dirty="0"/>
          </a:p>
        </p:txBody>
      </p:sp>
      <p:sp>
        <p:nvSpPr>
          <p:cNvPr id="5"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8525" y="1528763"/>
            <a:ext cx="3617913"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8838" y="1528763"/>
            <a:ext cx="3617912"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092D30D6-87AA-46A2-AC59-B8A9F22CEB95}" type="slidenum">
              <a:rPr lang="en-US"/>
              <a:pPr>
                <a:defRPr/>
              </a:pPr>
              <a:t>‹#›</a:t>
            </a:fld>
            <a:endParaRPr lang="en-US" dirty="0"/>
          </a:p>
        </p:txBody>
      </p:sp>
      <p:sp>
        <p:nvSpPr>
          <p:cNvPr id="6"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1B77BF59-0D3E-4A61-A2AD-E36B452F650A}" type="slidenum">
              <a:rPr lang="en-US"/>
              <a:pPr>
                <a:defRPr/>
              </a:pPr>
              <a:t>‹#›</a:t>
            </a:fld>
            <a:endParaRPr lang="en-US" dirty="0"/>
          </a:p>
        </p:txBody>
      </p:sp>
      <p:sp>
        <p:nvSpPr>
          <p:cNvPr id="8"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46FAFB04-5DAF-4193-A003-2CB1DC982BA4}" type="slidenum">
              <a:rPr lang="en-US"/>
              <a:pPr>
                <a:defRPr/>
              </a:pPr>
              <a:t>‹#›</a:t>
            </a:fld>
            <a:endParaRPr lang="en-US" dirty="0"/>
          </a:p>
        </p:txBody>
      </p:sp>
      <p:sp>
        <p:nvSpPr>
          <p:cNvPr id="4"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EF38D7E2-3D54-4329-A653-B6169D736C97}" type="slidenum">
              <a:rPr lang="en-US"/>
              <a:pPr>
                <a:defRPr/>
              </a:pPr>
              <a:t>‹#›</a:t>
            </a:fld>
            <a:endParaRPr lang="en-US" dirty="0"/>
          </a:p>
        </p:txBody>
      </p:sp>
      <p:sp>
        <p:nvSpPr>
          <p:cNvPr id="3"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13CF0A0A-47C5-4607-968A-96749B3DBAEB}" type="slidenum">
              <a:rPr lang="en-US"/>
              <a:pPr>
                <a:defRPr/>
              </a:pPr>
              <a:t>‹#›</a:t>
            </a:fld>
            <a:endParaRPr lang="en-US" dirty="0"/>
          </a:p>
        </p:txBody>
      </p:sp>
      <p:sp>
        <p:nvSpPr>
          <p:cNvPr id="6"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82C1B511-5370-4065-90C7-D3D684E61008}" type="slidenum">
              <a:rPr lang="en-US"/>
              <a:pPr>
                <a:defRPr/>
              </a:pPr>
              <a:t>‹#›</a:t>
            </a:fld>
            <a:endParaRPr lang="en-US" dirty="0"/>
          </a:p>
        </p:txBody>
      </p:sp>
      <p:sp>
        <p:nvSpPr>
          <p:cNvPr id="6"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5250" y="506413"/>
            <a:ext cx="1841500" cy="5589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7575" y="506413"/>
            <a:ext cx="5375275" cy="5589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2093913" y="6394450"/>
            <a:ext cx="6872287" cy="23495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0981BA99-DAF1-41D1-852C-0C296C852262}" type="slidenum">
              <a:rPr lang="en-US"/>
              <a:pPr>
                <a:defRPr/>
              </a:pPr>
              <a:t>‹#›</a:t>
            </a:fld>
            <a:endParaRPr lang="en-US" dirty="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C3FE2417-E56A-43F6-8834-4459190FD957}" type="slidenum">
              <a:rPr lang="en-US"/>
              <a:pPr>
                <a:defRPr/>
              </a:pPr>
              <a:t>‹#›</a:t>
            </a:fld>
            <a:endParaRPr lang="en-US" dirty="0"/>
          </a:p>
        </p:txBody>
      </p:sp>
      <p:sp>
        <p:nvSpPr>
          <p:cNvPr id="5"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488" y="500063"/>
            <a:ext cx="1846262" cy="5599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8525" y="500063"/>
            <a:ext cx="5389563" cy="5599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11E8CECF-7613-4A0F-8D71-FE382989792A}" type="slidenum">
              <a:rPr lang="en-US"/>
              <a:pPr>
                <a:defRPr/>
              </a:pPr>
              <a:t>‹#›</a:t>
            </a:fld>
            <a:endParaRPr lang="en-US" dirty="0"/>
          </a:p>
        </p:txBody>
      </p:sp>
      <p:sp>
        <p:nvSpPr>
          <p:cNvPr id="5"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7575" y="506413"/>
            <a:ext cx="7369175" cy="8366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7575" y="1525588"/>
            <a:ext cx="3608388" cy="4570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8363" y="1525588"/>
            <a:ext cx="3608387" cy="2208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78363" y="3886200"/>
            <a:ext cx="3608387"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0"/>
          </p:nvPr>
        </p:nvSpPr>
        <p:spPr>
          <a:xfrm>
            <a:off x="2093913" y="6394450"/>
            <a:ext cx="6872287" cy="234950"/>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1"/>
          </p:nvPr>
        </p:nvSpPr>
        <p:spPr>
          <a:ln/>
        </p:spPr>
        <p:txBody>
          <a:bodyPr/>
          <a:lstStyle>
            <a:lvl1pPr>
              <a:defRPr/>
            </a:lvl1pPr>
          </a:lstStyle>
          <a:p>
            <a:pPr>
              <a:defRPr/>
            </a:pPr>
            <a:fld id="{A00D58F3-ACA1-451D-9707-D9EEA462B39F}"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4"/>
          <p:cNvSpPr>
            <a:spLocks noChangeShapeType="1"/>
          </p:cNvSpPr>
          <p:nvPr/>
        </p:nvSpPr>
        <p:spPr bwMode="auto">
          <a:xfrm>
            <a:off x="366713" y="2060575"/>
            <a:ext cx="8399462" cy="0"/>
          </a:xfrm>
          <a:prstGeom prst="line">
            <a:avLst/>
          </a:prstGeom>
          <a:noFill/>
          <a:ln w="24130" cap="rnd">
            <a:solidFill>
              <a:schemeClr val="tx1"/>
            </a:solidFill>
            <a:prstDash val="sysDot"/>
            <a:round/>
            <a:headEnd/>
            <a:tailEnd/>
          </a:ln>
          <a:effectLst/>
        </p:spPr>
        <p:txBody>
          <a:bodyPr/>
          <a:lstStyle/>
          <a:p>
            <a:pPr>
              <a:defRPr/>
            </a:pPr>
            <a:endParaRPr lang="en-US" dirty="0">
              <a:latin typeface="Arial" charset="0"/>
            </a:endParaRPr>
          </a:p>
        </p:txBody>
      </p:sp>
      <p:pic>
        <p:nvPicPr>
          <p:cNvPr id="5" name="Picture 10" descr="tr_hrz_rgb_pos"/>
          <p:cNvPicPr>
            <a:picLocks noChangeAspect="1" noChangeArrowheads="1"/>
          </p:cNvPicPr>
          <p:nvPr/>
        </p:nvPicPr>
        <p:blipFill>
          <a:blip r:embed="rId3" cstate="print"/>
          <a:srcRect b="20689"/>
          <a:stretch>
            <a:fillRect/>
          </a:stretch>
        </p:blipFill>
        <p:spPr bwMode="auto">
          <a:xfrm>
            <a:off x="6048375" y="5976938"/>
            <a:ext cx="2733675" cy="696912"/>
          </a:xfrm>
          <a:prstGeom prst="rect">
            <a:avLst/>
          </a:prstGeom>
          <a:noFill/>
          <a:ln w="9525">
            <a:noFill/>
            <a:miter lim="800000"/>
            <a:headEnd/>
            <a:tailEnd/>
          </a:ln>
        </p:spPr>
      </p:pic>
      <p:pic>
        <p:nvPicPr>
          <p:cNvPr id="6" name="Picture 13" descr="HEALTHCARE_TR Gray"/>
          <p:cNvPicPr>
            <a:picLocks noChangeAspect="1" noChangeArrowheads="1"/>
          </p:cNvPicPr>
          <p:nvPr userDrawn="1"/>
        </p:nvPicPr>
        <p:blipFill>
          <a:blip r:embed="rId4" cstate="print"/>
          <a:srcRect/>
          <a:stretch>
            <a:fillRect/>
          </a:stretch>
        </p:blipFill>
        <p:spPr bwMode="auto">
          <a:xfrm>
            <a:off x="395288" y="6184900"/>
            <a:ext cx="1144587" cy="211138"/>
          </a:xfrm>
          <a:prstGeom prst="rect">
            <a:avLst/>
          </a:prstGeom>
          <a:noFill/>
          <a:ln w="9525">
            <a:noFill/>
            <a:miter lim="800000"/>
            <a:headEnd/>
            <a:tailEnd/>
          </a:ln>
        </p:spPr>
      </p:pic>
      <p:sp>
        <p:nvSpPr>
          <p:cNvPr id="49154" name="Rectangle 2"/>
          <p:cNvSpPr>
            <a:spLocks noGrp="1" noChangeArrowheads="1"/>
          </p:cNvSpPr>
          <p:nvPr>
            <p:ph type="ctrTitle"/>
          </p:nvPr>
        </p:nvSpPr>
        <p:spPr>
          <a:xfrm>
            <a:off x="361950" y="311150"/>
            <a:ext cx="8420100" cy="1665288"/>
          </a:xfrm>
        </p:spPr>
        <p:txBody>
          <a:bodyPr/>
          <a:lstStyle>
            <a:lvl1pPr>
              <a:lnSpc>
                <a:spcPct val="90000"/>
              </a:lnSpc>
              <a:defRPr sz="4100"/>
            </a:lvl1pPr>
          </a:lstStyle>
          <a:p>
            <a:r>
              <a:rPr lang="en-US"/>
              <a:t>Click to edit Master title style</a:t>
            </a:r>
          </a:p>
        </p:txBody>
      </p:sp>
      <p:sp>
        <p:nvSpPr>
          <p:cNvPr id="49155" name="Rectangle 3"/>
          <p:cNvSpPr>
            <a:spLocks noGrp="1" noChangeArrowheads="1"/>
          </p:cNvSpPr>
          <p:nvPr>
            <p:ph type="subTitle" idx="1"/>
          </p:nvPr>
        </p:nvSpPr>
        <p:spPr>
          <a:xfrm>
            <a:off x="361950" y="2390775"/>
            <a:ext cx="8382000" cy="1152525"/>
          </a:xfrm>
        </p:spPr>
        <p:txBody>
          <a:bodyPr rIns="0"/>
          <a:lstStyle>
            <a:lvl1pPr marL="0" indent="0">
              <a:lnSpc>
                <a:spcPct val="90000"/>
              </a:lnSpc>
              <a:spcBef>
                <a:spcPct val="0"/>
              </a:spcBef>
              <a:buFontTx/>
              <a:buNone/>
              <a:defRPr sz="2000"/>
            </a:lvl1pPr>
          </a:lstStyle>
          <a:p>
            <a:r>
              <a:rPr lang="en-US"/>
              <a:t>Click to edit Master subtitle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572B3C2-254E-45D8-B177-CBF07E822458}" type="slidenum">
              <a:rPr lang="en-US"/>
              <a:pPr>
                <a:defRPr/>
              </a:pPr>
              <a:t>‹#›</a:t>
            </a:fld>
            <a:endParaRPr lang="en-US" dirty="0"/>
          </a:p>
        </p:txBody>
      </p:sp>
      <p:sp>
        <p:nvSpPr>
          <p:cNvPr id="5"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A160708-0FC2-4BBF-854C-84B927F0F81D}" type="slidenum">
              <a:rPr lang="en-US"/>
              <a:pPr>
                <a:defRPr/>
              </a:pPr>
              <a:t>‹#›</a:t>
            </a:fld>
            <a:endParaRPr lang="en-US" dirty="0"/>
          </a:p>
        </p:txBody>
      </p:sp>
      <p:sp>
        <p:nvSpPr>
          <p:cNvPr id="5"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7575" y="1528763"/>
            <a:ext cx="3608388"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8363" y="1528763"/>
            <a:ext cx="3608387"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5716A4A-07A7-4DEB-9A2E-00142973AF7E}" type="slidenum">
              <a:rPr lang="en-US"/>
              <a:pPr>
                <a:defRPr/>
              </a:pPr>
              <a:t>‹#›</a:t>
            </a:fld>
            <a:endParaRPr lang="en-US" dirty="0"/>
          </a:p>
        </p:txBody>
      </p:sp>
      <p:sp>
        <p:nvSpPr>
          <p:cNvPr id="6"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82ADB858-3469-4CC5-A241-E3E6DDFBD430}" type="slidenum">
              <a:rPr lang="en-US"/>
              <a:pPr>
                <a:defRPr/>
              </a:pPr>
              <a:t>‹#›</a:t>
            </a:fld>
            <a:endParaRPr lang="en-US" dirty="0"/>
          </a:p>
        </p:txBody>
      </p:sp>
      <p:sp>
        <p:nvSpPr>
          <p:cNvPr id="8"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8E5A290E-6294-4F92-885A-0CED15860C2F}" type="slidenum">
              <a:rPr lang="en-US"/>
              <a:pPr>
                <a:defRPr/>
              </a:pPr>
              <a:t>‹#›</a:t>
            </a:fld>
            <a:endParaRPr lang="en-US" dirty="0"/>
          </a:p>
        </p:txBody>
      </p:sp>
      <p:sp>
        <p:nvSpPr>
          <p:cNvPr id="4"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1F3C36D-193C-472E-B0E6-9FB38A12DAB5}" type="slidenum">
              <a:rPr lang="en-US"/>
              <a:pPr>
                <a:defRPr/>
              </a:pPr>
              <a:t>‹#›</a:t>
            </a:fld>
            <a:endParaRPr lang="en-US" dirty="0"/>
          </a:p>
        </p:txBody>
      </p:sp>
      <p:sp>
        <p:nvSpPr>
          <p:cNvPr id="3"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68B97FF-CAC4-4249-8FF0-323FD4FA9B82}"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EED27EE-543F-401D-8AC8-2C642D176874}" type="slidenum">
              <a:rPr lang="en-US"/>
              <a:pPr>
                <a:defRPr/>
              </a:pPr>
              <a:t>‹#›</a:t>
            </a:fld>
            <a:endParaRPr lang="en-US" dirty="0"/>
          </a:p>
        </p:txBody>
      </p:sp>
      <p:sp>
        <p:nvSpPr>
          <p:cNvPr id="6"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C2229AD-4A11-4A7E-849F-C807B9B9C75B}" type="slidenum">
              <a:rPr lang="en-US"/>
              <a:pPr>
                <a:defRPr/>
              </a:pPr>
              <a:t>‹#›</a:t>
            </a:fld>
            <a:endParaRPr lang="en-US" dirty="0"/>
          </a:p>
        </p:txBody>
      </p:sp>
      <p:sp>
        <p:nvSpPr>
          <p:cNvPr id="6"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72F7EB-8B39-48C4-99F6-9F94BB034B68}" type="slidenum">
              <a:rPr lang="en-US"/>
              <a:pPr>
                <a:defRPr/>
              </a:pPr>
              <a:t>‹#›</a:t>
            </a:fld>
            <a:endParaRPr lang="en-US" dirty="0"/>
          </a:p>
        </p:txBody>
      </p:sp>
      <p:sp>
        <p:nvSpPr>
          <p:cNvPr id="5"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5250" y="493713"/>
            <a:ext cx="1841500" cy="5605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7575" y="493713"/>
            <a:ext cx="5375275" cy="5605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6A2356E-9965-4830-B848-479D6B43B7BD}" type="slidenum">
              <a:rPr lang="en-US"/>
              <a:pPr>
                <a:defRPr/>
              </a:pPr>
              <a:t>‹#›</a:t>
            </a:fld>
            <a:endParaRPr lang="en-US" dirty="0"/>
          </a:p>
        </p:txBody>
      </p:sp>
      <p:sp>
        <p:nvSpPr>
          <p:cNvPr id="5"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pic>
        <p:nvPicPr>
          <p:cNvPr id="3" name="Picture 21" descr="hc_DividerBG_blue"/>
          <p:cNvPicPr>
            <a:picLocks noChangeAspect="1" noChangeArrowheads="1"/>
          </p:cNvPicPr>
          <p:nvPr/>
        </p:nvPicPr>
        <p:blipFill>
          <a:blip r:embed="rId2" cstate="print"/>
          <a:srcRect/>
          <a:stretch>
            <a:fillRect/>
          </a:stretch>
        </p:blipFill>
        <p:spPr bwMode="white">
          <a:xfrm>
            <a:off x="0" y="0"/>
            <a:ext cx="9144000" cy="6858000"/>
          </a:xfrm>
          <a:prstGeom prst="rect">
            <a:avLst/>
          </a:prstGeom>
          <a:noFill/>
          <a:ln w="9525">
            <a:noFill/>
            <a:miter lim="800000"/>
            <a:headEnd/>
            <a:tailEnd/>
          </a:ln>
        </p:spPr>
      </p:pic>
      <p:pic>
        <p:nvPicPr>
          <p:cNvPr id="4" name="Picture 23" descr="hc_Divider_TransLogo"/>
          <p:cNvPicPr>
            <a:picLocks noChangeAspect="1" noChangeArrowheads="1"/>
          </p:cNvPicPr>
          <p:nvPr/>
        </p:nvPicPr>
        <p:blipFill>
          <a:blip r:embed="rId3" cstate="print"/>
          <a:srcRect/>
          <a:stretch>
            <a:fillRect/>
          </a:stretch>
        </p:blipFill>
        <p:spPr bwMode="black">
          <a:xfrm>
            <a:off x="384175" y="6324600"/>
            <a:ext cx="1630363" cy="361950"/>
          </a:xfrm>
          <a:prstGeom prst="rect">
            <a:avLst/>
          </a:prstGeom>
          <a:noFill/>
          <a:ln w="9525">
            <a:noFill/>
            <a:miter lim="800000"/>
            <a:headEnd/>
            <a:tailEnd/>
          </a:ln>
        </p:spPr>
      </p:pic>
      <p:pic>
        <p:nvPicPr>
          <p:cNvPr id="5" name="Picture 26" descr="HEALTHCARE_white"/>
          <p:cNvPicPr>
            <a:picLocks noChangeAspect="1" noChangeArrowheads="1"/>
          </p:cNvPicPr>
          <p:nvPr userDrawn="1"/>
        </p:nvPicPr>
        <p:blipFill>
          <a:blip r:embed="rId4" cstate="print"/>
          <a:srcRect/>
          <a:stretch>
            <a:fillRect/>
          </a:stretch>
        </p:blipFill>
        <p:spPr bwMode="auto">
          <a:xfrm>
            <a:off x="8045450" y="6461125"/>
            <a:ext cx="617538" cy="88900"/>
          </a:xfrm>
          <a:prstGeom prst="rect">
            <a:avLst/>
          </a:prstGeom>
          <a:noFill/>
          <a:ln w="9525">
            <a:noFill/>
            <a:miter lim="800000"/>
            <a:headEnd/>
            <a:tailEnd/>
          </a:ln>
        </p:spPr>
      </p:pic>
      <p:sp>
        <p:nvSpPr>
          <p:cNvPr id="6" name="Text Box 29"/>
          <p:cNvSpPr txBox="1">
            <a:spLocks noChangeArrowheads="1"/>
          </p:cNvSpPr>
          <p:nvPr userDrawn="1"/>
        </p:nvSpPr>
        <p:spPr bwMode="auto">
          <a:xfrm rot="16200000">
            <a:off x="-687387" y="5668962"/>
            <a:ext cx="1646238" cy="106363"/>
          </a:xfrm>
          <a:prstGeom prst="rect">
            <a:avLst/>
          </a:prstGeom>
          <a:noFill/>
          <a:ln w="9525">
            <a:noFill/>
            <a:miter lim="800000"/>
            <a:headEnd/>
            <a:tailEnd/>
          </a:ln>
          <a:effectLst/>
        </p:spPr>
        <p:txBody>
          <a:bodyPr lIns="0" tIns="0" rIns="182880" bIns="0">
            <a:spAutoFit/>
          </a:bodyPr>
          <a:lstStyle/>
          <a:p>
            <a:pPr>
              <a:defRPr/>
            </a:pPr>
            <a:r>
              <a:rPr lang="en-US" sz="700" dirty="0">
                <a:latin typeface="Arial" charset="0"/>
              </a:rPr>
              <a:t>©2008 Thomson Reuters</a:t>
            </a:r>
          </a:p>
        </p:txBody>
      </p:sp>
      <p:sp>
        <p:nvSpPr>
          <p:cNvPr id="41988" name="Rectangle 4"/>
          <p:cNvSpPr>
            <a:spLocks noGrp="1" noChangeArrowheads="1"/>
          </p:cNvSpPr>
          <p:nvPr>
            <p:ph type="ctrTitle"/>
          </p:nvPr>
        </p:nvSpPr>
        <p:spPr>
          <a:xfrm>
            <a:off x="898525" y="1538288"/>
            <a:ext cx="7388225" cy="4035425"/>
          </a:xfrm>
        </p:spPr>
        <p:txBody>
          <a:bodyPr anchor="t"/>
          <a:lstStyle>
            <a:lvl1pPr>
              <a:defRPr sz="4000"/>
            </a:lvl1pPr>
          </a:lstStyle>
          <a:p>
            <a:r>
              <a:rPr lang="en-US"/>
              <a:t>Click to edit Master title style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BCE88083-6B9A-4F50-930A-4C8351ABA0F9}"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pPr>
              <a:defRPr/>
            </a:pPr>
            <a:fld id="{CB2C0D70-69A3-4899-AC97-8AECDBFC6EDF}"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8525" y="1528763"/>
            <a:ext cx="3617913"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8838" y="1528763"/>
            <a:ext cx="3617912"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pPr>
              <a:defRPr/>
            </a:pPr>
            <a:fld id="{653AFDF0-D8E5-4E31-B66F-A26E47426818}"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sldNum" sz="quarter" idx="10"/>
          </p:nvPr>
        </p:nvSpPr>
        <p:spPr>
          <a:ln/>
        </p:spPr>
        <p:txBody>
          <a:bodyPr/>
          <a:lstStyle>
            <a:lvl1pPr>
              <a:defRPr/>
            </a:lvl1pPr>
          </a:lstStyle>
          <a:p>
            <a:pPr>
              <a:defRPr/>
            </a:pPr>
            <a:fld id="{2D57520B-C009-42ED-8ED7-97CB4A87409D}"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sldNum" sz="quarter" idx="10"/>
          </p:nvPr>
        </p:nvSpPr>
        <p:spPr>
          <a:ln/>
        </p:spPr>
        <p:txBody>
          <a:bodyPr/>
          <a:lstStyle>
            <a:lvl1pPr>
              <a:defRPr/>
            </a:lvl1pPr>
          </a:lstStyle>
          <a:p>
            <a:pPr>
              <a:defRPr/>
            </a:pPr>
            <a:fld id="{0C24F6F8-98CE-4B12-9AEA-4C483D2BF05E}"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xfrm>
            <a:off x="2093913" y="6394450"/>
            <a:ext cx="6872287" cy="23495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E0C777ED-014C-4C96-B0E7-2D1E9F814798}"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4B9E1E35-D437-4CE6-8146-4133BBC19468}"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32363B6E-8A2A-4394-A897-43C29A4D344E}"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021DACB1-B97D-4373-A07D-0F50F7443A0C}"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2CEA7179-0C3B-4581-AEB7-84B54C7B05A8}"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488" y="512763"/>
            <a:ext cx="1846262" cy="55864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8525" y="512763"/>
            <a:ext cx="5389563" cy="55864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AE99D5B7-9B0A-459B-A3B2-117C48263D6F}"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pic>
        <p:nvPicPr>
          <p:cNvPr id="3" name="Picture 15" descr="hc_DividerGraphBG_blue"/>
          <p:cNvPicPr>
            <a:picLocks noChangeAspect="1" noChangeArrowheads="1"/>
          </p:cNvPicPr>
          <p:nvPr/>
        </p:nvPicPr>
        <p:blipFill>
          <a:blip r:embed="rId2" cstate="print"/>
          <a:srcRect/>
          <a:stretch>
            <a:fillRect/>
          </a:stretch>
        </p:blipFill>
        <p:spPr bwMode="ltGray">
          <a:xfrm>
            <a:off x="0" y="0"/>
            <a:ext cx="9144000" cy="6858000"/>
          </a:xfrm>
          <a:prstGeom prst="rect">
            <a:avLst/>
          </a:prstGeom>
          <a:noFill/>
          <a:ln w="9525">
            <a:noFill/>
            <a:miter lim="800000"/>
            <a:headEnd/>
            <a:tailEnd/>
          </a:ln>
        </p:spPr>
      </p:pic>
      <p:sp>
        <p:nvSpPr>
          <p:cNvPr id="95237" name="Rectangle 5"/>
          <p:cNvSpPr>
            <a:spLocks noGrp="1" noChangeArrowheads="1"/>
          </p:cNvSpPr>
          <p:nvPr>
            <p:ph type="ctrTitle"/>
          </p:nvPr>
        </p:nvSpPr>
        <p:spPr>
          <a:xfrm>
            <a:off x="898525" y="1538288"/>
            <a:ext cx="7388225" cy="4035425"/>
          </a:xfrm>
        </p:spPr>
        <p:txBody>
          <a:bodyPr anchor="t"/>
          <a:lstStyle>
            <a:lvl1pPr>
              <a:lnSpc>
                <a:spcPct val="90000"/>
              </a:lnSpc>
              <a:defRPr sz="4000"/>
            </a:lvl1pPr>
          </a:lstStyle>
          <a:p>
            <a:r>
              <a:rPr lang="en-US"/>
              <a:t>Click to edit Master title style</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4325D99D-B7BC-4325-A871-F43F5CF37A1E}" type="slidenum">
              <a:rPr lang="en-US"/>
              <a:pPr>
                <a:defRPr/>
              </a:pPr>
              <a:t>‹#›</a:t>
            </a:fld>
            <a:endParaRPr lang="en-US" dirty="0"/>
          </a:p>
        </p:txBody>
      </p:sp>
      <p:sp>
        <p:nvSpPr>
          <p:cNvPr id="5" name="Rectangle 1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104C5238-9E04-48A1-B833-074E1278262B}" type="slidenum">
              <a:rPr lang="en-US"/>
              <a:pPr>
                <a:defRPr/>
              </a:pPr>
              <a:t>‹#›</a:t>
            </a:fld>
            <a:endParaRPr lang="en-US" dirty="0"/>
          </a:p>
        </p:txBody>
      </p:sp>
      <p:sp>
        <p:nvSpPr>
          <p:cNvPr id="5" name="Rectangle 1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8525" y="1528763"/>
            <a:ext cx="3617913"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8838" y="1528763"/>
            <a:ext cx="3617912"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5AB4321B-83A2-402E-8DD2-0201017F899D}" type="slidenum">
              <a:rPr lang="en-US"/>
              <a:pPr>
                <a:defRPr/>
              </a:pPr>
              <a:t>‹#›</a:t>
            </a:fld>
            <a:endParaRPr lang="en-US" dirty="0"/>
          </a:p>
        </p:txBody>
      </p:sp>
      <p:sp>
        <p:nvSpPr>
          <p:cNvPr id="6" name="Rectangle 1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52B971CE-27D2-4ABF-8BA1-A86E6F7DE7FB}" type="slidenum">
              <a:rPr lang="en-US"/>
              <a:pPr>
                <a:defRPr/>
              </a:pPr>
              <a:t>‹#›</a:t>
            </a:fld>
            <a:endParaRPr lang="en-US" dirty="0"/>
          </a:p>
        </p:txBody>
      </p:sp>
      <p:sp>
        <p:nvSpPr>
          <p:cNvPr id="8" name="Rectangle 1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7575" y="1525588"/>
            <a:ext cx="3608388"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8363" y="1525588"/>
            <a:ext cx="3608387"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2093913" y="6394450"/>
            <a:ext cx="6872287" cy="2349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F5C7B27B-2B41-4F64-B00D-17600EFCDAC7}"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1A1AD6B2-FE6C-4B9D-A3CB-4BAC9D416C30}" type="slidenum">
              <a:rPr lang="en-US"/>
              <a:pPr>
                <a:defRPr/>
              </a:pPr>
              <a:t>‹#›</a:t>
            </a:fld>
            <a:endParaRPr lang="en-US" dirty="0"/>
          </a:p>
        </p:txBody>
      </p:sp>
      <p:sp>
        <p:nvSpPr>
          <p:cNvPr id="4" name="Rectangle 1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053F66BC-D6D9-4CD4-8637-7AB18ED6DDBA}" type="slidenum">
              <a:rPr lang="en-US"/>
              <a:pPr>
                <a:defRPr/>
              </a:pPr>
              <a:t>‹#›</a:t>
            </a:fld>
            <a:endParaRPr lang="en-US" dirty="0"/>
          </a:p>
        </p:txBody>
      </p:sp>
      <p:sp>
        <p:nvSpPr>
          <p:cNvPr id="3" name="Rectangle 1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A7FBD320-4AFC-4099-8F7B-069AF4E37720}" type="slidenum">
              <a:rPr lang="en-US"/>
              <a:pPr>
                <a:defRPr/>
              </a:pPr>
              <a:t>‹#›</a:t>
            </a:fld>
            <a:endParaRPr lang="en-US" dirty="0"/>
          </a:p>
        </p:txBody>
      </p:sp>
      <p:sp>
        <p:nvSpPr>
          <p:cNvPr id="6" name="Rectangle 1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F471409E-3C53-495C-9E1F-351CF25708B0}" type="slidenum">
              <a:rPr lang="en-US"/>
              <a:pPr>
                <a:defRPr/>
              </a:pPr>
              <a:t>‹#›</a:t>
            </a:fld>
            <a:endParaRPr lang="en-US" dirty="0"/>
          </a:p>
        </p:txBody>
      </p:sp>
      <p:sp>
        <p:nvSpPr>
          <p:cNvPr id="6" name="Rectangle 1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2DD4E3EA-53D3-4EB6-AA46-4A7DCE2C127F}" type="slidenum">
              <a:rPr lang="en-US"/>
              <a:pPr>
                <a:defRPr/>
              </a:pPr>
              <a:t>‹#›</a:t>
            </a:fld>
            <a:endParaRPr lang="en-US" dirty="0"/>
          </a:p>
        </p:txBody>
      </p:sp>
      <p:sp>
        <p:nvSpPr>
          <p:cNvPr id="5" name="Rectangle 1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488" y="519113"/>
            <a:ext cx="1846262" cy="55800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8525" y="519113"/>
            <a:ext cx="5389563" cy="55800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13E9E201-AC8C-4BE1-AA03-26502D74F187}" type="slidenum">
              <a:rPr lang="en-US"/>
              <a:pPr>
                <a:defRPr/>
              </a:pPr>
              <a:t>‹#›</a:t>
            </a:fld>
            <a:endParaRPr lang="en-US" dirty="0"/>
          </a:p>
        </p:txBody>
      </p:sp>
      <p:sp>
        <p:nvSpPr>
          <p:cNvPr id="5" name="Rectangle 1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3" name="Rectangle 3"/>
          <p:cNvSpPr>
            <a:spLocks noChangeArrowheads="1"/>
          </p:cNvSpPr>
          <p:nvPr/>
        </p:nvSpPr>
        <p:spPr bwMode="auto">
          <a:xfrm>
            <a:off x="0" y="0"/>
            <a:ext cx="9144000" cy="6858000"/>
          </a:xfrm>
          <a:prstGeom prst="rect">
            <a:avLst/>
          </a:prstGeom>
          <a:solidFill>
            <a:schemeClr val="tx1"/>
          </a:solidFill>
          <a:ln w="9525">
            <a:noFill/>
            <a:miter lim="800000"/>
            <a:headEnd/>
            <a:tailEnd/>
          </a:ln>
          <a:effectLst/>
        </p:spPr>
        <p:txBody>
          <a:bodyPr wrap="none" anchor="ctr"/>
          <a:lstStyle/>
          <a:p>
            <a:pPr>
              <a:defRPr/>
            </a:pPr>
            <a:endParaRPr lang="en-US" dirty="0">
              <a:latin typeface="Arial" charset="0"/>
            </a:endParaRPr>
          </a:p>
        </p:txBody>
      </p:sp>
      <p:pic>
        <p:nvPicPr>
          <p:cNvPr id="4" name="Picture 5" descr="hc_DividerBG_purple"/>
          <p:cNvPicPr>
            <a:picLocks noChangeAspect="1" noChangeArrowheads="1"/>
          </p:cNvPicPr>
          <p:nvPr/>
        </p:nvPicPr>
        <p:blipFill>
          <a:blip r:embed="rId2" cstate="print"/>
          <a:srcRect/>
          <a:stretch>
            <a:fillRect/>
          </a:stretch>
        </p:blipFill>
        <p:spPr bwMode="white">
          <a:xfrm>
            <a:off x="0" y="0"/>
            <a:ext cx="9144000" cy="6858000"/>
          </a:xfrm>
          <a:prstGeom prst="rect">
            <a:avLst/>
          </a:prstGeom>
          <a:noFill/>
          <a:ln w="9525">
            <a:noFill/>
            <a:miter lim="800000"/>
            <a:headEnd/>
            <a:tailEnd/>
          </a:ln>
        </p:spPr>
      </p:pic>
      <p:pic>
        <p:nvPicPr>
          <p:cNvPr id="5" name="Picture 11" descr="hc_Divider_TransLogo"/>
          <p:cNvPicPr>
            <a:picLocks noChangeAspect="1" noChangeArrowheads="1"/>
          </p:cNvPicPr>
          <p:nvPr/>
        </p:nvPicPr>
        <p:blipFill>
          <a:blip r:embed="rId3" cstate="print"/>
          <a:srcRect/>
          <a:stretch>
            <a:fillRect/>
          </a:stretch>
        </p:blipFill>
        <p:spPr bwMode="black">
          <a:xfrm>
            <a:off x="384175" y="6324600"/>
            <a:ext cx="1630363" cy="361950"/>
          </a:xfrm>
          <a:prstGeom prst="rect">
            <a:avLst/>
          </a:prstGeom>
          <a:noFill/>
          <a:ln w="9525">
            <a:noFill/>
            <a:miter lim="800000"/>
            <a:headEnd/>
            <a:tailEnd/>
          </a:ln>
        </p:spPr>
      </p:pic>
      <p:pic>
        <p:nvPicPr>
          <p:cNvPr id="6" name="Picture 13" descr="HEALTHCARE_white"/>
          <p:cNvPicPr>
            <a:picLocks noChangeAspect="1" noChangeArrowheads="1"/>
          </p:cNvPicPr>
          <p:nvPr userDrawn="1"/>
        </p:nvPicPr>
        <p:blipFill>
          <a:blip r:embed="rId4" cstate="print"/>
          <a:srcRect/>
          <a:stretch>
            <a:fillRect/>
          </a:stretch>
        </p:blipFill>
        <p:spPr bwMode="auto">
          <a:xfrm>
            <a:off x="8045450" y="6461125"/>
            <a:ext cx="617538" cy="88900"/>
          </a:xfrm>
          <a:prstGeom prst="rect">
            <a:avLst/>
          </a:prstGeom>
          <a:noFill/>
          <a:ln w="9525">
            <a:noFill/>
            <a:miter lim="800000"/>
            <a:headEnd/>
            <a:tailEnd/>
          </a:ln>
        </p:spPr>
      </p:pic>
      <p:sp>
        <p:nvSpPr>
          <p:cNvPr id="7" name="Text Box 16"/>
          <p:cNvSpPr txBox="1">
            <a:spLocks noChangeArrowheads="1"/>
          </p:cNvSpPr>
          <p:nvPr userDrawn="1"/>
        </p:nvSpPr>
        <p:spPr bwMode="auto">
          <a:xfrm rot="16200000">
            <a:off x="-688975" y="5670551"/>
            <a:ext cx="1646237" cy="106362"/>
          </a:xfrm>
          <a:prstGeom prst="rect">
            <a:avLst/>
          </a:prstGeom>
          <a:noFill/>
          <a:ln w="9525">
            <a:noFill/>
            <a:miter lim="800000"/>
            <a:headEnd/>
            <a:tailEnd/>
          </a:ln>
          <a:effectLst/>
        </p:spPr>
        <p:txBody>
          <a:bodyPr lIns="0" tIns="0" rIns="182880" bIns="0">
            <a:spAutoFit/>
          </a:bodyPr>
          <a:lstStyle/>
          <a:p>
            <a:pPr>
              <a:defRPr/>
            </a:pPr>
            <a:r>
              <a:rPr lang="en-US" sz="700" dirty="0">
                <a:latin typeface="Arial" charset="0"/>
              </a:rPr>
              <a:t>©2008 Thomson Reuters</a:t>
            </a:r>
          </a:p>
        </p:txBody>
      </p:sp>
      <p:sp>
        <p:nvSpPr>
          <p:cNvPr id="477191" name="Rectangle 7"/>
          <p:cNvSpPr>
            <a:spLocks noGrp="1" noChangeArrowheads="1"/>
          </p:cNvSpPr>
          <p:nvPr>
            <p:ph type="ctrTitle"/>
          </p:nvPr>
        </p:nvSpPr>
        <p:spPr>
          <a:xfrm>
            <a:off x="898525" y="1538288"/>
            <a:ext cx="7388225" cy="4035425"/>
          </a:xfrm>
        </p:spPr>
        <p:txBody>
          <a:bodyPr anchor="t"/>
          <a:lstStyle>
            <a:lvl1pPr>
              <a:defRPr sz="4000"/>
            </a:lvl1pPr>
          </a:lstStyle>
          <a:p>
            <a:r>
              <a:rPr lang="en-US"/>
              <a:t>Click to edit Master title style</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584460F2-B6D0-4A5B-8C62-07E8A5BD32D9}" type="slidenum">
              <a:rPr lang="en-US"/>
              <a:pPr>
                <a:defRPr/>
              </a:pPr>
              <a:t>‹#›</a:t>
            </a:fld>
            <a:endParaRPr lang="en-US" dirty="0"/>
          </a:p>
        </p:txBody>
      </p:sp>
      <p:sp>
        <p:nvSpPr>
          <p:cNvPr id="5"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968086A6-6724-4E18-865E-435931A0D4AD}" type="slidenum">
              <a:rPr lang="en-US"/>
              <a:pPr>
                <a:defRPr/>
              </a:pPr>
              <a:t>‹#›</a:t>
            </a:fld>
            <a:endParaRPr lang="en-US" dirty="0"/>
          </a:p>
        </p:txBody>
      </p:sp>
      <p:sp>
        <p:nvSpPr>
          <p:cNvPr id="5"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8525" y="1528763"/>
            <a:ext cx="3617913"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8838" y="1528763"/>
            <a:ext cx="3617912"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39E7858A-A184-47C3-91B6-AE7700E7272C}" type="slidenum">
              <a:rPr lang="en-US"/>
              <a:pPr>
                <a:defRPr/>
              </a:pPr>
              <a:t>‹#›</a:t>
            </a:fld>
            <a:endParaRPr lang="en-US" dirty="0"/>
          </a:p>
        </p:txBody>
      </p:sp>
      <p:sp>
        <p:nvSpPr>
          <p:cNvPr id="6"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2093913" y="6394450"/>
            <a:ext cx="6872287" cy="234950"/>
          </a:xfrm>
          <a:prstGeom prst="rect">
            <a:avLst/>
          </a:prstGeom>
          <a:ln/>
        </p:spPr>
        <p:txBody>
          <a:bodyPr/>
          <a:lstStyle>
            <a:lvl1pPr>
              <a:defRPr/>
            </a:lvl1pPr>
          </a:lstStyle>
          <a:p>
            <a:pPr>
              <a:defRPr/>
            </a:pP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681EBEAF-CE08-48BA-A748-5D8B513B85BA}"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F69A87BD-0616-4C61-BA20-4ACA08AAB666}" type="slidenum">
              <a:rPr lang="en-US"/>
              <a:pPr>
                <a:defRPr/>
              </a:pPr>
              <a:t>‹#›</a:t>
            </a:fld>
            <a:endParaRPr lang="en-US" dirty="0"/>
          </a:p>
        </p:txBody>
      </p:sp>
      <p:sp>
        <p:nvSpPr>
          <p:cNvPr id="8"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B34E778B-A22C-44F6-8C6F-9150C741364B}" type="slidenum">
              <a:rPr lang="en-US"/>
              <a:pPr>
                <a:defRPr/>
              </a:pPr>
              <a:t>‹#›</a:t>
            </a:fld>
            <a:endParaRPr lang="en-US" dirty="0"/>
          </a:p>
        </p:txBody>
      </p:sp>
      <p:sp>
        <p:nvSpPr>
          <p:cNvPr id="4"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2B8304C3-1F4F-4E65-9EF1-E1CAC3D65383}" type="slidenum">
              <a:rPr lang="en-US"/>
              <a:pPr>
                <a:defRPr/>
              </a:pPr>
              <a:t>‹#›</a:t>
            </a:fld>
            <a:endParaRPr lang="en-US" dirty="0"/>
          </a:p>
        </p:txBody>
      </p:sp>
      <p:sp>
        <p:nvSpPr>
          <p:cNvPr id="3"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C9597998-0451-4216-9E45-B146CEA106B1}" type="slidenum">
              <a:rPr lang="en-US"/>
              <a:pPr>
                <a:defRPr/>
              </a:pPr>
              <a:t>‹#›</a:t>
            </a:fld>
            <a:endParaRPr lang="en-US" dirty="0"/>
          </a:p>
        </p:txBody>
      </p:sp>
      <p:sp>
        <p:nvSpPr>
          <p:cNvPr id="6"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7B30AEF0-0A72-46D7-93E2-D2E137D0B9BE}" type="slidenum">
              <a:rPr lang="en-US"/>
              <a:pPr>
                <a:defRPr/>
              </a:pPr>
              <a:t>‹#›</a:t>
            </a:fld>
            <a:endParaRPr lang="en-US" dirty="0"/>
          </a:p>
        </p:txBody>
      </p:sp>
      <p:sp>
        <p:nvSpPr>
          <p:cNvPr id="6"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1F0D6E00-1D32-4AD0-9F00-6CD1F8879569}" type="slidenum">
              <a:rPr lang="en-US"/>
              <a:pPr>
                <a:defRPr/>
              </a:pPr>
              <a:t>‹#›</a:t>
            </a:fld>
            <a:endParaRPr lang="en-US" dirty="0"/>
          </a:p>
        </p:txBody>
      </p:sp>
      <p:sp>
        <p:nvSpPr>
          <p:cNvPr id="5"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488" y="519113"/>
            <a:ext cx="1846262" cy="55800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8525" y="519113"/>
            <a:ext cx="5389563" cy="55800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007981D9-52ED-435F-8D48-B9798D0E3733}" type="slidenum">
              <a:rPr lang="en-US"/>
              <a:pPr>
                <a:defRPr/>
              </a:pPr>
              <a:t>‹#›</a:t>
            </a:fld>
            <a:endParaRPr lang="en-US" dirty="0"/>
          </a:p>
        </p:txBody>
      </p:sp>
      <p:sp>
        <p:nvSpPr>
          <p:cNvPr id="5"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0" y="0"/>
            <a:ext cx="9144000" cy="6861175"/>
            <a:chOff x="0" y="0"/>
            <a:chExt cx="5760" cy="4322"/>
          </a:xfrm>
        </p:grpSpPr>
        <p:sp>
          <p:nvSpPr>
            <p:cNvPr id="4" name="Rectangle 3"/>
            <p:cNvSpPr>
              <a:spLocks noChangeArrowheads="1"/>
            </p:cNvSpPr>
            <p:nvPr userDrawn="1"/>
          </p:nvSpPr>
          <p:spPr bwMode="auto">
            <a:xfrm>
              <a:off x="0" y="0"/>
              <a:ext cx="5760" cy="4320"/>
            </a:xfrm>
            <a:prstGeom prst="rect">
              <a:avLst/>
            </a:prstGeom>
            <a:solidFill>
              <a:schemeClr val="tx2"/>
            </a:solidFill>
            <a:ln w="9525">
              <a:noFill/>
              <a:miter lim="800000"/>
              <a:headEnd/>
              <a:tailEnd/>
            </a:ln>
            <a:effectLst/>
          </p:spPr>
          <p:txBody>
            <a:bodyPr wrap="none" anchor="ctr"/>
            <a:lstStyle/>
            <a:p>
              <a:pPr>
                <a:defRPr/>
              </a:pPr>
              <a:endParaRPr lang="en-US" dirty="0">
                <a:latin typeface="Arial" charset="0"/>
              </a:endParaRPr>
            </a:p>
          </p:txBody>
        </p:sp>
        <p:pic>
          <p:nvPicPr>
            <p:cNvPr id="5" name="Picture 12" descr="TR_SlideLogo_BW600"/>
            <p:cNvPicPr>
              <a:picLocks noChangeAspect="1" noChangeArrowheads="1"/>
            </p:cNvPicPr>
            <p:nvPr userDrawn="1"/>
          </p:nvPicPr>
          <p:blipFill>
            <a:blip r:embed="rId2" cstate="print"/>
            <a:srcRect/>
            <a:stretch>
              <a:fillRect/>
            </a:stretch>
          </p:blipFill>
          <p:spPr bwMode="auto">
            <a:xfrm>
              <a:off x="234" y="3984"/>
              <a:ext cx="1041" cy="338"/>
            </a:xfrm>
            <a:prstGeom prst="rect">
              <a:avLst/>
            </a:prstGeom>
            <a:solidFill>
              <a:schemeClr val="tx2"/>
            </a:solidFill>
            <a:ln w="9525">
              <a:noFill/>
              <a:miter lim="800000"/>
              <a:headEnd/>
              <a:tailEnd/>
            </a:ln>
          </p:spPr>
        </p:pic>
      </p:grpSp>
      <p:pic>
        <p:nvPicPr>
          <p:cNvPr id="6" name="Picture 13" descr="hc_DividerGraphBG_purple"/>
          <p:cNvPicPr>
            <a:picLocks noChangeAspect="1" noChangeArrowheads="1"/>
          </p:cNvPicPr>
          <p:nvPr/>
        </p:nvPicPr>
        <p:blipFill>
          <a:blip r:embed="rId3" cstate="print"/>
          <a:srcRect/>
          <a:stretch>
            <a:fillRect/>
          </a:stretch>
        </p:blipFill>
        <p:spPr bwMode="ltGray">
          <a:xfrm>
            <a:off x="0" y="0"/>
            <a:ext cx="9144000" cy="6858000"/>
          </a:xfrm>
          <a:prstGeom prst="rect">
            <a:avLst/>
          </a:prstGeom>
          <a:noFill/>
          <a:ln w="9525">
            <a:noFill/>
            <a:miter lim="800000"/>
            <a:headEnd/>
            <a:tailEnd/>
          </a:ln>
        </p:spPr>
      </p:pic>
      <p:sp>
        <p:nvSpPr>
          <p:cNvPr id="479238" name="Rectangle 6"/>
          <p:cNvSpPr>
            <a:spLocks noGrp="1" noChangeArrowheads="1"/>
          </p:cNvSpPr>
          <p:nvPr>
            <p:ph type="ctrTitle"/>
          </p:nvPr>
        </p:nvSpPr>
        <p:spPr>
          <a:xfrm>
            <a:off x="898525" y="1538288"/>
            <a:ext cx="7388225" cy="4035425"/>
          </a:xfrm>
        </p:spPr>
        <p:txBody>
          <a:bodyPr anchor="t"/>
          <a:lstStyle>
            <a:lvl1pPr>
              <a:lnSpc>
                <a:spcPct val="90000"/>
              </a:lnSpc>
              <a:defRPr sz="4000"/>
            </a:lvl1pPr>
          </a:lstStyle>
          <a:p>
            <a:r>
              <a:rPr lang="en-US"/>
              <a:t>Click to edit Master title style</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BAAA3275-C51F-4959-8D1E-0C9655762453}" type="slidenum">
              <a:rPr lang="en-US"/>
              <a:pPr>
                <a:defRPr/>
              </a:pPr>
              <a:t>‹#›</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C9A1F459-293B-4A66-BF94-64F148598FE0}" type="slidenum">
              <a:rPr lang="en-US"/>
              <a:pPr>
                <a:defRPr/>
              </a:pPr>
              <a:t>‹#›</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2093913" y="6394450"/>
            <a:ext cx="6872287" cy="234950"/>
          </a:xfrm>
          <a:prstGeom prst="rect">
            <a:avLst/>
          </a:prstGeom>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79CF8105-48AB-4938-AC16-000ACE670BC4}" type="slidenum">
              <a:rPr lang="en-US"/>
              <a:pPr>
                <a:defRPr/>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8525" y="1528763"/>
            <a:ext cx="3617913"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8838" y="1528763"/>
            <a:ext cx="3617912"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12647A2B-10AB-4EED-A955-7B9129FFBE94}" type="slidenum">
              <a:rPr lang="en-US"/>
              <a:pPr>
                <a:defRPr/>
              </a:pPr>
              <a:t>‹#›</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85FA9C44-F113-49D8-BD36-876FA78BED77}" type="slidenum">
              <a:rPr lang="en-US"/>
              <a:pPr>
                <a:defRPr/>
              </a:pPr>
              <a:t>‹#›</a:t>
            </a:fld>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B59583F2-95BF-4978-A299-BC08DA622F38}" type="slidenum">
              <a:rPr lang="en-US"/>
              <a:pPr>
                <a:defRPr/>
              </a:pPr>
              <a:t>‹#›</a:t>
            </a:fld>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F636E37A-3A20-4BCC-AAD0-267CB0DCFF20}" type="slidenum">
              <a:rPr lang="en-US"/>
              <a:pPr>
                <a:defRPr/>
              </a:pPr>
              <a:t>‹#›</a:t>
            </a:fld>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0D49FDE4-CD8A-486E-98C0-97DDE06C02F5}" type="slidenum">
              <a:rPr lang="en-US"/>
              <a:pPr>
                <a:defRPr/>
              </a:pPr>
              <a:t>‹#›</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1DAF8D2-70F5-4B07-B4B8-7027FB0599C4}" type="slidenum">
              <a:rPr lang="en-US"/>
              <a:pPr>
                <a:defRPr/>
              </a:pPr>
              <a:t>‹#›</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5F4E0769-21BA-4F43-BBE3-704446976969}" type="slidenum">
              <a:rPr lang="en-US"/>
              <a:pPr>
                <a:defRPr/>
              </a:pPr>
              <a:t>‹#›</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488" y="519113"/>
            <a:ext cx="1846262" cy="55800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8525" y="519113"/>
            <a:ext cx="5389563" cy="55800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EA39BB2C-56B7-4C26-8228-A8DB8A412EA8}" type="slidenum">
              <a:rPr lang="en-US"/>
              <a:pPr>
                <a:defRPr/>
              </a:pPr>
              <a:t>‹#›</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pic>
        <p:nvPicPr>
          <p:cNvPr id="3" name="Picture 10" descr="hc_DividerBG_Wgrey"/>
          <p:cNvPicPr>
            <a:picLocks noChangeAspect="1" noChangeArrowheads="1"/>
          </p:cNvPicPr>
          <p:nvPr/>
        </p:nvPicPr>
        <p:blipFill>
          <a:blip r:embed="rId2" cstate="print"/>
          <a:srcRect/>
          <a:stretch>
            <a:fillRect/>
          </a:stretch>
        </p:blipFill>
        <p:spPr bwMode="white">
          <a:xfrm>
            <a:off x="0" y="0"/>
            <a:ext cx="9144000" cy="6858000"/>
          </a:xfrm>
          <a:prstGeom prst="rect">
            <a:avLst/>
          </a:prstGeom>
          <a:noFill/>
          <a:ln w="9525">
            <a:noFill/>
            <a:miter lim="800000"/>
            <a:headEnd/>
            <a:tailEnd/>
          </a:ln>
        </p:spPr>
      </p:pic>
      <p:pic>
        <p:nvPicPr>
          <p:cNvPr id="4" name="Picture 6" descr="hc_Divider_TransLogo"/>
          <p:cNvPicPr>
            <a:picLocks noChangeAspect="1" noChangeArrowheads="1"/>
          </p:cNvPicPr>
          <p:nvPr/>
        </p:nvPicPr>
        <p:blipFill>
          <a:blip r:embed="rId3" cstate="print"/>
          <a:srcRect/>
          <a:stretch>
            <a:fillRect/>
          </a:stretch>
        </p:blipFill>
        <p:spPr bwMode="black">
          <a:xfrm>
            <a:off x="384175" y="6324600"/>
            <a:ext cx="1630363" cy="361950"/>
          </a:xfrm>
          <a:prstGeom prst="rect">
            <a:avLst/>
          </a:prstGeom>
          <a:noFill/>
          <a:ln w="9525">
            <a:noFill/>
            <a:miter lim="800000"/>
            <a:headEnd/>
            <a:tailEnd/>
          </a:ln>
        </p:spPr>
      </p:pic>
      <p:pic>
        <p:nvPicPr>
          <p:cNvPr id="5" name="Picture 14" descr="HEALTHCARE_white"/>
          <p:cNvPicPr>
            <a:picLocks noChangeAspect="1" noChangeArrowheads="1"/>
          </p:cNvPicPr>
          <p:nvPr userDrawn="1"/>
        </p:nvPicPr>
        <p:blipFill>
          <a:blip r:embed="rId4" cstate="print"/>
          <a:srcRect/>
          <a:stretch>
            <a:fillRect/>
          </a:stretch>
        </p:blipFill>
        <p:spPr bwMode="auto">
          <a:xfrm>
            <a:off x="8045450" y="6461125"/>
            <a:ext cx="617538" cy="88900"/>
          </a:xfrm>
          <a:prstGeom prst="rect">
            <a:avLst/>
          </a:prstGeom>
          <a:noFill/>
          <a:ln w="9525">
            <a:noFill/>
            <a:miter lim="800000"/>
            <a:headEnd/>
            <a:tailEnd/>
          </a:ln>
        </p:spPr>
      </p:pic>
      <p:sp>
        <p:nvSpPr>
          <p:cNvPr id="6" name="Text Box 17"/>
          <p:cNvSpPr txBox="1">
            <a:spLocks noChangeArrowheads="1"/>
          </p:cNvSpPr>
          <p:nvPr userDrawn="1"/>
        </p:nvSpPr>
        <p:spPr bwMode="auto">
          <a:xfrm rot="16200000">
            <a:off x="-688975" y="5670551"/>
            <a:ext cx="1646237" cy="106362"/>
          </a:xfrm>
          <a:prstGeom prst="rect">
            <a:avLst/>
          </a:prstGeom>
          <a:noFill/>
          <a:ln w="9525">
            <a:noFill/>
            <a:miter lim="800000"/>
            <a:headEnd/>
            <a:tailEnd/>
          </a:ln>
          <a:effectLst/>
        </p:spPr>
        <p:txBody>
          <a:bodyPr lIns="0" tIns="0" rIns="182880" bIns="0">
            <a:spAutoFit/>
          </a:bodyPr>
          <a:lstStyle/>
          <a:p>
            <a:pPr>
              <a:defRPr/>
            </a:pPr>
            <a:r>
              <a:rPr lang="en-US" sz="700" dirty="0">
                <a:latin typeface="Arial" charset="0"/>
              </a:rPr>
              <a:t>©2008 Thomson Reuters</a:t>
            </a:r>
          </a:p>
        </p:txBody>
      </p:sp>
      <p:sp>
        <p:nvSpPr>
          <p:cNvPr id="481287" name="Rectangle 7"/>
          <p:cNvSpPr>
            <a:spLocks noGrp="1" noChangeArrowheads="1"/>
          </p:cNvSpPr>
          <p:nvPr>
            <p:ph type="ctrTitle"/>
          </p:nvPr>
        </p:nvSpPr>
        <p:spPr>
          <a:xfrm>
            <a:off x="898525" y="1538288"/>
            <a:ext cx="7388225" cy="4035425"/>
          </a:xfrm>
        </p:spPr>
        <p:txBody>
          <a:bodyPr anchor="t"/>
          <a:lstStyle>
            <a:lvl1pPr>
              <a:defRPr sz="4000"/>
            </a:lvl1pPr>
          </a:lstStyle>
          <a:p>
            <a:r>
              <a:rPr lang="en-US"/>
              <a:t>Click to edit Master title style</a:t>
            </a: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BC0EC449-896C-4F97-9C89-88ED023935E2}" type="slidenum">
              <a:rPr lang="en-US"/>
              <a:pPr>
                <a:defRPr/>
              </a:pPr>
              <a:t>‹#›</a:t>
            </a:fld>
            <a:endParaRPr lang="en-US" dirty="0"/>
          </a:p>
        </p:txBody>
      </p:sp>
      <p:sp>
        <p:nvSpPr>
          <p:cNvPr id="5" name="Rectangle 2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2093913" y="6394450"/>
            <a:ext cx="6872287" cy="234950"/>
          </a:xfrm>
          <a:prstGeom prst="rect">
            <a:avLst/>
          </a:prstGeom>
          <a:ln/>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1374732A-EBDB-4088-BAC8-C37D447E7E82}" type="slidenum">
              <a:rPr lang="en-US"/>
              <a:pPr>
                <a:defRPr/>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1BA6F659-FA01-421D-8DD0-723069B2F857}" type="slidenum">
              <a:rPr lang="en-US"/>
              <a:pPr>
                <a:defRPr/>
              </a:pPr>
              <a:t>‹#›</a:t>
            </a:fld>
            <a:endParaRPr lang="en-US" dirty="0"/>
          </a:p>
        </p:txBody>
      </p:sp>
      <p:sp>
        <p:nvSpPr>
          <p:cNvPr id="5" name="Rectangle 2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8525" y="1528763"/>
            <a:ext cx="3617913"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8838" y="1528763"/>
            <a:ext cx="3617912"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E8E2BEEE-DA34-4101-9567-283478B216F9}" type="slidenum">
              <a:rPr lang="en-US"/>
              <a:pPr>
                <a:defRPr/>
              </a:pPr>
              <a:t>‹#›</a:t>
            </a:fld>
            <a:endParaRPr lang="en-US" dirty="0"/>
          </a:p>
        </p:txBody>
      </p:sp>
      <p:sp>
        <p:nvSpPr>
          <p:cNvPr id="6" name="Rectangle 2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05A1C270-425C-4F0A-ABEC-75A533A0A601}" type="slidenum">
              <a:rPr lang="en-US"/>
              <a:pPr>
                <a:defRPr/>
              </a:pPr>
              <a:t>‹#›</a:t>
            </a:fld>
            <a:endParaRPr lang="en-US" dirty="0"/>
          </a:p>
        </p:txBody>
      </p:sp>
      <p:sp>
        <p:nvSpPr>
          <p:cNvPr id="8" name="Rectangle 2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B085F5AC-EDB1-4E97-9E29-E4DB15CDD5C0}" type="slidenum">
              <a:rPr lang="en-US"/>
              <a:pPr>
                <a:defRPr/>
              </a:pPr>
              <a:t>‹#›</a:t>
            </a:fld>
            <a:endParaRPr lang="en-US" dirty="0"/>
          </a:p>
        </p:txBody>
      </p:sp>
      <p:sp>
        <p:nvSpPr>
          <p:cNvPr id="4" name="Rectangle 2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46589E04-22F8-4127-879F-AE0F43A14FB8}" type="slidenum">
              <a:rPr lang="en-US"/>
              <a:pPr>
                <a:defRPr/>
              </a:pPr>
              <a:t>‹#›</a:t>
            </a:fld>
            <a:endParaRPr lang="en-US" dirty="0"/>
          </a:p>
        </p:txBody>
      </p:sp>
      <p:sp>
        <p:nvSpPr>
          <p:cNvPr id="3" name="Rectangle 2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FF2CC0C1-175B-452C-A1DE-3365DDB509A1}" type="slidenum">
              <a:rPr lang="en-US"/>
              <a:pPr>
                <a:defRPr/>
              </a:pPr>
              <a:t>‹#›</a:t>
            </a:fld>
            <a:endParaRPr lang="en-US" dirty="0"/>
          </a:p>
        </p:txBody>
      </p:sp>
      <p:sp>
        <p:nvSpPr>
          <p:cNvPr id="6" name="Rectangle 2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AFAE0C0F-73AC-4A90-A453-D2AFE818A94F}" type="slidenum">
              <a:rPr lang="en-US"/>
              <a:pPr>
                <a:defRPr/>
              </a:pPr>
              <a:t>‹#›</a:t>
            </a:fld>
            <a:endParaRPr lang="en-US" dirty="0"/>
          </a:p>
        </p:txBody>
      </p:sp>
      <p:sp>
        <p:nvSpPr>
          <p:cNvPr id="6" name="Rectangle 2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3D494569-6CEF-435B-8160-7900B07C554D}" type="slidenum">
              <a:rPr lang="en-US"/>
              <a:pPr>
                <a:defRPr/>
              </a:pPr>
              <a:t>‹#›</a:t>
            </a:fld>
            <a:endParaRPr lang="en-US" dirty="0"/>
          </a:p>
        </p:txBody>
      </p:sp>
      <p:sp>
        <p:nvSpPr>
          <p:cNvPr id="5" name="Rectangle 2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488" y="519113"/>
            <a:ext cx="1846262" cy="55800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8525" y="519113"/>
            <a:ext cx="5389563" cy="55800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ABCD5C06-784D-4B73-9260-A9414D81F5F0}" type="slidenum">
              <a:rPr lang="en-US"/>
              <a:pPr>
                <a:defRPr/>
              </a:pPr>
              <a:t>‹#›</a:t>
            </a:fld>
            <a:endParaRPr lang="en-US" dirty="0"/>
          </a:p>
        </p:txBody>
      </p:sp>
      <p:sp>
        <p:nvSpPr>
          <p:cNvPr id="5" name="Rectangle 23"/>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0" y="0"/>
            <a:ext cx="9144000" cy="6861175"/>
            <a:chOff x="0" y="0"/>
            <a:chExt cx="5760" cy="4322"/>
          </a:xfrm>
        </p:grpSpPr>
        <p:sp>
          <p:nvSpPr>
            <p:cNvPr id="4" name="Rectangle 3"/>
            <p:cNvSpPr>
              <a:spLocks noChangeArrowheads="1"/>
            </p:cNvSpPr>
            <p:nvPr userDrawn="1"/>
          </p:nvSpPr>
          <p:spPr bwMode="auto">
            <a:xfrm>
              <a:off x="0" y="0"/>
              <a:ext cx="5760" cy="4320"/>
            </a:xfrm>
            <a:prstGeom prst="rect">
              <a:avLst/>
            </a:prstGeom>
            <a:solidFill>
              <a:schemeClr val="tx2"/>
            </a:solidFill>
            <a:ln w="9525">
              <a:noFill/>
              <a:miter lim="800000"/>
              <a:headEnd/>
              <a:tailEnd/>
            </a:ln>
            <a:effectLst/>
          </p:spPr>
          <p:txBody>
            <a:bodyPr wrap="none" anchor="ctr"/>
            <a:lstStyle/>
            <a:p>
              <a:pPr>
                <a:defRPr/>
              </a:pPr>
              <a:endParaRPr lang="en-US" dirty="0">
                <a:latin typeface="Arial" charset="0"/>
              </a:endParaRPr>
            </a:p>
          </p:txBody>
        </p:sp>
        <p:pic>
          <p:nvPicPr>
            <p:cNvPr id="5" name="Picture 12" descr="TR_SlideLogo_BW600"/>
            <p:cNvPicPr>
              <a:picLocks noChangeAspect="1" noChangeArrowheads="1"/>
            </p:cNvPicPr>
            <p:nvPr userDrawn="1"/>
          </p:nvPicPr>
          <p:blipFill>
            <a:blip r:embed="rId2" cstate="print"/>
            <a:srcRect/>
            <a:stretch>
              <a:fillRect/>
            </a:stretch>
          </p:blipFill>
          <p:spPr bwMode="auto">
            <a:xfrm>
              <a:off x="234" y="3984"/>
              <a:ext cx="1041" cy="338"/>
            </a:xfrm>
            <a:prstGeom prst="rect">
              <a:avLst/>
            </a:prstGeom>
            <a:solidFill>
              <a:schemeClr val="tx2"/>
            </a:solidFill>
            <a:ln w="9525">
              <a:noFill/>
              <a:miter lim="800000"/>
              <a:headEnd/>
              <a:tailEnd/>
            </a:ln>
          </p:spPr>
        </p:pic>
      </p:grpSp>
      <p:pic>
        <p:nvPicPr>
          <p:cNvPr id="6" name="Picture 9" descr="hc_DividerGraphBG_Wgrey"/>
          <p:cNvPicPr>
            <a:picLocks noChangeAspect="1" noChangeArrowheads="1"/>
          </p:cNvPicPr>
          <p:nvPr/>
        </p:nvPicPr>
        <p:blipFill>
          <a:blip r:embed="rId3" cstate="print"/>
          <a:srcRect/>
          <a:stretch>
            <a:fillRect/>
          </a:stretch>
        </p:blipFill>
        <p:spPr bwMode="ltGray">
          <a:xfrm>
            <a:off x="0" y="0"/>
            <a:ext cx="9144000" cy="6858000"/>
          </a:xfrm>
          <a:prstGeom prst="rect">
            <a:avLst/>
          </a:prstGeom>
          <a:noFill/>
          <a:ln w="9525">
            <a:noFill/>
            <a:miter lim="800000"/>
            <a:headEnd/>
            <a:tailEnd/>
          </a:ln>
        </p:spPr>
      </p:pic>
      <p:sp>
        <p:nvSpPr>
          <p:cNvPr id="483334" name="Rectangle 6"/>
          <p:cNvSpPr>
            <a:spLocks noGrp="1" noChangeArrowheads="1"/>
          </p:cNvSpPr>
          <p:nvPr>
            <p:ph type="ctrTitle"/>
          </p:nvPr>
        </p:nvSpPr>
        <p:spPr>
          <a:xfrm>
            <a:off x="898525" y="1679575"/>
            <a:ext cx="7388225" cy="4035425"/>
          </a:xfrm>
        </p:spPr>
        <p:txBody>
          <a:bodyPr anchor="t"/>
          <a:lstStyle>
            <a:lvl1pPr>
              <a:defRPr sz="4000"/>
            </a:lvl1p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2093913" y="6394450"/>
            <a:ext cx="6872287" cy="2349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9C6C206F-DE94-4187-A802-CD8704C21D3B}" type="slidenum">
              <a:rPr lang="en-US"/>
              <a:pPr>
                <a:defRPr/>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2E7789E1-2655-4622-B4AD-E526E8DB924B}" type="slidenum">
              <a:rPr lang="en-US"/>
              <a:pPr>
                <a:defRPr/>
              </a:pPr>
              <a:t>‹#›</a:t>
            </a:fld>
            <a:endParaRPr lang="en-US" dirty="0"/>
          </a:p>
        </p:txBody>
      </p:sp>
      <p:sp>
        <p:nvSpPr>
          <p:cNvPr id="5"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A60EBF70-6DFE-468F-B832-DB08AF959696}" type="slidenum">
              <a:rPr lang="en-US"/>
              <a:pPr>
                <a:defRPr/>
              </a:pPr>
              <a:t>‹#›</a:t>
            </a:fld>
            <a:endParaRPr lang="en-US" dirty="0"/>
          </a:p>
        </p:txBody>
      </p:sp>
      <p:sp>
        <p:nvSpPr>
          <p:cNvPr id="5"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8525" y="1528763"/>
            <a:ext cx="3617913"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8838" y="1528763"/>
            <a:ext cx="3617912"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6801ABA9-80CA-4A80-BF90-A2D9CCB94BA1}" type="slidenum">
              <a:rPr lang="en-US"/>
              <a:pPr>
                <a:defRPr/>
              </a:pPr>
              <a:t>‹#›</a:t>
            </a:fld>
            <a:endParaRPr lang="en-US" dirty="0"/>
          </a:p>
        </p:txBody>
      </p:sp>
      <p:sp>
        <p:nvSpPr>
          <p:cNvPr id="6"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10FFBBA2-541D-4188-B869-D6BE7D96D48F}" type="slidenum">
              <a:rPr lang="en-US"/>
              <a:pPr>
                <a:defRPr/>
              </a:pPr>
              <a:t>‹#›</a:t>
            </a:fld>
            <a:endParaRPr lang="en-US" dirty="0"/>
          </a:p>
        </p:txBody>
      </p:sp>
      <p:sp>
        <p:nvSpPr>
          <p:cNvPr id="8"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0359E194-64FF-4CED-9657-D0724C8856F5}" type="slidenum">
              <a:rPr lang="en-US"/>
              <a:pPr>
                <a:defRPr/>
              </a:pPr>
              <a:t>‹#›</a:t>
            </a:fld>
            <a:endParaRPr lang="en-US" dirty="0"/>
          </a:p>
        </p:txBody>
      </p:sp>
      <p:sp>
        <p:nvSpPr>
          <p:cNvPr id="4"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BD1C5595-5BE2-4066-AFF6-986859CBA312}" type="slidenum">
              <a:rPr lang="en-US"/>
              <a:pPr>
                <a:defRPr/>
              </a:pPr>
              <a:t>‹#›</a:t>
            </a:fld>
            <a:endParaRPr lang="en-US" dirty="0"/>
          </a:p>
        </p:txBody>
      </p:sp>
      <p:sp>
        <p:nvSpPr>
          <p:cNvPr id="3"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E3261F88-8687-4C71-BFD4-4E51005A4F1B}" type="slidenum">
              <a:rPr lang="en-US"/>
              <a:pPr>
                <a:defRPr/>
              </a:pPr>
              <a:t>‹#›</a:t>
            </a:fld>
            <a:endParaRPr lang="en-US" dirty="0"/>
          </a:p>
        </p:txBody>
      </p:sp>
      <p:sp>
        <p:nvSpPr>
          <p:cNvPr id="6"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5D1CE9B9-0169-41A8-8B4A-3112068833FD}" type="slidenum">
              <a:rPr lang="en-US"/>
              <a:pPr>
                <a:defRPr/>
              </a:pPr>
              <a:t>‹#›</a:t>
            </a:fld>
            <a:endParaRPr lang="en-US" dirty="0"/>
          </a:p>
        </p:txBody>
      </p:sp>
      <p:sp>
        <p:nvSpPr>
          <p:cNvPr id="6"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6A3C9CBA-665D-4463-B187-F8649E72B49F}" type="slidenum">
              <a:rPr lang="en-US"/>
              <a:pPr>
                <a:defRPr/>
              </a:pPr>
              <a:t>‹#›</a:t>
            </a:fld>
            <a:endParaRPr lang="en-US" dirty="0"/>
          </a:p>
        </p:txBody>
      </p:sp>
      <p:sp>
        <p:nvSpPr>
          <p:cNvPr id="5"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488" y="493713"/>
            <a:ext cx="1846262" cy="5605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8525" y="493713"/>
            <a:ext cx="5389563" cy="5605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DB5B60F8-3FD9-4BCD-9CB1-0BE131442E41}" type="slidenum">
              <a:rPr lang="en-US"/>
              <a:pPr>
                <a:defRPr/>
              </a:pPr>
              <a:t>‹#›</a:t>
            </a:fld>
            <a:endParaRPr lang="en-US" dirty="0"/>
          </a:p>
        </p:txBody>
      </p:sp>
      <p:sp>
        <p:nvSpPr>
          <p:cNvPr id="5" name="Rectangle 1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2093913" y="6394450"/>
            <a:ext cx="6872287" cy="2349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C8A946EF-4E88-4AC0-BA1E-B6DE3F5EAB0D}" type="slidenum">
              <a:rPr lang="en-US"/>
              <a:pPr>
                <a:defRPr/>
              </a:pPr>
              <a:t>‹#›</a:t>
            </a:fld>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pic>
        <p:nvPicPr>
          <p:cNvPr id="3" name="Picture 10" descr="hc_DividerBG_Cgrey"/>
          <p:cNvPicPr>
            <a:picLocks noChangeAspect="1" noChangeArrowheads="1"/>
          </p:cNvPicPr>
          <p:nvPr/>
        </p:nvPicPr>
        <p:blipFill>
          <a:blip r:embed="rId2" cstate="print"/>
          <a:srcRect/>
          <a:stretch>
            <a:fillRect/>
          </a:stretch>
        </p:blipFill>
        <p:spPr bwMode="hidden">
          <a:xfrm>
            <a:off x="0" y="0"/>
            <a:ext cx="9144000" cy="6858000"/>
          </a:xfrm>
          <a:prstGeom prst="rect">
            <a:avLst/>
          </a:prstGeom>
          <a:noFill/>
          <a:ln w="9525">
            <a:noFill/>
            <a:miter lim="800000"/>
            <a:headEnd/>
            <a:tailEnd/>
          </a:ln>
        </p:spPr>
      </p:pic>
      <p:pic>
        <p:nvPicPr>
          <p:cNvPr id="4" name="Picture 6" descr="hc_Divider_TransLogo"/>
          <p:cNvPicPr>
            <a:picLocks noChangeAspect="1" noChangeArrowheads="1"/>
          </p:cNvPicPr>
          <p:nvPr/>
        </p:nvPicPr>
        <p:blipFill>
          <a:blip r:embed="rId3" cstate="print"/>
          <a:srcRect/>
          <a:stretch>
            <a:fillRect/>
          </a:stretch>
        </p:blipFill>
        <p:spPr bwMode="black">
          <a:xfrm>
            <a:off x="384175" y="6324600"/>
            <a:ext cx="1630363" cy="361950"/>
          </a:xfrm>
          <a:prstGeom prst="rect">
            <a:avLst/>
          </a:prstGeom>
          <a:noFill/>
          <a:ln w="9525">
            <a:noFill/>
            <a:miter lim="800000"/>
            <a:headEnd/>
            <a:tailEnd/>
          </a:ln>
        </p:spPr>
      </p:pic>
      <p:pic>
        <p:nvPicPr>
          <p:cNvPr id="5" name="Picture 13" descr="HEALTHCARE_white"/>
          <p:cNvPicPr>
            <a:picLocks noChangeAspect="1" noChangeArrowheads="1"/>
          </p:cNvPicPr>
          <p:nvPr userDrawn="1"/>
        </p:nvPicPr>
        <p:blipFill>
          <a:blip r:embed="rId4" cstate="print"/>
          <a:srcRect/>
          <a:stretch>
            <a:fillRect/>
          </a:stretch>
        </p:blipFill>
        <p:spPr bwMode="auto">
          <a:xfrm>
            <a:off x="8045450" y="6461125"/>
            <a:ext cx="617538" cy="88900"/>
          </a:xfrm>
          <a:prstGeom prst="rect">
            <a:avLst/>
          </a:prstGeom>
          <a:noFill/>
          <a:ln w="9525">
            <a:noFill/>
            <a:miter lim="800000"/>
            <a:headEnd/>
            <a:tailEnd/>
          </a:ln>
        </p:spPr>
      </p:pic>
      <p:sp>
        <p:nvSpPr>
          <p:cNvPr id="6" name="Text Box 15"/>
          <p:cNvSpPr txBox="1">
            <a:spLocks noChangeArrowheads="1"/>
          </p:cNvSpPr>
          <p:nvPr userDrawn="1"/>
        </p:nvSpPr>
        <p:spPr bwMode="auto">
          <a:xfrm rot="16200000">
            <a:off x="-688975" y="5670551"/>
            <a:ext cx="1646237" cy="106362"/>
          </a:xfrm>
          <a:prstGeom prst="rect">
            <a:avLst/>
          </a:prstGeom>
          <a:noFill/>
          <a:ln w="9525">
            <a:noFill/>
            <a:miter lim="800000"/>
            <a:headEnd/>
            <a:tailEnd/>
          </a:ln>
          <a:effectLst/>
        </p:spPr>
        <p:txBody>
          <a:bodyPr lIns="0" tIns="0" rIns="182880" bIns="0">
            <a:spAutoFit/>
          </a:bodyPr>
          <a:lstStyle/>
          <a:p>
            <a:pPr>
              <a:defRPr/>
            </a:pPr>
            <a:r>
              <a:rPr lang="en-US" sz="700" dirty="0">
                <a:latin typeface="Arial" charset="0"/>
              </a:rPr>
              <a:t>©2008 Thomson Reuters</a:t>
            </a:r>
          </a:p>
        </p:txBody>
      </p:sp>
      <p:sp>
        <p:nvSpPr>
          <p:cNvPr id="485383" name="Rectangle 7"/>
          <p:cNvSpPr>
            <a:spLocks noGrp="1" noChangeArrowheads="1"/>
          </p:cNvSpPr>
          <p:nvPr>
            <p:ph type="ctrTitle"/>
          </p:nvPr>
        </p:nvSpPr>
        <p:spPr>
          <a:xfrm>
            <a:off x="898525" y="1538288"/>
            <a:ext cx="7388225" cy="4035425"/>
          </a:xfrm>
        </p:spPr>
        <p:txBody>
          <a:bodyPr anchor="t"/>
          <a:lstStyle>
            <a:lvl1pPr>
              <a:defRPr sz="4000"/>
            </a:lvl1pPr>
          </a:lstStyle>
          <a:p>
            <a:r>
              <a:rPr lang="en-US"/>
              <a:t>Click to edit Master title style</a:t>
            </a: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4CB51924-DC5D-400F-A9B7-9708A0BB3D3D}" type="slidenum">
              <a:rPr lang="en-US"/>
              <a:pPr>
                <a:defRPr/>
              </a:pPr>
              <a:t>‹#›</a:t>
            </a:fld>
            <a:endParaRPr lang="en-US" dirty="0"/>
          </a:p>
        </p:txBody>
      </p:sp>
      <p:sp>
        <p:nvSpPr>
          <p:cNvPr id="5"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577B39A8-5F78-4C41-9CF4-C64DD24F6D18}" type="slidenum">
              <a:rPr lang="en-US"/>
              <a:pPr>
                <a:defRPr/>
              </a:pPr>
              <a:t>‹#›</a:t>
            </a:fld>
            <a:endParaRPr lang="en-US" dirty="0"/>
          </a:p>
        </p:txBody>
      </p:sp>
      <p:sp>
        <p:nvSpPr>
          <p:cNvPr id="5"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8525" y="1516063"/>
            <a:ext cx="3617913"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8838" y="1516063"/>
            <a:ext cx="3617912"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40409E4C-E36D-4869-8400-23FFF6AA297D}" type="slidenum">
              <a:rPr lang="en-US"/>
              <a:pPr>
                <a:defRPr/>
              </a:pPr>
              <a:t>‹#›</a:t>
            </a:fld>
            <a:endParaRPr lang="en-US" dirty="0"/>
          </a:p>
        </p:txBody>
      </p:sp>
      <p:sp>
        <p:nvSpPr>
          <p:cNvPr id="6"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CE841EBC-0F8B-4FD9-8527-3168610A1A03}" type="slidenum">
              <a:rPr lang="en-US"/>
              <a:pPr>
                <a:defRPr/>
              </a:pPr>
              <a:t>‹#›</a:t>
            </a:fld>
            <a:endParaRPr lang="en-US" dirty="0"/>
          </a:p>
        </p:txBody>
      </p:sp>
      <p:sp>
        <p:nvSpPr>
          <p:cNvPr id="8"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B4ED7303-4477-46FF-8C1C-4586A472CB5E}" type="slidenum">
              <a:rPr lang="en-US"/>
              <a:pPr>
                <a:defRPr/>
              </a:pPr>
              <a:t>‹#›</a:t>
            </a:fld>
            <a:endParaRPr lang="en-US" dirty="0"/>
          </a:p>
        </p:txBody>
      </p:sp>
      <p:sp>
        <p:nvSpPr>
          <p:cNvPr id="4"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45F8387A-4D9F-4B94-BC9F-FE8E8FE1F232}" type="slidenum">
              <a:rPr lang="en-US"/>
              <a:pPr>
                <a:defRPr/>
              </a:pPr>
              <a:t>‹#›</a:t>
            </a:fld>
            <a:endParaRPr lang="en-US" dirty="0"/>
          </a:p>
        </p:txBody>
      </p:sp>
      <p:sp>
        <p:nvSpPr>
          <p:cNvPr id="3"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8AC1DF21-AFAE-4E1C-823C-88D77F6412A3}" type="slidenum">
              <a:rPr lang="en-US"/>
              <a:pPr>
                <a:defRPr/>
              </a:pPr>
              <a:t>‹#›</a:t>
            </a:fld>
            <a:endParaRPr lang="en-US" dirty="0"/>
          </a:p>
        </p:txBody>
      </p:sp>
      <p:sp>
        <p:nvSpPr>
          <p:cNvPr id="6"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6C2E1C9D-C044-4FA1-935F-7BF6C6233DD7}" type="slidenum">
              <a:rPr lang="en-US"/>
              <a:pPr>
                <a:defRPr/>
              </a:pPr>
              <a:t>‹#›</a:t>
            </a:fld>
            <a:endParaRPr lang="en-US" dirty="0"/>
          </a:p>
        </p:txBody>
      </p:sp>
      <p:sp>
        <p:nvSpPr>
          <p:cNvPr id="6"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13750098-36D6-4D20-B402-78677AE15538}" type="slidenum">
              <a:rPr lang="en-US"/>
              <a:pPr>
                <a:defRPr/>
              </a:pPr>
              <a:t>‹#›</a:t>
            </a:fld>
            <a:endParaRPr lang="en-US" dirty="0"/>
          </a:p>
        </p:txBody>
      </p:sp>
      <p:sp>
        <p:nvSpPr>
          <p:cNvPr id="5" name="Rectangle 11"/>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image" Target="../media/image5.png"/><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15.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5.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6" Type="http://schemas.openxmlformats.org/officeDocument/2006/relationships/image" Target="../media/image8.pn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7.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9.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5.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6" Type="http://schemas.openxmlformats.org/officeDocument/2006/relationships/image" Target="../media/image8.png"/><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image" Target="../media/image7.png"/><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10.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5.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image" Target="../media/image1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5.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6" Type="http://schemas.openxmlformats.org/officeDocument/2006/relationships/image" Target="../media/image8.png"/><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5" Type="http://schemas.openxmlformats.org/officeDocument/2006/relationships/image" Target="../media/image7.png"/><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image" Target="../media/image12.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5.pn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image" Target="../media/image13.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14.pn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image" Target="../media/image8.png"/><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909" name="Text Box 21"/>
          <p:cNvSpPr txBox="1">
            <a:spLocks noChangeArrowheads="1"/>
          </p:cNvSpPr>
          <p:nvPr/>
        </p:nvSpPr>
        <p:spPr bwMode="auto">
          <a:xfrm>
            <a:off x="336550" y="1530350"/>
            <a:ext cx="2162175" cy="457200"/>
          </a:xfrm>
          <a:prstGeom prst="rect">
            <a:avLst/>
          </a:prstGeom>
          <a:noFill/>
          <a:ln w="9525">
            <a:noFill/>
            <a:miter lim="800000"/>
            <a:headEnd/>
            <a:tailEnd/>
          </a:ln>
          <a:effectLst/>
        </p:spPr>
        <p:txBody>
          <a:bodyPr>
            <a:spAutoFit/>
          </a:bodyPr>
          <a:lstStyle/>
          <a:p>
            <a:pPr marL="228600" indent="-228600">
              <a:buClr>
                <a:schemeClr val="tx2"/>
              </a:buClr>
              <a:buFontTx/>
              <a:buChar char="•"/>
              <a:defRPr/>
            </a:pPr>
            <a:endParaRPr lang="en-US" dirty="0">
              <a:latin typeface="Arial" charset="0"/>
            </a:endParaRPr>
          </a:p>
        </p:txBody>
      </p:sp>
      <p:sp>
        <p:nvSpPr>
          <p:cNvPr id="37894" name="Rectangle 6"/>
          <p:cNvSpPr>
            <a:spLocks noGrp="1" noChangeArrowheads="1"/>
          </p:cNvSpPr>
          <p:nvPr>
            <p:ph type="sldNum" sz="quarter" idx="4"/>
          </p:nvPr>
        </p:nvSpPr>
        <p:spPr bwMode="auto">
          <a:xfrm>
            <a:off x="8574088" y="6597650"/>
            <a:ext cx="4572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900">
                <a:latin typeface="Arial" charset="0"/>
              </a:defRPr>
            </a:lvl1pPr>
          </a:lstStyle>
          <a:p>
            <a:pPr>
              <a:defRPr/>
            </a:pPr>
            <a:fld id="{9C0A7033-0C8A-4E57-B686-CEAEF7E31FBB}" type="slidenum">
              <a:rPr lang="en-US"/>
              <a:pPr>
                <a:defRPr/>
              </a:pPr>
              <a:t>‹#›</a:t>
            </a:fld>
            <a:endParaRPr lang="en-US" dirty="0"/>
          </a:p>
        </p:txBody>
      </p:sp>
      <p:sp>
        <p:nvSpPr>
          <p:cNvPr id="6150" name="Rectangle 14"/>
          <p:cNvSpPr>
            <a:spLocks noGrp="1" noChangeArrowheads="1"/>
          </p:cNvSpPr>
          <p:nvPr>
            <p:ph type="title"/>
          </p:nvPr>
        </p:nvSpPr>
        <p:spPr bwMode="auto">
          <a:xfrm>
            <a:off x="917575" y="506413"/>
            <a:ext cx="7369175" cy="83661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6151" name="Rectangle 15"/>
          <p:cNvSpPr>
            <a:spLocks noGrp="1" noChangeArrowheads="1"/>
          </p:cNvSpPr>
          <p:nvPr>
            <p:ph type="body" idx="1"/>
          </p:nvPr>
        </p:nvSpPr>
        <p:spPr bwMode="auto">
          <a:xfrm>
            <a:off x="917575" y="1525588"/>
            <a:ext cx="7369175" cy="4570412"/>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7907" name="Line 19"/>
          <p:cNvSpPr>
            <a:spLocks noChangeShapeType="1"/>
          </p:cNvSpPr>
          <p:nvPr/>
        </p:nvSpPr>
        <p:spPr bwMode="auto">
          <a:xfrm>
            <a:off x="917575" y="1365250"/>
            <a:ext cx="7369175" cy="0"/>
          </a:xfrm>
          <a:prstGeom prst="line">
            <a:avLst/>
          </a:prstGeom>
          <a:noFill/>
          <a:ln w="24130" cap="rnd">
            <a:solidFill>
              <a:schemeClr val="tx1"/>
            </a:solidFill>
            <a:prstDash val="sysDot"/>
            <a:round/>
            <a:headEnd/>
            <a:tailEnd/>
          </a:ln>
          <a:effectLst/>
        </p:spPr>
        <p:txBody>
          <a:bodyPr/>
          <a:lstStyle/>
          <a:p>
            <a:pPr>
              <a:defRPr/>
            </a:pPr>
            <a:endParaRPr lang="en-US" dirty="0">
              <a:latin typeface="Arial" charset="0"/>
            </a:endParaRPr>
          </a:p>
        </p:txBody>
      </p:sp>
      <p:sp>
        <p:nvSpPr>
          <p:cNvPr id="37924" name="Text Box 36"/>
          <p:cNvSpPr txBox="1">
            <a:spLocks noChangeArrowheads="1"/>
          </p:cNvSpPr>
          <p:nvPr/>
        </p:nvSpPr>
        <p:spPr bwMode="auto">
          <a:xfrm rot="16200000">
            <a:off x="-687387" y="5896883"/>
            <a:ext cx="1646238" cy="107722"/>
          </a:xfrm>
          <a:prstGeom prst="rect">
            <a:avLst/>
          </a:prstGeom>
          <a:noFill/>
          <a:ln w="9525">
            <a:noFill/>
            <a:miter lim="800000"/>
            <a:headEnd/>
            <a:tailEnd/>
          </a:ln>
          <a:effectLst/>
        </p:spPr>
        <p:txBody>
          <a:bodyPr lIns="0" tIns="0" rIns="182880" bIns="0">
            <a:spAutoFit/>
          </a:bodyPr>
          <a:lstStyle/>
          <a:p>
            <a:pPr>
              <a:defRPr/>
            </a:pPr>
            <a:r>
              <a:rPr lang="en-US" sz="700" dirty="0">
                <a:latin typeface="Arial" charset="0"/>
              </a:rPr>
              <a:t>©</a:t>
            </a:r>
            <a:r>
              <a:rPr lang="en-US" sz="700" dirty="0" smtClean="0">
                <a:latin typeface="Arial" charset="0"/>
              </a:rPr>
              <a:t>2012 </a:t>
            </a:r>
            <a:r>
              <a:rPr lang="en-US" sz="700" dirty="0">
                <a:latin typeface="Arial" charset="0"/>
              </a:rPr>
              <a:t>Thomson Reuters</a:t>
            </a:r>
          </a:p>
        </p:txBody>
      </p:sp>
      <p:pic>
        <p:nvPicPr>
          <p:cNvPr id="1026" name="Picture 2"/>
          <p:cNvPicPr>
            <a:picLocks noChangeAspect="1" noChangeArrowheads="1"/>
          </p:cNvPicPr>
          <p:nvPr/>
        </p:nvPicPr>
        <p:blipFill>
          <a:blip r:embed="rId14" cstate="print"/>
          <a:srcRect/>
          <a:stretch>
            <a:fillRect/>
          </a:stretch>
        </p:blipFill>
        <p:spPr bwMode="auto">
          <a:xfrm>
            <a:off x="206375" y="6448425"/>
            <a:ext cx="1695450" cy="409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72" r:id="rId1"/>
    <p:sldLayoutId id="2147484270" r:id="rId2"/>
    <p:sldLayoutId id="2147484271" r:id="rId3"/>
    <p:sldLayoutId id="2147484272" r:id="rId4"/>
    <p:sldLayoutId id="2147484273" r:id="rId5"/>
    <p:sldLayoutId id="2147484274" r:id="rId6"/>
    <p:sldLayoutId id="2147484275" r:id="rId7"/>
    <p:sldLayoutId id="2147484276" r:id="rId8"/>
    <p:sldLayoutId id="2147484277" r:id="rId9"/>
    <p:sldLayoutId id="2147484278" r:id="rId10"/>
    <p:sldLayoutId id="2147484279" r:id="rId11"/>
    <p:sldLayoutId id="2147484280" r:id="rId12"/>
  </p:sldLayoutIdLst>
  <p:hf hdr="0" ftr="0" dt="0"/>
  <p:txStyles>
    <p:titleStyle>
      <a:lvl1pPr algn="l" rtl="0" eaLnBrk="0" fontAlgn="base" hangingPunct="0">
        <a:lnSpc>
          <a:spcPct val="90000"/>
        </a:lnSpc>
        <a:spcBef>
          <a:spcPct val="0"/>
        </a:spcBef>
        <a:spcAft>
          <a:spcPct val="0"/>
        </a:spcAft>
        <a:defRPr sz="2800">
          <a:solidFill>
            <a:schemeClr val="tx2"/>
          </a:solidFill>
          <a:latin typeface="+mj-lt"/>
          <a:ea typeface="+mj-ea"/>
          <a:cs typeface="+mj-cs"/>
        </a:defRPr>
      </a:lvl1pPr>
      <a:lvl2pPr algn="l" rtl="0" eaLnBrk="0" fontAlgn="base" hangingPunct="0">
        <a:lnSpc>
          <a:spcPct val="90000"/>
        </a:lnSpc>
        <a:spcBef>
          <a:spcPct val="0"/>
        </a:spcBef>
        <a:spcAft>
          <a:spcPct val="0"/>
        </a:spcAft>
        <a:defRPr sz="2800">
          <a:solidFill>
            <a:schemeClr val="tx2"/>
          </a:solidFill>
          <a:latin typeface="Arial" charset="0"/>
        </a:defRPr>
      </a:lvl2pPr>
      <a:lvl3pPr algn="l" rtl="0" eaLnBrk="0" fontAlgn="base" hangingPunct="0">
        <a:lnSpc>
          <a:spcPct val="90000"/>
        </a:lnSpc>
        <a:spcBef>
          <a:spcPct val="0"/>
        </a:spcBef>
        <a:spcAft>
          <a:spcPct val="0"/>
        </a:spcAft>
        <a:defRPr sz="2800">
          <a:solidFill>
            <a:schemeClr val="tx2"/>
          </a:solidFill>
          <a:latin typeface="Arial" charset="0"/>
        </a:defRPr>
      </a:lvl3pPr>
      <a:lvl4pPr algn="l" rtl="0" eaLnBrk="0" fontAlgn="base" hangingPunct="0">
        <a:lnSpc>
          <a:spcPct val="90000"/>
        </a:lnSpc>
        <a:spcBef>
          <a:spcPct val="0"/>
        </a:spcBef>
        <a:spcAft>
          <a:spcPct val="0"/>
        </a:spcAft>
        <a:defRPr sz="2800">
          <a:solidFill>
            <a:schemeClr val="tx2"/>
          </a:solidFill>
          <a:latin typeface="Arial" charset="0"/>
        </a:defRPr>
      </a:lvl4pPr>
      <a:lvl5pPr algn="l" rtl="0" eaLnBrk="0" fontAlgn="base" hangingPunct="0">
        <a:lnSpc>
          <a:spcPct val="90000"/>
        </a:lnSpc>
        <a:spcBef>
          <a:spcPct val="0"/>
        </a:spcBef>
        <a:spcAft>
          <a:spcPct val="0"/>
        </a:spcAft>
        <a:defRPr sz="2800">
          <a:solidFill>
            <a:schemeClr val="tx2"/>
          </a:solidFill>
          <a:latin typeface="Arial" charset="0"/>
        </a:defRPr>
      </a:lvl5pPr>
      <a:lvl6pPr marL="457200" algn="l" rtl="0" fontAlgn="base">
        <a:lnSpc>
          <a:spcPct val="90000"/>
        </a:lnSpc>
        <a:spcBef>
          <a:spcPct val="0"/>
        </a:spcBef>
        <a:spcAft>
          <a:spcPct val="0"/>
        </a:spcAft>
        <a:defRPr sz="2800">
          <a:solidFill>
            <a:schemeClr val="tx2"/>
          </a:solidFill>
          <a:latin typeface="Arial" charset="0"/>
        </a:defRPr>
      </a:lvl6pPr>
      <a:lvl7pPr marL="914400" algn="l" rtl="0" fontAlgn="base">
        <a:lnSpc>
          <a:spcPct val="90000"/>
        </a:lnSpc>
        <a:spcBef>
          <a:spcPct val="0"/>
        </a:spcBef>
        <a:spcAft>
          <a:spcPct val="0"/>
        </a:spcAft>
        <a:defRPr sz="2800">
          <a:solidFill>
            <a:schemeClr val="tx2"/>
          </a:solidFill>
          <a:latin typeface="Arial" charset="0"/>
        </a:defRPr>
      </a:lvl7pPr>
      <a:lvl8pPr marL="1371600" algn="l" rtl="0" fontAlgn="base">
        <a:lnSpc>
          <a:spcPct val="90000"/>
        </a:lnSpc>
        <a:spcBef>
          <a:spcPct val="0"/>
        </a:spcBef>
        <a:spcAft>
          <a:spcPct val="0"/>
        </a:spcAft>
        <a:defRPr sz="2800">
          <a:solidFill>
            <a:schemeClr val="tx2"/>
          </a:solidFill>
          <a:latin typeface="Arial" charset="0"/>
        </a:defRPr>
      </a:lvl8pPr>
      <a:lvl9pPr marL="1828800" algn="l" rtl="0" fontAlgn="base">
        <a:lnSpc>
          <a:spcPct val="90000"/>
        </a:lnSpc>
        <a:spcBef>
          <a:spcPct val="0"/>
        </a:spcBef>
        <a:spcAft>
          <a:spcPct val="0"/>
        </a:spcAft>
        <a:defRPr sz="2800">
          <a:solidFill>
            <a:schemeClr val="tx2"/>
          </a:solidFill>
          <a:latin typeface="Arial" charset="0"/>
        </a:defRPr>
      </a:lvl9pPr>
    </p:titleStyle>
    <p:bodyStyle>
      <a:lvl1pPr marL="228600" indent="-228600" algn="l" rtl="0" eaLnBrk="0" fontAlgn="base" hangingPunct="0">
        <a:spcBef>
          <a:spcPct val="50000"/>
        </a:spcBef>
        <a:spcAft>
          <a:spcPct val="0"/>
        </a:spcAft>
        <a:buClr>
          <a:schemeClr val="tx2"/>
        </a:buClr>
        <a:buChar char="•"/>
        <a:defRPr sz="2400">
          <a:solidFill>
            <a:schemeClr val="tx1"/>
          </a:solidFill>
          <a:latin typeface="+mn-lt"/>
          <a:ea typeface="+mn-ea"/>
          <a:cs typeface="+mn-cs"/>
        </a:defRPr>
      </a:lvl1pPr>
      <a:lvl2pPr marL="628650" indent="-285750" algn="l" rtl="0" eaLnBrk="0" fontAlgn="base" hangingPunct="0">
        <a:spcBef>
          <a:spcPct val="30000"/>
        </a:spcBef>
        <a:spcAft>
          <a:spcPct val="0"/>
        </a:spcAft>
        <a:buClr>
          <a:schemeClr val="tx2"/>
        </a:buClr>
        <a:buFont typeface="Arial" pitchFamily="34" charset="0"/>
        <a:buChar char="–"/>
        <a:defRPr sz="2000">
          <a:solidFill>
            <a:schemeClr val="tx1"/>
          </a:solidFill>
          <a:latin typeface="+mn-lt"/>
        </a:defRPr>
      </a:lvl2pPr>
      <a:lvl3pPr marL="914400" indent="-171450" algn="l" rtl="0" eaLnBrk="0" fontAlgn="base" hangingPunct="0">
        <a:spcBef>
          <a:spcPct val="25000"/>
        </a:spcBef>
        <a:spcAft>
          <a:spcPct val="0"/>
        </a:spcAft>
        <a:buClr>
          <a:schemeClr val="tx2"/>
        </a:buClr>
        <a:buChar char="•"/>
        <a:defRPr>
          <a:solidFill>
            <a:schemeClr val="tx1"/>
          </a:solidFill>
          <a:latin typeface="+mn-lt"/>
        </a:defRPr>
      </a:lvl3pPr>
      <a:lvl4pPr marL="1257300" indent="-228600" algn="l" rtl="0" eaLnBrk="0" fontAlgn="base" hangingPunct="0">
        <a:spcBef>
          <a:spcPct val="20000"/>
        </a:spcBef>
        <a:spcAft>
          <a:spcPct val="0"/>
        </a:spcAft>
        <a:buClr>
          <a:schemeClr val="tx2"/>
        </a:buClr>
        <a:buFont typeface="Arial" pitchFamily="34" charset="0"/>
        <a:buChar char="–"/>
        <a:defRPr sz="1600">
          <a:solidFill>
            <a:schemeClr val="tx1"/>
          </a:solidFill>
          <a:latin typeface="+mn-lt"/>
        </a:defRPr>
      </a:lvl4pPr>
      <a:lvl5pPr marL="1485900" indent="-114300" algn="l" rtl="0" eaLnBrk="0" fontAlgn="base" hangingPunct="0">
        <a:spcBef>
          <a:spcPct val="20000"/>
        </a:spcBef>
        <a:spcAft>
          <a:spcPct val="0"/>
        </a:spcAft>
        <a:buClr>
          <a:schemeClr val="tx2"/>
        </a:buClr>
        <a:buChar char="•"/>
        <a:defRPr sz="1400">
          <a:solidFill>
            <a:schemeClr val="tx1"/>
          </a:solidFill>
          <a:latin typeface="+mn-lt"/>
        </a:defRPr>
      </a:lvl5pPr>
      <a:lvl6pPr marL="1943100" indent="-114300" algn="l" rtl="0" fontAlgn="base">
        <a:spcBef>
          <a:spcPct val="20000"/>
        </a:spcBef>
        <a:spcAft>
          <a:spcPct val="0"/>
        </a:spcAft>
        <a:buClr>
          <a:schemeClr val="tx2"/>
        </a:buClr>
        <a:buChar char="•"/>
        <a:defRPr sz="1400">
          <a:solidFill>
            <a:schemeClr val="tx1"/>
          </a:solidFill>
          <a:latin typeface="+mn-lt"/>
        </a:defRPr>
      </a:lvl6pPr>
      <a:lvl7pPr marL="2400300" indent="-114300" algn="l" rtl="0" fontAlgn="base">
        <a:spcBef>
          <a:spcPct val="20000"/>
        </a:spcBef>
        <a:spcAft>
          <a:spcPct val="0"/>
        </a:spcAft>
        <a:buClr>
          <a:schemeClr val="tx2"/>
        </a:buClr>
        <a:buChar char="•"/>
        <a:defRPr sz="1400">
          <a:solidFill>
            <a:schemeClr val="tx1"/>
          </a:solidFill>
          <a:latin typeface="+mn-lt"/>
        </a:defRPr>
      </a:lvl7pPr>
      <a:lvl8pPr marL="2857500" indent="-114300" algn="l" rtl="0" fontAlgn="base">
        <a:spcBef>
          <a:spcPct val="20000"/>
        </a:spcBef>
        <a:spcAft>
          <a:spcPct val="0"/>
        </a:spcAft>
        <a:buClr>
          <a:schemeClr val="tx2"/>
        </a:buClr>
        <a:buChar char="•"/>
        <a:defRPr sz="1400">
          <a:solidFill>
            <a:schemeClr val="tx1"/>
          </a:solidFill>
          <a:latin typeface="+mn-lt"/>
        </a:defRPr>
      </a:lvl8pPr>
      <a:lvl9pPr marL="3314700" indent="-114300" algn="l" rtl="0" fontAlgn="base">
        <a:spcBef>
          <a:spcPct val="20000"/>
        </a:spcBef>
        <a:spcAft>
          <a:spcPct val="0"/>
        </a:spcAft>
        <a:buClr>
          <a:schemeClr val="tx2"/>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bwMode="blackWhite">
      <p:bgPr>
        <a:solidFill>
          <a:srgbClr val="BABABA"/>
        </a:solidFill>
        <a:effectLst/>
      </p:bgPr>
    </p:bg>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0"/>
            <a:ext cx="9144000" cy="6861175"/>
            <a:chOff x="0" y="0"/>
            <a:chExt cx="5760" cy="4322"/>
          </a:xfrm>
        </p:grpSpPr>
        <p:sp>
          <p:nvSpPr>
            <p:cNvPr id="486403" name="Rectangle 3"/>
            <p:cNvSpPr>
              <a:spLocks noChangeArrowheads="1"/>
            </p:cNvSpPr>
            <p:nvPr userDrawn="1"/>
          </p:nvSpPr>
          <p:spPr bwMode="auto">
            <a:xfrm>
              <a:off x="0" y="0"/>
              <a:ext cx="5760" cy="4320"/>
            </a:xfrm>
            <a:prstGeom prst="rect">
              <a:avLst/>
            </a:prstGeom>
            <a:solidFill>
              <a:schemeClr val="tx2"/>
            </a:solidFill>
            <a:ln w="9525">
              <a:noFill/>
              <a:miter lim="800000"/>
              <a:headEnd/>
              <a:tailEnd/>
            </a:ln>
            <a:effectLst/>
          </p:spPr>
          <p:txBody>
            <a:bodyPr wrap="none" anchor="ctr"/>
            <a:lstStyle/>
            <a:p>
              <a:pPr>
                <a:defRPr/>
              </a:pPr>
              <a:endParaRPr lang="en-US" dirty="0">
                <a:latin typeface="Arial" charset="0"/>
              </a:endParaRPr>
            </a:p>
          </p:txBody>
        </p:sp>
        <p:pic>
          <p:nvPicPr>
            <p:cNvPr id="15370" name="Picture 4" descr="TR_SlideLogo_BW600"/>
            <p:cNvPicPr>
              <a:picLocks noChangeAspect="1" noChangeArrowheads="1"/>
            </p:cNvPicPr>
            <p:nvPr userDrawn="1"/>
          </p:nvPicPr>
          <p:blipFill>
            <a:blip r:embed="rId13" cstate="print"/>
            <a:srcRect/>
            <a:stretch>
              <a:fillRect/>
            </a:stretch>
          </p:blipFill>
          <p:spPr bwMode="auto">
            <a:xfrm>
              <a:off x="234" y="3984"/>
              <a:ext cx="1041" cy="338"/>
            </a:xfrm>
            <a:prstGeom prst="rect">
              <a:avLst/>
            </a:prstGeom>
            <a:solidFill>
              <a:schemeClr val="tx2"/>
            </a:solidFill>
            <a:ln w="9525">
              <a:noFill/>
              <a:miter lim="800000"/>
              <a:headEnd/>
              <a:tailEnd/>
            </a:ln>
          </p:spPr>
        </p:pic>
      </p:grpSp>
      <p:pic>
        <p:nvPicPr>
          <p:cNvPr id="15363" name="Picture 11" descr="hc_DividerGraphBG_Cgrey"/>
          <p:cNvPicPr>
            <a:picLocks noChangeAspect="1" noChangeArrowheads="1"/>
          </p:cNvPicPr>
          <p:nvPr/>
        </p:nvPicPr>
        <p:blipFill>
          <a:blip r:embed="rId14" cstate="print"/>
          <a:srcRect/>
          <a:stretch>
            <a:fillRect/>
          </a:stretch>
        </p:blipFill>
        <p:spPr bwMode="ltGray">
          <a:xfrm>
            <a:off x="0" y="0"/>
            <a:ext cx="9144000" cy="6858000"/>
          </a:xfrm>
          <a:prstGeom prst="rect">
            <a:avLst/>
          </a:prstGeom>
          <a:noFill/>
          <a:ln w="9525">
            <a:noFill/>
            <a:miter lim="800000"/>
            <a:headEnd/>
            <a:tailEnd/>
          </a:ln>
        </p:spPr>
      </p:pic>
      <p:sp>
        <p:nvSpPr>
          <p:cNvPr id="486408" name="Rectangle 8"/>
          <p:cNvSpPr>
            <a:spLocks noGrp="1" noChangeArrowheads="1"/>
          </p:cNvSpPr>
          <p:nvPr>
            <p:ph type="sldNum" sz="quarter" idx="4"/>
          </p:nvPr>
        </p:nvSpPr>
        <p:spPr bwMode="auto">
          <a:xfrm>
            <a:off x="8424863" y="6400800"/>
            <a:ext cx="4572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900">
                <a:latin typeface="Arial" charset="0"/>
              </a:defRPr>
            </a:lvl1pPr>
          </a:lstStyle>
          <a:p>
            <a:pPr>
              <a:defRPr/>
            </a:pPr>
            <a:fld id="{AEF82DA9-4029-48C5-BC9E-E73BD58D890A}" type="slidenum">
              <a:rPr lang="en-US"/>
              <a:pPr>
                <a:defRPr/>
              </a:pPr>
              <a:t>‹#›</a:t>
            </a:fld>
            <a:endParaRPr lang="en-US" dirty="0"/>
          </a:p>
        </p:txBody>
      </p:sp>
      <p:sp>
        <p:nvSpPr>
          <p:cNvPr id="15365" name="Rectangle 12"/>
          <p:cNvSpPr>
            <a:spLocks noGrp="1" noChangeArrowheads="1"/>
          </p:cNvSpPr>
          <p:nvPr>
            <p:ph type="title"/>
          </p:nvPr>
        </p:nvSpPr>
        <p:spPr bwMode="auto">
          <a:xfrm>
            <a:off x="898525" y="500063"/>
            <a:ext cx="7388225" cy="83026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5366" name="Rectangle 13"/>
          <p:cNvSpPr>
            <a:spLocks noGrp="1" noChangeArrowheads="1"/>
          </p:cNvSpPr>
          <p:nvPr>
            <p:ph type="body" idx="1"/>
          </p:nvPr>
        </p:nvSpPr>
        <p:spPr bwMode="auto">
          <a:xfrm>
            <a:off x="898525" y="1528763"/>
            <a:ext cx="7388225" cy="4570412"/>
          </a:xfrm>
          <a:prstGeom prst="rect">
            <a:avLst/>
          </a:prstGeom>
          <a:noFill/>
          <a:ln w="9525" algn="ctr">
            <a:noFill/>
            <a:miter lim="800000"/>
            <a:headEnd/>
            <a:tailEnd/>
          </a:ln>
        </p:spPr>
        <p:txBody>
          <a:bodyPr vert="horz" wrap="square" lIns="0" tIns="0" rIns="18288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6414" name="Line 14"/>
          <p:cNvSpPr>
            <a:spLocks noChangeShapeType="1"/>
          </p:cNvSpPr>
          <p:nvPr/>
        </p:nvSpPr>
        <p:spPr bwMode="auto">
          <a:xfrm>
            <a:off x="355600" y="1368425"/>
            <a:ext cx="8410575" cy="0"/>
          </a:xfrm>
          <a:prstGeom prst="line">
            <a:avLst/>
          </a:prstGeom>
          <a:noFill/>
          <a:ln w="24130" cap="rnd">
            <a:solidFill>
              <a:schemeClr val="tx1"/>
            </a:solidFill>
            <a:prstDash val="sysDot"/>
            <a:round/>
            <a:headEnd/>
            <a:tailEnd/>
          </a:ln>
          <a:effectLst/>
        </p:spPr>
        <p:txBody>
          <a:bodyPr/>
          <a:lstStyle/>
          <a:p>
            <a:pPr>
              <a:defRPr/>
            </a:pPr>
            <a:endParaRPr lang="en-US" dirty="0">
              <a:latin typeface="Arial" charset="0"/>
            </a:endParaRPr>
          </a:p>
        </p:txBody>
      </p:sp>
      <p:sp>
        <p:nvSpPr>
          <p:cNvPr id="486415" name="Rectangle 15"/>
          <p:cNvSpPr>
            <a:spLocks noGrp="1" noChangeArrowheads="1"/>
          </p:cNvSpPr>
          <p:nvPr>
            <p:ph type="ftr" sz="quarter" idx="3"/>
          </p:nvPr>
        </p:nvSpPr>
        <p:spPr bwMode="auto">
          <a:xfrm>
            <a:off x="3124200" y="6397625"/>
            <a:ext cx="5172075" cy="231775"/>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r">
              <a:spcBef>
                <a:spcPct val="0"/>
              </a:spcBef>
              <a:defRPr sz="900">
                <a:latin typeface="Arial" charset="0"/>
              </a:defRPr>
            </a:lvl1pPr>
          </a:lstStyle>
          <a:p>
            <a:pPr>
              <a:defRPr/>
            </a:pPr>
            <a:endParaRPr lang="en-US" dirty="0"/>
          </a:p>
        </p:txBody>
      </p:sp>
    </p:spTree>
  </p:cSld>
  <p:clrMap bg1="dk2" tx1="lt1" bg2="dk1" tx2="lt2" accent1="accent1" accent2="accent2" accent3="accent3" accent4="accent4" accent5="accent5" accent6="accent6" hlink="hlink" folHlink="folHlink"/>
  <p:sldLayoutIdLst>
    <p:sldLayoutId id="2147484381" r:id="rId1"/>
    <p:sldLayoutId id="2147484362" r:id="rId2"/>
    <p:sldLayoutId id="2147484363" r:id="rId3"/>
    <p:sldLayoutId id="2147484364" r:id="rId4"/>
    <p:sldLayoutId id="2147484365" r:id="rId5"/>
    <p:sldLayoutId id="2147484366" r:id="rId6"/>
    <p:sldLayoutId id="2147484367" r:id="rId7"/>
    <p:sldLayoutId id="2147484368" r:id="rId8"/>
    <p:sldLayoutId id="2147484369" r:id="rId9"/>
    <p:sldLayoutId id="2147484370" r:id="rId10"/>
    <p:sldLayoutId id="2147484371" r:id="rId11"/>
  </p:sldLayoutIdLst>
  <p:hf hdr="0" ftr="0" dt="0"/>
  <p:txStyles>
    <p:titleStyle>
      <a:lvl1pPr algn="l" rtl="0" eaLnBrk="0" fontAlgn="base" hangingPunct="0">
        <a:lnSpc>
          <a:spcPct val="90000"/>
        </a:lnSpc>
        <a:spcBef>
          <a:spcPct val="0"/>
        </a:spcBef>
        <a:spcAft>
          <a:spcPct val="0"/>
        </a:spcAft>
        <a:defRPr sz="2600">
          <a:solidFill>
            <a:schemeClr val="tx2"/>
          </a:solidFill>
          <a:latin typeface="+mj-lt"/>
          <a:ea typeface="+mj-ea"/>
          <a:cs typeface="+mj-cs"/>
        </a:defRPr>
      </a:lvl1pPr>
      <a:lvl2pPr algn="l" rtl="0" eaLnBrk="0" fontAlgn="base" hangingPunct="0">
        <a:lnSpc>
          <a:spcPct val="90000"/>
        </a:lnSpc>
        <a:spcBef>
          <a:spcPct val="0"/>
        </a:spcBef>
        <a:spcAft>
          <a:spcPct val="0"/>
        </a:spcAft>
        <a:defRPr sz="2600">
          <a:solidFill>
            <a:schemeClr val="tx2"/>
          </a:solidFill>
          <a:latin typeface="Arial" charset="0"/>
        </a:defRPr>
      </a:lvl2pPr>
      <a:lvl3pPr algn="l" rtl="0" eaLnBrk="0" fontAlgn="base" hangingPunct="0">
        <a:lnSpc>
          <a:spcPct val="90000"/>
        </a:lnSpc>
        <a:spcBef>
          <a:spcPct val="0"/>
        </a:spcBef>
        <a:spcAft>
          <a:spcPct val="0"/>
        </a:spcAft>
        <a:defRPr sz="2600">
          <a:solidFill>
            <a:schemeClr val="tx2"/>
          </a:solidFill>
          <a:latin typeface="Arial" charset="0"/>
        </a:defRPr>
      </a:lvl3pPr>
      <a:lvl4pPr algn="l" rtl="0" eaLnBrk="0" fontAlgn="base" hangingPunct="0">
        <a:lnSpc>
          <a:spcPct val="90000"/>
        </a:lnSpc>
        <a:spcBef>
          <a:spcPct val="0"/>
        </a:spcBef>
        <a:spcAft>
          <a:spcPct val="0"/>
        </a:spcAft>
        <a:defRPr sz="2600">
          <a:solidFill>
            <a:schemeClr val="tx2"/>
          </a:solidFill>
          <a:latin typeface="Arial" charset="0"/>
        </a:defRPr>
      </a:lvl4pPr>
      <a:lvl5pPr algn="l" rtl="0" eaLnBrk="0" fontAlgn="base" hangingPunct="0">
        <a:lnSpc>
          <a:spcPct val="90000"/>
        </a:lnSpc>
        <a:spcBef>
          <a:spcPct val="0"/>
        </a:spcBef>
        <a:spcAft>
          <a:spcPct val="0"/>
        </a:spcAft>
        <a:defRPr sz="2600">
          <a:solidFill>
            <a:schemeClr val="tx2"/>
          </a:solidFill>
          <a:latin typeface="Arial" charset="0"/>
        </a:defRPr>
      </a:lvl5pPr>
      <a:lvl6pPr marL="457200" algn="l" rtl="0" fontAlgn="base">
        <a:lnSpc>
          <a:spcPct val="90000"/>
        </a:lnSpc>
        <a:spcBef>
          <a:spcPct val="0"/>
        </a:spcBef>
        <a:spcAft>
          <a:spcPct val="0"/>
        </a:spcAft>
        <a:defRPr sz="2600">
          <a:solidFill>
            <a:schemeClr val="tx2"/>
          </a:solidFill>
          <a:latin typeface="Arial" charset="0"/>
        </a:defRPr>
      </a:lvl6pPr>
      <a:lvl7pPr marL="914400" algn="l" rtl="0" fontAlgn="base">
        <a:lnSpc>
          <a:spcPct val="90000"/>
        </a:lnSpc>
        <a:spcBef>
          <a:spcPct val="0"/>
        </a:spcBef>
        <a:spcAft>
          <a:spcPct val="0"/>
        </a:spcAft>
        <a:defRPr sz="2600">
          <a:solidFill>
            <a:schemeClr val="tx2"/>
          </a:solidFill>
          <a:latin typeface="Arial" charset="0"/>
        </a:defRPr>
      </a:lvl7pPr>
      <a:lvl8pPr marL="1371600" algn="l" rtl="0" fontAlgn="base">
        <a:lnSpc>
          <a:spcPct val="90000"/>
        </a:lnSpc>
        <a:spcBef>
          <a:spcPct val="0"/>
        </a:spcBef>
        <a:spcAft>
          <a:spcPct val="0"/>
        </a:spcAft>
        <a:defRPr sz="2600">
          <a:solidFill>
            <a:schemeClr val="tx2"/>
          </a:solidFill>
          <a:latin typeface="Arial" charset="0"/>
        </a:defRPr>
      </a:lvl8pPr>
      <a:lvl9pPr marL="1828800" algn="l" rtl="0" fontAlgn="base">
        <a:lnSpc>
          <a:spcPct val="90000"/>
        </a:lnSpc>
        <a:spcBef>
          <a:spcPct val="0"/>
        </a:spcBef>
        <a:spcAft>
          <a:spcPct val="0"/>
        </a:spcAft>
        <a:defRPr sz="2600">
          <a:solidFill>
            <a:schemeClr val="tx2"/>
          </a:solidFill>
          <a:latin typeface="Arial" charset="0"/>
        </a:defRPr>
      </a:lvl9pPr>
    </p:titleStyle>
    <p:bodyStyle>
      <a:lvl1pPr marL="228600" indent="-228600" algn="l" rtl="0" eaLnBrk="0" fontAlgn="base" hangingPunct="0">
        <a:spcBef>
          <a:spcPct val="50000"/>
        </a:spcBef>
        <a:spcAft>
          <a:spcPct val="0"/>
        </a:spcAft>
        <a:buChar char="•"/>
        <a:defRPr sz="2400">
          <a:solidFill>
            <a:schemeClr val="tx1"/>
          </a:solidFill>
          <a:latin typeface="+mn-lt"/>
          <a:ea typeface="+mn-ea"/>
          <a:cs typeface="+mn-cs"/>
        </a:defRPr>
      </a:lvl1pPr>
      <a:lvl2pPr marL="571500" indent="-228600" algn="l" rtl="0" eaLnBrk="0" fontAlgn="base" hangingPunct="0">
        <a:spcBef>
          <a:spcPct val="30000"/>
        </a:spcBef>
        <a:spcAft>
          <a:spcPct val="0"/>
        </a:spcAft>
        <a:buFont typeface="Arial" pitchFamily="34" charset="0"/>
        <a:buChar char="–"/>
        <a:defRPr sz="2000">
          <a:solidFill>
            <a:schemeClr val="tx1"/>
          </a:solidFill>
          <a:latin typeface="+mn-lt"/>
        </a:defRPr>
      </a:lvl2pPr>
      <a:lvl3pPr marL="857250" indent="-171450" algn="l" rtl="0" eaLnBrk="0" fontAlgn="base" hangingPunct="0">
        <a:spcBef>
          <a:spcPct val="25000"/>
        </a:spcBef>
        <a:spcAft>
          <a:spcPct val="0"/>
        </a:spcAft>
        <a:buChar char="•"/>
        <a:defRPr>
          <a:solidFill>
            <a:schemeClr val="tx1"/>
          </a:solidFill>
          <a:latin typeface="+mn-lt"/>
        </a:defRPr>
      </a:lvl3pPr>
      <a:lvl4pPr marL="1143000" indent="-171450" algn="l" rtl="0" eaLnBrk="0" fontAlgn="base" hangingPunct="0">
        <a:spcBef>
          <a:spcPct val="20000"/>
        </a:spcBef>
        <a:spcAft>
          <a:spcPct val="0"/>
        </a:spcAft>
        <a:buFont typeface="Arial" pitchFamily="34" charset="0"/>
        <a:buChar char="–"/>
        <a:defRPr sz="1600">
          <a:solidFill>
            <a:schemeClr val="tx1"/>
          </a:solidFill>
          <a:latin typeface="+mn-lt"/>
        </a:defRPr>
      </a:lvl4pPr>
      <a:lvl5pPr marL="1485900" indent="-228600" algn="l" rtl="0" eaLnBrk="0" fontAlgn="base" hangingPunct="0">
        <a:spcBef>
          <a:spcPct val="20000"/>
        </a:spcBef>
        <a:spcAft>
          <a:spcPct val="0"/>
        </a:spcAft>
        <a:buChar char="•"/>
        <a:defRPr sz="1400">
          <a:solidFill>
            <a:schemeClr val="tx1"/>
          </a:solidFill>
          <a:latin typeface="+mn-lt"/>
        </a:defRPr>
      </a:lvl5pPr>
      <a:lvl6pPr marL="1943100" indent="-228600" algn="l" rtl="0" fontAlgn="base">
        <a:spcBef>
          <a:spcPct val="20000"/>
        </a:spcBef>
        <a:spcAft>
          <a:spcPct val="0"/>
        </a:spcAft>
        <a:buChar char="•"/>
        <a:defRPr sz="1400">
          <a:solidFill>
            <a:schemeClr val="tx1"/>
          </a:solidFill>
          <a:latin typeface="+mn-lt"/>
        </a:defRPr>
      </a:lvl6pPr>
      <a:lvl7pPr marL="2400300" indent="-228600" algn="l" rtl="0" fontAlgn="base">
        <a:spcBef>
          <a:spcPct val="20000"/>
        </a:spcBef>
        <a:spcAft>
          <a:spcPct val="0"/>
        </a:spcAft>
        <a:buChar char="•"/>
        <a:defRPr sz="1400">
          <a:solidFill>
            <a:schemeClr val="tx1"/>
          </a:solidFill>
          <a:latin typeface="+mn-lt"/>
        </a:defRPr>
      </a:lvl7pPr>
      <a:lvl8pPr marL="2857500" indent="-228600" algn="l" rtl="0" fontAlgn="base">
        <a:spcBef>
          <a:spcPct val="20000"/>
        </a:spcBef>
        <a:spcAft>
          <a:spcPct val="0"/>
        </a:spcAft>
        <a:buChar char="•"/>
        <a:defRPr sz="1400">
          <a:solidFill>
            <a:schemeClr val="tx1"/>
          </a:solidFill>
          <a:latin typeface="+mn-lt"/>
        </a:defRPr>
      </a:lvl8pPr>
      <a:lvl9pPr marL="33147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8134" name="Rectangle 6"/>
          <p:cNvSpPr>
            <a:spLocks noGrp="1" noChangeArrowheads="1"/>
          </p:cNvSpPr>
          <p:nvPr>
            <p:ph type="sldNum" sz="quarter" idx="4"/>
          </p:nvPr>
        </p:nvSpPr>
        <p:spPr bwMode="auto">
          <a:xfrm>
            <a:off x="4119563" y="6397625"/>
            <a:ext cx="4572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900">
                <a:latin typeface="Arial" charset="0"/>
              </a:defRPr>
            </a:lvl1pPr>
          </a:lstStyle>
          <a:p>
            <a:pPr>
              <a:defRPr/>
            </a:pPr>
            <a:fld id="{721F4C14-DD2F-4FE0-AA70-DC102148957F}" type="slidenum">
              <a:rPr lang="en-US"/>
              <a:pPr>
                <a:defRPr/>
              </a:pPr>
              <a:t>‹#›</a:t>
            </a:fld>
            <a:endParaRPr lang="en-US" dirty="0"/>
          </a:p>
        </p:txBody>
      </p:sp>
      <p:sp>
        <p:nvSpPr>
          <p:cNvPr id="48139" name="Rectangle 11"/>
          <p:cNvSpPr>
            <a:spLocks noGrp="1" noChangeArrowheads="1"/>
          </p:cNvSpPr>
          <p:nvPr>
            <p:ph type="ftr" sz="quarter" idx="3"/>
          </p:nvPr>
        </p:nvSpPr>
        <p:spPr bwMode="auto">
          <a:xfrm>
            <a:off x="2125663" y="6397625"/>
            <a:ext cx="5172075" cy="231775"/>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r">
              <a:spcBef>
                <a:spcPct val="0"/>
              </a:spcBef>
              <a:defRPr sz="900">
                <a:latin typeface="Arial" charset="0"/>
              </a:defRPr>
            </a:lvl1pPr>
          </a:lstStyle>
          <a:p>
            <a:pPr>
              <a:defRPr/>
            </a:pPr>
            <a:endParaRPr lang="en-US" dirty="0"/>
          </a:p>
        </p:txBody>
      </p:sp>
      <p:sp>
        <p:nvSpPr>
          <p:cNvPr id="7172" name="Rectangle 16"/>
          <p:cNvSpPr>
            <a:spLocks noGrp="1" noChangeArrowheads="1"/>
          </p:cNvSpPr>
          <p:nvPr>
            <p:ph type="title"/>
          </p:nvPr>
        </p:nvSpPr>
        <p:spPr bwMode="auto">
          <a:xfrm>
            <a:off x="917575" y="493713"/>
            <a:ext cx="7369175" cy="83661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7173" name="Rectangle 17"/>
          <p:cNvSpPr>
            <a:spLocks noGrp="1" noChangeArrowheads="1"/>
          </p:cNvSpPr>
          <p:nvPr>
            <p:ph type="body" idx="1"/>
          </p:nvPr>
        </p:nvSpPr>
        <p:spPr bwMode="auto">
          <a:xfrm>
            <a:off x="917575" y="1528763"/>
            <a:ext cx="7369175" cy="4570412"/>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46" name="Line 18"/>
          <p:cNvSpPr>
            <a:spLocks noChangeShapeType="1"/>
          </p:cNvSpPr>
          <p:nvPr/>
        </p:nvSpPr>
        <p:spPr bwMode="auto">
          <a:xfrm>
            <a:off x="917575" y="1365250"/>
            <a:ext cx="7369175" cy="0"/>
          </a:xfrm>
          <a:prstGeom prst="line">
            <a:avLst/>
          </a:prstGeom>
          <a:noFill/>
          <a:ln w="24130" cap="rnd">
            <a:solidFill>
              <a:schemeClr val="tx1"/>
            </a:solidFill>
            <a:prstDash val="sysDot"/>
            <a:round/>
            <a:headEnd/>
            <a:tailEnd/>
          </a:ln>
          <a:effectLst/>
        </p:spPr>
        <p:txBody>
          <a:bodyPr/>
          <a:lstStyle/>
          <a:p>
            <a:pPr>
              <a:defRPr/>
            </a:pPr>
            <a:endParaRPr lang="en-US" dirty="0">
              <a:latin typeface="Arial" charset="0"/>
            </a:endParaRPr>
          </a:p>
        </p:txBody>
      </p:sp>
      <p:pic>
        <p:nvPicPr>
          <p:cNvPr id="7175" name="Picture 19" descr="tr_hrz_rgb_pos"/>
          <p:cNvPicPr>
            <a:picLocks noChangeAspect="1" noChangeArrowheads="1"/>
          </p:cNvPicPr>
          <p:nvPr/>
        </p:nvPicPr>
        <p:blipFill>
          <a:blip r:embed="rId13" cstate="print"/>
          <a:srcRect b="20689"/>
          <a:stretch>
            <a:fillRect/>
          </a:stretch>
        </p:blipFill>
        <p:spPr bwMode="auto">
          <a:xfrm>
            <a:off x="385763" y="6324600"/>
            <a:ext cx="1687512" cy="430213"/>
          </a:xfrm>
          <a:prstGeom prst="rect">
            <a:avLst/>
          </a:prstGeom>
          <a:noFill/>
          <a:ln w="9525">
            <a:noFill/>
            <a:miter lim="800000"/>
            <a:headEnd/>
            <a:tailEnd/>
          </a:ln>
        </p:spPr>
      </p:pic>
      <p:pic>
        <p:nvPicPr>
          <p:cNvPr id="7176" name="Picture 25" descr="HEALTHCARE_Black_150dpi"/>
          <p:cNvPicPr>
            <a:picLocks noChangeAspect="1" noChangeArrowheads="1"/>
          </p:cNvPicPr>
          <p:nvPr/>
        </p:nvPicPr>
        <p:blipFill>
          <a:blip r:embed="rId14" cstate="print"/>
          <a:srcRect/>
          <a:stretch>
            <a:fillRect/>
          </a:stretch>
        </p:blipFill>
        <p:spPr bwMode="auto">
          <a:xfrm>
            <a:off x="7999413" y="6445250"/>
            <a:ext cx="736600" cy="136525"/>
          </a:xfrm>
          <a:prstGeom prst="rect">
            <a:avLst/>
          </a:prstGeom>
          <a:noFill/>
          <a:ln w="9525">
            <a:noFill/>
            <a:miter lim="800000"/>
            <a:headEnd/>
            <a:tailEnd/>
          </a:ln>
        </p:spPr>
      </p:pic>
      <p:sp>
        <p:nvSpPr>
          <p:cNvPr id="48154" name="Text Box 26"/>
          <p:cNvSpPr txBox="1">
            <a:spLocks noChangeArrowheads="1"/>
          </p:cNvSpPr>
          <p:nvPr/>
        </p:nvSpPr>
        <p:spPr bwMode="auto">
          <a:xfrm rot="16200000">
            <a:off x="-688975" y="5670551"/>
            <a:ext cx="1646237" cy="106362"/>
          </a:xfrm>
          <a:prstGeom prst="rect">
            <a:avLst/>
          </a:prstGeom>
          <a:noFill/>
          <a:ln w="9525">
            <a:noFill/>
            <a:miter lim="800000"/>
            <a:headEnd/>
            <a:tailEnd/>
          </a:ln>
          <a:effectLst/>
        </p:spPr>
        <p:txBody>
          <a:bodyPr lIns="0" tIns="0" rIns="182880" bIns="0">
            <a:spAutoFit/>
          </a:bodyPr>
          <a:lstStyle/>
          <a:p>
            <a:pPr>
              <a:defRPr/>
            </a:pPr>
            <a:r>
              <a:rPr lang="en-US" sz="700" dirty="0">
                <a:latin typeface="Arial" charset="0"/>
              </a:rPr>
              <a:t>©2008 Thomson Reuters</a:t>
            </a:r>
          </a:p>
        </p:txBody>
      </p:sp>
    </p:spTree>
  </p:cSld>
  <p:clrMap bg1="lt1" tx1="dk1" bg2="lt2" tx2="dk2" accent1="accent1" accent2="accent2" accent3="accent3" accent4="accent4" accent5="accent5" accent6="accent6" hlink="hlink" folHlink="folHlink"/>
  <p:sldLayoutIdLst>
    <p:sldLayoutId id="2147484373" r:id="rId1"/>
    <p:sldLayoutId id="2147484282" r:id="rId2"/>
    <p:sldLayoutId id="2147484283" r:id="rId3"/>
    <p:sldLayoutId id="2147484284" r:id="rId4"/>
    <p:sldLayoutId id="2147484285" r:id="rId5"/>
    <p:sldLayoutId id="2147484286" r:id="rId6"/>
    <p:sldLayoutId id="2147484287" r:id="rId7"/>
    <p:sldLayoutId id="2147484288" r:id="rId8"/>
    <p:sldLayoutId id="2147484289" r:id="rId9"/>
    <p:sldLayoutId id="2147484290" r:id="rId10"/>
    <p:sldLayoutId id="2147484291" r:id="rId11"/>
  </p:sldLayoutIdLst>
  <p:hf hdr="0" ftr="0" dt="0"/>
  <p:txStyles>
    <p:titleStyle>
      <a:lvl1pPr algn="l" rtl="0" eaLnBrk="0" fontAlgn="base" hangingPunct="0">
        <a:lnSpc>
          <a:spcPts val="2600"/>
        </a:lnSpc>
        <a:spcBef>
          <a:spcPct val="0"/>
        </a:spcBef>
        <a:spcAft>
          <a:spcPct val="0"/>
        </a:spcAft>
        <a:defRPr sz="2800">
          <a:solidFill>
            <a:schemeClr val="tx2"/>
          </a:solidFill>
          <a:latin typeface="+mj-lt"/>
          <a:ea typeface="+mj-ea"/>
          <a:cs typeface="+mj-cs"/>
        </a:defRPr>
      </a:lvl1pPr>
      <a:lvl2pPr algn="l" rtl="0" eaLnBrk="0" fontAlgn="base" hangingPunct="0">
        <a:lnSpc>
          <a:spcPts val="2600"/>
        </a:lnSpc>
        <a:spcBef>
          <a:spcPct val="0"/>
        </a:spcBef>
        <a:spcAft>
          <a:spcPct val="0"/>
        </a:spcAft>
        <a:defRPr sz="2800">
          <a:solidFill>
            <a:schemeClr val="tx2"/>
          </a:solidFill>
          <a:latin typeface="Arial" charset="0"/>
        </a:defRPr>
      </a:lvl2pPr>
      <a:lvl3pPr algn="l" rtl="0" eaLnBrk="0" fontAlgn="base" hangingPunct="0">
        <a:lnSpc>
          <a:spcPts val="2600"/>
        </a:lnSpc>
        <a:spcBef>
          <a:spcPct val="0"/>
        </a:spcBef>
        <a:spcAft>
          <a:spcPct val="0"/>
        </a:spcAft>
        <a:defRPr sz="2800">
          <a:solidFill>
            <a:schemeClr val="tx2"/>
          </a:solidFill>
          <a:latin typeface="Arial" charset="0"/>
        </a:defRPr>
      </a:lvl3pPr>
      <a:lvl4pPr algn="l" rtl="0" eaLnBrk="0" fontAlgn="base" hangingPunct="0">
        <a:lnSpc>
          <a:spcPts val="2600"/>
        </a:lnSpc>
        <a:spcBef>
          <a:spcPct val="0"/>
        </a:spcBef>
        <a:spcAft>
          <a:spcPct val="0"/>
        </a:spcAft>
        <a:defRPr sz="2800">
          <a:solidFill>
            <a:schemeClr val="tx2"/>
          </a:solidFill>
          <a:latin typeface="Arial" charset="0"/>
        </a:defRPr>
      </a:lvl4pPr>
      <a:lvl5pPr algn="l" rtl="0" eaLnBrk="0" fontAlgn="base" hangingPunct="0">
        <a:lnSpc>
          <a:spcPts val="2600"/>
        </a:lnSpc>
        <a:spcBef>
          <a:spcPct val="0"/>
        </a:spcBef>
        <a:spcAft>
          <a:spcPct val="0"/>
        </a:spcAft>
        <a:defRPr sz="2800">
          <a:solidFill>
            <a:schemeClr val="tx2"/>
          </a:solidFill>
          <a:latin typeface="Arial" charset="0"/>
        </a:defRPr>
      </a:lvl5pPr>
      <a:lvl6pPr marL="457200" algn="l" rtl="0" fontAlgn="base">
        <a:lnSpc>
          <a:spcPts val="2600"/>
        </a:lnSpc>
        <a:spcBef>
          <a:spcPct val="0"/>
        </a:spcBef>
        <a:spcAft>
          <a:spcPct val="0"/>
        </a:spcAft>
        <a:defRPr sz="2800">
          <a:solidFill>
            <a:schemeClr val="tx2"/>
          </a:solidFill>
          <a:latin typeface="Arial" charset="0"/>
        </a:defRPr>
      </a:lvl6pPr>
      <a:lvl7pPr marL="914400" algn="l" rtl="0" fontAlgn="base">
        <a:lnSpc>
          <a:spcPts val="2600"/>
        </a:lnSpc>
        <a:spcBef>
          <a:spcPct val="0"/>
        </a:spcBef>
        <a:spcAft>
          <a:spcPct val="0"/>
        </a:spcAft>
        <a:defRPr sz="2800">
          <a:solidFill>
            <a:schemeClr val="tx2"/>
          </a:solidFill>
          <a:latin typeface="Arial" charset="0"/>
        </a:defRPr>
      </a:lvl7pPr>
      <a:lvl8pPr marL="1371600" algn="l" rtl="0" fontAlgn="base">
        <a:lnSpc>
          <a:spcPts val="2600"/>
        </a:lnSpc>
        <a:spcBef>
          <a:spcPct val="0"/>
        </a:spcBef>
        <a:spcAft>
          <a:spcPct val="0"/>
        </a:spcAft>
        <a:defRPr sz="2800">
          <a:solidFill>
            <a:schemeClr val="tx2"/>
          </a:solidFill>
          <a:latin typeface="Arial" charset="0"/>
        </a:defRPr>
      </a:lvl8pPr>
      <a:lvl9pPr marL="1828800" algn="l" rtl="0" fontAlgn="base">
        <a:lnSpc>
          <a:spcPts val="2600"/>
        </a:lnSpc>
        <a:spcBef>
          <a:spcPct val="0"/>
        </a:spcBef>
        <a:spcAft>
          <a:spcPct val="0"/>
        </a:spcAft>
        <a:defRPr sz="2800">
          <a:solidFill>
            <a:schemeClr val="tx2"/>
          </a:solidFill>
          <a:latin typeface="Arial" charset="0"/>
        </a:defRPr>
      </a:lvl9pPr>
    </p:titleStyle>
    <p:bodyStyle>
      <a:lvl1pPr marL="228600" indent="-228600" algn="l" rtl="0" eaLnBrk="0" fontAlgn="base" hangingPunct="0">
        <a:spcBef>
          <a:spcPct val="50000"/>
        </a:spcBef>
        <a:spcAft>
          <a:spcPct val="0"/>
        </a:spcAft>
        <a:buClr>
          <a:schemeClr val="tx2"/>
        </a:buClr>
        <a:buChar char="•"/>
        <a:defRPr sz="2400">
          <a:solidFill>
            <a:schemeClr val="tx1"/>
          </a:solidFill>
          <a:latin typeface="+mn-lt"/>
          <a:ea typeface="+mn-ea"/>
          <a:cs typeface="+mn-cs"/>
        </a:defRPr>
      </a:lvl1pPr>
      <a:lvl2pPr marL="628650" indent="-285750" algn="l" rtl="0" eaLnBrk="0" fontAlgn="base" hangingPunct="0">
        <a:spcBef>
          <a:spcPct val="30000"/>
        </a:spcBef>
        <a:spcAft>
          <a:spcPct val="0"/>
        </a:spcAft>
        <a:buClr>
          <a:schemeClr val="tx2"/>
        </a:buClr>
        <a:buFont typeface="Arial" pitchFamily="34" charset="0"/>
        <a:buChar char="–"/>
        <a:defRPr sz="2000">
          <a:solidFill>
            <a:schemeClr val="tx1"/>
          </a:solidFill>
          <a:latin typeface="+mn-lt"/>
        </a:defRPr>
      </a:lvl2pPr>
      <a:lvl3pPr marL="971550" indent="-228600" algn="l" rtl="0" eaLnBrk="0" fontAlgn="base" hangingPunct="0">
        <a:spcBef>
          <a:spcPct val="25000"/>
        </a:spcBef>
        <a:spcAft>
          <a:spcPct val="0"/>
        </a:spcAft>
        <a:buClr>
          <a:schemeClr val="tx2"/>
        </a:buClr>
        <a:buChar char="•"/>
        <a:defRPr>
          <a:solidFill>
            <a:schemeClr val="tx1"/>
          </a:solidFill>
          <a:latin typeface="+mn-lt"/>
        </a:defRPr>
      </a:lvl3pPr>
      <a:lvl4pPr marL="1257300" indent="-171450" algn="l" rtl="0" eaLnBrk="0" fontAlgn="base" hangingPunct="0">
        <a:spcBef>
          <a:spcPct val="20000"/>
        </a:spcBef>
        <a:spcAft>
          <a:spcPct val="0"/>
        </a:spcAft>
        <a:buClr>
          <a:schemeClr val="tx2"/>
        </a:buClr>
        <a:buFont typeface="Arial" pitchFamily="34" charset="0"/>
        <a:buChar char="–"/>
        <a:defRPr sz="1600">
          <a:solidFill>
            <a:schemeClr val="tx1"/>
          </a:solidFill>
          <a:latin typeface="+mn-lt"/>
        </a:defRPr>
      </a:lvl4pPr>
      <a:lvl5pPr marL="1543050" indent="-171450" algn="l" rtl="0" eaLnBrk="0" fontAlgn="base" hangingPunct="0">
        <a:spcBef>
          <a:spcPct val="20000"/>
        </a:spcBef>
        <a:spcAft>
          <a:spcPct val="0"/>
        </a:spcAft>
        <a:buClr>
          <a:schemeClr val="tx2"/>
        </a:buClr>
        <a:buChar char="•"/>
        <a:defRPr sz="1400">
          <a:solidFill>
            <a:schemeClr val="tx1"/>
          </a:solidFill>
          <a:latin typeface="+mn-lt"/>
        </a:defRPr>
      </a:lvl5pPr>
      <a:lvl6pPr marL="2000250" indent="-171450" algn="l" rtl="0" fontAlgn="base">
        <a:spcBef>
          <a:spcPct val="20000"/>
        </a:spcBef>
        <a:spcAft>
          <a:spcPct val="0"/>
        </a:spcAft>
        <a:buClr>
          <a:schemeClr val="tx2"/>
        </a:buClr>
        <a:buChar char="•"/>
        <a:defRPr sz="1400">
          <a:solidFill>
            <a:schemeClr val="tx1"/>
          </a:solidFill>
          <a:latin typeface="+mn-lt"/>
        </a:defRPr>
      </a:lvl6pPr>
      <a:lvl7pPr marL="2457450" indent="-171450" algn="l" rtl="0" fontAlgn="base">
        <a:spcBef>
          <a:spcPct val="20000"/>
        </a:spcBef>
        <a:spcAft>
          <a:spcPct val="0"/>
        </a:spcAft>
        <a:buClr>
          <a:schemeClr val="tx2"/>
        </a:buClr>
        <a:buChar char="•"/>
        <a:defRPr sz="1400">
          <a:solidFill>
            <a:schemeClr val="tx1"/>
          </a:solidFill>
          <a:latin typeface="+mn-lt"/>
        </a:defRPr>
      </a:lvl7pPr>
      <a:lvl8pPr marL="2914650" indent="-171450" algn="l" rtl="0" fontAlgn="base">
        <a:spcBef>
          <a:spcPct val="20000"/>
        </a:spcBef>
        <a:spcAft>
          <a:spcPct val="0"/>
        </a:spcAft>
        <a:buClr>
          <a:schemeClr val="tx2"/>
        </a:buClr>
        <a:buChar char="•"/>
        <a:defRPr sz="1400">
          <a:solidFill>
            <a:schemeClr val="tx1"/>
          </a:solidFill>
          <a:latin typeface="+mn-lt"/>
        </a:defRPr>
      </a:lvl8pPr>
      <a:lvl9pPr marL="3371850" indent="-171450" algn="l" rtl="0" fontAlgn="base">
        <a:spcBef>
          <a:spcPct val="20000"/>
        </a:spcBef>
        <a:spcAft>
          <a:spcPct val="0"/>
        </a:spcAft>
        <a:buClr>
          <a:schemeClr val="tx2"/>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blackWhite">
      <p:bgPr>
        <a:solidFill>
          <a:srgbClr val="BABABA"/>
        </a:solidFill>
        <a:effectLst/>
      </p:bgPr>
    </p:bg>
    <p:spTree>
      <p:nvGrpSpPr>
        <p:cNvPr id="1" name=""/>
        <p:cNvGrpSpPr/>
        <p:nvPr/>
      </p:nvGrpSpPr>
      <p:grpSpPr>
        <a:xfrm>
          <a:off x="0" y="0"/>
          <a:ext cx="0" cy="0"/>
          <a:chOff x="0" y="0"/>
          <a:chExt cx="0" cy="0"/>
        </a:xfrm>
      </p:grpSpPr>
      <p:grpSp>
        <p:nvGrpSpPr>
          <p:cNvPr id="8194" name="Group 18"/>
          <p:cNvGrpSpPr>
            <a:grpSpLocks/>
          </p:cNvGrpSpPr>
          <p:nvPr/>
        </p:nvGrpSpPr>
        <p:grpSpPr bwMode="auto">
          <a:xfrm>
            <a:off x="0" y="0"/>
            <a:ext cx="9144000" cy="6861175"/>
            <a:chOff x="0" y="0"/>
            <a:chExt cx="5760" cy="4322"/>
          </a:xfrm>
        </p:grpSpPr>
        <p:sp>
          <p:nvSpPr>
            <p:cNvPr id="40973" name="Rectangle 13"/>
            <p:cNvSpPr>
              <a:spLocks noChangeArrowheads="1"/>
            </p:cNvSpPr>
            <p:nvPr userDrawn="1"/>
          </p:nvSpPr>
          <p:spPr bwMode="auto">
            <a:xfrm>
              <a:off x="0" y="0"/>
              <a:ext cx="5760" cy="4320"/>
            </a:xfrm>
            <a:prstGeom prst="rect">
              <a:avLst/>
            </a:prstGeom>
            <a:solidFill>
              <a:schemeClr val="tx2"/>
            </a:solidFill>
            <a:ln w="9525">
              <a:noFill/>
              <a:miter lim="800000"/>
              <a:headEnd/>
              <a:tailEnd/>
            </a:ln>
            <a:effectLst/>
          </p:spPr>
          <p:txBody>
            <a:bodyPr wrap="none" anchor="ctr"/>
            <a:lstStyle/>
            <a:p>
              <a:pPr>
                <a:defRPr/>
              </a:pPr>
              <a:endParaRPr lang="en-US" dirty="0">
                <a:latin typeface="Arial" charset="0"/>
              </a:endParaRPr>
            </a:p>
          </p:txBody>
        </p:sp>
        <p:pic>
          <p:nvPicPr>
            <p:cNvPr id="8205" name="Picture 10" descr="TR_SlideLogo_BW600"/>
            <p:cNvPicPr>
              <a:picLocks noChangeAspect="1" noChangeArrowheads="1"/>
            </p:cNvPicPr>
            <p:nvPr userDrawn="1"/>
          </p:nvPicPr>
          <p:blipFill>
            <a:blip r:embed="rId13" cstate="print"/>
            <a:srcRect/>
            <a:stretch>
              <a:fillRect/>
            </a:stretch>
          </p:blipFill>
          <p:spPr bwMode="auto">
            <a:xfrm>
              <a:off x="234" y="3984"/>
              <a:ext cx="1041" cy="338"/>
            </a:xfrm>
            <a:prstGeom prst="rect">
              <a:avLst/>
            </a:prstGeom>
            <a:solidFill>
              <a:schemeClr val="tx2"/>
            </a:solidFill>
            <a:ln w="9525">
              <a:noFill/>
              <a:miter lim="800000"/>
              <a:headEnd/>
              <a:tailEnd/>
            </a:ln>
          </p:spPr>
        </p:pic>
      </p:grpSp>
      <p:pic>
        <p:nvPicPr>
          <p:cNvPr id="8195" name="Picture 22" descr="hc_DividerBG_blue"/>
          <p:cNvPicPr>
            <a:picLocks noChangeAspect="1" noChangeArrowheads="1"/>
          </p:cNvPicPr>
          <p:nvPr/>
        </p:nvPicPr>
        <p:blipFill>
          <a:blip r:embed="rId14" cstate="print"/>
          <a:srcRect/>
          <a:stretch>
            <a:fillRect/>
          </a:stretch>
        </p:blipFill>
        <p:spPr bwMode="white">
          <a:xfrm>
            <a:off x="0" y="0"/>
            <a:ext cx="9144000" cy="6858000"/>
          </a:xfrm>
          <a:prstGeom prst="rect">
            <a:avLst/>
          </a:prstGeom>
          <a:noFill/>
          <a:ln w="9525">
            <a:noFill/>
            <a:miter lim="800000"/>
            <a:headEnd/>
            <a:tailEnd/>
          </a:ln>
        </p:spPr>
      </p:pic>
      <p:pic>
        <p:nvPicPr>
          <p:cNvPr id="8196" name="Picture 17" descr="hc_Divider_TransLogo"/>
          <p:cNvPicPr>
            <a:picLocks noChangeAspect="1" noChangeArrowheads="1"/>
          </p:cNvPicPr>
          <p:nvPr/>
        </p:nvPicPr>
        <p:blipFill>
          <a:blip r:embed="rId15" cstate="print"/>
          <a:srcRect/>
          <a:stretch>
            <a:fillRect/>
          </a:stretch>
        </p:blipFill>
        <p:spPr bwMode="black">
          <a:xfrm>
            <a:off x="384175" y="6324600"/>
            <a:ext cx="1630363" cy="361950"/>
          </a:xfrm>
          <a:prstGeom prst="rect">
            <a:avLst/>
          </a:prstGeom>
          <a:noFill/>
          <a:ln w="9525">
            <a:noFill/>
            <a:miter lim="800000"/>
            <a:headEnd/>
            <a:tailEnd/>
          </a:ln>
        </p:spPr>
      </p:pic>
      <p:sp>
        <p:nvSpPr>
          <p:cNvPr id="8197" name="Rectangle 3"/>
          <p:cNvSpPr>
            <a:spLocks noGrp="1" noChangeArrowheads="1"/>
          </p:cNvSpPr>
          <p:nvPr>
            <p:ph type="title"/>
          </p:nvPr>
        </p:nvSpPr>
        <p:spPr bwMode="auto">
          <a:xfrm>
            <a:off x="898525" y="512763"/>
            <a:ext cx="7388225" cy="83026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8198" name="Rectangle 4"/>
          <p:cNvSpPr>
            <a:spLocks noGrp="1" noChangeArrowheads="1"/>
          </p:cNvSpPr>
          <p:nvPr>
            <p:ph type="body" idx="1"/>
          </p:nvPr>
        </p:nvSpPr>
        <p:spPr bwMode="auto">
          <a:xfrm>
            <a:off x="898525" y="1528763"/>
            <a:ext cx="7388225" cy="4570412"/>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7" name="Rectangle 7"/>
          <p:cNvSpPr>
            <a:spLocks noGrp="1" noChangeArrowheads="1"/>
          </p:cNvSpPr>
          <p:nvPr>
            <p:ph type="sldNum" sz="quarter" idx="4"/>
          </p:nvPr>
        </p:nvSpPr>
        <p:spPr bwMode="auto">
          <a:xfrm>
            <a:off x="4384675" y="6394450"/>
            <a:ext cx="4572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900">
                <a:solidFill>
                  <a:schemeClr val="tx2"/>
                </a:solidFill>
                <a:latin typeface="Arial" charset="0"/>
              </a:defRPr>
            </a:lvl1pPr>
          </a:lstStyle>
          <a:p>
            <a:pPr>
              <a:defRPr/>
            </a:pPr>
            <a:fld id="{DEB0F3CC-3CE2-41D1-BCBF-835EE34FE249}" type="slidenum">
              <a:rPr lang="en-US"/>
              <a:pPr>
                <a:defRPr/>
              </a:pPr>
              <a:t>‹#›</a:t>
            </a:fld>
            <a:endParaRPr lang="en-US" dirty="0"/>
          </a:p>
        </p:txBody>
      </p:sp>
      <p:sp>
        <p:nvSpPr>
          <p:cNvPr id="40980" name="Rectangle 20"/>
          <p:cNvSpPr>
            <a:spLocks noGrp="1" noChangeArrowheads="1"/>
          </p:cNvSpPr>
          <p:nvPr>
            <p:ph type="ftr" sz="quarter" idx="3"/>
          </p:nvPr>
        </p:nvSpPr>
        <p:spPr bwMode="auto">
          <a:xfrm>
            <a:off x="2127250" y="6394450"/>
            <a:ext cx="5172075" cy="231775"/>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r">
              <a:spcBef>
                <a:spcPct val="0"/>
              </a:spcBef>
              <a:defRPr sz="900">
                <a:latin typeface="Arial" charset="0"/>
              </a:defRPr>
            </a:lvl1pPr>
          </a:lstStyle>
          <a:p>
            <a:pPr>
              <a:defRPr/>
            </a:pPr>
            <a:endParaRPr lang="en-US" dirty="0"/>
          </a:p>
        </p:txBody>
      </p:sp>
      <p:sp>
        <p:nvSpPr>
          <p:cNvPr id="40986" name="Line 26"/>
          <p:cNvSpPr>
            <a:spLocks noChangeShapeType="1"/>
          </p:cNvSpPr>
          <p:nvPr/>
        </p:nvSpPr>
        <p:spPr bwMode="auto">
          <a:xfrm>
            <a:off x="898525" y="1368425"/>
            <a:ext cx="7388225" cy="0"/>
          </a:xfrm>
          <a:prstGeom prst="line">
            <a:avLst/>
          </a:prstGeom>
          <a:noFill/>
          <a:ln w="24130" cap="rnd">
            <a:solidFill>
              <a:schemeClr val="tx1"/>
            </a:solidFill>
            <a:prstDash val="sysDot"/>
            <a:round/>
            <a:headEnd/>
            <a:tailEnd/>
          </a:ln>
          <a:effectLst/>
        </p:spPr>
        <p:txBody>
          <a:bodyPr/>
          <a:lstStyle/>
          <a:p>
            <a:pPr>
              <a:defRPr/>
            </a:pPr>
            <a:endParaRPr lang="en-US" dirty="0">
              <a:latin typeface="Arial" charset="0"/>
            </a:endParaRPr>
          </a:p>
        </p:txBody>
      </p:sp>
      <p:pic>
        <p:nvPicPr>
          <p:cNvPr id="8202" name="Picture 31" descr="HEALTHCARE_white"/>
          <p:cNvPicPr>
            <a:picLocks noChangeAspect="1" noChangeArrowheads="1"/>
          </p:cNvPicPr>
          <p:nvPr/>
        </p:nvPicPr>
        <p:blipFill>
          <a:blip r:embed="rId16" cstate="print"/>
          <a:srcRect/>
          <a:stretch>
            <a:fillRect/>
          </a:stretch>
        </p:blipFill>
        <p:spPr bwMode="auto">
          <a:xfrm>
            <a:off x="8045450" y="6461125"/>
            <a:ext cx="617538" cy="88900"/>
          </a:xfrm>
          <a:prstGeom prst="rect">
            <a:avLst/>
          </a:prstGeom>
          <a:noFill/>
          <a:ln w="9525">
            <a:noFill/>
            <a:miter lim="800000"/>
            <a:headEnd/>
            <a:tailEnd/>
          </a:ln>
        </p:spPr>
      </p:pic>
      <p:sp>
        <p:nvSpPr>
          <p:cNvPr id="40993" name="Text Box 33"/>
          <p:cNvSpPr txBox="1">
            <a:spLocks noChangeArrowheads="1"/>
          </p:cNvSpPr>
          <p:nvPr/>
        </p:nvSpPr>
        <p:spPr bwMode="auto">
          <a:xfrm rot="16200000">
            <a:off x="-687387" y="5668962"/>
            <a:ext cx="1646238" cy="106363"/>
          </a:xfrm>
          <a:prstGeom prst="rect">
            <a:avLst/>
          </a:prstGeom>
          <a:noFill/>
          <a:ln w="9525">
            <a:noFill/>
            <a:miter lim="800000"/>
            <a:headEnd/>
            <a:tailEnd/>
          </a:ln>
          <a:effectLst/>
        </p:spPr>
        <p:txBody>
          <a:bodyPr lIns="0" tIns="0" rIns="182880" bIns="0">
            <a:spAutoFit/>
          </a:bodyPr>
          <a:lstStyle/>
          <a:p>
            <a:pPr>
              <a:defRPr/>
            </a:pPr>
            <a:r>
              <a:rPr lang="en-US" sz="700" dirty="0">
                <a:latin typeface="Arial" charset="0"/>
              </a:rPr>
              <a:t>©2008 Thomson Reuters</a:t>
            </a:r>
          </a:p>
        </p:txBody>
      </p:sp>
    </p:spTree>
  </p:cSld>
  <p:clrMap bg1="dk2" tx1="lt1" bg2="dk1" tx2="lt2" accent1="accent1" accent2="accent2" accent3="accent3" accent4="accent4" accent5="accent5" accent6="accent6" hlink="hlink" folHlink="folHlink"/>
  <p:sldLayoutIdLst>
    <p:sldLayoutId id="2147484374" r:id="rId1"/>
    <p:sldLayoutId id="2147484292" r:id="rId2"/>
    <p:sldLayoutId id="2147484293" r:id="rId3"/>
    <p:sldLayoutId id="2147484294" r:id="rId4"/>
    <p:sldLayoutId id="2147484295" r:id="rId5"/>
    <p:sldLayoutId id="2147484296" r:id="rId6"/>
    <p:sldLayoutId id="2147484297" r:id="rId7"/>
    <p:sldLayoutId id="2147484298" r:id="rId8"/>
    <p:sldLayoutId id="2147484299" r:id="rId9"/>
    <p:sldLayoutId id="2147484300" r:id="rId10"/>
    <p:sldLayoutId id="2147484301" r:id="rId11"/>
  </p:sldLayoutIdLst>
  <p:hf hdr="0" ftr="0" dt="0"/>
  <p:txStyles>
    <p:titleStyle>
      <a:lvl1pPr algn="l" rtl="0" eaLnBrk="0" fontAlgn="base" hangingPunct="0">
        <a:lnSpc>
          <a:spcPct val="90000"/>
        </a:lnSpc>
        <a:spcBef>
          <a:spcPct val="0"/>
        </a:spcBef>
        <a:spcAft>
          <a:spcPct val="0"/>
        </a:spcAft>
        <a:defRPr sz="2800">
          <a:solidFill>
            <a:schemeClr val="tx2"/>
          </a:solidFill>
          <a:latin typeface="+mj-lt"/>
          <a:ea typeface="+mj-ea"/>
          <a:cs typeface="+mj-cs"/>
        </a:defRPr>
      </a:lvl1pPr>
      <a:lvl2pPr algn="l" rtl="0" eaLnBrk="0" fontAlgn="base" hangingPunct="0">
        <a:lnSpc>
          <a:spcPct val="90000"/>
        </a:lnSpc>
        <a:spcBef>
          <a:spcPct val="0"/>
        </a:spcBef>
        <a:spcAft>
          <a:spcPct val="0"/>
        </a:spcAft>
        <a:defRPr sz="2800">
          <a:solidFill>
            <a:schemeClr val="tx2"/>
          </a:solidFill>
          <a:latin typeface="Arial" charset="0"/>
        </a:defRPr>
      </a:lvl2pPr>
      <a:lvl3pPr algn="l" rtl="0" eaLnBrk="0" fontAlgn="base" hangingPunct="0">
        <a:lnSpc>
          <a:spcPct val="90000"/>
        </a:lnSpc>
        <a:spcBef>
          <a:spcPct val="0"/>
        </a:spcBef>
        <a:spcAft>
          <a:spcPct val="0"/>
        </a:spcAft>
        <a:defRPr sz="2800">
          <a:solidFill>
            <a:schemeClr val="tx2"/>
          </a:solidFill>
          <a:latin typeface="Arial" charset="0"/>
        </a:defRPr>
      </a:lvl3pPr>
      <a:lvl4pPr algn="l" rtl="0" eaLnBrk="0" fontAlgn="base" hangingPunct="0">
        <a:lnSpc>
          <a:spcPct val="90000"/>
        </a:lnSpc>
        <a:spcBef>
          <a:spcPct val="0"/>
        </a:spcBef>
        <a:spcAft>
          <a:spcPct val="0"/>
        </a:spcAft>
        <a:defRPr sz="2800">
          <a:solidFill>
            <a:schemeClr val="tx2"/>
          </a:solidFill>
          <a:latin typeface="Arial" charset="0"/>
        </a:defRPr>
      </a:lvl4pPr>
      <a:lvl5pPr algn="l" rtl="0" eaLnBrk="0" fontAlgn="base" hangingPunct="0">
        <a:lnSpc>
          <a:spcPct val="90000"/>
        </a:lnSpc>
        <a:spcBef>
          <a:spcPct val="0"/>
        </a:spcBef>
        <a:spcAft>
          <a:spcPct val="0"/>
        </a:spcAft>
        <a:defRPr sz="2800">
          <a:solidFill>
            <a:schemeClr val="tx2"/>
          </a:solidFill>
          <a:latin typeface="Arial" charset="0"/>
        </a:defRPr>
      </a:lvl5pPr>
      <a:lvl6pPr marL="457200" algn="l" rtl="0" fontAlgn="base">
        <a:lnSpc>
          <a:spcPct val="90000"/>
        </a:lnSpc>
        <a:spcBef>
          <a:spcPct val="0"/>
        </a:spcBef>
        <a:spcAft>
          <a:spcPct val="0"/>
        </a:spcAft>
        <a:defRPr sz="2800">
          <a:solidFill>
            <a:schemeClr val="tx2"/>
          </a:solidFill>
          <a:latin typeface="Arial" charset="0"/>
        </a:defRPr>
      </a:lvl6pPr>
      <a:lvl7pPr marL="914400" algn="l" rtl="0" fontAlgn="base">
        <a:lnSpc>
          <a:spcPct val="90000"/>
        </a:lnSpc>
        <a:spcBef>
          <a:spcPct val="0"/>
        </a:spcBef>
        <a:spcAft>
          <a:spcPct val="0"/>
        </a:spcAft>
        <a:defRPr sz="2800">
          <a:solidFill>
            <a:schemeClr val="tx2"/>
          </a:solidFill>
          <a:latin typeface="Arial" charset="0"/>
        </a:defRPr>
      </a:lvl7pPr>
      <a:lvl8pPr marL="1371600" algn="l" rtl="0" fontAlgn="base">
        <a:lnSpc>
          <a:spcPct val="90000"/>
        </a:lnSpc>
        <a:spcBef>
          <a:spcPct val="0"/>
        </a:spcBef>
        <a:spcAft>
          <a:spcPct val="0"/>
        </a:spcAft>
        <a:defRPr sz="2800">
          <a:solidFill>
            <a:schemeClr val="tx2"/>
          </a:solidFill>
          <a:latin typeface="Arial" charset="0"/>
        </a:defRPr>
      </a:lvl8pPr>
      <a:lvl9pPr marL="1828800" algn="l" rtl="0" fontAlgn="base">
        <a:lnSpc>
          <a:spcPct val="90000"/>
        </a:lnSpc>
        <a:spcBef>
          <a:spcPct val="0"/>
        </a:spcBef>
        <a:spcAft>
          <a:spcPct val="0"/>
        </a:spcAft>
        <a:defRPr sz="2800">
          <a:solidFill>
            <a:schemeClr val="tx2"/>
          </a:solidFill>
          <a:latin typeface="Arial" charset="0"/>
        </a:defRPr>
      </a:lvl9pPr>
    </p:titleStyle>
    <p:bodyStyle>
      <a:lvl1pPr marL="228600" indent="-228600" algn="l" rtl="0" eaLnBrk="0" fontAlgn="base" hangingPunct="0">
        <a:spcBef>
          <a:spcPct val="5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30000"/>
        </a:spcBef>
        <a:spcAft>
          <a:spcPct val="0"/>
        </a:spcAft>
        <a:buFont typeface="Arial" pitchFamily="34" charset="0"/>
        <a:buChar char="–"/>
        <a:defRPr sz="2000">
          <a:solidFill>
            <a:schemeClr val="tx1"/>
          </a:solidFill>
          <a:latin typeface="+mn-lt"/>
        </a:defRPr>
      </a:lvl2pPr>
      <a:lvl3pPr marL="971550" indent="-228600" algn="l" rtl="0" eaLnBrk="0" fontAlgn="base" hangingPunct="0">
        <a:spcBef>
          <a:spcPct val="25000"/>
        </a:spcBef>
        <a:spcAft>
          <a:spcPct val="0"/>
        </a:spcAft>
        <a:buChar char="•"/>
        <a:defRPr>
          <a:solidFill>
            <a:schemeClr val="tx1"/>
          </a:solidFill>
          <a:latin typeface="+mn-lt"/>
        </a:defRPr>
      </a:lvl3pPr>
      <a:lvl4pPr marL="1314450" indent="-228600" algn="l" rtl="0" eaLnBrk="0" fontAlgn="base" hangingPunct="0">
        <a:spcBef>
          <a:spcPct val="25000"/>
        </a:spcBef>
        <a:spcAft>
          <a:spcPct val="0"/>
        </a:spcAft>
        <a:buFont typeface="Arial" pitchFamily="34" charset="0"/>
        <a:buChar char="–"/>
        <a:defRPr sz="1600">
          <a:solidFill>
            <a:schemeClr val="tx1"/>
          </a:solidFill>
          <a:latin typeface="+mn-lt"/>
        </a:defRPr>
      </a:lvl4pPr>
      <a:lvl5pPr marL="1600200" indent="-171450" algn="l" rtl="0" eaLnBrk="0" fontAlgn="base" hangingPunct="0">
        <a:spcBef>
          <a:spcPct val="20000"/>
        </a:spcBef>
        <a:spcAft>
          <a:spcPct val="0"/>
        </a:spcAft>
        <a:buChar char="•"/>
        <a:defRPr sz="1400">
          <a:solidFill>
            <a:schemeClr val="tx1"/>
          </a:solidFill>
          <a:latin typeface="+mn-lt"/>
        </a:defRPr>
      </a:lvl5pPr>
      <a:lvl6pPr marL="2057400" indent="-171450" algn="l" rtl="0" fontAlgn="base">
        <a:spcBef>
          <a:spcPct val="20000"/>
        </a:spcBef>
        <a:spcAft>
          <a:spcPct val="0"/>
        </a:spcAft>
        <a:buChar char="•"/>
        <a:defRPr sz="1400">
          <a:solidFill>
            <a:schemeClr val="tx1"/>
          </a:solidFill>
          <a:latin typeface="+mn-lt"/>
        </a:defRPr>
      </a:lvl6pPr>
      <a:lvl7pPr marL="2514600" indent="-171450" algn="l" rtl="0" fontAlgn="base">
        <a:spcBef>
          <a:spcPct val="20000"/>
        </a:spcBef>
        <a:spcAft>
          <a:spcPct val="0"/>
        </a:spcAft>
        <a:buChar char="•"/>
        <a:defRPr sz="1400">
          <a:solidFill>
            <a:schemeClr val="tx1"/>
          </a:solidFill>
          <a:latin typeface="+mn-lt"/>
        </a:defRPr>
      </a:lvl7pPr>
      <a:lvl8pPr marL="2971800" indent="-171450" algn="l" rtl="0" fontAlgn="base">
        <a:spcBef>
          <a:spcPct val="20000"/>
        </a:spcBef>
        <a:spcAft>
          <a:spcPct val="0"/>
        </a:spcAft>
        <a:buChar char="•"/>
        <a:defRPr sz="1400">
          <a:solidFill>
            <a:schemeClr val="tx1"/>
          </a:solidFill>
          <a:latin typeface="+mn-lt"/>
        </a:defRPr>
      </a:lvl8pPr>
      <a:lvl9pPr marL="3429000" indent="-17145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blackWhite">
      <p:bgPr>
        <a:solidFill>
          <a:srgbClr val="BABABA"/>
        </a:solidFill>
        <a:effectLst/>
      </p:bgPr>
    </p:bg>
    <p:spTree>
      <p:nvGrpSpPr>
        <p:cNvPr id="1" name=""/>
        <p:cNvGrpSpPr/>
        <p:nvPr/>
      </p:nvGrpSpPr>
      <p:grpSpPr>
        <a:xfrm>
          <a:off x="0" y="0"/>
          <a:ext cx="0" cy="0"/>
          <a:chOff x="0" y="0"/>
          <a:chExt cx="0" cy="0"/>
        </a:xfrm>
      </p:grpSpPr>
      <p:pic>
        <p:nvPicPr>
          <p:cNvPr id="9218" name="Picture 16" descr="hc_DividerGraphBG_blue"/>
          <p:cNvPicPr>
            <a:picLocks noChangeAspect="1" noChangeArrowheads="1"/>
          </p:cNvPicPr>
          <p:nvPr/>
        </p:nvPicPr>
        <p:blipFill>
          <a:blip r:embed="rId13" cstate="print"/>
          <a:srcRect/>
          <a:stretch>
            <a:fillRect/>
          </a:stretch>
        </p:blipFill>
        <p:spPr bwMode="ltGray">
          <a:xfrm>
            <a:off x="0" y="0"/>
            <a:ext cx="9144000" cy="6858000"/>
          </a:xfrm>
          <a:prstGeom prst="rect">
            <a:avLst/>
          </a:prstGeom>
          <a:noFill/>
          <a:ln w="9525">
            <a:noFill/>
            <a:miter lim="800000"/>
            <a:headEnd/>
            <a:tailEnd/>
          </a:ln>
        </p:spPr>
      </p:pic>
      <p:sp>
        <p:nvSpPr>
          <p:cNvPr id="94217" name="Rectangle 9"/>
          <p:cNvSpPr>
            <a:spLocks noGrp="1" noChangeArrowheads="1"/>
          </p:cNvSpPr>
          <p:nvPr>
            <p:ph type="sldNum" sz="quarter" idx="4"/>
          </p:nvPr>
        </p:nvSpPr>
        <p:spPr bwMode="auto">
          <a:xfrm>
            <a:off x="8424863" y="6400800"/>
            <a:ext cx="4572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900">
                <a:solidFill>
                  <a:schemeClr val="tx2"/>
                </a:solidFill>
                <a:latin typeface="Arial" charset="0"/>
              </a:defRPr>
            </a:lvl1pPr>
          </a:lstStyle>
          <a:p>
            <a:pPr>
              <a:defRPr/>
            </a:pPr>
            <a:fld id="{68D2F100-78C4-42DA-8B65-A69E307AD39C}" type="slidenum">
              <a:rPr lang="en-US"/>
              <a:pPr>
                <a:defRPr/>
              </a:pPr>
              <a:t>‹#›</a:t>
            </a:fld>
            <a:endParaRPr lang="en-US" dirty="0"/>
          </a:p>
        </p:txBody>
      </p:sp>
      <p:sp>
        <p:nvSpPr>
          <p:cNvPr id="94221" name="Rectangle 13"/>
          <p:cNvSpPr>
            <a:spLocks noGrp="1" noChangeArrowheads="1"/>
          </p:cNvSpPr>
          <p:nvPr>
            <p:ph type="ftr" sz="quarter" idx="3"/>
          </p:nvPr>
        </p:nvSpPr>
        <p:spPr bwMode="auto">
          <a:xfrm>
            <a:off x="3124200" y="6400800"/>
            <a:ext cx="5172075" cy="231775"/>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r">
              <a:spcBef>
                <a:spcPct val="0"/>
              </a:spcBef>
              <a:defRPr sz="900">
                <a:solidFill>
                  <a:schemeClr val="tx2"/>
                </a:solidFill>
                <a:latin typeface="Arial" charset="0"/>
              </a:defRPr>
            </a:lvl1pPr>
          </a:lstStyle>
          <a:p>
            <a:pPr>
              <a:defRPr/>
            </a:pPr>
            <a:endParaRPr lang="en-US" dirty="0"/>
          </a:p>
        </p:txBody>
      </p:sp>
      <p:sp>
        <p:nvSpPr>
          <p:cNvPr id="9221" name="Rectangle 17"/>
          <p:cNvSpPr>
            <a:spLocks noGrp="1" noChangeArrowheads="1"/>
          </p:cNvSpPr>
          <p:nvPr>
            <p:ph type="title"/>
          </p:nvPr>
        </p:nvSpPr>
        <p:spPr bwMode="auto">
          <a:xfrm>
            <a:off x="898525" y="519113"/>
            <a:ext cx="7388225" cy="79851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9222" name="Rectangle 18"/>
          <p:cNvSpPr>
            <a:spLocks noGrp="1" noChangeArrowheads="1"/>
          </p:cNvSpPr>
          <p:nvPr>
            <p:ph type="body" idx="1"/>
          </p:nvPr>
        </p:nvSpPr>
        <p:spPr bwMode="auto">
          <a:xfrm>
            <a:off x="898525" y="1528763"/>
            <a:ext cx="7388225" cy="4570412"/>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4227" name="Line 19"/>
          <p:cNvSpPr>
            <a:spLocks noChangeShapeType="1"/>
          </p:cNvSpPr>
          <p:nvPr/>
        </p:nvSpPr>
        <p:spPr bwMode="auto">
          <a:xfrm>
            <a:off x="898525" y="1368425"/>
            <a:ext cx="7388225" cy="0"/>
          </a:xfrm>
          <a:prstGeom prst="line">
            <a:avLst/>
          </a:prstGeom>
          <a:noFill/>
          <a:ln w="24130" cap="rnd">
            <a:solidFill>
              <a:schemeClr val="tx1"/>
            </a:solidFill>
            <a:prstDash val="sysDot"/>
            <a:round/>
            <a:headEnd/>
            <a:tailEnd/>
          </a:ln>
          <a:effectLst/>
        </p:spPr>
        <p:txBody>
          <a:bodyPr/>
          <a:lstStyle/>
          <a:p>
            <a:pPr>
              <a:defRPr/>
            </a:pPr>
            <a:endParaRPr lang="en-US" dirty="0">
              <a:latin typeface="Arial" charset="0"/>
            </a:endParaRPr>
          </a:p>
        </p:txBody>
      </p:sp>
    </p:spTree>
  </p:cSld>
  <p:clrMap bg1="dk2" tx1="lt1" bg2="dk1" tx2="lt2" accent1="accent1" accent2="accent2" accent3="accent3" accent4="accent4" accent5="accent5" accent6="accent6" hlink="hlink" folHlink="folHlink"/>
  <p:sldLayoutIdLst>
    <p:sldLayoutId id="2147484375" r:id="rId1"/>
    <p:sldLayoutId id="2147484302" r:id="rId2"/>
    <p:sldLayoutId id="2147484303" r:id="rId3"/>
    <p:sldLayoutId id="2147484304" r:id="rId4"/>
    <p:sldLayoutId id="2147484305" r:id="rId5"/>
    <p:sldLayoutId id="2147484306" r:id="rId6"/>
    <p:sldLayoutId id="2147484307" r:id="rId7"/>
    <p:sldLayoutId id="2147484308" r:id="rId8"/>
    <p:sldLayoutId id="2147484309" r:id="rId9"/>
    <p:sldLayoutId id="2147484310" r:id="rId10"/>
    <p:sldLayoutId id="2147484311" r:id="rId11"/>
  </p:sldLayoutIdLst>
  <p:hf hdr="0" ftr="0" dt="0"/>
  <p:txStyles>
    <p:titleStyle>
      <a:lvl1pPr algn="l" rtl="0" eaLnBrk="0" fontAlgn="base" hangingPunct="0">
        <a:lnSpc>
          <a:spcPts val="2600"/>
        </a:lnSpc>
        <a:spcBef>
          <a:spcPct val="0"/>
        </a:spcBef>
        <a:spcAft>
          <a:spcPct val="0"/>
        </a:spcAft>
        <a:defRPr sz="2600">
          <a:solidFill>
            <a:schemeClr val="tx2"/>
          </a:solidFill>
          <a:latin typeface="+mj-lt"/>
          <a:ea typeface="+mj-ea"/>
          <a:cs typeface="+mj-cs"/>
        </a:defRPr>
      </a:lvl1pPr>
      <a:lvl2pPr algn="l" rtl="0" eaLnBrk="0" fontAlgn="base" hangingPunct="0">
        <a:lnSpc>
          <a:spcPts val="2600"/>
        </a:lnSpc>
        <a:spcBef>
          <a:spcPct val="0"/>
        </a:spcBef>
        <a:spcAft>
          <a:spcPct val="0"/>
        </a:spcAft>
        <a:defRPr sz="2600">
          <a:solidFill>
            <a:schemeClr val="tx2"/>
          </a:solidFill>
          <a:latin typeface="Arial" charset="0"/>
        </a:defRPr>
      </a:lvl2pPr>
      <a:lvl3pPr algn="l" rtl="0" eaLnBrk="0" fontAlgn="base" hangingPunct="0">
        <a:lnSpc>
          <a:spcPts val="2600"/>
        </a:lnSpc>
        <a:spcBef>
          <a:spcPct val="0"/>
        </a:spcBef>
        <a:spcAft>
          <a:spcPct val="0"/>
        </a:spcAft>
        <a:defRPr sz="2600">
          <a:solidFill>
            <a:schemeClr val="tx2"/>
          </a:solidFill>
          <a:latin typeface="Arial" charset="0"/>
        </a:defRPr>
      </a:lvl3pPr>
      <a:lvl4pPr algn="l" rtl="0" eaLnBrk="0" fontAlgn="base" hangingPunct="0">
        <a:lnSpc>
          <a:spcPts val="2600"/>
        </a:lnSpc>
        <a:spcBef>
          <a:spcPct val="0"/>
        </a:spcBef>
        <a:spcAft>
          <a:spcPct val="0"/>
        </a:spcAft>
        <a:defRPr sz="2600">
          <a:solidFill>
            <a:schemeClr val="tx2"/>
          </a:solidFill>
          <a:latin typeface="Arial" charset="0"/>
        </a:defRPr>
      </a:lvl4pPr>
      <a:lvl5pPr algn="l" rtl="0" eaLnBrk="0" fontAlgn="base" hangingPunct="0">
        <a:lnSpc>
          <a:spcPts val="2600"/>
        </a:lnSpc>
        <a:spcBef>
          <a:spcPct val="0"/>
        </a:spcBef>
        <a:spcAft>
          <a:spcPct val="0"/>
        </a:spcAft>
        <a:defRPr sz="2600">
          <a:solidFill>
            <a:schemeClr val="tx2"/>
          </a:solidFill>
          <a:latin typeface="Arial" charset="0"/>
        </a:defRPr>
      </a:lvl5pPr>
      <a:lvl6pPr marL="457200" algn="l" rtl="0" fontAlgn="base">
        <a:lnSpc>
          <a:spcPts val="2600"/>
        </a:lnSpc>
        <a:spcBef>
          <a:spcPct val="0"/>
        </a:spcBef>
        <a:spcAft>
          <a:spcPct val="0"/>
        </a:spcAft>
        <a:defRPr sz="2600">
          <a:solidFill>
            <a:schemeClr val="tx2"/>
          </a:solidFill>
          <a:latin typeface="Arial" charset="0"/>
        </a:defRPr>
      </a:lvl6pPr>
      <a:lvl7pPr marL="914400" algn="l" rtl="0" fontAlgn="base">
        <a:lnSpc>
          <a:spcPts val="2600"/>
        </a:lnSpc>
        <a:spcBef>
          <a:spcPct val="0"/>
        </a:spcBef>
        <a:spcAft>
          <a:spcPct val="0"/>
        </a:spcAft>
        <a:defRPr sz="2600">
          <a:solidFill>
            <a:schemeClr val="tx2"/>
          </a:solidFill>
          <a:latin typeface="Arial" charset="0"/>
        </a:defRPr>
      </a:lvl7pPr>
      <a:lvl8pPr marL="1371600" algn="l" rtl="0" fontAlgn="base">
        <a:lnSpc>
          <a:spcPts val="2600"/>
        </a:lnSpc>
        <a:spcBef>
          <a:spcPct val="0"/>
        </a:spcBef>
        <a:spcAft>
          <a:spcPct val="0"/>
        </a:spcAft>
        <a:defRPr sz="2600">
          <a:solidFill>
            <a:schemeClr val="tx2"/>
          </a:solidFill>
          <a:latin typeface="Arial" charset="0"/>
        </a:defRPr>
      </a:lvl8pPr>
      <a:lvl9pPr marL="1828800" algn="l" rtl="0" fontAlgn="base">
        <a:lnSpc>
          <a:spcPts val="2600"/>
        </a:lnSpc>
        <a:spcBef>
          <a:spcPct val="0"/>
        </a:spcBef>
        <a:spcAft>
          <a:spcPct val="0"/>
        </a:spcAft>
        <a:defRPr sz="2600">
          <a:solidFill>
            <a:schemeClr val="tx2"/>
          </a:solidFill>
          <a:latin typeface="Arial" charset="0"/>
        </a:defRPr>
      </a:lvl9pPr>
    </p:titleStyle>
    <p:bodyStyle>
      <a:lvl1pPr marL="228600" indent="-228600" algn="l" rtl="0" eaLnBrk="0" fontAlgn="base" hangingPunct="0">
        <a:spcBef>
          <a:spcPct val="5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30000"/>
        </a:spcBef>
        <a:spcAft>
          <a:spcPct val="0"/>
        </a:spcAft>
        <a:buFont typeface="Arial" pitchFamily="34" charset="0"/>
        <a:buChar char="–"/>
        <a:defRPr sz="2000">
          <a:solidFill>
            <a:schemeClr val="tx1"/>
          </a:solidFill>
          <a:latin typeface="+mn-lt"/>
        </a:defRPr>
      </a:lvl2pPr>
      <a:lvl3pPr marL="971550" indent="-228600" algn="l" rtl="0" eaLnBrk="0" fontAlgn="base" hangingPunct="0">
        <a:spcBef>
          <a:spcPct val="25000"/>
        </a:spcBef>
        <a:spcAft>
          <a:spcPct val="0"/>
        </a:spcAft>
        <a:buChar char="•"/>
        <a:defRPr>
          <a:solidFill>
            <a:schemeClr val="tx1"/>
          </a:solidFill>
          <a:latin typeface="+mn-lt"/>
        </a:defRPr>
      </a:lvl3pPr>
      <a:lvl4pPr marL="1257300" indent="-171450" algn="l" rtl="0" eaLnBrk="0" fontAlgn="base" hangingPunct="0">
        <a:spcBef>
          <a:spcPct val="20000"/>
        </a:spcBef>
        <a:spcAft>
          <a:spcPct val="0"/>
        </a:spcAft>
        <a:buFont typeface="Arial" pitchFamily="34" charset="0"/>
        <a:buChar char="–"/>
        <a:defRPr sz="1600">
          <a:solidFill>
            <a:schemeClr val="tx1"/>
          </a:solidFill>
          <a:latin typeface="+mn-lt"/>
        </a:defRPr>
      </a:lvl4pPr>
      <a:lvl5pPr marL="1600200" indent="-228600" algn="l" rtl="0" eaLnBrk="0" fontAlgn="base" hangingPunct="0">
        <a:spcBef>
          <a:spcPct val="20000"/>
        </a:spcBef>
        <a:spcAft>
          <a:spcPct val="0"/>
        </a:spcAft>
        <a:buFont typeface="Arial" pitchFamily="34" charset="0"/>
        <a:buChar char="–"/>
        <a:defRPr sz="1400">
          <a:solidFill>
            <a:schemeClr val="tx1"/>
          </a:solidFill>
          <a:latin typeface="+mn-lt"/>
        </a:defRPr>
      </a:lvl5pPr>
      <a:lvl6pPr marL="2057400" indent="-228600" algn="l" rtl="0" fontAlgn="base">
        <a:spcBef>
          <a:spcPct val="20000"/>
        </a:spcBef>
        <a:spcAft>
          <a:spcPct val="0"/>
        </a:spcAft>
        <a:buFont typeface="Arial" charset="0"/>
        <a:buChar char="–"/>
        <a:defRPr sz="1400">
          <a:solidFill>
            <a:schemeClr val="tx1"/>
          </a:solidFill>
          <a:latin typeface="+mn-lt"/>
        </a:defRPr>
      </a:lvl6pPr>
      <a:lvl7pPr marL="2514600" indent="-228600" algn="l" rtl="0" fontAlgn="base">
        <a:spcBef>
          <a:spcPct val="20000"/>
        </a:spcBef>
        <a:spcAft>
          <a:spcPct val="0"/>
        </a:spcAft>
        <a:buFont typeface="Arial" charset="0"/>
        <a:buChar char="–"/>
        <a:defRPr sz="1400">
          <a:solidFill>
            <a:schemeClr val="tx1"/>
          </a:solidFill>
          <a:latin typeface="+mn-lt"/>
        </a:defRPr>
      </a:lvl7pPr>
      <a:lvl8pPr marL="2971800" indent="-228600" algn="l" rtl="0" fontAlgn="base">
        <a:spcBef>
          <a:spcPct val="20000"/>
        </a:spcBef>
        <a:spcAft>
          <a:spcPct val="0"/>
        </a:spcAft>
        <a:buFont typeface="Arial" charset="0"/>
        <a:buChar char="–"/>
        <a:defRPr sz="1400">
          <a:solidFill>
            <a:schemeClr val="tx1"/>
          </a:solidFill>
          <a:latin typeface="+mn-lt"/>
        </a:defRPr>
      </a:lvl8pPr>
      <a:lvl9pPr marL="3429000" indent="-228600" algn="l" rtl="0" fontAlgn="base">
        <a:spcBef>
          <a:spcPct val="20000"/>
        </a:spcBef>
        <a:spcAft>
          <a:spcPct val="0"/>
        </a:spcAft>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blackWhite">
      <p:bgPr>
        <a:solidFill>
          <a:srgbClr val="BABABA"/>
        </a:soli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0"/>
            <a:ext cx="9144000" cy="6861175"/>
            <a:chOff x="0" y="0"/>
            <a:chExt cx="5760" cy="4322"/>
          </a:xfrm>
        </p:grpSpPr>
        <p:sp>
          <p:nvSpPr>
            <p:cNvPr id="476163" name="Rectangle 3"/>
            <p:cNvSpPr>
              <a:spLocks noChangeArrowheads="1"/>
            </p:cNvSpPr>
            <p:nvPr userDrawn="1"/>
          </p:nvSpPr>
          <p:spPr bwMode="auto">
            <a:xfrm>
              <a:off x="0" y="0"/>
              <a:ext cx="5760" cy="4320"/>
            </a:xfrm>
            <a:prstGeom prst="rect">
              <a:avLst/>
            </a:prstGeom>
            <a:solidFill>
              <a:schemeClr val="tx2"/>
            </a:solidFill>
            <a:ln w="9525">
              <a:noFill/>
              <a:miter lim="800000"/>
              <a:headEnd/>
              <a:tailEnd/>
            </a:ln>
            <a:effectLst/>
          </p:spPr>
          <p:txBody>
            <a:bodyPr wrap="none" anchor="ctr"/>
            <a:lstStyle/>
            <a:p>
              <a:pPr>
                <a:defRPr/>
              </a:pPr>
              <a:endParaRPr lang="en-US" dirty="0">
                <a:latin typeface="Arial" charset="0"/>
              </a:endParaRPr>
            </a:p>
          </p:txBody>
        </p:sp>
        <p:pic>
          <p:nvPicPr>
            <p:cNvPr id="10253" name="Picture 4" descr="TR_SlideLogo_BW600"/>
            <p:cNvPicPr>
              <a:picLocks noChangeAspect="1" noChangeArrowheads="1"/>
            </p:cNvPicPr>
            <p:nvPr userDrawn="1"/>
          </p:nvPicPr>
          <p:blipFill>
            <a:blip r:embed="rId13" cstate="print"/>
            <a:srcRect/>
            <a:stretch>
              <a:fillRect/>
            </a:stretch>
          </p:blipFill>
          <p:spPr bwMode="auto">
            <a:xfrm>
              <a:off x="234" y="3984"/>
              <a:ext cx="1041" cy="338"/>
            </a:xfrm>
            <a:prstGeom prst="rect">
              <a:avLst/>
            </a:prstGeom>
            <a:solidFill>
              <a:schemeClr val="tx2"/>
            </a:solidFill>
            <a:ln w="9525">
              <a:noFill/>
              <a:miter lim="800000"/>
              <a:headEnd/>
              <a:tailEnd/>
            </a:ln>
          </p:spPr>
        </p:pic>
      </p:grpSp>
      <p:pic>
        <p:nvPicPr>
          <p:cNvPr id="10243" name="Picture 5" descr="hc_DividerBG_purple"/>
          <p:cNvPicPr>
            <a:picLocks noChangeAspect="1" noChangeArrowheads="1"/>
          </p:cNvPicPr>
          <p:nvPr/>
        </p:nvPicPr>
        <p:blipFill>
          <a:blip r:embed="rId14" cstate="print"/>
          <a:srcRect/>
          <a:stretch>
            <a:fillRect/>
          </a:stretch>
        </p:blipFill>
        <p:spPr bwMode="white">
          <a:xfrm>
            <a:off x="0" y="0"/>
            <a:ext cx="9144000" cy="6858000"/>
          </a:xfrm>
          <a:prstGeom prst="rect">
            <a:avLst/>
          </a:prstGeom>
          <a:noFill/>
          <a:ln w="9525">
            <a:noFill/>
            <a:miter lim="800000"/>
            <a:headEnd/>
            <a:tailEnd/>
          </a:ln>
        </p:spPr>
      </p:pic>
      <p:pic>
        <p:nvPicPr>
          <p:cNvPr id="10244" name="Picture 6" descr="hc_Divider_TransLogo"/>
          <p:cNvPicPr>
            <a:picLocks noChangeAspect="1" noChangeArrowheads="1"/>
          </p:cNvPicPr>
          <p:nvPr/>
        </p:nvPicPr>
        <p:blipFill>
          <a:blip r:embed="rId15" cstate="print"/>
          <a:srcRect/>
          <a:stretch>
            <a:fillRect/>
          </a:stretch>
        </p:blipFill>
        <p:spPr bwMode="black">
          <a:xfrm>
            <a:off x="384175" y="6324600"/>
            <a:ext cx="1630363" cy="361950"/>
          </a:xfrm>
          <a:prstGeom prst="rect">
            <a:avLst/>
          </a:prstGeom>
          <a:noFill/>
          <a:ln w="9525">
            <a:noFill/>
            <a:miter lim="800000"/>
            <a:headEnd/>
            <a:tailEnd/>
          </a:ln>
        </p:spPr>
      </p:pic>
      <p:sp>
        <p:nvSpPr>
          <p:cNvPr id="476169" name="Rectangle 9"/>
          <p:cNvSpPr>
            <a:spLocks noGrp="1" noChangeArrowheads="1"/>
          </p:cNvSpPr>
          <p:nvPr>
            <p:ph type="sldNum" sz="quarter" idx="4"/>
          </p:nvPr>
        </p:nvSpPr>
        <p:spPr bwMode="auto">
          <a:xfrm>
            <a:off x="4318000" y="6394450"/>
            <a:ext cx="4572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900">
                <a:solidFill>
                  <a:schemeClr val="tx2"/>
                </a:solidFill>
                <a:latin typeface="Arial" charset="0"/>
              </a:defRPr>
            </a:lvl1pPr>
          </a:lstStyle>
          <a:p>
            <a:pPr>
              <a:defRPr/>
            </a:pPr>
            <a:fld id="{6AD91D17-C9F1-4302-831E-40E86D004A68}" type="slidenum">
              <a:rPr lang="en-US"/>
              <a:pPr>
                <a:defRPr/>
              </a:pPr>
              <a:t>‹#›</a:t>
            </a:fld>
            <a:endParaRPr lang="en-US" dirty="0"/>
          </a:p>
        </p:txBody>
      </p:sp>
      <p:sp>
        <p:nvSpPr>
          <p:cNvPr id="476171" name="Rectangle 11"/>
          <p:cNvSpPr>
            <a:spLocks noGrp="1" noChangeArrowheads="1"/>
          </p:cNvSpPr>
          <p:nvPr>
            <p:ph type="ftr" sz="quarter" idx="3"/>
          </p:nvPr>
        </p:nvSpPr>
        <p:spPr bwMode="auto">
          <a:xfrm>
            <a:off x="2051050" y="6394450"/>
            <a:ext cx="5172075" cy="231775"/>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r">
              <a:spcBef>
                <a:spcPct val="0"/>
              </a:spcBef>
              <a:defRPr sz="900">
                <a:latin typeface="Arial" charset="0"/>
              </a:defRPr>
            </a:lvl1pPr>
          </a:lstStyle>
          <a:p>
            <a:pPr>
              <a:defRPr/>
            </a:pPr>
            <a:endParaRPr lang="en-US" dirty="0"/>
          </a:p>
        </p:txBody>
      </p:sp>
      <p:sp>
        <p:nvSpPr>
          <p:cNvPr id="10247" name="Rectangle 13"/>
          <p:cNvSpPr>
            <a:spLocks noGrp="1" noChangeArrowheads="1"/>
          </p:cNvSpPr>
          <p:nvPr>
            <p:ph type="title"/>
          </p:nvPr>
        </p:nvSpPr>
        <p:spPr bwMode="auto">
          <a:xfrm>
            <a:off x="898525" y="519113"/>
            <a:ext cx="7388225" cy="81121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48" name="Rectangle 14"/>
          <p:cNvSpPr>
            <a:spLocks noGrp="1" noChangeArrowheads="1"/>
          </p:cNvSpPr>
          <p:nvPr>
            <p:ph type="body" idx="1"/>
          </p:nvPr>
        </p:nvSpPr>
        <p:spPr bwMode="auto">
          <a:xfrm>
            <a:off x="898525" y="1528763"/>
            <a:ext cx="7388225" cy="4570412"/>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6175" name="Line 15"/>
          <p:cNvSpPr>
            <a:spLocks noChangeShapeType="1"/>
          </p:cNvSpPr>
          <p:nvPr/>
        </p:nvSpPr>
        <p:spPr bwMode="auto">
          <a:xfrm>
            <a:off x="898525" y="1368425"/>
            <a:ext cx="7388225" cy="0"/>
          </a:xfrm>
          <a:prstGeom prst="line">
            <a:avLst/>
          </a:prstGeom>
          <a:noFill/>
          <a:ln w="24130" cap="rnd">
            <a:solidFill>
              <a:schemeClr val="tx1"/>
            </a:solidFill>
            <a:prstDash val="sysDot"/>
            <a:round/>
            <a:headEnd/>
            <a:tailEnd/>
          </a:ln>
          <a:effectLst/>
        </p:spPr>
        <p:txBody>
          <a:bodyPr/>
          <a:lstStyle/>
          <a:p>
            <a:pPr>
              <a:defRPr/>
            </a:pPr>
            <a:endParaRPr lang="en-US" dirty="0">
              <a:latin typeface="Arial" charset="0"/>
            </a:endParaRPr>
          </a:p>
        </p:txBody>
      </p:sp>
      <p:pic>
        <p:nvPicPr>
          <p:cNvPr id="10250" name="Picture 17" descr="HEALTHCARE_white"/>
          <p:cNvPicPr>
            <a:picLocks noChangeAspect="1" noChangeArrowheads="1"/>
          </p:cNvPicPr>
          <p:nvPr/>
        </p:nvPicPr>
        <p:blipFill>
          <a:blip r:embed="rId16" cstate="print"/>
          <a:srcRect/>
          <a:stretch>
            <a:fillRect/>
          </a:stretch>
        </p:blipFill>
        <p:spPr bwMode="auto">
          <a:xfrm>
            <a:off x="8045450" y="6461125"/>
            <a:ext cx="617538" cy="88900"/>
          </a:xfrm>
          <a:prstGeom prst="rect">
            <a:avLst/>
          </a:prstGeom>
          <a:noFill/>
          <a:ln w="9525">
            <a:noFill/>
            <a:miter lim="800000"/>
            <a:headEnd/>
            <a:tailEnd/>
          </a:ln>
        </p:spPr>
      </p:pic>
      <p:sp>
        <p:nvSpPr>
          <p:cNvPr id="476179" name="Text Box 19"/>
          <p:cNvSpPr txBox="1">
            <a:spLocks noChangeArrowheads="1"/>
          </p:cNvSpPr>
          <p:nvPr/>
        </p:nvSpPr>
        <p:spPr bwMode="auto">
          <a:xfrm rot="16200000">
            <a:off x="-688975" y="5670551"/>
            <a:ext cx="1646237" cy="106362"/>
          </a:xfrm>
          <a:prstGeom prst="rect">
            <a:avLst/>
          </a:prstGeom>
          <a:noFill/>
          <a:ln w="9525">
            <a:noFill/>
            <a:miter lim="800000"/>
            <a:headEnd/>
            <a:tailEnd/>
          </a:ln>
          <a:effectLst/>
        </p:spPr>
        <p:txBody>
          <a:bodyPr lIns="0" tIns="0" rIns="182880" bIns="0">
            <a:spAutoFit/>
          </a:bodyPr>
          <a:lstStyle/>
          <a:p>
            <a:pPr>
              <a:defRPr/>
            </a:pPr>
            <a:r>
              <a:rPr lang="en-US" sz="700" dirty="0">
                <a:latin typeface="Arial" charset="0"/>
              </a:rPr>
              <a:t>©2008 Thomson Reuters</a:t>
            </a:r>
          </a:p>
        </p:txBody>
      </p:sp>
    </p:spTree>
  </p:cSld>
  <p:clrMap bg1="dk2" tx1="lt1" bg2="dk1" tx2="lt2" accent1="accent1" accent2="accent2" accent3="accent3" accent4="accent4" accent5="accent5" accent6="accent6" hlink="hlink" folHlink="folHlink"/>
  <p:sldLayoutIdLst>
    <p:sldLayoutId id="2147484376" r:id="rId1"/>
    <p:sldLayoutId id="2147484312" r:id="rId2"/>
    <p:sldLayoutId id="2147484313" r:id="rId3"/>
    <p:sldLayoutId id="2147484314" r:id="rId4"/>
    <p:sldLayoutId id="2147484315" r:id="rId5"/>
    <p:sldLayoutId id="2147484316" r:id="rId6"/>
    <p:sldLayoutId id="2147484317" r:id="rId7"/>
    <p:sldLayoutId id="2147484318" r:id="rId8"/>
    <p:sldLayoutId id="2147484319" r:id="rId9"/>
    <p:sldLayoutId id="2147484320" r:id="rId10"/>
    <p:sldLayoutId id="2147484321" r:id="rId11"/>
  </p:sldLayoutIdLst>
  <p:hf hdr="0" ftr="0" dt="0"/>
  <p:txStyles>
    <p:titleStyle>
      <a:lvl1pPr algn="l" rtl="0" eaLnBrk="0" fontAlgn="base" hangingPunct="0">
        <a:lnSpc>
          <a:spcPct val="90000"/>
        </a:lnSpc>
        <a:spcBef>
          <a:spcPct val="0"/>
        </a:spcBef>
        <a:spcAft>
          <a:spcPct val="0"/>
        </a:spcAft>
        <a:defRPr sz="2800">
          <a:solidFill>
            <a:schemeClr val="tx2"/>
          </a:solidFill>
          <a:latin typeface="+mj-lt"/>
          <a:ea typeface="+mj-ea"/>
          <a:cs typeface="+mj-cs"/>
        </a:defRPr>
      </a:lvl1pPr>
      <a:lvl2pPr algn="l" rtl="0" eaLnBrk="0" fontAlgn="base" hangingPunct="0">
        <a:lnSpc>
          <a:spcPct val="90000"/>
        </a:lnSpc>
        <a:spcBef>
          <a:spcPct val="0"/>
        </a:spcBef>
        <a:spcAft>
          <a:spcPct val="0"/>
        </a:spcAft>
        <a:defRPr sz="2800">
          <a:solidFill>
            <a:schemeClr val="tx2"/>
          </a:solidFill>
          <a:latin typeface="Arial" charset="0"/>
        </a:defRPr>
      </a:lvl2pPr>
      <a:lvl3pPr algn="l" rtl="0" eaLnBrk="0" fontAlgn="base" hangingPunct="0">
        <a:lnSpc>
          <a:spcPct val="90000"/>
        </a:lnSpc>
        <a:spcBef>
          <a:spcPct val="0"/>
        </a:spcBef>
        <a:spcAft>
          <a:spcPct val="0"/>
        </a:spcAft>
        <a:defRPr sz="2800">
          <a:solidFill>
            <a:schemeClr val="tx2"/>
          </a:solidFill>
          <a:latin typeface="Arial" charset="0"/>
        </a:defRPr>
      </a:lvl3pPr>
      <a:lvl4pPr algn="l" rtl="0" eaLnBrk="0" fontAlgn="base" hangingPunct="0">
        <a:lnSpc>
          <a:spcPct val="90000"/>
        </a:lnSpc>
        <a:spcBef>
          <a:spcPct val="0"/>
        </a:spcBef>
        <a:spcAft>
          <a:spcPct val="0"/>
        </a:spcAft>
        <a:defRPr sz="2800">
          <a:solidFill>
            <a:schemeClr val="tx2"/>
          </a:solidFill>
          <a:latin typeface="Arial" charset="0"/>
        </a:defRPr>
      </a:lvl4pPr>
      <a:lvl5pPr algn="l" rtl="0" eaLnBrk="0" fontAlgn="base" hangingPunct="0">
        <a:lnSpc>
          <a:spcPct val="90000"/>
        </a:lnSpc>
        <a:spcBef>
          <a:spcPct val="0"/>
        </a:spcBef>
        <a:spcAft>
          <a:spcPct val="0"/>
        </a:spcAft>
        <a:defRPr sz="2800">
          <a:solidFill>
            <a:schemeClr val="tx2"/>
          </a:solidFill>
          <a:latin typeface="Arial" charset="0"/>
        </a:defRPr>
      </a:lvl5pPr>
      <a:lvl6pPr marL="457200" algn="l" rtl="0" fontAlgn="base">
        <a:lnSpc>
          <a:spcPct val="90000"/>
        </a:lnSpc>
        <a:spcBef>
          <a:spcPct val="0"/>
        </a:spcBef>
        <a:spcAft>
          <a:spcPct val="0"/>
        </a:spcAft>
        <a:defRPr sz="2800">
          <a:solidFill>
            <a:schemeClr val="tx2"/>
          </a:solidFill>
          <a:latin typeface="Arial" charset="0"/>
        </a:defRPr>
      </a:lvl6pPr>
      <a:lvl7pPr marL="914400" algn="l" rtl="0" fontAlgn="base">
        <a:lnSpc>
          <a:spcPct val="90000"/>
        </a:lnSpc>
        <a:spcBef>
          <a:spcPct val="0"/>
        </a:spcBef>
        <a:spcAft>
          <a:spcPct val="0"/>
        </a:spcAft>
        <a:defRPr sz="2800">
          <a:solidFill>
            <a:schemeClr val="tx2"/>
          </a:solidFill>
          <a:latin typeface="Arial" charset="0"/>
        </a:defRPr>
      </a:lvl7pPr>
      <a:lvl8pPr marL="1371600" algn="l" rtl="0" fontAlgn="base">
        <a:lnSpc>
          <a:spcPct val="90000"/>
        </a:lnSpc>
        <a:spcBef>
          <a:spcPct val="0"/>
        </a:spcBef>
        <a:spcAft>
          <a:spcPct val="0"/>
        </a:spcAft>
        <a:defRPr sz="2800">
          <a:solidFill>
            <a:schemeClr val="tx2"/>
          </a:solidFill>
          <a:latin typeface="Arial" charset="0"/>
        </a:defRPr>
      </a:lvl8pPr>
      <a:lvl9pPr marL="1828800" algn="l" rtl="0" fontAlgn="base">
        <a:lnSpc>
          <a:spcPct val="90000"/>
        </a:lnSpc>
        <a:spcBef>
          <a:spcPct val="0"/>
        </a:spcBef>
        <a:spcAft>
          <a:spcPct val="0"/>
        </a:spcAft>
        <a:defRPr sz="2800">
          <a:solidFill>
            <a:schemeClr val="tx2"/>
          </a:solidFill>
          <a:latin typeface="Arial" charset="0"/>
        </a:defRPr>
      </a:lvl9pPr>
    </p:titleStyle>
    <p:bodyStyle>
      <a:lvl1pPr marL="228600" indent="-228600" algn="l" defTabSz="800100" rtl="0" eaLnBrk="0" fontAlgn="base" hangingPunct="0">
        <a:spcBef>
          <a:spcPct val="50000"/>
        </a:spcBef>
        <a:spcAft>
          <a:spcPct val="0"/>
        </a:spcAft>
        <a:buChar char="•"/>
        <a:defRPr sz="2400">
          <a:solidFill>
            <a:schemeClr val="tx1"/>
          </a:solidFill>
          <a:latin typeface="+mn-lt"/>
          <a:ea typeface="+mn-ea"/>
          <a:cs typeface="+mn-cs"/>
        </a:defRPr>
      </a:lvl1pPr>
      <a:lvl2pPr marL="628650" indent="-285750" algn="l" defTabSz="800100" rtl="0" eaLnBrk="0" fontAlgn="base" hangingPunct="0">
        <a:spcBef>
          <a:spcPct val="30000"/>
        </a:spcBef>
        <a:spcAft>
          <a:spcPct val="0"/>
        </a:spcAft>
        <a:buFont typeface="Arial" pitchFamily="34" charset="0"/>
        <a:buChar char="–"/>
        <a:defRPr sz="2000">
          <a:solidFill>
            <a:schemeClr val="tx1"/>
          </a:solidFill>
          <a:latin typeface="+mn-lt"/>
        </a:defRPr>
      </a:lvl2pPr>
      <a:lvl3pPr marL="971550" indent="-228600" algn="l" defTabSz="800100" rtl="0" eaLnBrk="0" fontAlgn="base" hangingPunct="0">
        <a:spcBef>
          <a:spcPct val="25000"/>
        </a:spcBef>
        <a:spcAft>
          <a:spcPct val="0"/>
        </a:spcAft>
        <a:buChar char="•"/>
        <a:defRPr>
          <a:solidFill>
            <a:schemeClr val="tx1"/>
          </a:solidFill>
          <a:latin typeface="+mn-lt"/>
        </a:defRPr>
      </a:lvl3pPr>
      <a:lvl4pPr marL="1314450" indent="-228600" algn="l" defTabSz="800100" rtl="0" eaLnBrk="0" fontAlgn="base" hangingPunct="0">
        <a:spcBef>
          <a:spcPct val="25000"/>
        </a:spcBef>
        <a:spcAft>
          <a:spcPct val="0"/>
        </a:spcAft>
        <a:buFont typeface="Arial" pitchFamily="34" charset="0"/>
        <a:buChar char="–"/>
        <a:defRPr sz="1600">
          <a:solidFill>
            <a:schemeClr val="tx1"/>
          </a:solidFill>
          <a:latin typeface="+mn-lt"/>
        </a:defRPr>
      </a:lvl4pPr>
      <a:lvl5pPr marL="1600200" indent="-171450" algn="l" defTabSz="800100" rtl="0" eaLnBrk="0" fontAlgn="base" hangingPunct="0">
        <a:spcBef>
          <a:spcPct val="20000"/>
        </a:spcBef>
        <a:spcAft>
          <a:spcPct val="0"/>
        </a:spcAft>
        <a:buChar char="•"/>
        <a:defRPr sz="1400">
          <a:solidFill>
            <a:schemeClr val="tx1"/>
          </a:solidFill>
          <a:latin typeface="+mn-lt"/>
        </a:defRPr>
      </a:lvl5pPr>
      <a:lvl6pPr marL="2057400" indent="-171450" algn="l" defTabSz="800100" rtl="0" fontAlgn="base">
        <a:spcBef>
          <a:spcPct val="20000"/>
        </a:spcBef>
        <a:spcAft>
          <a:spcPct val="0"/>
        </a:spcAft>
        <a:buChar char="•"/>
        <a:defRPr sz="1400">
          <a:solidFill>
            <a:schemeClr val="tx1"/>
          </a:solidFill>
          <a:latin typeface="+mn-lt"/>
        </a:defRPr>
      </a:lvl6pPr>
      <a:lvl7pPr marL="2514600" indent="-171450" algn="l" defTabSz="800100" rtl="0" fontAlgn="base">
        <a:spcBef>
          <a:spcPct val="20000"/>
        </a:spcBef>
        <a:spcAft>
          <a:spcPct val="0"/>
        </a:spcAft>
        <a:buChar char="•"/>
        <a:defRPr sz="1400">
          <a:solidFill>
            <a:schemeClr val="tx1"/>
          </a:solidFill>
          <a:latin typeface="+mn-lt"/>
        </a:defRPr>
      </a:lvl7pPr>
      <a:lvl8pPr marL="2971800" indent="-171450" algn="l" defTabSz="800100" rtl="0" fontAlgn="base">
        <a:spcBef>
          <a:spcPct val="20000"/>
        </a:spcBef>
        <a:spcAft>
          <a:spcPct val="0"/>
        </a:spcAft>
        <a:buChar char="•"/>
        <a:defRPr sz="1400">
          <a:solidFill>
            <a:schemeClr val="tx1"/>
          </a:solidFill>
          <a:latin typeface="+mn-lt"/>
        </a:defRPr>
      </a:lvl8pPr>
      <a:lvl9pPr marL="3429000" indent="-171450" algn="l" defTabSz="800100"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blackWhite">
      <p:bgPr>
        <a:solidFill>
          <a:srgbClr val="BABABA"/>
        </a:soli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0"/>
            <a:ext cx="9144000" cy="6861175"/>
            <a:chOff x="0" y="0"/>
            <a:chExt cx="5760" cy="4322"/>
          </a:xfrm>
        </p:grpSpPr>
        <p:sp>
          <p:nvSpPr>
            <p:cNvPr id="478211" name="Rectangle 3"/>
            <p:cNvSpPr>
              <a:spLocks noChangeArrowheads="1"/>
            </p:cNvSpPr>
            <p:nvPr userDrawn="1"/>
          </p:nvSpPr>
          <p:spPr bwMode="auto">
            <a:xfrm>
              <a:off x="0" y="0"/>
              <a:ext cx="5760" cy="4320"/>
            </a:xfrm>
            <a:prstGeom prst="rect">
              <a:avLst/>
            </a:prstGeom>
            <a:solidFill>
              <a:schemeClr val="tx2"/>
            </a:solidFill>
            <a:ln w="9525">
              <a:noFill/>
              <a:miter lim="800000"/>
              <a:headEnd/>
              <a:tailEnd/>
            </a:ln>
            <a:effectLst/>
          </p:spPr>
          <p:txBody>
            <a:bodyPr wrap="none" anchor="ctr"/>
            <a:lstStyle/>
            <a:p>
              <a:pPr>
                <a:defRPr/>
              </a:pPr>
              <a:endParaRPr lang="en-US" dirty="0">
                <a:latin typeface="Arial" charset="0"/>
              </a:endParaRPr>
            </a:p>
          </p:txBody>
        </p:sp>
        <p:pic>
          <p:nvPicPr>
            <p:cNvPr id="11274" name="Picture 4" descr="TR_SlideLogo_BW600"/>
            <p:cNvPicPr>
              <a:picLocks noChangeAspect="1" noChangeArrowheads="1"/>
            </p:cNvPicPr>
            <p:nvPr userDrawn="1"/>
          </p:nvPicPr>
          <p:blipFill>
            <a:blip r:embed="rId13" cstate="print"/>
            <a:srcRect/>
            <a:stretch>
              <a:fillRect/>
            </a:stretch>
          </p:blipFill>
          <p:spPr bwMode="auto">
            <a:xfrm>
              <a:off x="234" y="3984"/>
              <a:ext cx="1041" cy="338"/>
            </a:xfrm>
            <a:prstGeom prst="rect">
              <a:avLst/>
            </a:prstGeom>
            <a:solidFill>
              <a:schemeClr val="tx2"/>
            </a:solidFill>
            <a:ln w="9525">
              <a:noFill/>
              <a:miter lim="800000"/>
              <a:headEnd/>
              <a:tailEnd/>
            </a:ln>
          </p:spPr>
        </p:pic>
      </p:grpSp>
      <p:pic>
        <p:nvPicPr>
          <p:cNvPr id="11267" name="Picture 5" descr="hc_DividerGraphBG_purple"/>
          <p:cNvPicPr>
            <a:picLocks noChangeAspect="1" noChangeArrowheads="1"/>
          </p:cNvPicPr>
          <p:nvPr/>
        </p:nvPicPr>
        <p:blipFill>
          <a:blip r:embed="rId14" cstate="print"/>
          <a:srcRect/>
          <a:stretch>
            <a:fillRect/>
          </a:stretch>
        </p:blipFill>
        <p:spPr bwMode="ltGray">
          <a:xfrm>
            <a:off x="0" y="0"/>
            <a:ext cx="9144000" cy="6858000"/>
          </a:xfrm>
          <a:prstGeom prst="rect">
            <a:avLst/>
          </a:prstGeom>
          <a:noFill/>
          <a:ln w="9525">
            <a:noFill/>
            <a:miter lim="800000"/>
            <a:headEnd/>
            <a:tailEnd/>
          </a:ln>
        </p:spPr>
      </p:pic>
      <p:sp>
        <p:nvSpPr>
          <p:cNvPr id="478216" name="Rectangle 8"/>
          <p:cNvSpPr>
            <a:spLocks noGrp="1" noChangeArrowheads="1"/>
          </p:cNvSpPr>
          <p:nvPr>
            <p:ph type="sldNum" sz="quarter" idx="4"/>
          </p:nvPr>
        </p:nvSpPr>
        <p:spPr bwMode="auto">
          <a:xfrm>
            <a:off x="8424863" y="6400800"/>
            <a:ext cx="4572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900">
                <a:solidFill>
                  <a:schemeClr val="tx2"/>
                </a:solidFill>
                <a:latin typeface="Arial" charset="0"/>
              </a:defRPr>
            </a:lvl1pPr>
          </a:lstStyle>
          <a:p>
            <a:pPr>
              <a:defRPr/>
            </a:pPr>
            <a:fld id="{C8356206-5AA3-4692-BE9A-77C0CB1ED700}" type="slidenum">
              <a:rPr lang="en-US"/>
              <a:pPr>
                <a:defRPr/>
              </a:pPr>
              <a:t>‹#›</a:t>
            </a:fld>
            <a:endParaRPr lang="en-US" dirty="0"/>
          </a:p>
        </p:txBody>
      </p:sp>
      <p:sp>
        <p:nvSpPr>
          <p:cNvPr id="478218" name="Rectangle 10"/>
          <p:cNvSpPr>
            <a:spLocks noGrp="1" noChangeArrowheads="1"/>
          </p:cNvSpPr>
          <p:nvPr>
            <p:ph type="ftr" sz="quarter" idx="3"/>
          </p:nvPr>
        </p:nvSpPr>
        <p:spPr bwMode="auto">
          <a:xfrm>
            <a:off x="3124200" y="6400800"/>
            <a:ext cx="5172075" cy="231775"/>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r">
              <a:spcBef>
                <a:spcPct val="0"/>
              </a:spcBef>
              <a:defRPr sz="900">
                <a:solidFill>
                  <a:schemeClr val="tx2"/>
                </a:solidFill>
                <a:latin typeface="Arial" charset="0"/>
              </a:defRPr>
            </a:lvl1pPr>
          </a:lstStyle>
          <a:p>
            <a:pPr>
              <a:defRPr/>
            </a:pPr>
            <a:endParaRPr lang="en-US" dirty="0"/>
          </a:p>
        </p:txBody>
      </p:sp>
      <p:sp>
        <p:nvSpPr>
          <p:cNvPr id="11270" name="Rectangle 11"/>
          <p:cNvSpPr>
            <a:spLocks noGrp="1" noChangeArrowheads="1"/>
          </p:cNvSpPr>
          <p:nvPr>
            <p:ph type="title"/>
          </p:nvPr>
        </p:nvSpPr>
        <p:spPr bwMode="auto">
          <a:xfrm>
            <a:off x="898525" y="519113"/>
            <a:ext cx="7388225" cy="80486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271" name="Rectangle 12"/>
          <p:cNvSpPr>
            <a:spLocks noGrp="1" noChangeArrowheads="1"/>
          </p:cNvSpPr>
          <p:nvPr>
            <p:ph type="body" idx="1"/>
          </p:nvPr>
        </p:nvSpPr>
        <p:spPr bwMode="auto">
          <a:xfrm>
            <a:off x="898525" y="1528763"/>
            <a:ext cx="7388225" cy="4570412"/>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8221" name="Line 13"/>
          <p:cNvSpPr>
            <a:spLocks noChangeShapeType="1"/>
          </p:cNvSpPr>
          <p:nvPr/>
        </p:nvSpPr>
        <p:spPr bwMode="auto">
          <a:xfrm>
            <a:off x="355600" y="1368425"/>
            <a:ext cx="8410575" cy="0"/>
          </a:xfrm>
          <a:prstGeom prst="line">
            <a:avLst/>
          </a:prstGeom>
          <a:noFill/>
          <a:ln w="24130" cap="rnd">
            <a:solidFill>
              <a:schemeClr val="tx1"/>
            </a:solidFill>
            <a:prstDash val="sysDot"/>
            <a:round/>
            <a:headEnd/>
            <a:tailEnd/>
          </a:ln>
          <a:effectLst/>
        </p:spPr>
        <p:txBody>
          <a:bodyPr/>
          <a:lstStyle/>
          <a:p>
            <a:pPr>
              <a:defRPr/>
            </a:pPr>
            <a:endParaRPr lang="en-US" dirty="0">
              <a:latin typeface="Arial" charset="0"/>
            </a:endParaRPr>
          </a:p>
        </p:txBody>
      </p:sp>
    </p:spTree>
  </p:cSld>
  <p:clrMap bg1="dk2" tx1="lt1" bg2="dk1" tx2="lt2" accent1="accent1" accent2="accent2" accent3="accent3" accent4="accent4" accent5="accent5" accent6="accent6" hlink="hlink" folHlink="folHlink"/>
  <p:sldLayoutIdLst>
    <p:sldLayoutId id="2147484377"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Lst>
  <p:hf hdr="0" ftr="0" dt="0"/>
  <p:txStyles>
    <p:titleStyle>
      <a:lvl1pPr algn="l" rtl="0" eaLnBrk="0" fontAlgn="base" hangingPunct="0">
        <a:lnSpc>
          <a:spcPts val="2600"/>
        </a:lnSpc>
        <a:spcBef>
          <a:spcPct val="0"/>
        </a:spcBef>
        <a:spcAft>
          <a:spcPct val="0"/>
        </a:spcAft>
        <a:defRPr sz="2600">
          <a:solidFill>
            <a:schemeClr val="tx2"/>
          </a:solidFill>
          <a:latin typeface="+mj-lt"/>
          <a:ea typeface="+mj-ea"/>
          <a:cs typeface="+mj-cs"/>
        </a:defRPr>
      </a:lvl1pPr>
      <a:lvl2pPr algn="l" rtl="0" eaLnBrk="0" fontAlgn="base" hangingPunct="0">
        <a:lnSpc>
          <a:spcPts val="2600"/>
        </a:lnSpc>
        <a:spcBef>
          <a:spcPct val="0"/>
        </a:spcBef>
        <a:spcAft>
          <a:spcPct val="0"/>
        </a:spcAft>
        <a:defRPr sz="2600">
          <a:solidFill>
            <a:schemeClr val="tx2"/>
          </a:solidFill>
          <a:latin typeface="Arial" charset="0"/>
        </a:defRPr>
      </a:lvl2pPr>
      <a:lvl3pPr algn="l" rtl="0" eaLnBrk="0" fontAlgn="base" hangingPunct="0">
        <a:lnSpc>
          <a:spcPts val="2600"/>
        </a:lnSpc>
        <a:spcBef>
          <a:spcPct val="0"/>
        </a:spcBef>
        <a:spcAft>
          <a:spcPct val="0"/>
        </a:spcAft>
        <a:defRPr sz="2600">
          <a:solidFill>
            <a:schemeClr val="tx2"/>
          </a:solidFill>
          <a:latin typeface="Arial" charset="0"/>
        </a:defRPr>
      </a:lvl3pPr>
      <a:lvl4pPr algn="l" rtl="0" eaLnBrk="0" fontAlgn="base" hangingPunct="0">
        <a:lnSpc>
          <a:spcPts val="2600"/>
        </a:lnSpc>
        <a:spcBef>
          <a:spcPct val="0"/>
        </a:spcBef>
        <a:spcAft>
          <a:spcPct val="0"/>
        </a:spcAft>
        <a:defRPr sz="2600">
          <a:solidFill>
            <a:schemeClr val="tx2"/>
          </a:solidFill>
          <a:latin typeface="Arial" charset="0"/>
        </a:defRPr>
      </a:lvl4pPr>
      <a:lvl5pPr algn="l" rtl="0" eaLnBrk="0" fontAlgn="base" hangingPunct="0">
        <a:lnSpc>
          <a:spcPts val="2600"/>
        </a:lnSpc>
        <a:spcBef>
          <a:spcPct val="0"/>
        </a:spcBef>
        <a:spcAft>
          <a:spcPct val="0"/>
        </a:spcAft>
        <a:defRPr sz="2600">
          <a:solidFill>
            <a:schemeClr val="tx2"/>
          </a:solidFill>
          <a:latin typeface="Arial" charset="0"/>
        </a:defRPr>
      </a:lvl5pPr>
      <a:lvl6pPr marL="457200" algn="l" rtl="0" fontAlgn="base">
        <a:lnSpc>
          <a:spcPts val="2600"/>
        </a:lnSpc>
        <a:spcBef>
          <a:spcPct val="0"/>
        </a:spcBef>
        <a:spcAft>
          <a:spcPct val="0"/>
        </a:spcAft>
        <a:defRPr sz="2600">
          <a:solidFill>
            <a:schemeClr val="tx2"/>
          </a:solidFill>
          <a:latin typeface="Arial" charset="0"/>
        </a:defRPr>
      </a:lvl6pPr>
      <a:lvl7pPr marL="914400" algn="l" rtl="0" fontAlgn="base">
        <a:lnSpc>
          <a:spcPts val="2600"/>
        </a:lnSpc>
        <a:spcBef>
          <a:spcPct val="0"/>
        </a:spcBef>
        <a:spcAft>
          <a:spcPct val="0"/>
        </a:spcAft>
        <a:defRPr sz="2600">
          <a:solidFill>
            <a:schemeClr val="tx2"/>
          </a:solidFill>
          <a:latin typeface="Arial" charset="0"/>
        </a:defRPr>
      </a:lvl7pPr>
      <a:lvl8pPr marL="1371600" algn="l" rtl="0" fontAlgn="base">
        <a:lnSpc>
          <a:spcPts val="2600"/>
        </a:lnSpc>
        <a:spcBef>
          <a:spcPct val="0"/>
        </a:spcBef>
        <a:spcAft>
          <a:spcPct val="0"/>
        </a:spcAft>
        <a:defRPr sz="2600">
          <a:solidFill>
            <a:schemeClr val="tx2"/>
          </a:solidFill>
          <a:latin typeface="Arial" charset="0"/>
        </a:defRPr>
      </a:lvl8pPr>
      <a:lvl9pPr marL="1828800" algn="l" rtl="0" fontAlgn="base">
        <a:lnSpc>
          <a:spcPts val="2600"/>
        </a:lnSpc>
        <a:spcBef>
          <a:spcPct val="0"/>
        </a:spcBef>
        <a:spcAft>
          <a:spcPct val="0"/>
        </a:spcAft>
        <a:defRPr sz="2600">
          <a:solidFill>
            <a:schemeClr val="tx2"/>
          </a:solidFill>
          <a:latin typeface="Arial" charset="0"/>
        </a:defRPr>
      </a:lvl9pPr>
    </p:titleStyle>
    <p:bodyStyle>
      <a:lvl1pPr marL="228600" indent="-228600" algn="l" rtl="0" eaLnBrk="0" fontAlgn="base" hangingPunct="0">
        <a:spcBef>
          <a:spcPct val="50000"/>
        </a:spcBef>
        <a:spcAft>
          <a:spcPct val="0"/>
        </a:spcAft>
        <a:buChar char="•"/>
        <a:defRPr sz="2400">
          <a:solidFill>
            <a:schemeClr val="tx1"/>
          </a:solidFill>
          <a:latin typeface="+mn-lt"/>
          <a:ea typeface="+mn-ea"/>
          <a:cs typeface="+mn-cs"/>
        </a:defRPr>
      </a:lvl1pPr>
      <a:lvl2pPr marL="571500" indent="-228600" algn="l" rtl="0" eaLnBrk="0" fontAlgn="base" hangingPunct="0">
        <a:spcBef>
          <a:spcPct val="30000"/>
        </a:spcBef>
        <a:spcAft>
          <a:spcPct val="0"/>
        </a:spcAft>
        <a:buFont typeface="Arial" pitchFamily="34" charset="0"/>
        <a:buChar char="–"/>
        <a:defRPr sz="2000">
          <a:solidFill>
            <a:schemeClr val="tx1"/>
          </a:solidFill>
          <a:latin typeface="+mn-lt"/>
        </a:defRPr>
      </a:lvl2pPr>
      <a:lvl3pPr marL="857250" indent="-171450" algn="l" rtl="0" eaLnBrk="0" fontAlgn="base" hangingPunct="0">
        <a:spcBef>
          <a:spcPct val="25000"/>
        </a:spcBef>
        <a:spcAft>
          <a:spcPct val="0"/>
        </a:spcAft>
        <a:buChar char="•"/>
        <a:defRPr>
          <a:solidFill>
            <a:schemeClr val="tx1"/>
          </a:solidFill>
          <a:latin typeface="+mn-lt"/>
        </a:defRPr>
      </a:lvl3pPr>
      <a:lvl4pPr marL="1143000" indent="-171450" algn="l" rtl="0" eaLnBrk="0" fontAlgn="base" hangingPunct="0">
        <a:spcBef>
          <a:spcPct val="20000"/>
        </a:spcBef>
        <a:spcAft>
          <a:spcPct val="0"/>
        </a:spcAft>
        <a:buFont typeface="Arial" pitchFamily="34" charset="0"/>
        <a:buChar char="–"/>
        <a:defRPr sz="1600">
          <a:solidFill>
            <a:schemeClr val="tx1"/>
          </a:solidFill>
          <a:latin typeface="+mn-lt"/>
        </a:defRPr>
      </a:lvl4pPr>
      <a:lvl5pPr marL="1485900" indent="-228600" algn="l" rtl="0" eaLnBrk="0" fontAlgn="base" hangingPunct="0">
        <a:spcBef>
          <a:spcPct val="20000"/>
        </a:spcBef>
        <a:spcAft>
          <a:spcPct val="0"/>
        </a:spcAft>
        <a:buChar char="•"/>
        <a:defRPr sz="1400">
          <a:solidFill>
            <a:schemeClr val="tx1"/>
          </a:solidFill>
          <a:latin typeface="+mn-lt"/>
        </a:defRPr>
      </a:lvl5pPr>
      <a:lvl6pPr marL="1943100" indent="-228600" algn="l" rtl="0" fontAlgn="base">
        <a:spcBef>
          <a:spcPct val="20000"/>
        </a:spcBef>
        <a:spcAft>
          <a:spcPct val="0"/>
        </a:spcAft>
        <a:buChar char="•"/>
        <a:defRPr sz="1400">
          <a:solidFill>
            <a:schemeClr val="tx1"/>
          </a:solidFill>
          <a:latin typeface="+mn-lt"/>
        </a:defRPr>
      </a:lvl6pPr>
      <a:lvl7pPr marL="2400300" indent="-228600" algn="l" rtl="0" fontAlgn="base">
        <a:spcBef>
          <a:spcPct val="20000"/>
        </a:spcBef>
        <a:spcAft>
          <a:spcPct val="0"/>
        </a:spcAft>
        <a:buChar char="•"/>
        <a:defRPr sz="1400">
          <a:solidFill>
            <a:schemeClr val="tx1"/>
          </a:solidFill>
          <a:latin typeface="+mn-lt"/>
        </a:defRPr>
      </a:lvl7pPr>
      <a:lvl8pPr marL="2857500" indent="-228600" algn="l" rtl="0" fontAlgn="base">
        <a:spcBef>
          <a:spcPct val="20000"/>
        </a:spcBef>
        <a:spcAft>
          <a:spcPct val="0"/>
        </a:spcAft>
        <a:buChar char="•"/>
        <a:defRPr sz="1400">
          <a:solidFill>
            <a:schemeClr val="tx1"/>
          </a:solidFill>
          <a:latin typeface="+mn-lt"/>
        </a:defRPr>
      </a:lvl8pPr>
      <a:lvl9pPr marL="33147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blackWhite">
      <p:bgPr>
        <a:solidFill>
          <a:srgbClr val="BABABA"/>
        </a:solidFill>
        <a:effectLst/>
      </p:bgPr>
    </p:bg>
    <p:spTree>
      <p:nvGrpSpPr>
        <p:cNvPr id="1" name=""/>
        <p:cNvGrpSpPr/>
        <p:nvPr/>
      </p:nvGrpSpPr>
      <p:grpSpPr>
        <a:xfrm>
          <a:off x="0" y="0"/>
          <a:ext cx="0" cy="0"/>
          <a:chOff x="0" y="0"/>
          <a:chExt cx="0" cy="0"/>
        </a:xfrm>
      </p:grpSpPr>
      <p:grpSp>
        <p:nvGrpSpPr>
          <p:cNvPr id="12290" name="Group 2"/>
          <p:cNvGrpSpPr>
            <a:grpSpLocks/>
          </p:cNvGrpSpPr>
          <p:nvPr/>
        </p:nvGrpSpPr>
        <p:grpSpPr bwMode="auto">
          <a:xfrm>
            <a:off x="0" y="0"/>
            <a:ext cx="9144000" cy="6861175"/>
            <a:chOff x="0" y="0"/>
            <a:chExt cx="5760" cy="4322"/>
          </a:xfrm>
        </p:grpSpPr>
        <p:sp>
          <p:nvSpPr>
            <p:cNvPr id="480259" name="Rectangle 3"/>
            <p:cNvSpPr>
              <a:spLocks noChangeArrowheads="1"/>
            </p:cNvSpPr>
            <p:nvPr userDrawn="1"/>
          </p:nvSpPr>
          <p:spPr bwMode="auto">
            <a:xfrm>
              <a:off x="0" y="0"/>
              <a:ext cx="5760" cy="4320"/>
            </a:xfrm>
            <a:prstGeom prst="rect">
              <a:avLst/>
            </a:prstGeom>
            <a:solidFill>
              <a:schemeClr val="tx2"/>
            </a:solidFill>
            <a:ln w="9525">
              <a:noFill/>
              <a:miter lim="800000"/>
              <a:headEnd/>
              <a:tailEnd/>
            </a:ln>
            <a:effectLst/>
          </p:spPr>
          <p:txBody>
            <a:bodyPr wrap="none" anchor="ctr"/>
            <a:lstStyle/>
            <a:p>
              <a:pPr>
                <a:defRPr/>
              </a:pPr>
              <a:endParaRPr lang="en-US" dirty="0">
                <a:latin typeface="Arial" charset="0"/>
              </a:endParaRPr>
            </a:p>
          </p:txBody>
        </p:sp>
        <p:pic>
          <p:nvPicPr>
            <p:cNvPr id="12301" name="Picture 4" descr="TR_SlideLogo_BW600"/>
            <p:cNvPicPr>
              <a:picLocks noChangeAspect="1" noChangeArrowheads="1"/>
            </p:cNvPicPr>
            <p:nvPr userDrawn="1"/>
          </p:nvPicPr>
          <p:blipFill>
            <a:blip r:embed="rId13" cstate="print"/>
            <a:srcRect/>
            <a:stretch>
              <a:fillRect/>
            </a:stretch>
          </p:blipFill>
          <p:spPr bwMode="auto">
            <a:xfrm>
              <a:off x="234" y="3984"/>
              <a:ext cx="1041" cy="338"/>
            </a:xfrm>
            <a:prstGeom prst="rect">
              <a:avLst/>
            </a:prstGeom>
            <a:solidFill>
              <a:schemeClr val="tx2"/>
            </a:solidFill>
            <a:ln w="9525">
              <a:noFill/>
              <a:miter lim="800000"/>
              <a:headEnd/>
              <a:tailEnd/>
            </a:ln>
          </p:spPr>
        </p:pic>
      </p:grpSp>
      <p:pic>
        <p:nvPicPr>
          <p:cNvPr id="12291" name="Picture 12" descr="hc_DividerBG_Wgrey"/>
          <p:cNvPicPr>
            <a:picLocks noChangeAspect="1" noChangeArrowheads="1"/>
          </p:cNvPicPr>
          <p:nvPr/>
        </p:nvPicPr>
        <p:blipFill>
          <a:blip r:embed="rId14" cstate="print"/>
          <a:srcRect/>
          <a:stretch>
            <a:fillRect/>
          </a:stretch>
        </p:blipFill>
        <p:spPr bwMode="white">
          <a:xfrm>
            <a:off x="0" y="0"/>
            <a:ext cx="9144000" cy="6858000"/>
          </a:xfrm>
          <a:prstGeom prst="rect">
            <a:avLst/>
          </a:prstGeom>
          <a:noFill/>
          <a:ln w="9525">
            <a:noFill/>
            <a:miter lim="800000"/>
            <a:headEnd/>
            <a:tailEnd/>
          </a:ln>
        </p:spPr>
      </p:pic>
      <p:sp>
        <p:nvSpPr>
          <p:cNvPr id="480265" name="Rectangle 9"/>
          <p:cNvSpPr>
            <a:spLocks noGrp="1" noChangeArrowheads="1"/>
          </p:cNvSpPr>
          <p:nvPr>
            <p:ph type="sldNum" sz="quarter" idx="4"/>
          </p:nvPr>
        </p:nvSpPr>
        <p:spPr bwMode="auto">
          <a:xfrm>
            <a:off x="4384675" y="6394450"/>
            <a:ext cx="4572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900">
                <a:solidFill>
                  <a:schemeClr val="tx2"/>
                </a:solidFill>
                <a:latin typeface="Arial" charset="0"/>
              </a:defRPr>
            </a:lvl1pPr>
          </a:lstStyle>
          <a:p>
            <a:pPr>
              <a:defRPr/>
            </a:pPr>
            <a:fld id="{E7352421-FA52-47A6-851D-F0908C99F7BF}" type="slidenum">
              <a:rPr lang="en-US"/>
              <a:pPr>
                <a:defRPr/>
              </a:pPr>
              <a:t>‹#›</a:t>
            </a:fld>
            <a:endParaRPr lang="en-US" dirty="0"/>
          </a:p>
        </p:txBody>
      </p:sp>
      <p:sp>
        <p:nvSpPr>
          <p:cNvPr id="12293" name="Rectangle 14"/>
          <p:cNvSpPr>
            <a:spLocks noGrp="1" noChangeArrowheads="1"/>
          </p:cNvSpPr>
          <p:nvPr>
            <p:ph type="title"/>
          </p:nvPr>
        </p:nvSpPr>
        <p:spPr bwMode="auto">
          <a:xfrm>
            <a:off x="898525" y="519113"/>
            <a:ext cx="7388225" cy="81756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2294" name="Rectangle 15"/>
          <p:cNvSpPr>
            <a:spLocks noGrp="1" noChangeArrowheads="1"/>
          </p:cNvSpPr>
          <p:nvPr>
            <p:ph type="body" idx="1"/>
          </p:nvPr>
        </p:nvSpPr>
        <p:spPr bwMode="auto">
          <a:xfrm>
            <a:off x="898525" y="1528763"/>
            <a:ext cx="7388225" cy="4570412"/>
          </a:xfrm>
          <a:prstGeom prst="rect">
            <a:avLst/>
          </a:prstGeom>
          <a:noFill/>
          <a:ln w="9525" algn="ctr">
            <a:noFill/>
            <a:miter lim="800000"/>
            <a:headEnd/>
            <a:tailEnd/>
          </a:ln>
        </p:spPr>
        <p:txBody>
          <a:bodyPr vert="horz" wrap="square" lIns="0" tIns="0" rIns="18288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0272" name="Line 16"/>
          <p:cNvSpPr>
            <a:spLocks noChangeShapeType="1"/>
          </p:cNvSpPr>
          <p:nvPr/>
        </p:nvSpPr>
        <p:spPr bwMode="auto">
          <a:xfrm flipV="1">
            <a:off x="898525" y="1368425"/>
            <a:ext cx="7388225" cy="3175"/>
          </a:xfrm>
          <a:prstGeom prst="line">
            <a:avLst/>
          </a:prstGeom>
          <a:noFill/>
          <a:ln w="24130" cap="rnd">
            <a:solidFill>
              <a:schemeClr val="tx1"/>
            </a:solidFill>
            <a:prstDash val="sysDot"/>
            <a:round/>
            <a:headEnd/>
            <a:tailEnd/>
          </a:ln>
          <a:effectLst/>
        </p:spPr>
        <p:txBody>
          <a:bodyPr/>
          <a:lstStyle/>
          <a:p>
            <a:pPr>
              <a:defRPr/>
            </a:pPr>
            <a:endParaRPr lang="en-US" dirty="0">
              <a:latin typeface="Arial" charset="0"/>
            </a:endParaRPr>
          </a:p>
        </p:txBody>
      </p:sp>
      <p:pic>
        <p:nvPicPr>
          <p:cNvPr id="12296" name="Picture 6" descr="hc_Divider_TransLogo"/>
          <p:cNvPicPr>
            <a:picLocks noChangeAspect="1" noChangeArrowheads="1"/>
          </p:cNvPicPr>
          <p:nvPr/>
        </p:nvPicPr>
        <p:blipFill>
          <a:blip r:embed="rId15" cstate="print"/>
          <a:srcRect/>
          <a:stretch>
            <a:fillRect/>
          </a:stretch>
        </p:blipFill>
        <p:spPr bwMode="black">
          <a:xfrm>
            <a:off x="384175" y="6324600"/>
            <a:ext cx="1630363" cy="361950"/>
          </a:xfrm>
          <a:prstGeom prst="rect">
            <a:avLst/>
          </a:prstGeom>
          <a:noFill/>
          <a:ln w="9525">
            <a:noFill/>
            <a:miter lim="800000"/>
            <a:headEnd/>
            <a:tailEnd/>
          </a:ln>
        </p:spPr>
      </p:pic>
      <p:sp>
        <p:nvSpPr>
          <p:cNvPr id="480279" name="Rectangle 23"/>
          <p:cNvSpPr>
            <a:spLocks noGrp="1" noChangeArrowheads="1"/>
          </p:cNvSpPr>
          <p:nvPr>
            <p:ph type="ftr" sz="quarter" idx="3"/>
          </p:nvPr>
        </p:nvSpPr>
        <p:spPr bwMode="auto">
          <a:xfrm>
            <a:off x="2130425" y="6397625"/>
            <a:ext cx="5172075" cy="231775"/>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r">
              <a:spcBef>
                <a:spcPct val="0"/>
              </a:spcBef>
              <a:defRPr sz="900">
                <a:latin typeface="Arial" charset="0"/>
              </a:defRPr>
            </a:lvl1pPr>
          </a:lstStyle>
          <a:p>
            <a:pPr>
              <a:defRPr/>
            </a:pPr>
            <a:endParaRPr lang="en-US" dirty="0"/>
          </a:p>
        </p:txBody>
      </p:sp>
      <p:pic>
        <p:nvPicPr>
          <p:cNvPr id="12298" name="Picture 25" descr="HEALTHCARE_white"/>
          <p:cNvPicPr>
            <a:picLocks noChangeAspect="1" noChangeArrowheads="1"/>
          </p:cNvPicPr>
          <p:nvPr/>
        </p:nvPicPr>
        <p:blipFill>
          <a:blip r:embed="rId16" cstate="print"/>
          <a:srcRect/>
          <a:stretch>
            <a:fillRect/>
          </a:stretch>
        </p:blipFill>
        <p:spPr bwMode="auto">
          <a:xfrm>
            <a:off x="8045450" y="6461125"/>
            <a:ext cx="617538" cy="88900"/>
          </a:xfrm>
          <a:prstGeom prst="rect">
            <a:avLst/>
          </a:prstGeom>
          <a:noFill/>
          <a:ln w="9525">
            <a:noFill/>
            <a:miter lim="800000"/>
            <a:headEnd/>
            <a:tailEnd/>
          </a:ln>
        </p:spPr>
      </p:pic>
      <p:sp>
        <p:nvSpPr>
          <p:cNvPr id="480283" name="Text Box 27"/>
          <p:cNvSpPr txBox="1">
            <a:spLocks noChangeArrowheads="1"/>
          </p:cNvSpPr>
          <p:nvPr/>
        </p:nvSpPr>
        <p:spPr bwMode="auto">
          <a:xfrm rot="16200000">
            <a:off x="-688975" y="5670551"/>
            <a:ext cx="1646237" cy="106362"/>
          </a:xfrm>
          <a:prstGeom prst="rect">
            <a:avLst/>
          </a:prstGeom>
          <a:noFill/>
          <a:ln w="9525">
            <a:noFill/>
            <a:miter lim="800000"/>
            <a:headEnd/>
            <a:tailEnd/>
          </a:ln>
          <a:effectLst/>
        </p:spPr>
        <p:txBody>
          <a:bodyPr lIns="0" tIns="0" rIns="182880" bIns="0">
            <a:spAutoFit/>
          </a:bodyPr>
          <a:lstStyle/>
          <a:p>
            <a:pPr>
              <a:defRPr/>
            </a:pPr>
            <a:r>
              <a:rPr lang="en-US" sz="700" dirty="0">
                <a:latin typeface="Arial" charset="0"/>
              </a:rPr>
              <a:t>©2008 Thomson Reuters</a:t>
            </a:r>
          </a:p>
        </p:txBody>
      </p:sp>
    </p:spTree>
  </p:cSld>
  <p:clrMap bg1="dk2" tx1="lt1" bg2="dk1" tx2="lt2" accent1="accent1" accent2="accent2" accent3="accent3" accent4="accent4" accent5="accent5" accent6="accent6" hlink="hlink" folHlink="folHlink"/>
  <p:sldLayoutIdLst>
    <p:sldLayoutId id="2147484378"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341" r:id="rId11"/>
  </p:sldLayoutIdLst>
  <p:hf hdr="0" ftr="0" dt="0"/>
  <p:txStyles>
    <p:titleStyle>
      <a:lvl1pPr algn="l" rtl="0" eaLnBrk="0" fontAlgn="base" hangingPunct="0">
        <a:lnSpc>
          <a:spcPct val="90000"/>
        </a:lnSpc>
        <a:spcBef>
          <a:spcPct val="0"/>
        </a:spcBef>
        <a:spcAft>
          <a:spcPct val="0"/>
        </a:spcAft>
        <a:defRPr sz="2800">
          <a:solidFill>
            <a:schemeClr val="tx2"/>
          </a:solidFill>
          <a:latin typeface="+mj-lt"/>
          <a:ea typeface="+mj-ea"/>
          <a:cs typeface="+mj-cs"/>
        </a:defRPr>
      </a:lvl1pPr>
      <a:lvl2pPr algn="l" rtl="0" eaLnBrk="0" fontAlgn="base" hangingPunct="0">
        <a:lnSpc>
          <a:spcPct val="90000"/>
        </a:lnSpc>
        <a:spcBef>
          <a:spcPct val="0"/>
        </a:spcBef>
        <a:spcAft>
          <a:spcPct val="0"/>
        </a:spcAft>
        <a:defRPr sz="2800">
          <a:solidFill>
            <a:schemeClr val="tx2"/>
          </a:solidFill>
          <a:latin typeface="Arial" charset="0"/>
        </a:defRPr>
      </a:lvl2pPr>
      <a:lvl3pPr algn="l" rtl="0" eaLnBrk="0" fontAlgn="base" hangingPunct="0">
        <a:lnSpc>
          <a:spcPct val="90000"/>
        </a:lnSpc>
        <a:spcBef>
          <a:spcPct val="0"/>
        </a:spcBef>
        <a:spcAft>
          <a:spcPct val="0"/>
        </a:spcAft>
        <a:defRPr sz="2800">
          <a:solidFill>
            <a:schemeClr val="tx2"/>
          </a:solidFill>
          <a:latin typeface="Arial" charset="0"/>
        </a:defRPr>
      </a:lvl3pPr>
      <a:lvl4pPr algn="l" rtl="0" eaLnBrk="0" fontAlgn="base" hangingPunct="0">
        <a:lnSpc>
          <a:spcPct val="90000"/>
        </a:lnSpc>
        <a:spcBef>
          <a:spcPct val="0"/>
        </a:spcBef>
        <a:spcAft>
          <a:spcPct val="0"/>
        </a:spcAft>
        <a:defRPr sz="2800">
          <a:solidFill>
            <a:schemeClr val="tx2"/>
          </a:solidFill>
          <a:latin typeface="Arial" charset="0"/>
        </a:defRPr>
      </a:lvl4pPr>
      <a:lvl5pPr algn="l" rtl="0" eaLnBrk="0" fontAlgn="base" hangingPunct="0">
        <a:lnSpc>
          <a:spcPct val="90000"/>
        </a:lnSpc>
        <a:spcBef>
          <a:spcPct val="0"/>
        </a:spcBef>
        <a:spcAft>
          <a:spcPct val="0"/>
        </a:spcAft>
        <a:defRPr sz="2800">
          <a:solidFill>
            <a:schemeClr val="tx2"/>
          </a:solidFill>
          <a:latin typeface="Arial" charset="0"/>
        </a:defRPr>
      </a:lvl5pPr>
      <a:lvl6pPr marL="457200" algn="l" rtl="0" fontAlgn="base">
        <a:lnSpc>
          <a:spcPct val="90000"/>
        </a:lnSpc>
        <a:spcBef>
          <a:spcPct val="0"/>
        </a:spcBef>
        <a:spcAft>
          <a:spcPct val="0"/>
        </a:spcAft>
        <a:defRPr sz="2800">
          <a:solidFill>
            <a:schemeClr val="tx2"/>
          </a:solidFill>
          <a:latin typeface="Arial" charset="0"/>
        </a:defRPr>
      </a:lvl6pPr>
      <a:lvl7pPr marL="914400" algn="l" rtl="0" fontAlgn="base">
        <a:lnSpc>
          <a:spcPct val="90000"/>
        </a:lnSpc>
        <a:spcBef>
          <a:spcPct val="0"/>
        </a:spcBef>
        <a:spcAft>
          <a:spcPct val="0"/>
        </a:spcAft>
        <a:defRPr sz="2800">
          <a:solidFill>
            <a:schemeClr val="tx2"/>
          </a:solidFill>
          <a:latin typeface="Arial" charset="0"/>
        </a:defRPr>
      </a:lvl7pPr>
      <a:lvl8pPr marL="1371600" algn="l" rtl="0" fontAlgn="base">
        <a:lnSpc>
          <a:spcPct val="90000"/>
        </a:lnSpc>
        <a:spcBef>
          <a:spcPct val="0"/>
        </a:spcBef>
        <a:spcAft>
          <a:spcPct val="0"/>
        </a:spcAft>
        <a:defRPr sz="2800">
          <a:solidFill>
            <a:schemeClr val="tx2"/>
          </a:solidFill>
          <a:latin typeface="Arial" charset="0"/>
        </a:defRPr>
      </a:lvl8pPr>
      <a:lvl9pPr marL="1828800" algn="l" rtl="0" fontAlgn="base">
        <a:lnSpc>
          <a:spcPct val="90000"/>
        </a:lnSpc>
        <a:spcBef>
          <a:spcPct val="0"/>
        </a:spcBef>
        <a:spcAft>
          <a:spcPct val="0"/>
        </a:spcAft>
        <a:defRPr sz="2800">
          <a:solidFill>
            <a:schemeClr val="tx2"/>
          </a:solidFill>
          <a:latin typeface="Arial" charset="0"/>
        </a:defRPr>
      </a:lvl9pPr>
    </p:titleStyle>
    <p:bodyStyle>
      <a:lvl1pPr marL="228600" indent="-228600" algn="l" rtl="0" eaLnBrk="0" fontAlgn="base" hangingPunct="0">
        <a:spcBef>
          <a:spcPct val="50000"/>
        </a:spcBef>
        <a:spcAft>
          <a:spcPct val="0"/>
        </a:spcAft>
        <a:buChar char="•"/>
        <a:defRPr sz="2400">
          <a:solidFill>
            <a:schemeClr val="tx1"/>
          </a:solidFill>
          <a:latin typeface="+mn-lt"/>
          <a:ea typeface="+mn-ea"/>
          <a:cs typeface="+mn-cs"/>
        </a:defRPr>
      </a:lvl1pPr>
      <a:lvl2pPr marL="571500" indent="-228600" algn="l" rtl="0" eaLnBrk="0" fontAlgn="base" hangingPunct="0">
        <a:spcBef>
          <a:spcPct val="30000"/>
        </a:spcBef>
        <a:spcAft>
          <a:spcPct val="0"/>
        </a:spcAft>
        <a:buFont typeface="Arial" pitchFamily="34" charset="0"/>
        <a:buChar char="–"/>
        <a:defRPr sz="2000">
          <a:solidFill>
            <a:schemeClr val="tx1"/>
          </a:solidFill>
          <a:latin typeface="+mn-lt"/>
        </a:defRPr>
      </a:lvl2pPr>
      <a:lvl3pPr marL="857250" indent="-171450" algn="l" rtl="0" eaLnBrk="0" fontAlgn="base" hangingPunct="0">
        <a:spcBef>
          <a:spcPct val="25000"/>
        </a:spcBef>
        <a:spcAft>
          <a:spcPct val="0"/>
        </a:spcAft>
        <a:buChar char="•"/>
        <a:defRPr>
          <a:solidFill>
            <a:schemeClr val="tx1"/>
          </a:solidFill>
          <a:latin typeface="+mn-lt"/>
        </a:defRPr>
      </a:lvl3pPr>
      <a:lvl4pPr marL="1143000" indent="-171450" algn="l" rtl="0" eaLnBrk="0" fontAlgn="base" hangingPunct="0">
        <a:spcBef>
          <a:spcPct val="20000"/>
        </a:spcBef>
        <a:spcAft>
          <a:spcPct val="0"/>
        </a:spcAft>
        <a:buFont typeface="Arial" pitchFamily="34" charset="0"/>
        <a:buChar char="–"/>
        <a:defRPr sz="1600">
          <a:solidFill>
            <a:schemeClr val="tx1"/>
          </a:solidFill>
          <a:latin typeface="+mn-lt"/>
        </a:defRPr>
      </a:lvl4pPr>
      <a:lvl5pPr marL="1485900" indent="-228600" algn="l" rtl="0" eaLnBrk="0" fontAlgn="base" hangingPunct="0">
        <a:spcBef>
          <a:spcPct val="20000"/>
        </a:spcBef>
        <a:spcAft>
          <a:spcPct val="0"/>
        </a:spcAft>
        <a:buChar char="•"/>
        <a:defRPr sz="1400">
          <a:solidFill>
            <a:schemeClr val="tx1"/>
          </a:solidFill>
          <a:latin typeface="+mn-lt"/>
        </a:defRPr>
      </a:lvl5pPr>
      <a:lvl6pPr marL="1943100" indent="-228600" algn="l" rtl="0" fontAlgn="base">
        <a:spcBef>
          <a:spcPct val="20000"/>
        </a:spcBef>
        <a:spcAft>
          <a:spcPct val="0"/>
        </a:spcAft>
        <a:buChar char="•"/>
        <a:defRPr sz="1400">
          <a:solidFill>
            <a:schemeClr val="tx1"/>
          </a:solidFill>
          <a:latin typeface="+mn-lt"/>
        </a:defRPr>
      </a:lvl6pPr>
      <a:lvl7pPr marL="2400300" indent="-228600" algn="l" rtl="0" fontAlgn="base">
        <a:spcBef>
          <a:spcPct val="20000"/>
        </a:spcBef>
        <a:spcAft>
          <a:spcPct val="0"/>
        </a:spcAft>
        <a:buChar char="•"/>
        <a:defRPr sz="1400">
          <a:solidFill>
            <a:schemeClr val="tx1"/>
          </a:solidFill>
          <a:latin typeface="+mn-lt"/>
        </a:defRPr>
      </a:lvl7pPr>
      <a:lvl8pPr marL="2857500" indent="-228600" algn="l" rtl="0" fontAlgn="base">
        <a:spcBef>
          <a:spcPct val="20000"/>
        </a:spcBef>
        <a:spcAft>
          <a:spcPct val="0"/>
        </a:spcAft>
        <a:buChar char="•"/>
        <a:defRPr sz="1400">
          <a:solidFill>
            <a:schemeClr val="tx1"/>
          </a:solidFill>
          <a:latin typeface="+mn-lt"/>
        </a:defRPr>
      </a:lvl8pPr>
      <a:lvl9pPr marL="33147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bwMode="blackWhite">
      <p:bgPr>
        <a:solidFill>
          <a:srgbClr val="BABABA"/>
        </a:soli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4000" cy="6861175"/>
            <a:chOff x="0" y="0"/>
            <a:chExt cx="5760" cy="4322"/>
          </a:xfrm>
        </p:grpSpPr>
        <p:sp>
          <p:nvSpPr>
            <p:cNvPr id="482307" name="Rectangle 3"/>
            <p:cNvSpPr>
              <a:spLocks noChangeArrowheads="1"/>
            </p:cNvSpPr>
            <p:nvPr userDrawn="1"/>
          </p:nvSpPr>
          <p:spPr bwMode="auto">
            <a:xfrm>
              <a:off x="0" y="0"/>
              <a:ext cx="5760" cy="4320"/>
            </a:xfrm>
            <a:prstGeom prst="rect">
              <a:avLst/>
            </a:prstGeom>
            <a:solidFill>
              <a:schemeClr val="tx2"/>
            </a:solidFill>
            <a:ln w="9525">
              <a:noFill/>
              <a:miter lim="800000"/>
              <a:headEnd/>
              <a:tailEnd/>
            </a:ln>
            <a:effectLst/>
          </p:spPr>
          <p:txBody>
            <a:bodyPr wrap="none" anchor="ctr"/>
            <a:lstStyle/>
            <a:p>
              <a:pPr>
                <a:defRPr/>
              </a:pPr>
              <a:endParaRPr lang="en-US" dirty="0">
                <a:latin typeface="Arial" charset="0"/>
              </a:endParaRPr>
            </a:p>
          </p:txBody>
        </p:sp>
        <p:pic>
          <p:nvPicPr>
            <p:cNvPr id="13322" name="Picture 4" descr="TR_SlideLogo_BW600"/>
            <p:cNvPicPr>
              <a:picLocks noChangeAspect="1" noChangeArrowheads="1"/>
            </p:cNvPicPr>
            <p:nvPr userDrawn="1"/>
          </p:nvPicPr>
          <p:blipFill>
            <a:blip r:embed="rId13" cstate="print"/>
            <a:srcRect/>
            <a:stretch>
              <a:fillRect/>
            </a:stretch>
          </p:blipFill>
          <p:spPr bwMode="auto">
            <a:xfrm>
              <a:off x="234" y="3984"/>
              <a:ext cx="1041" cy="338"/>
            </a:xfrm>
            <a:prstGeom prst="rect">
              <a:avLst/>
            </a:prstGeom>
            <a:solidFill>
              <a:schemeClr val="tx2"/>
            </a:solidFill>
            <a:ln w="9525">
              <a:noFill/>
              <a:miter lim="800000"/>
              <a:headEnd/>
              <a:tailEnd/>
            </a:ln>
          </p:spPr>
        </p:pic>
      </p:grpSp>
      <p:pic>
        <p:nvPicPr>
          <p:cNvPr id="13315" name="Picture 11" descr="hc_DividerGraphBG_Wgrey"/>
          <p:cNvPicPr>
            <a:picLocks noChangeAspect="1" noChangeArrowheads="1"/>
          </p:cNvPicPr>
          <p:nvPr/>
        </p:nvPicPr>
        <p:blipFill>
          <a:blip r:embed="rId14" cstate="print"/>
          <a:srcRect/>
          <a:stretch>
            <a:fillRect/>
          </a:stretch>
        </p:blipFill>
        <p:spPr bwMode="ltGray">
          <a:xfrm>
            <a:off x="0" y="0"/>
            <a:ext cx="9144000" cy="6858000"/>
          </a:xfrm>
          <a:prstGeom prst="rect">
            <a:avLst/>
          </a:prstGeom>
          <a:noFill/>
          <a:ln w="9525">
            <a:noFill/>
            <a:miter lim="800000"/>
            <a:headEnd/>
            <a:tailEnd/>
          </a:ln>
        </p:spPr>
      </p:pic>
      <p:sp>
        <p:nvSpPr>
          <p:cNvPr id="482312" name="Rectangle 8"/>
          <p:cNvSpPr>
            <a:spLocks noGrp="1" noChangeArrowheads="1"/>
          </p:cNvSpPr>
          <p:nvPr>
            <p:ph type="sldNum" sz="quarter" idx="4"/>
          </p:nvPr>
        </p:nvSpPr>
        <p:spPr bwMode="auto">
          <a:xfrm>
            <a:off x="8424863" y="6400800"/>
            <a:ext cx="4572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900">
                <a:solidFill>
                  <a:schemeClr val="tx2"/>
                </a:solidFill>
                <a:latin typeface="Arial" charset="0"/>
              </a:defRPr>
            </a:lvl1pPr>
          </a:lstStyle>
          <a:p>
            <a:pPr>
              <a:defRPr/>
            </a:pPr>
            <a:fld id="{E66FEE6E-8C58-4CD7-BE9D-6395105CCF5D}" type="slidenum">
              <a:rPr lang="en-US"/>
              <a:pPr>
                <a:defRPr/>
              </a:pPr>
              <a:t>‹#›</a:t>
            </a:fld>
            <a:endParaRPr lang="en-US" dirty="0"/>
          </a:p>
        </p:txBody>
      </p:sp>
      <p:sp>
        <p:nvSpPr>
          <p:cNvPr id="13317" name="Rectangle 12"/>
          <p:cNvSpPr>
            <a:spLocks noGrp="1" noChangeArrowheads="1"/>
          </p:cNvSpPr>
          <p:nvPr>
            <p:ph type="title"/>
          </p:nvPr>
        </p:nvSpPr>
        <p:spPr bwMode="auto">
          <a:xfrm>
            <a:off x="898525" y="493713"/>
            <a:ext cx="7388225" cy="83026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3318" name="Rectangle 13"/>
          <p:cNvSpPr>
            <a:spLocks noGrp="1" noChangeArrowheads="1"/>
          </p:cNvSpPr>
          <p:nvPr>
            <p:ph type="body" idx="1"/>
          </p:nvPr>
        </p:nvSpPr>
        <p:spPr bwMode="auto">
          <a:xfrm>
            <a:off x="898525" y="1528763"/>
            <a:ext cx="7388225" cy="4570412"/>
          </a:xfrm>
          <a:prstGeom prst="rect">
            <a:avLst/>
          </a:prstGeom>
          <a:noFill/>
          <a:ln w="9525" algn="ctr">
            <a:noFill/>
            <a:miter lim="800000"/>
            <a:headEnd/>
            <a:tailEnd/>
          </a:ln>
        </p:spPr>
        <p:txBody>
          <a:bodyPr vert="horz" wrap="square" lIns="0" tIns="0" rIns="18288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2318" name="Line 14"/>
          <p:cNvSpPr>
            <a:spLocks noChangeShapeType="1"/>
          </p:cNvSpPr>
          <p:nvPr/>
        </p:nvSpPr>
        <p:spPr bwMode="auto">
          <a:xfrm>
            <a:off x="898525" y="1368425"/>
            <a:ext cx="7388225" cy="0"/>
          </a:xfrm>
          <a:prstGeom prst="line">
            <a:avLst/>
          </a:prstGeom>
          <a:noFill/>
          <a:ln w="24130" cap="rnd">
            <a:solidFill>
              <a:schemeClr val="tx1"/>
            </a:solidFill>
            <a:prstDash val="sysDot"/>
            <a:round/>
            <a:headEnd/>
            <a:tailEnd/>
          </a:ln>
          <a:effectLst/>
        </p:spPr>
        <p:txBody>
          <a:bodyPr/>
          <a:lstStyle/>
          <a:p>
            <a:pPr>
              <a:defRPr/>
            </a:pPr>
            <a:endParaRPr lang="en-US" dirty="0">
              <a:latin typeface="Arial" charset="0"/>
            </a:endParaRPr>
          </a:p>
        </p:txBody>
      </p:sp>
      <p:sp>
        <p:nvSpPr>
          <p:cNvPr id="482319" name="Rectangle 15"/>
          <p:cNvSpPr>
            <a:spLocks noGrp="1" noChangeArrowheads="1"/>
          </p:cNvSpPr>
          <p:nvPr>
            <p:ph type="ftr" sz="quarter" idx="3"/>
          </p:nvPr>
        </p:nvSpPr>
        <p:spPr bwMode="auto">
          <a:xfrm>
            <a:off x="3124200" y="6394450"/>
            <a:ext cx="5172075" cy="231775"/>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r">
              <a:spcBef>
                <a:spcPct val="0"/>
              </a:spcBef>
              <a:defRPr sz="900">
                <a:latin typeface="Arial" charset="0"/>
              </a:defRPr>
            </a:lvl1pPr>
          </a:lstStyle>
          <a:p>
            <a:pPr>
              <a:defRPr/>
            </a:pPr>
            <a:endParaRPr lang="en-US" dirty="0"/>
          </a:p>
        </p:txBody>
      </p:sp>
    </p:spTree>
  </p:cSld>
  <p:clrMap bg1="dk2" tx1="lt1" bg2="dk1" tx2="lt2" accent1="accent1" accent2="accent2" accent3="accent3" accent4="accent4" accent5="accent5" accent6="accent6" hlink="hlink" folHlink="folHlink"/>
  <p:sldLayoutIdLst>
    <p:sldLayoutId id="2147484379" r:id="rId1"/>
    <p:sldLayoutId id="2147484342" r:id="rId2"/>
    <p:sldLayoutId id="2147484343" r:id="rId3"/>
    <p:sldLayoutId id="2147484344" r:id="rId4"/>
    <p:sldLayoutId id="2147484345" r:id="rId5"/>
    <p:sldLayoutId id="2147484346" r:id="rId6"/>
    <p:sldLayoutId id="2147484347" r:id="rId7"/>
    <p:sldLayoutId id="2147484348" r:id="rId8"/>
    <p:sldLayoutId id="2147484349" r:id="rId9"/>
    <p:sldLayoutId id="2147484350" r:id="rId10"/>
    <p:sldLayoutId id="2147484351" r:id="rId11"/>
  </p:sldLayoutIdLst>
  <p:hf hdr="0" ftr="0" dt="0"/>
  <p:txStyles>
    <p:titleStyle>
      <a:lvl1pPr algn="l" rtl="0" eaLnBrk="0" fontAlgn="base" hangingPunct="0">
        <a:lnSpc>
          <a:spcPct val="90000"/>
        </a:lnSpc>
        <a:spcBef>
          <a:spcPct val="0"/>
        </a:spcBef>
        <a:spcAft>
          <a:spcPct val="0"/>
        </a:spcAft>
        <a:defRPr sz="2600">
          <a:solidFill>
            <a:schemeClr val="tx2"/>
          </a:solidFill>
          <a:latin typeface="+mj-lt"/>
          <a:ea typeface="+mj-ea"/>
          <a:cs typeface="+mj-cs"/>
        </a:defRPr>
      </a:lvl1pPr>
      <a:lvl2pPr algn="l" rtl="0" eaLnBrk="0" fontAlgn="base" hangingPunct="0">
        <a:lnSpc>
          <a:spcPct val="90000"/>
        </a:lnSpc>
        <a:spcBef>
          <a:spcPct val="0"/>
        </a:spcBef>
        <a:spcAft>
          <a:spcPct val="0"/>
        </a:spcAft>
        <a:defRPr sz="2600">
          <a:solidFill>
            <a:schemeClr val="tx2"/>
          </a:solidFill>
          <a:latin typeface="Arial" charset="0"/>
        </a:defRPr>
      </a:lvl2pPr>
      <a:lvl3pPr algn="l" rtl="0" eaLnBrk="0" fontAlgn="base" hangingPunct="0">
        <a:lnSpc>
          <a:spcPct val="90000"/>
        </a:lnSpc>
        <a:spcBef>
          <a:spcPct val="0"/>
        </a:spcBef>
        <a:spcAft>
          <a:spcPct val="0"/>
        </a:spcAft>
        <a:defRPr sz="2600">
          <a:solidFill>
            <a:schemeClr val="tx2"/>
          </a:solidFill>
          <a:latin typeface="Arial" charset="0"/>
        </a:defRPr>
      </a:lvl3pPr>
      <a:lvl4pPr algn="l" rtl="0" eaLnBrk="0" fontAlgn="base" hangingPunct="0">
        <a:lnSpc>
          <a:spcPct val="90000"/>
        </a:lnSpc>
        <a:spcBef>
          <a:spcPct val="0"/>
        </a:spcBef>
        <a:spcAft>
          <a:spcPct val="0"/>
        </a:spcAft>
        <a:defRPr sz="2600">
          <a:solidFill>
            <a:schemeClr val="tx2"/>
          </a:solidFill>
          <a:latin typeface="Arial" charset="0"/>
        </a:defRPr>
      </a:lvl4pPr>
      <a:lvl5pPr algn="l" rtl="0" eaLnBrk="0" fontAlgn="base" hangingPunct="0">
        <a:lnSpc>
          <a:spcPct val="90000"/>
        </a:lnSpc>
        <a:spcBef>
          <a:spcPct val="0"/>
        </a:spcBef>
        <a:spcAft>
          <a:spcPct val="0"/>
        </a:spcAft>
        <a:defRPr sz="2600">
          <a:solidFill>
            <a:schemeClr val="tx2"/>
          </a:solidFill>
          <a:latin typeface="Arial" charset="0"/>
        </a:defRPr>
      </a:lvl5pPr>
      <a:lvl6pPr marL="457200" algn="l" rtl="0" fontAlgn="base">
        <a:lnSpc>
          <a:spcPct val="90000"/>
        </a:lnSpc>
        <a:spcBef>
          <a:spcPct val="0"/>
        </a:spcBef>
        <a:spcAft>
          <a:spcPct val="0"/>
        </a:spcAft>
        <a:defRPr sz="2600">
          <a:solidFill>
            <a:schemeClr val="tx2"/>
          </a:solidFill>
          <a:latin typeface="Arial" charset="0"/>
        </a:defRPr>
      </a:lvl6pPr>
      <a:lvl7pPr marL="914400" algn="l" rtl="0" fontAlgn="base">
        <a:lnSpc>
          <a:spcPct val="90000"/>
        </a:lnSpc>
        <a:spcBef>
          <a:spcPct val="0"/>
        </a:spcBef>
        <a:spcAft>
          <a:spcPct val="0"/>
        </a:spcAft>
        <a:defRPr sz="2600">
          <a:solidFill>
            <a:schemeClr val="tx2"/>
          </a:solidFill>
          <a:latin typeface="Arial" charset="0"/>
        </a:defRPr>
      </a:lvl7pPr>
      <a:lvl8pPr marL="1371600" algn="l" rtl="0" fontAlgn="base">
        <a:lnSpc>
          <a:spcPct val="90000"/>
        </a:lnSpc>
        <a:spcBef>
          <a:spcPct val="0"/>
        </a:spcBef>
        <a:spcAft>
          <a:spcPct val="0"/>
        </a:spcAft>
        <a:defRPr sz="2600">
          <a:solidFill>
            <a:schemeClr val="tx2"/>
          </a:solidFill>
          <a:latin typeface="Arial" charset="0"/>
        </a:defRPr>
      </a:lvl8pPr>
      <a:lvl9pPr marL="1828800" algn="l" rtl="0" fontAlgn="base">
        <a:lnSpc>
          <a:spcPct val="90000"/>
        </a:lnSpc>
        <a:spcBef>
          <a:spcPct val="0"/>
        </a:spcBef>
        <a:spcAft>
          <a:spcPct val="0"/>
        </a:spcAft>
        <a:defRPr sz="2600">
          <a:solidFill>
            <a:schemeClr val="tx2"/>
          </a:solidFill>
          <a:latin typeface="Arial" charset="0"/>
        </a:defRPr>
      </a:lvl9pPr>
    </p:titleStyle>
    <p:bodyStyle>
      <a:lvl1pPr marL="228600" indent="-228600" algn="l" rtl="0" eaLnBrk="0" fontAlgn="base" hangingPunct="0">
        <a:spcBef>
          <a:spcPct val="50000"/>
        </a:spcBef>
        <a:spcAft>
          <a:spcPct val="0"/>
        </a:spcAft>
        <a:buChar char="•"/>
        <a:defRPr sz="2400">
          <a:solidFill>
            <a:schemeClr val="tx1"/>
          </a:solidFill>
          <a:latin typeface="+mn-lt"/>
          <a:ea typeface="+mn-ea"/>
          <a:cs typeface="+mn-cs"/>
        </a:defRPr>
      </a:lvl1pPr>
      <a:lvl2pPr marL="571500" indent="-228600" algn="l" rtl="0" eaLnBrk="0" fontAlgn="base" hangingPunct="0">
        <a:spcBef>
          <a:spcPct val="30000"/>
        </a:spcBef>
        <a:spcAft>
          <a:spcPct val="0"/>
        </a:spcAft>
        <a:buFont typeface="Arial" pitchFamily="34" charset="0"/>
        <a:buChar char="–"/>
        <a:defRPr sz="2000">
          <a:solidFill>
            <a:schemeClr val="tx1"/>
          </a:solidFill>
          <a:latin typeface="+mn-lt"/>
        </a:defRPr>
      </a:lvl2pPr>
      <a:lvl3pPr marL="857250" indent="-171450" algn="l" rtl="0" eaLnBrk="0" fontAlgn="base" hangingPunct="0">
        <a:spcBef>
          <a:spcPct val="25000"/>
        </a:spcBef>
        <a:spcAft>
          <a:spcPct val="0"/>
        </a:spcAft>
        <a:buChar char="•"/>
        <a:defRPr>
          <a:solidFill>
            <a:schemeClr val="tx1"/>
          </a:solidFill>
          <a:latin typeface="+mn-lt"/>
        </a:defRPr>
      </a:lvl3pPr>
      <a:lvl4pPr marL="1143000" indent="-171450" algn="l" rtl="0" eaLnBrk="0" fontAlgn="base" hangingPunct="0">
        <a:spcBef>
          <a:spcPct val="20000"/>
        </a:spcBef>
        <a:spcAft>
          <a:spcPct val="0"/>
        </a:spcAft>
        <a:buFont typeface="Arial" pitchFamily="34" charset="0"/>
        <a:buChar char="–"/>
        <a:defRPr sz="1600">
          <a:solidFill>
            <a:schemeClr val="tx1"/>
          </a:solidFill>
          <a:latin typeface="+mn-lt"/>
        </a:defRPr>
      </a:lvl4pPr>
      <a:lvl5pPr marL="1485900" indent="-228600" algn="l" rtl="0" eaLnBrk="0" fontAlgn="base" hangingPunct="0">
        <a:spcBef>
          <a:spcPct val="20000"/>
        </a:spcBef>
        <a:spcAft>
          <a:spcPct val="0"/>
        </a:spcAft>
        <a:buChar char="•"/>
        <a:defRPr sz="1400">
          <a:solidFill>
            <a:schemeClr val="tx1"/>
          </a:solidFill>
          <a:latin typeface="+mn-lt"/>
        </a:defRPr>
      </a:lvl5pPr>
      <a:lvl6pPr marL="1943100" indent="-228600" algn="l" rtl="0" fontAlgn="base">
        <a:spcBef>
          <a:spcPct val="20000"/>
        </a:spcBef>
        <a:spcAft>
          <a:spcPct val="0"/>
        </a:spcAft>
        <a:buChar char="•"/>
        <a:defRPr sz="1400">
          <a:solidFill>
            <a:schemeClr val="tx1"/>
          </a:solidFill>
          <a:latin typeface="+mn-lt"/>
        </a:defRPr>
      </a:lvl6pPr>
      <a:lvl7pPr marL="2400300" indent="-228600" algn="l" rtl="0" fontAlgn="base">
        <a:spcBef>
          <a:spcPct val="20000"/>
        </a:spcBef>
        <a:spcAft>
          <a:spcPct val="0"/>
        </a:spcAft>
        <a:buChar char="•"/>
        <a:defRPr sz="1400">
          <a:solidFill>
            <a:schemeClr val="tx1"/>
          </a:solidFill>
          <a:latin typeface="+mn-lt"/>
        </a:defRPr>
      </a:lvl7pPr>
      <a:lvl8pPr marL="2857500" indent="-228600" algn="l" rtl="0" fontAlgn="base">
        <a:spcBef>
          <a:spcPct val="20000"/>
        </a:spcBef>
        <a:spcAft>
          <a:spcPct val="0"/>
        </a:spcAft>
        <a:buChar char="•"/>
        <a:defRPr sz="1400">
          <a:solidFill>
            <a:schemeClr val="tx1"/>
          </a:solidFill>
          <a:latin typeface="+mn-lt"/>
        </a:defRPr>
      </a:lvl8pPr>
      <a:lvl9pPr marL="33147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blackWhite">
      <p:bgPr>
        <a:solidFill>
          <a:srgbClr val="BABABA"/>
        </a:solidFill>
        <a:effectLst/>
      </p:bgPr>
    </p:bg>
    <p:spTree>
      <p:nvGrpSpPr>
        <p:cNvPr id="1" name=""/>
        <p:cNvGrpSpPr/>
        <p:nvPr/>
      </p:nvGrpSpPr>
      <p:grpSpPr>
        <a:xfrm>
          <a:off x="0" y="0"/>
          <a:ext cx="0" cy="0"/>
          <a:chOff x="0" y="0"/>
          <a:chExt cx="0" cy="0"/>
        </a:xfrm>
      </p:grpSpPr>
      <p:pic>
        <p:nvPicPr>
          <p:cNvPr id="14338" name="Picture 12" descr="hc_DividerBG_Cgrey"/>
          <p:cNvPicPr>
            <a:picLocks noChangeAspect="1" noChangeArrowheads="1"/>
          </p:cNvPicPr>
          <p:nvPr/>
        </p:nvPicPr>
        <p:blipFill>
          <a:blip r:embed="rId13" cstate="print"/>
          <a:srcRect/>
          <a:stretch>
            <a:fillRect/>
          </a:stretch>
        </p:blipFill>
        <p:spPr bwMode="hidden">
          <a:xfrm>
            <a:off x="0" y="0"/>
            <a:ext cx="9144000" cy="6858000"/>
          </a:xfrm>
          <a:prstGeom prst="rect">
            <a:avLst/>
          </a:prstGeom>
          <a:noFill/>
          <a:ln w="9525">
            <a:noFill/>
            <a:miter lim="800000"/>
            <a:headEnd/>
            <a:tailEnd/>
          </a:ln>
        </p:spPr>
      </p:pic>
      <p:pic>
        <p:nvPicPr>
          <p:cNvPr id="14339" name="Picture 6" descr="hc_Divider_TransLogo"/>
          <p:cNvPicPr>
            <a:picLocks noChangeAspect="1" noChangeArrowheads="1"/>
          </p:cNvPicPr>
          <p:nvPr/>
        </p:nvPicPr>
        <p:blipFill>
          <a:blip r:embed="rId14" cstate="print"/>
          <a:srcRect/>
          <a:stretch>
            <a:fillRect/>
          </a:stretch>
        </p:blipFill>
        <p:spPr bwMode="black">
          <a:xfrm>
            <a:off x="384175" y="6324600"/>
            <a:ext cx="1630363" cy="361950"/>
          </a:xfrm>
          <a:prstGeom prst="rect">
            <a:avLst/>
          </a:prstGeom>
          <a:noFill/>
          <a:ln w="9525">
            <a:noFill/>
            <a:miter lim="800000"/>
            <a:headEnd/>
            <a:tailEnd/>
          </a:ln>
        </p:spPr>
      </p:pic>
      <p:sp>
        <p:nvSpPr>
          <p:cNvPr id="484361" name="Rectangle 9"/>
          <p:cNvSpPr>
            <a:spLocks noGrp="1" noChangeArrowheads="1"/>
          </p:cNvSpPr>
          <p:nvPr>
            <p:ph type="sldNum" sz="quarter" idx="4"/>
          </p:nvPr>
        </p:nvSpPr>
        <p:spPr bwMode="auto">
          <a:xfrm>
            <a:off x="4425950" y="6394450"/>
            <a:ext cx="4572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900">
                <a:latin typeface="Arial" charset="0"/>
              </a:defRPr>
            </a:lvl1pPr>
          </a:lstStyle>
          <a:p>
            <a:pPr>
              <a:defRPr/>
            </a:pPr>
            <a:fld id="{3FD86B01-55D8-45D9-981B-CA0C5B0E53DD}" type="slidenum">
              <a:rPr lang="en-US"/>
              <a:pPr>
                <a:defRPr/>
              </a:pPr>
              <a:t>‹#›</a:t>
            </a:fld>
            <a:endParaRPr lang="en-US" dirty="0"/>
          </a:p>
        </p:txBody>
      </p:sp>
      <p:sp>
        <p:nvSpPr>
          <p:cNvPr id="484363" name="Rectangle 11"/>
          <p:cNvSpPr>
            <a:spLocks noGrp="1" noChangeArrowheads="1"/>
          </p:cNvSpPr>
          <p:nvPr>
            <p:ph type="ftr" sz="quarter" idx="3"/>
          </p:nvPr>
        </p:nvSpPr>
        <p:spPr bwMode="auto">
          <a:xfrm>
            <a:off x="2192338" y="6394450"/>
            <a:ext cx="5172075" cy="231775"/>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r">
              <a:spcBef>
                <a:spcPct val="0"/>
              </a:spcBef>
              <a:defRPr sz="900">
                <a:latin typeface="Arial" charset="0"/>
              </a:defRPr>
            </a:lvl1pPr>
          </a:lstStyle>
          <a:p>
            <a:pPr>
              <a:defRPr/>
            </a:pPr>
            <a:endParaRPr lang="en-US" dirty="0"/>
          </a:p>
        </p:txBody>
      </p:sp>
      <p:sp>
        <p:nvSpPr>
          <p:cNvPr id="14342" name="Rectangle 14"/>
          <p:cNvSpPr>
            <a:spLocks noGrp="1" noChangeArrowheads="1"/>
          </p:cNvSpPr>
          <p:nvPr>
            <p:ph type="title"/>
          </p:nvPr>
        </p:nvSpPr>
        <p:spPr bwMode="auto">
          <a:xfrm>
            <a:off x="898525" y="487363"/>
            <a:ext cx="7388225" cy="84296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4343" name="Rectangle 15"/>
          <p:cNvSpPr>
            <a:spLocks noGrp="1" noChangeArrowheads="1"/>
          </p:cNvSpPr>
          <p:nvPr>
            <p:ph type="body" idx="1"/>
          </p:nvPr>
        </p:nvSpPr>
        <p:spPr bwMode="auto">
          <a:xfrm>
            <a:off x="898525" y="1516063"/>
            <a:ext cx="7388225" cy="4570412"/>
          </a:xfrm>
          <a:prstGeom prst="rect">
            <a:avLst/>
          </a:prstGeom>
          <a:noFill/>
          <a:ln w="9525" algn="ctr">
            <a:noFill/>
            <a:miter lim="800000"/>
            <a:headEnd/>
            <a:tailEnd/>
          </a:ln>
        </p:spPr>
        <p:txBody>
          <a:bodyPr vert="horz" wrap="square" lIns="0" tIns="0" rIns="18288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4368" name="Line 16"/>
          <p:cNvSpPr>
            <a:spLocks noChangeShapeType="1"/>
          </p:cNvSpPr>
          <p:nvPr/>
        </p:nvSpPr>
        <p:spPr bwMode="auto">
          <a:xfrm>
            <a:off x="898525" y="1368425"/>
            <a:ext cx="7388225" cy="0"/>
          </a:xfrm>
          <a:prstGeom prst="line">
            <a:avLst/>
          </a:prstGeom>
          <a:noFill/>
          <a:ln w="24130" cap="rnd">
            <a:solidFill>
              <a:schemeClr val="tx1"/>
            </a:solidFill>
            <a:prstDash val="sysDot"/>
            <a:round/>
            <a:headEnd/>
            <a:tailEnd/>
          </a:ln>
          <a:effectLst/>
        </p:spPr>
        <p:txBody>
          <a:bodyPr/>
          <a:lstStyle/>
          <a:p>
            <a:pPr>
              <a:defRPr/>
            </a:pPr>
            <a:endParaRPr lang="en-US" dirty="0">
              <a:latin typeface="Arial" charset="0"/>
            </a:endParaRPr>
          </a:p>
        </p:txBody>
      </p:sp>
      <p:pic>
        <p:nvPicPr>
          <p:cNvPr id="14345" name="Picture 18" descr="HEALTHCARE_white"/>
          <p:cNvPicPr>
            <a:picLocks noChangeAspect="1" noChangeArrowheads="1"/>
          </p:cNvPicPr>
          <p:nvPr/>
        </p:nvPicPr>
        <p:blipFill>
          <a:blip r:embed="rId15" cstate="print"/>
          <a:srcRect/>
          <a:stretch>
            <a:fillRect/>
          </a:stretch>
        </p:blipFill>
        <p:spPr bwMode="auto">
          <a:xfrm>
            <a:off x="8045450" y="6461125"/>
            <a:ext cx="617538" cy="88900"/>
          </a:xfrm>
          <a:prstGeom prst="rect">
            <a:avLst/>
          </a:prstGeom>
          <a:noFill/>
          <a:ln w="9525">
            <a:noFill/>
            <a:miter lim="800000"/>
            <a:headEnd/>
            <a:tailEnd/>
          </a:ln>
        </p:spPr>
      </p:pic>
      <p:sp>
        <p:nvSpPr>
          <p:cNvPr id="484372" name="Text Box 20"/>
          <p:cNvSpPr txBox="1">
            <a:spLocks noChangeArrowheads="1"/>
          </p:cNvSpPr>
          <p:nvPr/>
        </p:nvSpPr>
        <p:spPr bwMode="auto">
          <a:xfrm rot="16200000">
            <a:off x="-688975" y="5670551"/>
            <a:ext cx="1646237" cy="106362"/>
          </a:xfrm>
          <a:prstGeom prst="rect">
            <a:avLst/>
          </a:prstGeom>
          <a:noFill/>
          <a:ln w="9525">
            <a:noFill/>
            <a:miter lim="800000"/>
            <a:headEnd/>
            <a:tailEnd/>
          </a:ln>
          <a:effectLst/>
        </p:spPr>
        <p:txBody>
          <a:bodyPr lIns="0" tIns="0" rIns="182880" bIns="0">
            <a:spAutoFit/>
          </a:bodyPr>
          <a:lstStyle/>
          <a:p>
            <a:pPr>
              <a:defRPr/>
            </a:pPr>
            <a:r>
              <a:rPr lang="en-US" sz="700" dirty="0">
                <a:latin typeface="Arial" charset="0"/>
              </a:rPr>
              <a:t>©2008 Thomson Reuters</a:t>
            </a:r>
          </a:p>
        </p:txBody>
      </p:sp>
    </p:spTree>
  </p:cSld>
  <p:clrMap bg1="dk2" tx1="lt1" bg2="dk1" tx2="lt2" accent1="accent1" accent2="accent2" accent3="accent3" accent4="accent4" accent5="accent5" accent6="accent6" hlink="hlink" folHlink="folHlink"/>
  <p:sldLayoutIdLst>
    <p:sldLayoutId id="2147484380" r:id="rId1"/>
    <p:sldLayoutId id="2147484352" r:id="rId2"/>
    <p:sldLayoutId id="2147484353" r:id="rId3"/>
    <p:sldLayoutId id="2147484354" r:id="rId4"/>
    <p:sldLayoutId id="2147484355" r:id="rId5"/>
    <p:sldLayoutId id="2147484356" r:id="rId6"/>
    <p:sldLayoutId id="2147484357" r:id="rId7"/>
    <p:sldLayoutId id="2147484358" r:id="rId8"/>
    <p:sldLayoutId id="2147484359" r:id="rId9"/>
    <p:sldLayoutId id="2147484360" r:id="rId10"/>
    <p:sldLayoutId id="2147484361" r:id="rId11"/>
  </p:sldLayoutIdLst>
  <p:hf hdr="0" ftr="0" dt="0"/>
  <p:txStyles>
    <p:titleStyle>
      <a:lvl1pPr algn="l" rtl="0" eaLnBrk="0" fontAlgn="base" hangingPunct="0">
        <a:lnSpc>
          <a:spcPct val="90000"/>
        </a:lnSpc>
        <a:spcBef>
          <a:spcPct val="0"/>
        </a:spcBef>
        <a:spcAft>
          <a:spcPct val="0"/>
        </a:spcAft>
        <a:defRPr sz="2600">
          <a:solidFill>
            <a:schemeClr val="tx2"/>
          </a:solidFill>
          <a:latin typeface="+mj-lt"/>
          <a:ea typeface="+mj-ea"/>
          <a:cs typeface="+mj-cs"/>
        </a:defRPr>
      </a:lvl1pPr>
      <a:lvl2pPr algn="l" rtl="0" eaLnBrk="0" fontAlgn="base" hangingPunct="0">
        <a:lnSpc>
          <a:spcPct val="90000"/>
        </a:lnSpc>
        <a:spcBef>
          <a:spcPct val="0"/>
        </a:spcBef>
        <a:spcAft>
          <a:spcPct val="0"/>
        </a:spcAft>
        <a:defRPr sz="2600">
          <a:solidFill>
            <a:schemeClr val="tx2"/>
          </a:solidFill>
          <a:latin typeface="Arial" charset="0"/>
        </a:defRPr>
      </a:lvl2pPr>
      <a:lvl3pPr algn="l" rtl="0" eaLnBrk="0" fontAlgn="base" hangingPunct="0">
        <a:lnSpc>
          <a:spcPct val="90000"/>
        </a:lnSpc>
        <a:spcBef>
          <a:spcPct val="0"/>
        </a:spcBef>
        <a:spcAft>
          <a:spcPct val="0"/>
        </a:spcAft>
        <a:defRPr sz="2600">
          <a:solidFill>
            <a:schemeClr val="tx2"/>
          </a:solidFill>
          <a:latin typeface="Arial" charset="0"/>
        </a:defRPr>
      </a:lvl3pPr>
      <a:lvl4pPr algn="l" rtl="0" eaLnBrk="0" fontAlgn="base" hangingPunct="0">
        <a:lnSpc>
          <a:spcPct val="90000"/>
        </a:lnSpc>
        <a:spcBef>
          <a:spcPct val="0"/>
        </a:spcBef>
        <a:spcAft>
          <a:spcPct val="0"/>
        </a:spcAft>
        <a:defRPr sz="2600">
          <a:solidFill>
            <a:schemeClr val="tx2"/>
          </a:solidFill>
          <a:latin typeface="Arial" charset="0"/>
        </a:defRPr>
      </a:lvl4pPr>
      <a:lvl5pPr algn="l" rtl="0" eaLnBrk="0" fontAlgn="base" hangingPunct="0">
        <a:lnSpc>
          <a:spcPct val="90000"/>
        </a:lnSpc>
        <a:spcBef>
          <a:spcPct val="0"/>
        </a:spcBef>
        <a:spcAft>
          <a:spcPct val="0"/>
        </a:spcAft>
        <a:defRPr sz="2600">
          <a:solidFill>
            <a:schemeClr val="tx2"/>
          </a:solidFill>
          <a:latin typeface="Arial" charset="0"/>
        </a:defRPr>
      </a:lvl5pPr>
      <a:lvl6pPr marL="457200" algn="l" rtl="0" fontAlgn="base">
        <a:lnSpc>
          <a:spcPct val="90000"/>
        </a:lnSpc>
        <a:spcBef>
          <a:spcPct val="0"/>
        </a:spcBef>
        <a:spcAft>
          <a:spcPct val="0"/>
        </a:spcAft>
        <a:defRPr sz="2600">
          <a:solidFill>
            <a:schemeClr val="tx2"/>
          </a:solidFill>
          <a:latin typeface="Arial" charset="0"/>
        </a:defRPr>
      </a:lvl6pPr>
      <a:lvl7pPr marL="914400" algn="l" rtl="0" fontAlgn="base">
        <a:lnSpc>
          <a:spcPct val="90000"/>
        </a:lnSpc>
        <a:spcBef>
          <a:spcPct val="0"/>
        </a:spcBef>
        <a:spcAft>
          <a:spcPct val="0"/>
        </a:spcAft>
        <a:defRPr sz="2600">
          <a:solidFill>
            <a:schemeClr val="tx2"/>
          </a:solidFill>
          <a:latin typeface="Arial" charset="0"/>
        </a:defRPr>
      </a:lvl7pPr>
      <a:lvl8pPr marL="1371600" algn="l" rtl="0" fontAlgn="base">
        <a:lnSpc>
          <a:spcPct val="90000"/>
        </a:lnSpc>
        <a:spcBef>
          <a:spcPct val="0"/>
        </a:spcBef>
        <a:spcAft>
          <a:spcPct val="0"/>
        </a:spcAft>
        <a:defRPr sz="2600">
          <a:solidFill>
            <a:schemeClr val="tx2"/>
          </a:solidFill>
          <a:latin typeface="Arial" charset="0"/>
        </a:defRPr>
      </a:lvl8pPr>
      <a:lvl9pPr marL="1828800" algn="l" rtl="0" fontAlgn="base">
        <a:lnSpc>
          <a:spcPct val="90000"/>
        </a:lnSpc>
        <a:spcBef>
          <a:spcPct val="0"/>
        </a:spcBef>
        <a:spcAft>
          <a:spcPct val="0"/>
        </a:spcAft>
        <a:defRPr sz="2600">
          <a:solidFill>
            <a:schemeClr val="tx2"/>
          </a:solidFill>
          <a:latin typeface="Arial" charset="0"/>
        </a:defRPr>
      </a:lvl9pPr>
    </p:titleStyle>
    <p:bodyStyle>
      <a:lvl1pPr marL="228600" indent="-228600" algn="l" rtl="0" eaLnBrk="0" fontAlgn="base" hangingPunct="0">
        <a:spcBef>
          <a:spcPct val="50000"/>
        </a:spcBef>
        <a:spcAft>
          <a:spcPct val="0"/>
        </a:spcAft>
        <a:buChar char="•"/>
        <a:defRPr sz="2400">
          <a:solidFill>
            <a:schemeClr val="tx1"/>
          </a:solidFill>
          <a:latin typeface="+mn-lt"/>
          <a:ea typeface="+mn-ea"/>
          <a:cs typeface="+mn-cs"/>
        </a:defRPr>
      </a:lvl1pPr>
      <a:lvl2pPr marL="571500" indent="-228600" algn="l" rtl="0" eaLnBrk="0" fontAlgn="base" hangingPunct="0">
        <a:spcBef>
          <a:spcPct val="30000"/>
        </a:spcBef>
        <a:spcAft>
          <a:spcPct val="0"/>
        </a:spcAft>
        <a:buFont typeface="Arial" pitchFamily="34" charset="0"/>
        <a:buChar char="–"/>
        <a:defRPr sz="2000">
          <a:solidFill>
            <a:schemeClr val="tx1"/>
          </a:solidFill>
          <a:latin typeface="+mn-lt"/>
        </a:defRPr>
      </a:lvl2pPr>
      <a:lvl3pPr marL="857250" indent="-171450" algn="l" rtl="0" eaLnBrk="0" fontAlgn="base" hangingPunct="0">
        <a:spcBef>
          <a:spcPct val="25000"/>
        </a:spcBef>
        <a:spcAft>
          <a:spcPct val="0"/>
        </a:spcAft>
        <a:buChar char="•"/>
        <a:defRPr>
          <a:solidFill>
            <a:schemeClr val="tx1"/>
          </a:solidFill>
          <a:latin typeface="+mn-lt"/>
        </a:defRPr>
      </a:lvl3pPr>
      <a:lvl4pPr marL="1143000" indent="-171450" algn="l" rtl="0" eaLnBrk="0" fontAlgn="base" hangingPunct="0">
        <a:spcBef>
          <a:spcPct val="20000"/>
        </a:spcBef>
        <a:spcAft>
          <a:spcPct val="0"/>
        </a:spcAft>
        <a:buFont typeface="Arial" pitchFamily="34" charset="0"/>
        <a:buChar char="–"/>
        <a:defRPr sz="1600">
          <a:solidFill>
            <a:schemeClr val="tx1"/>
          </a:solidFill>
          <a:latin typeface="+mn-lt"/>
        </a:defRPr>
      </a:lvl4pPr>
      <a:lvl5pPr marL="1485900" indent="-228600" algn="l" rtl="0" eaLnBrk="0" fontAlgn="base" hangingPunct="0">
        <a:spcBef>
          <a:spcPct val="20000"/>
        </a:spcBef>
        <a:spcAft>
          <a:spcPct val="0"/>
        </a:spcAft>
        <a:buChar char="•"/>
        <a:defRPr sz="1400">
          <a:solidFill>
            <a:schemeClr val="tx1"/>
          </a:solidFill>
          <a:latin typeface="+mn-lt"/>
        </a:defRPr>
      </a:lvl5pPr>
      <a:lvl6pPr marL="1943100" indent="-228600" algn="l" rtl="0" fontAlgn="base">
        <a:spcBef>
          <a:spcPct val="20000"/>
        </a:spcBef>
        <a:spcAft>
          <a:spcPct val="0"/>
        </a:spcAft>
        <a:buChar char="•"/>
        <a:defRPr sz="1400">
          <a:solidFill>
            <a:schemeClr val="tx1"/>
          </a:solidFill>
          <a:latin typeface="+mn-lt"/>
        </a:defRPr>
      </a:lvl6pPr>
      <a:lvl7pPr marL="2400300" indent="-228600" algn="l" rtl="0" fontAlgn="base">
        <a:spcBef>
          <a:spcPct val="20000"/>
        </a:spcBef>
        <a:spcAft>
          <a:spcPct val="0"/>
        </a:spcAft>
        <a:buChar char="•"/>
        <a:defRPr sz="1400">
          <a:solidFill>
            <a:schemeClr val="tx1"/>
          </a:solidFill>
          <a:latin typeface="+mn-lt"/>
        </a:defRPr>
      </a:lvl7pPr>
      <a:lvl8pPr marL="2857500" indent="-228600" algn="l" rtl="0" fontAlgn="base">
        <a:spcBef>
          <a:spcPct val="20000"/>
        </a:spcBef>
        <a:spcAft>
          <a:spcPct val="0"/>
        </a:spcAft>
        <a:buChar char="•"/>
        <a:defRPr sz="1400">
          <a:solidFill>
            <a:schemeClr val="tx1"/>
          </a:solidFill>
          <a:latin typeface="+mn-lt"/>
        </a:defRPr>
      </a:lvl8pPr>
      <a:lvl9pPr marL="33147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shua.schnell@thomsonreuters.com" TargetMode="External"/><Relationship Id="rId2" Type="http://schemas.openxmlformats.org/officeDocument/2006/relationships/hyperlink" Target="mailto:leo.dijoseph@thomsonreuter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joshua.schnell@thomsonreuters.com" TargetMode="External"/><Relationship Id="rId2" Type="http://schemas.openxmlformats.org/officeDocument/2006/relationships/hyperlink" Target="mailto:leo.dijoseph@thomsonreuter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1950" y="2637692"/>
            <a:ext cx="8382000" cy="1629508"/>
          </a:xfrm>
        </p:spPr>
        <p:txBody>
          <a:bodyPr/>
          <a:lstStyle/>
          <a:p>
            <a:r>
              <a:rPr lang="en-US" dirty="0" smtClean="0"/>
              <a:t>Training Program Evaluation: Creating a Composite Indicator to Measure Career Outcomes</a:t>
            </a:r>
            <a:endParaRPr lang="en-US" dirty="0"/>
          </a:p>
        </p:txBody>
      </p:sp>
      <p:sp>
        <p:nvSpPr>
          <p:cNvPr id="3" name="Subtitle 2"/>
          <p:cNvSpPr>
            <a:spLocks noGrp="1"/>
          </p:cNvSpPr>
          <p:nvPr>
            <p:ph type="subTitle" idx="1"/>
          </p:nvPr>
        </p:nvSpPr>
        <p:spPr/>
        <p:txBody>
          <a:bodyPr/>
          <a:lstStyle/>
          <a:p>
            <a:r>
              <a:rPr lang="en-US" dirty="0" smtClean="0"/>
              <a:t>National Institutes of Health / National Cancer Institute &amp; Thomson Reuters</a:t>
            </a:r>
          </a:p>
          <a:p>
            <a:r>
              <a:rPr lang="en-US" dirty="0" smtClean="0"/>
              <a:t>October 27, 2012</a:t>
            </a:r>
          </a:p>
          <a:p>
            <a:endParaRPr lang="en-US" dirty="0" smtClean="0"/>
          </a:p>
          <a:p>
            <a:r>
              <a:rPr lang="en-US" dirty="0" smtClean="0"/>
              <a:t>Presenter: </a:t>
            </a:r>
            <a:r>
              <a:rPr lang="en-US" dirty="0" smtClean="0">
                <a:hlinkClick r:id="rId2"/>
              </a:rPr>
              <a:t>leo.dijoseph@thomsonreuters.com</a:t>
            </a:r>
            <a:endParaRPr lang="en-US" dirty="0" smtClean="0"/>
          </a:p>
          <a:p>
            <a:r>
              <a:rPr lang="en-US" dirty="0" smtClean="0"/>
              <a:t>Session Chair: </a:t>
            </a:r>
            <a:r>
              <a:rPr lang="en-US" dirty="0" smtClean="0">
                <a:hlinkClick r:id="rId3"/>
              </a:rPr>
              <a:t>joshua.schnell@thomsonreuters.com</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we determine the indicator values ?</a:t>
            </a:r>
            <a:endParaRPr lang="en-US" dirty="0"/>
          </a:p>
        </p:txBody>
      </p:sp>
      <p:sp>
        <p:nvSpPr>
          <p:cNvPr id="3" name="Content Placeholder 2"/>
          <p:cNvSpPr>
            <a:spLocks noGrp="1"/>
          </p:cNvSpPr>
          <p:nvPr>
            <p:ph idx="1"/>
          </p:nvPr>
        </p:nvSpPr>
        <p:spPr>
          <a:xfrm>
            <a:off x="917575" y="1497013"/>
            <a:ext cx="7858125" cy="4786312"/>
          </a:xfrm>
        </p:spPr>
        <p:txBody>
          <a:bodyPr/>
          <a:lstStyle/>
          <a:p>
            <a:r>
              <a:rPr lang="en-US" b="1" dirty="0" smtClean="0"/>
              <a:t>Group 1</a:t>
            </a:r>
            <a:r>
              <a:rPr lang="en-US" dirty="0" smtClean="0"/>
              <a:t>: {Is Researcher = Yes}</a:t>
            </a:r>
          </a:p>
          <a:p>
            <a:pPr lvl="1"/>
            <a:r>
              <a:rPr lang="en-US" sz="2400" dirty="0" smtClean="0"/>
              <a:t>Subsequent research activity with:</a:t>
            </a:r>
          </a:p>
          <a:p>
            <a:pPr lvl="2"/>
            <a:r>
              <a:rPr lang="en-US" sz="2400" dirty="0" smtClean="0"/>
              <a:t>NIH</a:t>
            </a:r>
          </a:p>
          <a:p>
            <a:pPr lvl="2"/>
            <a:r>
              <a:rPr lang="en-US" sz="2400" dirty="0" smtClean="0"/>
              <a:t>Department of Energy</a:t>
            </a:r>
          </a:p>
          <a:p>
            <a:pPr lvl="2"/>
            <a:r>
              <a:rPr lang="en-US" sz="2400" dirty="0" smtClean="0"/>
              <a:t>International Cancer Research Partnership (ICRP)</a:t>
            </a:r>
          </a:p>
          <a:p>
            <a:pPr lvl="2"/>
            <a:r>
              <a:rPr lang="en-US" sz="2400" dirty="0" smtClean="0"/>
              <a:t>Listed as Key Personnel on Registered Clinical Trials	</a:t>
            </a:r>
            <a:r>
              <a:rPr lang="en-US" dirty="0" smtClean="0"/>
              <a:t>				</a:t>
            </a:r>
          </a:p>
        </p:txBody>
      </p:sp>
      <p:sp>
        <p:nvSpPr>
          <p:cNvPr id="4" name="Slide Number Placeholder 3"/>
          <p:cNvSpPr>
            <a:spLocks noGrp="1"/>
          </p:cNvSpPr>
          <p:nvPr>
            <p:ph type="sldNum" sz="quarter" idx="11"/>
          </p:nvPr>
        </p:nvSpPr>
        <p:spPr/>
        <p:txBody>
          <a:bodyPr/>
          <a:lstStyle/>
          <a:p>
            <a:pPr>
              <a:defRPr/>
            </a:pPr>
            <a:fld id="{968B97FF-CAC4-4249-8FF0-323FD4FA9B82}"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we determine the indicator values ?</a:t>
            </a:r>
            <a:endParaRPr lang="en-US" dirty="0"/>
          </a:p>
        </p:txBody>
      </p:sp>
      <p:sp>
        <p:nvSpPr>
          <p:cNvPr id="3" name="Content Placeholder 2"/>
          <p:cNvSpPr>
            <a:spLocks noGrp="1"/>
          </p:cNvSpPr>
          <p:nvPr>
            <p:ph idx="1"/>
          </p:nvPr>
        </p:nvSpPr>
        <p:spPr>
          <a:xfrm>
            <a:off x="917575" y="1487488"/>
            <a:ext cx="7858125" cy="4786312"/>
          </a:xfrm>
        </p:spPr>
        <p:txBody>
          <a:bodyPr/>
          <a:lstStyle/>
          <a:p>
            <a:r>
              <a:rPr lang="en-US" b="1" dirty="0" smtClean="0"/>
              <a:t>Group 2</a:t>
            </a:r>
            <a:r>
              <a:rPr lang="en-US" dirty="0" smtClean="0"/>
              <a:t>: </a:t>
            </a:r>
            <a:r>
              <a:rPr lang="en-US" b="1" dirty="0" smtClean="0"/>
              <a:t>{Is Engaged= Yes} </a:t>
            </a:r>
            <a:endParaRPr lang="en-US" dirty="0" smtClean="0"/>
          </a:p>
          <a:p>
            <a:pPr lvl="1"/>
            <a:r>
              <a:rPr lang="en-US" sz="2400" dirty="0" smtClean="0"/>
              <a:t>Subsequent research engagement, including:</a:t>
            </a:r>
          </a:p>
          <a:p>
            <a:pPr lvl="2"/>
            <a:r>
              <a:rPr lang="en-US" sz="2400" dirty="0" smtClean="0"/>
              <a:t>Participation on NIH review panels (non-grant outcomes)</a:t>
            </a:r>
          </a:p>
          <a:p>
            <a:pPr lvl="2"/>
            <a:r>
              <a:rPr lang="en-US" sz="2400" dirty="0" smtClean="0"/>
              <a:t>Membership in the Federation of American Societies for Experimental Biology (FASEB), the American Association for Cancer Research (AACR) or the American Society of Clinical Oncology (ASCO)</a:t>
            </a:r>
          </a:p>
          <a:p>
            <a:pPr lvl="2"/>
            <a:r>
              <a:rPr lang="en-US" sz="2400" dirty="0" smtClean="0"/>
              <a:t>Inclusion in Healthlink physicians database</a:t>
            </a:r>
          </a:p>
          <a:p>
            <a:pPr lvl="2"/>
            <a:r>
              <a:rPr lang="en-US" sz="2400" dirty="0" smtClean="0"/>
              <a:t>Service on a Federal Advisory Committee (FACA), as reported through FIDO.gov</a:t>
            </a:r>
            <a:endParaRPr lang="en-US" sz="2400" dirty="0" smtClean="0">
              <a:ea typeface="Calibri" pitchFamily="34" charset="0"/>
              <a:cs typeface="Calibri" pitchFamily="34" charset="0"/>
            </a:endParaRPr>
          </a:p>
        </p:txBody>
      </p:sp>
      <p:sp>
        <p:nvSpPr>
          <p:cNvPr id="4" name="Slide Number Placeholder 3"/>
          <p:cNvSpPr>
            <a:spLocks noGrp="1"/>
          </p:cNvSpPr>
          <p:nvPr>
            <p:ph type="sldNum" sz="quarter" idx="11"/>
          </p:nvPr>
        </p:nvSpPr>
        <p:spPr/>
        <p:txBody>
          <a:bodyPr/>
          <a:lstStyle/>
          <a:p>
            <a:pPr>
              <a:defRPr/>
            </a:pPr>
            <a:fld id="{968B97FF-CAC4-4249-8FF0-323FD4FA9B82}"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we determine the indicator values ?</a:t>
            </a:r>
            <a:endParaRPr lang="en-US" dirty="0"/>
          </a:p>
        </p:txBody>
      </p:sp>
      <p:sp>
        <p:nvSpPr>
          <p:cNvPr id="3" name="Content Placeholder 2"/>
          <p:cNvSpPr>
            <a:spLocks noGrp="1"/>
          </p:cNvSpPr>
          <p:nvPr>
            <p:ph idx="1"/>
          </p:nvPr>
        </p:nvSpPr>
        <p:spPr>
          <a:xfrm>
            <a:off x="917575" y="1258888"/>
            <a:ext cx="7858125" cy="4786312"/>
          </a:xfrm>
        </p:spPr>
        <p:txBody>
          <a:bodyPr/>
          <a:lstStyle/>
          <a:p>
            <a:pPr>
              <a:buNone/>
            </a:pPr>
            <a:r>
              <a:rPr lang="en-US" dirty="0" smtClean="0"/>
              <a:t>	</a:t>
            </a:r>
          </a:p>
          <a:p>
            <a:r>
              <a:rPr lang="en-US" b="1" dirty="0" smtClean="0"/>
              <a:t>Group 3: </a:t>
            </a:r>
            <a:r>
              <a:rPr lang="en-US" dirty="0" smtClean="0"/>
              <a:t>{Is Engaged= Yes} </a:t>
            </a:r>
          </a:p>
          <a:p>
            <a:pPr lvl="1"/>
            <a:r>
              <a:rPr lang="en-US" sz="2400" dirty="0" smtClean="0"/>
              <a:t>Individuals found as authors of articles in MEDLINE.                                   </a:t>
            </a:r>
          </a:p>
        </p:txBody>
      </p:sp>
      <p:sp>
        <p:nvSpPr>
          <p:cNvPr id="4" name="Slide Number Placeholder 3"/>
          <p:cNvSpPr>
            <a:spLocks noGrp="1"/>
          </p:cNvSpPr>
          <p:nvPr>
            <p:ph type="sldNum" sz="quarter" idx="11"/>
          </p:nvPr>
        </p:nvSpPr>
        <p:spPr/>
        <p:txBody>
          <a:bodyPr/>
          <a:lstStyle/>
          <a:p>
            <a:pPr>
              <a:defRPr/>
            </a:pPr>
            <a:fld id="{968B97FF-CAC4-4249-8FF0-323FD4FA9B82}"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NCI K promote engagement ?</a:t>
            </a:r>
            <a:endParaRPr lang="en-US" dirty="0"/>
          </a:p>
        </p:txBody>
      </p:sp>
      <p:sp>
        <p:nvSpPr>
          <p:cNvPr id="4" name="Slide Number Placeholder 3"/>
          <p:cNvSpPr>
            <a:spLocks noGrp="1"/>
          </p:cNvSpPr>
          <p:nvPr>
            <p:ph type="sldNum" sz="quarter" idx="11"/>
          </p:nvPr>
        </p:nvSpPr>
        <p:spPr/>
        <p:txBody>
          <a:bodyPr/>
          <a:lstStyle/>
          <a:p>
            <a:pPr>
              <a:defRPr/>
            </a:pPr>
            <a:fld id="{968B97FF-CAC4-4249-8FF0-323FD4FA9B82}" type="slidenum">
              <a:rPr lang="en-US" smtClean="0"/>
              <a:pPr>
                <a:defRPr/>
              </a:pPr>
              <a:t>13</a:t>
            </a:fld>
            <a:endParaRPr lang="en-US" dirty="0"/>
          </a:p>
        </p:txBody>
      </p:sp>
      <p:graphicFrame>
        <p:nvGraphicFramePr>
          <p:cNvPr id="5" name="Table 4"/>
          <p:cNvGraphicFramePr>
            <a:graphicFrameLocks noGrp="1"/>
          </p:cNvGraphicFramePr>
          <p:nvPr/>
        </p:nvGraphicFramePr>
        <p:xfrm>
          <a:off x="908197" y="4564248"/>
          <a:ext cx="7646275" cy="1663299"/>
        </p:xfrm>
        <a:graphic>
          <a:graphicData uri="http://schemas.openxmlformats.org/drawingml/2006/table">
            <a:tbl>
              <a:tblPr/>
              <a:tblGrid>
                <a:gridCol w="2017986"/>
                <a:gridCol w="4079677"/>
                <a:gridCol w="1548612"/>
              </a:tblGrid>
              <a:tr h="675672">
                <a:tc>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a:solidFill>
                            <a:schemeClr val="bg1"/>
                          </a:solidFill>
                          <a:latin typeface="+mj-lt"/>
                          <a:ea typeface="+mn-ea"/>
                          <a:cs typeface="+mn-cs"/>
                        </a:rPr>
                        <a:t>Total 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a:solidFill>
                            <a:schemeClr val="bg1"/>
                          </a:solidFill>
                          <a:latin typeface="+mj-lt"/>
                          <a:ea typeface="+mn-ea"/>
                          <a:cs typeface="+mn-cs"/>
                        </a:rPr>
                        <a:t>Odds Ratio</a:t>
                      </a:r>
                      <a:br>
                        <a:rPr lang="en-US" sz="2400" b="1" i="0" u="none" strike="noStrike" kern="1200" dirty="0">
                          <a:solidFill>
                            <a:schemeClr val="bg1"/>
                          </a:solidFill>
                          <a:latin typeface="+mj-lt"/>
                          <a:ea typeface="+mn-ea"/>
                          <a:cs typeface="+mn-cs"/>
                        </a:rPr>
                      </a:br>
                      <a:r>
                        <a:rPr lang="en-US" sz="2400" b="1" i="0" u="none" strike="noStrike" kern="1200" dirty="0">
                          <a:solidFill>
                            <a:schemeClr val="bg1"/>
                          </a:solidFill>
                          <a:latin typeface="+mj-lt"/>
                          <a:ea typeface="+mn-ea"/>
                          <a:cs typeface="+mn-cs"/>
                        </a:rPr>
                        <a:t>(95% CI)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a:solidFill>
                            <a:schemeClr val="bg1"/>
                          </a:solidFill>
                          <a:latin typeface="+mj-lt"/>
                          <a:ea typeface="+mn-ea"/>
                          <a:cs typeface="+mn-cs"/>
                        </a:rPr>
                        <a:t>p value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r>
              <a:tr h="822051">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1,334</a:t>
                      </a:r>
                      <a:endParaRPr lang="en-US" sz="2400" dirty="0">
                        <a:latin typeface="+mj-lt"/>
                        <a:ea typeface="Calibri"/>
                        <a:cs typeface="Browallia New" pitchFamily="34" charset="-3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solidFill>
                            <a:srgbClr val="000000"/>
                          </a:solidFill>
                          <a:latin typeface="+mj-lt"/>
                          <a:ea typeface="Times New Roman"/>
                          <a:cs typeface="Browallia New" pitchFamily="34" charset="-34"/>
                        </a:rPr>
                        <a:t>5.33</a:t>
                      </a:r>
                      <a:r>
                        <a:rPr lang="en-US" sz="2400" dirty="0" smtClean="0">
                          <a:solidFill>
                            <a:srgbClr val="000000"/>
                          </a:solidFill>
                          <a:latin typeface="+mj-lt"/>
                          <a:ea typeface="Times New Roman"/>
                          <a:cs typeface="Browallia New" pitchFamily="34" charset="-34"/>
                        </a:rPr>
                        <a:t> </a:t>
                      </a:r>
                      <a:r>
                        <a:rPr lang="en-US" sz="2400" dirty="0">
                          <a:solidFill>
                            <a:srgbClr val="000000"/>
                          </a:solidFill>
                          <a:latin typeface="+mj-lt"/>
                          <a:ea typeface="Times New Roman"/>
                          <a:cs typeface="Browallia New" pitchFamily="34" charset="-34"/>
                        </a:rPr>
                        <a:t>(3.52, 8.34)</a:t>
                      </a:r>
                      <a:endParaRPr lang="en-US" sz="2400" dirty="0">
                        <a:latin typeface="+mj-lt"/>
                        <a:ea typeface="Calibri"/>
                        <a:cs typeface="Browallia New" pitchFamily="34" charset="-3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8.2E-21</a:t>
                      </a:r>
                      <a:endParaRPr lang="en-US" sz="2400" dirty="0">
                        <a:latin typeface="+mj-lt"/>
                        <a:ea typeface="Calibri"/>
                        <a:cs typeface="Browallia New" pitchFamily="34" charset="-3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Content Placeholder 2"/>
          <p:cNvSpPr>
            <a:spLocks noGrp="1"/>
          </p:cNvSpPr>
          <p:nvPr>
            <p:ph idx="1"/>
          </p:nvPr>
        </p:nvSpPr>
        <p:spPr>
          <a:xfrm>
            <a:off x="917575" y="1525588"/>
            <a:ext cx="8226425" cy="4570412"/>
          </a:xfrm>
        </p:spPr>
        <p:txBody>
          <a:bodyPr/>
          <a:lstStyle/>
          <a:p>
            <a:r>
              <a:rPr lang="en-US" dirty="0" smtClean="0"/>
              <a:t>Tested as a 2x2 contingency table using the Fischer exact test</a:t>
            </a:r>
            <a:r>
              <a:rPr lang="en-US" sz="1800" dirty="0" smtClean="0"/>
              <a:t>                </a:t>
            </a:r>
          </a:p>
        </p:txBody>
      </p:sp>
      <p:sp>
        <p:nvSpPr>
          <p:cNvPr id="1382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9" name="Table 8"/>
          <p:cNvGraphicFramePr>
            <a:graphicFrameLocks noGrp="1"/>
          </p:cNvGraphicFramePr>
          <p:nvPr/>
        </p:nvGraphicFramePr>
        <p:xfrm>
          <a:off x="974362" y="1977510"/>
          <a:ext cx="6220918" cy="2342675"/>
        </p:xfrm>
        <a:graphic>
          <a:graphicData uri="http://schemas.openxmlformats.org/drawingml/2006/table">
            <a:tbl>
              <a:tblPr/>
              <a:tblGrid>
                <a:gridCol w="1481659"/>
                <a:gridCol w="1608567"/>
                <a:gridCol w="1608567"/>
                <a:gridCol w="1522125"/>
              </a:tblGrid>
              <a:tr h="422058">
                <a:tc>
                  <a:txBody>
                    <a:bodyPr/>
                    <a:lstStyle/>
                    <a:p>
                      <a:pPr algn="l" fontAlgn="b"/>
                      <a:endParaRPr lang="en-US" sz="16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a:solidFill>
                            <a:schemeClr val="bg1"/>
                          </a:solidFill>
                          <a:latin typeface="+mj-lt"/>
                          <a:ea typeface="+mn-ea"/>
                          <a:cs typeface="+mn-cs"/>
                        </a:rPr>
                        <a:t>Is Engaged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hMerge="1">
                  <a:txBody>
                    <a:bodyPr/>
                    <a:lstStyle/>
                    <a:p>
                      <a:endParaRPr lang="en-US"/>
                    </a:p>
                  </a:txBody>
                  <a:tcPr/>
                </a:tc>
              </a:tr>
              <a:tr h="422058">
                <a:tc>
                  <a:txBody>
                    <a:bodyPr/>
                    <a:lstStyle/>
                    <a:p>
                      <a:pPr algn="l" fontAlgn="b"/>
                      <a:endParaRPr lang="en-US" sz="1600" b="0" i="0" u="none" strike="noStrike" dirty="0">
                        <a:solidFill>
                          <a:srgbClr val="000000"/>
                        </a:solidFill>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dirty="0">
                        <a:solidFill>
                          <a:srgbClr val="000000"/>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a:solidFill>
                            <a:schemeClr val="bg1"/>
                          </a:solidFill>
                          <a:latin typeface="+mj-lt"/>
                          <a:ea typeface="+mn-ea"/>
                          <a:cs typeface="+mn-cs"/>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a:solidFill>
                            <a:schemeClr val="bg1"/>
                          </a:solidFill>
                          <a:latin typeface="+mj-lt"/>
                          <a:ea typeface="+mn-ea"/>
                          <a:cs typeface="+mn-cs"/>
                        </a:rPr>
                        <a:t>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r>
              <a:tr h="723952">
                <a:tc rowSpan="2">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a:solidFill>
                            <a:schemeClr val="bg1"/>
                          </a:solidFill>
                          <a:latin typeface="+mj-lt"/>
                          <a:ea typeface="+mn-ea"/>
                          <a:cs typeface="+mn-cs"/>
                        </a:rPr>
                        <a:t>Awardee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a:solidFill>
                            <a:schemeClr val="bg1"/>
                          </a:solidFill>
                          <a:latin typeface="+mj-lt"/>
                          <a:ea typeface="+mn-ea"/>
                          <a:cs typeface="+mn-cs"/>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en-US" sz="1600" b="0" i="0" u="none" strike="noStrike" dirty="0">
                          <a:solidFill>
                            <a:srgbClr val="000000"/>
                          </a:solidFill>
                          <a:latin typeface="Arial"/>
                        </a:rPr>
                        <a:t>Awardee  engaged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Arial"/>
                        </a:rPr>
                        <a:t>Awardee   </a:t>
                      </a:r>
                      <a:endParaRPr lang="en-US" sz="1600" b="0" i="0" u="none" strike="noStrike" dirty="0" smtClean="0">
                        <a:solidFill>
                          <a:srgbClr val="000000"/>
                        </a:solidFill>
                        <a:latin typeface="Arial"/>
                      </a:endParaRPr>
                    </a:p>
                    <a:p>
                      <a:pPr algn="ctr" fontAlgn="ctr"/>
                      <a:r>
                        <a:rPr lang="en-US" sz="1600" b="0" i="0" u="none" strike="noStrike" dirty="0" smtClean="0">
                          <a:solidFill>
                            <a:srgbClr val="000000"/>
                          </a:solidFill>
                          <a:latin typeface="Arial"/>
                        </a:rPr>
                        <a:t>  </a:t>
                      </a:r>
                      <a:r>
                        <a:rPr lang="en-US" sz="1600" b="0" i="0" u="none" strike="noStrike" dirty="0">
                          <a:solidFill>
                            <a:srgbClr val="000000"/>
                          </a:solidFill>
                          <a:latin typeface="Arial"/>
                        </a:rPr>
                        <a:t>not engaged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58425">
                <a:tc vMerge="1">
                  <a:txBody>
                    <a:bodyPr/>
                    <a:lstStyle/>
                    <a:p>
                      <a:endParaRPr lang="en-US"/>
                    </a:p>
                  </a:txBody>
                  <a:tcPr/>
                </a:tc>
                <a:tc>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a:solidFill>
                            <a:schemeClr val="bg1"/>
                          </a:solidFill>
                          <a:latin typeface="+mj-lt"/>
                          <a:ea typeface="+mn-ea"/>
                          <a:cs typeface="+mn-cs"/>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en-US" sz="1600" b="0" i="0" u="none" strike="noStrike" dirty="0">
                          <a:solidFill>
                            <a:srgbClr val="000000"/>
                          </a:solidFill>
                          <a:latin typeface="Arial"/>
                        </a:rPr>
                        <a:t>Non-Awardee  engaged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Arial"/>
                        </a:rPr>
                        <a:t>Non-Awardee  not engaged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well did specific grant programs do ?</a:t>
            </a:r>
            <a:endParaRPr lang="en-US" dirty="0"/>
          </a:p>
        </p:txBody>
      </p:sp>
      <p:sp>
        <p:nvSpPr>
          <p:cNvPr id="3" name="Content Placeholder 2"/>
          <p:cNvSpPr>
            <a:spLocks noGrp="1"/>
          </p:cNvSpPr>
          <p:nvPr>
            <p:ph idx="1"/>
          </p:nvPr>
        </p:nvSpPr>
        <p:spPr/>
        <p:txBody>
          <a:bodyPr/>
          <a:lstStyle/>
          <a:p>
            <a:r>
              <a:rPr lang="en-US" dirty="0" smtClean="0"/>
              <a:t>some uncertainty for smaller mechanisms, but generally odds of engagement significantly higher for awardees</a:t>
            </a:r>
          </a:p>
        </p:txBody>
      </p:sp>
      <p:sp>
        <p:nvSpPr>
          <p:cNvPr id="4" name="Slide Number Placeholder 3"/>
          <p:cNvSpPr>
            <a:spLocks noGrp="1"/>
          </p:cNvSpPr>
          <p:nvPr>
            <p:ph type="sldNum" sz="quarter" idx="11"/>
          </p:nvPr>
        </p:nvSpPr>
        <p:spPr/>
        <p:txBody>
          <a:bodyPr/>
          <a:lstStyle/>
          <a:p>
            <a:pPr>
              <a:defRPr/>
            </a:pPr>
            <a:fld id="{968B97FF-CAC4-4249-8FF0-323FD4FA9B82}" type="slidenum">
              <a:rPr lang="en-US" smtClean="0"/>
              <a:pPr>
                <a:defRPr/>
              </a:pPr>
              <a:t>14</a:t>
            </a:fld>
            <a:endParaRPr lang="en-US" dirty="0"/>
          </a:p>
        </p:txBody>
      </p:sp>
      <p:graphicFrame>
        <p:nvGraphicFramePr>
          <p:cNvPr id="5" name="Table 4"/>
          <p:cNvGraphicFramePr>
            <a:graphicFrameLocks noGrp="1"/>
          </p:cNvGraphicFramePr>
          <p:nvPr/>
        </p:nvGraphicFramePr>
        <p:xfrm>
          <a:off x="538852" y="2664372"/>
          <a:ext cx="8163713" cy="3736426"/>
        </p:xfrm>
        <a:graphic>
          <a:graphicData uri="http://schemas.openxmlformats.org/drawingml/2006/table">
            <a:tbl>
              <a:tblPr/>
              <a:tblGrid>
                <a:gridCol w="1416072"/>
                <a:gridCol w="1166648"/>
                <a:gridCol w="3786770"/>
                <a:gridCol w="1794223"/>
              </a:tblGrid>
              <a:tr h="792058">
                <a:tc>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smtClean="0">
                          <a:solidFill>
                            <a:schemeClr val="bg1"/>
                          </a:solidFill>
                          <a:latin typeface="+mj-lt"/>
                          <a:ea typeface="+mn-ea"/>
                          <a:cs typeface="+mn-cs"/>
                        </a:rPr>
                        <a:t>Grant</a:t>
                      </a:r>
                      <a:endParaRPr lang="en-US" sz="2400" b="1" i="0" u="none" strike="noStrike" kern="1200" dirty="0">
                        <a:solidFill>
                          <a:schemeClr val="bg1"/>
                        </a:solidFill>
                        <a:latin typeface="+mj-lt"/>
                        <a:ea typeface="+mn-ea"/>
                        <a:cs typeface="+mn-cs"/>
                      </a:endParaRPr>
                    </a:p>
                  </a:txBody>
                  <a:tcPr marL="65969" marR="65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a:solidFill>
                            <a:schemeClr val="bg1"/>
                          </a:solidFill>
                          <a:latin typeface="+mj-lt"/>
                          <a:ea typeface="+mn-ea"/>
                          <a:cs typeface="+mn-cs"/>
                        </a:rPr>
                        <a:t>Total N</a:t>
                      </a:r>
                    </a:p>
                  </a:txBody>
                  <a:tcPr marL="65969" marR="65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a:solidFill>
                            <a:schemeClr val="bg1"/>
                          </a:solidFill>
                          <a:latin typeface="+mj-lt"/>
                          <a:ea typeface="+mn-ea"/>
                          <a:cs typeface="+mn-cs"/>
                        </a:rPr>
                        <a:t>Odds </a:t>
                      </a:r>
                      <a:r>
                        <a:rPr lang="en-US" sz="2400" b="1" i="0" u="none" strike="noStrike" kern="1200" dirty="0" smtClean="0">
                          <a:solidFill>
                            <a:schemeClr val="bg1"/>
                          </a:solidFill>
                          <a:latin typeface="+mj-lt"/>
                          <a:ea typeface="+mn-ea"/>
                          <a:cs typeface="+mn-cs"/>
                        </a:rPr>
                        <a:t>Ratio (95</a:t>
                      </a:r>
                      <a:r>
                        <a:rPr lang="en-US" sz="2400" b="1" i="0" u="none" strike="noStrike" kern="1200" dirty="0">
                          <a:solidFill>
                            <a:schemeClr val="bg1"/>
                          </a:solidFill>
                          <a:latin typeface="+mj-lt"/>
                          <a:ea typeface="+mn-ea"/>
                          <a:cs typeface="+mn-cs"/>
                        </a:rPr>
                        <a:t>% CI)</a:t>
                      </a:r>
                    </a:p>
                  </a:txBody>
                  <a:tcPr marL="65969" marR="65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a:solidFill>
                            <a:schemeClr val="bg1"/>
                          </a:solidFill>
                          <a:latin typeface="+mj-lt"/>
                          <a:ea typeface="+mn-ea"/>
                          <a:cs typeface="+mn-cs"/>
                        </a:rPr>
                        <a:t>p value</a:t>
                      </a:r>
                    </a:p>
                  </a:txBody>
                  <a:tcPr marL="65969" marR="65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r>
              <a:tr h="396029">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K01</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dirty="0">
                          <a:solidFill>
                            <a:srgbClr val="000000"/>
                          </a:solidFill>
                          <a:latin typeface="+mj-lt"/>
                          <a:ea typeface="Times New Roman"/>
                          <a:cs typeface="Browallia New" pitchFamily="34" charset="-34"/>
                        </a:rPr>
                        <a:t>246</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5.02 (2.00, 15.08)</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0.0001</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029">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K07</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dirty="0">
                          <a:solidFill>
                            <a:srgbClr val="000000"/>
                          </a:solidFill>
                          <a:latin typeface="+mj-lt"/>
                          <a:ea typeface="Times New Roman"/>
                          <a:cs typeface="Browallia New" pitchFamily="34" charset="-34"/>
                        </a:rPr>
                        <a:t>239</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8.15 (2.44, 42.81)</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3.3E-05</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029">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K08</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dirty="0">
                          <a:solidFill>
                            <a:srgbClr val="000000"/>
                          </a:solidFill>
                          <a:latin typeface="+mj-lt"/>
                          <a:ea typeface="Times New Roman"/>
                          <a:cs typeface="Browallia New" pitchFamily="34" charset="-34"/>
                        </a:rPr>
                        <a:t>525</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5.66 (2.75, 13.17)</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2.2E-08</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029">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K11</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dirty="0">
                          <a:solidFill>
                            <a:srgbClr val="000000"/>
                          </a:solidFill>
                          <a:latin typeface="+mj-lt"/>
                          <a:ea typeface="Times New Roman"/>
                          <a:cs typeface="Browallia New" pitchFamily="34" charset="-34"/>
                        </a:rPr>
                        <a:t>82</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4.73 (1.16, 28.06)</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0.0155</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029">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K22</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dirty="0">
                          <a:solidFill>
                            <a:srgbClr val="000000"/>
                          </a:solidFill>
                          <a:latin typeface="+mj-lt"/>
                          <a:ea typeface="Times New Roman"/>
                          <a:cs typeface="Browallia New" pitchFamily="34" charset="-34"/>
                        </a:rPr>
                        <a:t>110</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3.30 (0.87, 18.76)</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0.0718</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029">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K23</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dirty="0">
                          <a:solidFill>
                            <a:srgbClr val="000000"/>
                          </a:solidFill>
                          <a:latin typeface="+mj-lt"/>
                          <a:ea typeface="Times New Roman"/>
                          <a:cs typeface="Browallia New" pitchFamily="34" charset="-34"/>
                        </a:rPr>
                        <a:t>90</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1.89 (0.37, 18.92)</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0.7291</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029">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K25</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dirty="0">
                          <a:solidFill>
                            <a:srgbClr val="000000"/>
                          </a:solidFill>
                          <a:latin typeface="+mj-lt"/>
                          <a:ea typeface="Times New Roman"/>
                          <a:cs typeface="Browallia New" pitchFamily="34" charset="-34"/>
                        </a:rPr>
                        <a:t>42</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5.66 (0.97, 61.53)</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j-lt"/>
                          <a:ea typeface="Times New Roman"/>
                          <a:cs typeface="Browallia New" pitchFamily="34" charset="-34"/>
                        </a:rPr>
                        <a:t>0.0414</a:t>
                      </a:r>
                      <a:endParaRPr lang="en-US" sz="2400" dirty="0">
                        <a:latin typeface="+mj-lt"/>
                        <a:ea typeface="Calibri"/>
                        <a:cs typeface="Browallia New" pitchFamily="34" charset="-34"/>
                      </a:endParaRPr>
                    </a:p>
                  </a:txBody>
                  <a:tcPr marL="65969" marR="65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 the same effect present for the Bubble ?</a:t>
            </a:r>
            <a:endParaRPr lang="en-US" dirty="0"/>
          </a:p>
        </p:txBody>
      </p:sp>
      <p:sp>
        <p:nvSpPr>
          <p:cNvPr id="3" name="Content Placeholder 2"/>
          <p:cNvSpPr>
            <a:spLocks noGrp="1"/>
          </p:cNvSpPr>
          <p:nvPr>
            <p:ph idx="1"/>
          </p:nvPr>
        </p:nvSpPr>
        <p:spPr/>
        <p:txBody>
          <a:bodyPr/>
          <a:lstStyle/>
          <a:p>
            <a:r>
              <a:rPr lang="en-US" dirty="0" smtClean="0"/>
              <a:t>The results for the propensity-score-matched subset were not conclusive, except for the K08 mechanism.</a:t>
            </a:r>
          </a:p>
          <a:p>
            <a:endParaRPr lang="en-US" dirty="0" smtClean="0"/>
          </a:p>
          <a:p>
            <a:pPr>
              <a:buNone/>
            </a:pPr>
            <a:endParaRPr lang="en-US" dirty="0"/>
          </a:p>
        </p:txBody>
      </p:sp>
      <p:sp>
        <p:nvSpPr>
          <p:cNvPr id="4" name="Slide Number Placeholder 3"/>
          <p:cNvSpPr>
            <a:spLocks noGrp="1"/>
          </p:cNvSpPr>
          <p:nvPr>
            <p:ph type="sldNum" sz="quarter" idx="11"/>
          </p:nvPr>
        </p:nvSpPr>
        <p:spPr/>
        <p:txBody>
          <a:bodyPr/>
          <a:lstStyle/>
          <a:p>
            <a:pPr>
              <a:defRPr/>
            </a:pPr>
            <a:fld id="{968B97FF-CAC4-4249-8FF0-323FD4FA9B82}" type="slidenum">
              <a:rPr lang="en-US" smtClean="0"/>
              <a:pPr>
                <a:defRPr/>
              </a:pPr>
              <a:t>15</a:t>
            </a:fld>
            <a:endParaRPr lang="en-US" dirty="0"/>
          </a:p>
        </p:txBody>
      </p:sp>
      <p:graphicFrame>
        <p:nvGraphicFramePr>
          <p:cNvPr id="5" name="Table 4"/>
          <p:cNvGraphicFramePr>
            <a:graphicFrameLocks noGrp="1"/>
          </p:cNvGraphicFramePr>
          <p:nvPr/>
        </p:nvGraphicFramePr>
        <p:xfrm>
          <a:off x="346841" y="2760298"/>
          <a:ext cx="8403021" cy="3364992"/>
        </p:xfrm>
        <a:graphic>
          <a:graphicData uri="http://schemas.openxmlformats.org/drawingml/2006/table">
            <a:tbl>
              <a:tblPr/>
              <a:tblGrid>
                <a:gridCol w="1430622"/>
                <a:gridCol w="1370386"/>
                <a:gridCol w="3755194"/>
                <a:gridCol w="1846819"/>
              </a:tblGrid>
              <a:tr h="408264">
                <a:tc>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smtClean="0">
                          <a:solidFill>
                            <a:schemeClr val="bg1"/>
                          </a:solidFill>
                          <a:latin typeface="+mj-lt"/>
                          <a:ea typeface="+mn-ea"/>
                          <a:cs typeface="+mn-cs"/>
                        </a:rPr>
                        <a:t>Grant</a:t>
                      </a:r>
                      <a:endParaRPr lang="en-US" sz="2400" b="1" i="0" u="none" strike="noStrike" kern="1200" dirty="0">
                        <a:solidFill>
                          <a:schemeClr val="bg1"/>
                        </a:solidFill>
                        <a:latin typeface="+mj-lt"/>
                        <a:ea typeface="+mn-ea"/>
                        <a:cs typeface="+mn-cs"/>
                      </a:endParaRPr>
                    </a:p>
                  </a:txBody>
                  <a:tcPr marL="65969" marR="65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a:solidFill>
                            <a:schemeClr val="bg1"/>
                          </a:solidFill>
                          <a:latin typeface="+mj-lt"/>
                          <a:ea typeface="+mn-ea"/>
                          <a:cs typeface="+mn-cs"/>
                        </a:rPr>
                        <a:t>Total N</a:t>
                      </a:r>
                    </a:p>
                  </a:txBody>
                  <a:tcPr marL="65969" marR="65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a:solidFill>
                            <a:schemeClr val="bg1"/>
                          </a:solidFill>
                          <a:latin typeface="+mj-lt"/>
                          <a:ea typeface="+mn-ea"/>
                          <a:cs typeface="+mn-cs"/>
                        </a:rPr>
                        <a:t>Odds </a:t>
                      </a:r>
                      <a:r>
                        <a:rPr lang="en-US" sz="2400" b="1" i="0" u="none" strike="noStrike" kern="1200" dirty="0" smtClean="0">
                          <a:solidFill>
                            <a:schemeClr val="bg1"/>
                          </a:solidFill>
                          <a:latin typeface="+mj-lt"/>
                          <a:ea typeface="+mn-ea"/>
                          <a:cs typeface="+mn-cs"/>
                        </a:rPr>
                        <a:t>Ratio (95</a:t>
                      </a:r>
                      <a:r>
                        <a:rPr lang="en-US" sz="2400" b="1" i="0" u="none" strike="noStrike" kern="1200" dirty="0">
                          <a:solidFill>
                            <a:schemeClr val="bg1"/>
                          </a:solidFill>
                          <a:latin typeface="+mj-lt"/>
                          <a:ea typeface="+mn-ea"/>
                          <a:cs typeface="+mn-cs"/>
                        </a:rPr>
                        <a:t>% CI)</a:t>
                      </a:r>
                    </a:p>
                  </a:txBody>
                  <a:tcPr marL="65969" marR="65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marR="0" algn="ctr" defTabSz="914400" rtl="0" eaLnBrk="1" fontAlgn="ctr" latinLnBrk="0" hangingPunct="1">
                        <a:lnSpc>
                          <a:spcPct val="115000"/>
                        </a:lnSpc>
                        <a:spcBef>
                          <a:spcPts val="0"/>
                        </a:spcBef>
                        <a:spcAft>
                          <a:spcPts val="0"/>
                        </a:spcAft>
                      </a:pPr>
                      <a:r>
                        <a:rPr lang="en-US" sz="2400" b="1" i="0" u="none" strike="noStrike" kern="1200" dirty="0">
                          <a:solidFill>
                            <a:schemeClr val="bg1"/>
                          </a:solidFill>
                          <a:latin typeface="+mj-lt"/>
                          <a:ea typeface="+mn-ea"/>
                          <a:cs typeface="+mn-cs"/>
                        </a:rPr>
                        <a:t>p value</a:t>
                      </a:r>
                    </a:p>
                  </a:txBody>
                  <a:tcPr marL="65969" marR="65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r>
              <a:tr h="349043">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K01</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45</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1.99 (0.28, 23.42)</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0.6808</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43">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K07</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30</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 (0.62, ∞</a:t>
                      </a:r>
                      <a:r>
                        <a:rPr lang="en-US" sz="2400" dirty="0" smtClean="0">
                          <a:solidFill>
                            <a:srgbClr val="000000"/>
                          </a:solidFill>
                          <a:latin typeface="+mn-lt"/>
                          <a:ea typeface="Times New Roman"/>
                          <a:cs typeface="Calibri"/>
                        </a:rPr>
                        <a: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0.1029</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43">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K08</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116</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5.60 (1.47, 31.89)</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0.005</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43">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K11</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0</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rgbClr val="000000"/>
                          </a:solidFill>
                          <a:latin typeface="+mn-lt"/>
                          <a:ea typeface="Times New Roman"/>
                          <a:cs typeface="Calibri"/>
                        </a:rPr>
                        <a:t>N/A</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N/A</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43">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K22</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23</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2.59 (0.17, 157.06)</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0.6036</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43">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K23</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22</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1.63 (0.12, 98.21)</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1</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43">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K25</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6</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0.32 (0.002, 14.84)</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Calibri"/>
                        </a:rPr>
                        <a:t>1</a:t>
                      </a:r>
                      <a:endParaRPr lang="en-US" sz="2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Composite indicator of engagement was effective in compensating for recall issues in matching to career outcome data.</a:t>
            </a:r>
          </a:p>
          <a:p>
            <a:r>
              <a:rPr lang="en-US" dirty="0" smtClean="0"/>
              <a:t>The composite indicator established a clear level of success for the K Award program, even for individuals for whom direct evidence of subsequent funded research was not easy to obtain.</a:t>
            </a:r>
            <a:endParaRPr lang="en-US" dirty="0"/>
          </a:p>
        </p:txBody>
      </p:sp>
      <p:sp>
        <p:nvSpPr>
          <p:cNvPr id="4" name="Slide Number Placeholder 3"/>
          <p:cNvSpPr>
            <a:spLocks noGrp="1"/>
          </p:cNvSpPr>
          <p:nvPr>
            <p:ph type="sldNum" sz="quarter" idx="11"/>
          </p:nvPr>
        </p:nvSpPr>
        <p:spPr/>
        <p:txBody>
          <a:bodyPr/>
          <a:lstStyle/>
          <a:p>
            <a:pPr>
              <a:defRPr/>
            </a:pPr>
            <a:fld id="{968B97FF-CAC4-4249-8FF0-323FD4FA9B82}"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a:xfrm>
            <a:off x="917575" y="1525588"/>
            <a:ext cx="7540625" cy="4570412"/>
          </a:xfrm>
        </p:spPr>
        <p:txBody>
          <a:bodyPr/>
          <a:lstStyle/>
          <a:p>
            <a:pPr>
              <a:spcBef>
                <a:spcPts val="600"/>
              </a:spcBef>
            </a:pPr>
            <a:r>
              <a:rPr lang="en-US" sz="2000" dirty="0" smtClean="0">
                <a:latin typeface="Calibri" pitchFamily="34" charset="0"/>
                <a:cs typeface="Calibri" pitchFamily="34" charset="0"/>
              </a:rPr>
              <a:t>Title: </a:t>
            </a:r>
            <a:r>
              <a:rPr lang="en-US" sz="2000" b="1" dirty="0" smtClean="0">
                <a:latin typeface="Calibri" pitchFamily="34" charset="0"/>
                <a:cs typeface="Calibri" pitchFamily="34" charset="0"/>
              </a:rPr>
              <a:t>Training Program Evaluation: Creating a Composite Indicator to Measure Career Outcomes </a:t>
            </a:r>
          </a:p>
          <a:p>
            <a:pPr>
              <a:spcBef>
                <a:spcPts val="600"/>
              </a:spcBef>
            </a:pPr>
            <a:r>
              <a:rPr lang="en-US" sz="2000" dirty="0" smtClean="0">
                <a:latin typeface="Calibri" pitchFamily="34" charset="0"/>
                <a:cs typeface="Calibri" pitchFamily="34" charset="0"/>
              </a:rPr>
              <a:t>Presenter: Leo DiJoseph,  </a:t>
            </a:r>
            <a:r>
              <a:rPr lang="en-US" sz="2000" dirty="0" smtClean="0">
                <a:latin typeface="Calibri" pitchFamily="34" charset="0"/>
                <a:cs typeface="Calibri" pitchFamily="34" charset="0"/>
                <a:hlinkClick r:id="rId2"/>
              </a:rPr>
              <a:t>leo.dijoseph@thomsonreuters.com</a:t>
            </a:r>
            <a:endParaRPr lang="en-US" sz="2000" dirty="0" smtClean="0">
              <a:latin typeface="Calibri" pitchFamily="34" charset="0"/>
              <a:cs typeface="Calibri" pitchFamily="34" charset="0"/>
            </a:endParaRPr>
          </a:p>
          <a:p>
            <a:pPr>
              <a:spcBef>
                <a:spcPts val="600"/>
              </a:spcBef>
            </a:pPr>
            <a:r>
              <a:rPr lang="en-US" sz="2000" dirty="0" smtClean="0">
                <a:latin typeface="Calibri" pitchFamily="34" charset="0"/>
                <a:cs typeface="Calibri" pitchFamily="34" charset="0"/>
              </a:rPr>
              <a:t>Chair: Joshua Schnell, </a:t>
            </a:r>
            <a:r>
              <a:rPr lang="en-US" sz="2000" dirty="0" smtClean="0">
                <a:latin typeface="Calibri" pitchFamily="34" charset="0"/>
                <a:cs typeface="Calibri" pitchFamily="34" charset="0"/>
                <a:hlinkClick r:id="rId3"/>
              </a:rPr>
              <a:t>joshua.schnell@thomsonreuters.com</a:t>
            </a:r>
            <a:endParaRPr lang="en-US" sz="2000" dirty="0" smtClean="0">
              <a:latin typeface="Calibri" pitchFamily="34" charset="0"/>
              <a:cs typeface="Calibri" pitchFamily="34" charset="0"/>
            </a:endParaRPr>
          </a:p>
          <a:p>
            <a:pPr>
              <a:spcBef>
                <a:spcPts val="600"/>
              </a:spcBef>
              <a:buNone/>
            </a:pPr>
            <a:endParaRPr lang="en-US" sz="2000" dirty="0" smtClean="0">
              <a:latin typeface="Calibri" pitchFamily="34" charset="0"/>
              <a:cs typeface="Calibri" pitchFamily="34" charset="0"/>
            </a:endParaRPr>
          </a:p>
        </p:txBody>
      </p:sp>
      <p:sp>
        <p:nvSpPr>
          <p:cNvPr id="4" name="Slide Number Placeholder 3"/>
          <p:cNvSpPr>
            <a:spLocks noGrp="1"/>
          </p:cNvSpPr>
          <p:nvPr>
            <p:ph type="sldNum" sz="quarter" idx="11"/>
          </p:nvPr>
        </p:nvSpPr>
        <p:spPr/>
        <p:txBody>
          <a:bodyPr/>
          <a:lstStyle/>
          <a:p>
            <a:pPr>
              <a:defRPr/>
            </a:pPr>
            <a:fld id="{968B97FF-CAC4-4249-8FF0-323FD4FA9B82}"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	</a:t>
            </a:r>
            <a:endParaRPr lang="en-US" dirty="0"/>
          </a:p>
        </p:txBody>
      </p:sp>
      <p:sp>
        <p:nvSpPr>
          <p:cNvPr id="3" name="Content Placeholder 2"/>
          <p:cNvSpPr>
            <a:spLocks noGrp="1"/>
          </p:cNvSpPr>
          <p:nvPr>
            <p:ph sz="half" idx="1"/>
          </p:nvPr>
        </p:nvSpPr>
        <p:spPr/>
        <p:txBody>
          <a:bodyPr/>
          <a:lstStyle/>
          <a:p>
            <a:r>
              <a:rPr lang="en-US" sz="2400" b="1" dirty="0" smtClean="0"/>
              <a:t>National Cancer Institute (NCI) / Center for Cancer Training (CCT)</a:t>
            </a:r>
          </a:p>
          <a:p>
            <a:pPr lvl="1"/>
            <a:r>
              <a:rPr lang="en-US" sz="2400" dirty="0" smtClean="0"/>
              <a:t>Jonathan Wiest</a:t>
            </a:r>
          </a:p>
          <a:p>
            <a:pPr lvl="1"/>
            <a:r>
              <a:rPr lang="en-US" sz="2400" dirty="0" smtClean="0"/>
              <a:t>Julie Mason</a:t>
            </a:r>
          </a:p>
          <a:p>
            <a:pPr lvl="1"/>
            <a:r>
              <a:rPr lang="en-US" sz="2400" dirty="0" smtClean="0"/>
              <a:t>Ming Lei</a:t>
            </a:r>
          </a:p>
          <a:p>
            <a:pPr lvl="1"/>
            <a:r>
              <a:rPr lang="en-US" sz="2400" dirty="0" smtClean="0"/>
              <a:t>Jessica Faupel-Badger</a:t>
            </a:r>
          </a:p>
          <a:p>
            <a:pPr lvl="1"/>
            <a:r>
              <a:rPr lang="en-US" sz="2400" dirty="0" smtClean="0"/>
              <a:t>Erika Ginsburg</a:t>
            </a:r>
          </a:p>
          <a:p>
            <a:pPr lvl="1">
              <a:buNone/>
            </a:pPr>
            <a:endParaRPr lang="en-US" sz="2400" dirty="0" smtClean="0"/>
          </a:p>
          <a:p>
            <a:pPr lvl="1"/>
            <a:endParaRPr lang="en-US" sz="1200" dirty="0" smtClean="0"/>
          </a:p>
          <a:p>
            <a:pPr lvl="1"/>
            <a:endParaRPr lang="en-US" sz="1600" dirty="0" smtClean="0"/>
          </a:p>
          <a:p>
            <a:endParaRPr lang="en-US" dirty="0"/>
          </a:p>
        </p:txBody>
      </p:sp>
      <p:sp>
        <p:nvSpPr>
          <p:cNvPr id="6" name="Content Placeholder 5"/>
          <p:cNvSpPr>
            <a:spLocks noGrp="1"/>
          </p:cNvSpPr>
          <p:nvPr>
            <p:ph sz="half" idx="2"/>
          </p:nvPr>
        </p:nvSpPr>
        <p:spPr/>
        <p:txBody>
          <a:bodyPr/>
          <a:lstStyle/>
          <a:p>
            <a:r>
              <a:rPr lang="en-US" sz="2400" b="1" dirty="0" smtClean="0"/>
              <a:t>Discovery Logic / Thomson Reuters </a:t>
            </a:r>
          </a:p>
          <a:p>
            <a:pPr lvl="1"/>
            <a:r>
              <a:rPr lang="en-US" dirty="0" smtClean="0"/>
              <a:t>Yvette Seger</a:t>
            </a:r>
          </a:p>
          <a:p>
            <a:pPr lvl="1"/>
            <a:r>
              <a:rPr lang="en-US" dirty="0" smtClean="0"/>
              <a:t>Leo DiJoseph</a:t>
            </a:r>
          </a:p>
          <a:p>
            <a:pPr lvl="1"/>
            <a:r>
              <a:rPr lang="en-US" dirty="0" smtClean="0"/>
              <a:t>Joshua Schnell</a:t>
            </a:r>
          </a:p>
          <a:p>
            <a:pPr lvl="1"/>
            <a:r>
              <a:rPr lang="en-US" dirty="0" smtClean="0"/>
              <a:t>Laure Haak</a:t>
            </a:r>
          </a:p>
          <a:p>
            <a:endParaRPr lang="en-US" b="1" dirty="0"/>
          </a:p>
        </p:txBody>
      </p:sp>
      <p:sp>
        <p:nvSpPr>
          <p:cNvPr id="4" name="Slide Number Placeholder 3"/>
          <p:cNvSpPr>
            <a:spLocks noGrp="1"/>
          </p:cNvSpPr>
          <p:nvPr>
            <p:ph type="sldNum" sz="quarter" idx="11"/>
          </p:nvPr>
        </p:nvSpPr>
        <p:spPr/>
        <p:txBody>
          <a:bodyPr/>
          <a:lstStyle/>
          <a:p>
            <a:pPr>
              <a:defRPr/>
            </a:pPr>
            <a:fld id="{968B97FF-CAC4-4249-8FF0-323FD4FA9B82}" type="slidenum">
              <a:rPr lang="en-US" smtClean="0"/>
              <a:pPr>
                <a:defRPr/>
              </a:pPr>
              <a:t>2</a:t>
            </a:fld>
            <a:endParaRPr lang="en-US" dirty="0"/>
          </a:p>
        </p:txBody>
      </p:sp>
      <p:sp>
        <p:nvSpPr>
          <p:cNvPr id="5" name="Isosceles Triangle 4"/>
          <p:cNvSpPr/>
          <p:nvPr/>
        </p:nvSpPr>
        <p:spPr bwMode="auto">
          <a:xfrm>
            <a:off x="7702062" y="0"/>
            <a:ext cx="879231" cy="896815"/>
          </a:xfrm>
          <a:prstGeom prst="triangle">
            <a:avLst/>
          </a:prstGeom>
          <a:noFill/>
          <a:ln w="9525" cap="flat" cmpd="sng" algn="ctr">
            <a:noFill/>
            <a:prstDash val="solid"/>
            <a:round/>
            <a:headEnd type="none" w="med" len="med"/>
            <a:tailEnd type="none" w="med" len="med"/>
          </a:ln>
          <a:effectLst/>
        </p:spPr>
        <p:txBody>
          <a:bodyPr vert="horz" wrap="square" lIns="0" tIns="0" rIns="18288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we evaluate? – the NCI K program</a:t>
            </a:r>
            <a:endParaRPr lang="en-US" dirty="0"/>
          </a:p>
        </p:txBody>
      </p:sp>
      <p:sp>
        <p:nvSpPr>
          <p:cNvPr id="3" name="Content Placeholder 2"/>
          <p:cNvSpPr>
            <a:spLocks noGrp="1"/>
          </p:cNvSpPr>
          <p:nvPr>
            <p:ph idx="1"/>
          </p:nvPr>
        </p:nvSpPr>
        <p:spPr>
          <a:xfrm>
            <a:off x="917574" y="1525587"/>
            <a:ext cx="8021473" cy="4764853"/>
          </a:xfrm>
        </p:spPr>
        <p:txBody>
          <a:bodyPr/>
          <a:lstStyle/>
          <a:p>
            <a:r>
              <a:rPr lang="en-US" dirty="0" smtClean="0"/>
              <a:t>NCI/CCT administers grant mechanisms (K Awards) intended to stimulate career development of biomedical researchers.  (cf. session by presenter Julie Mason).</a:t>
            </a:r>
          </a:p>
          <a:p>
            <a:r>
              <a:rPr lang="en-US" dirty="0" smtClean="0"/>
              <a:t>Cohort summary: </a:t>
            </a:r>
          </a:p>
          <a:p>
            <a:pPr lvl="1"/>
            <a:r>
              <a:rPr lang="en-US" sz="2400" dirty="0" smtClean="0"/>
              <a:t>Fiscal Years 1970 to </a:t>
            </a:r>
            <a:r>
              <a:rPr lang="en-US" sz="2400" dirty="0" smtClean="0"/>
              <a:t>2008</a:t>
            </a:r>
            <a:endParaRPr lang="en-US" sz="2400" dirty="0" smtClean="0"/>
          </a:p>
          <a:p>
            <a:pPr lvl="1"/>
            <a:r>
              <a:rPr lang="en-US" sz="2400" dirty="0" smtClean="0"/>
              <a:t>7 grant mechanisms </a:t>
            </a:r>
          </a:p>
          <a:p>
            <a:pPr lvl="1"/>
            <a:r>
              <a:rPr lang="en-US" sz="2400" dirty="0" smtClean="0"/>
              <a:t>2,889 principal investigators</a:t>
            </a:r>
            <a:r>
              <a:rPr lang="en-US" sz="2400" baseline="30000" dirty="0" smtClean="0"/>
              <a:t>,</a:t>
            </a:r>
            <a:r>
              <a:rPr lang="en-US" sz="2400" dirty="0" smtClean="0"/>
              <a:t> </a:t>
            </a:r>
          </a:p>
          <a:p>
            <a:pPr lvl="4"/>
            <a:r>
              <a:rPr lang="en-US" sz="2400" dirty="0" smtClean="0"/>
              <a:t>1,204 awardees (35%) </a:t>
            </a:r>
          </a:p>
          <a:p>
            <a:pPr lvl="4"/>
            <a:r>
              <a:rPr lang="en-US" sz="2400" dirty="0" smtClean="0"/>
              <a:t>1,685 non-awardees </a:t>
            </a:r>
            <a:r>
              <a:rPr lang="en-US" sz="1000" dirty="0" smtClean="0"/>
              <a:t/>
            </a:r>
            <a:br>
              <a:rPr lang="en-US" sz="1000" dirty="0" smtClean="0"/>
            </a:br>
            <a:endParaRPr lang="en-US" sz="1000" dirty="0"/>
          </a:p>
        </p:txBody>
      </p:sp>
      <p:sp>
        <p:nvSpPr>
          <p:cNvPr id="4" name="Slide Number Placeholder 3"/>
          <p:cNvSpPr>
            <a:spLocks noGrp="1"/>
          </p:cNvSpPr>
          <p:nvPr>
            <p:ph type="sldNum" sz="quarter" idx="11"/>
          </p:nvPr>
        </p:nvSpPr>
        <p:spPr/>
        <p:txBody>
          <a:bodyPr/>
          <a:lstStyle/>
          <a:p>
            <a:pPr>
              <a:defRPr/>
            </a:pPr>
            <a:fld id="{968B97FF-CAC4-4249-8FF0-323FD4FA9B82}"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the “view through the Logiscope”?</a:t>
            </a:r>
            <a:endParaRPr lang="en-US" dirty="0"/>
          </a:p>
        </p:txBody>
      </p:sp>
      <p:sp>
        <p:nvSpPr>
          <p:cNvPr id="4" name="Slide Number Placeholder 3"/>
          <p:cNvSpPr>
            <a:spLocks noGrp="1"/>
          </p:cNvSpPr>
          <p:nvPr>
            <p:ph type="sldNum" sz="quarter" idx="11"/>
          </p:nvPr>
        </p:nvSpPr>
        <p:spPr/>
        <p:txBody>
          <a:bodyPr/>
          <a:lstStyle/>
          <a:p>
            <a:pPr>
              <a:defRPr/>
            </a:pPr>
            <a:fld id="{968B97FF-CAC4-4249-8FF0-323FD4FA9B82}" type="slidenum">
              <a:rPr lang="en-US" smtClean="0"/>
              <a:pPr>
                <a:defRPr/>
              </a:pPr>
              <a:t>4</a:t>
            </a:fld>
            <a:endParaRPr lang="en-US" dirty="0"/>
          </a:p>
        </p:txBody>
      </p:sp>
      <p:pic>
        <p:nvPicPr>
          <p:cNvPr id="6" name="Picture 5" descr="NCI K Outcome Evaluation Logic Model, showing items included in the areas of inputs, activities, context, outcomes, and impact, for evaluating the NCI K program.  Inputs include Applicant/Awardee Characteristics (gender, race/ethnicity, qualifying degree, degree institution, years since degree, and prior NIH support) and Program Characteristics (mechanism goals and objectives, institutional versus individual awards, timeframe evaluated, number of applications, number of awards, and award duration). Activities include implement career development plan, conduct research, and transition to independence. Context includes field of study, institution characteristics, and fiscal climate. Outcomes are broken into 3 groups: productivity, subsequent funding, and career appointments. Productivity includes number of publications, cancer focus, citations, impact factor, patents, and participation in clinical trials. Subsequent funding includes number of applications, number of awards, types of awards and IC, time to first R01, and funding from non-NIH sources. Career appointments include employment sectors, leadership activities, professional societies, faculty appointment, and progress in faculty rank.  Finally, Impact is measured at the person and program level by contribution to cancer research, involvement in careers to advance the biomedical enterprise, honors and awards, and participation on advisory committees and review panels."/>
          <p:cNvPicPr/>
          <p:nvPr/>
        </p:nvPicPr>
        <p:blipFill>
          <a:blip r:embed="rId2" cstate="print"/>
          <a:stretch>
            <a:fillRect/>
          </a:stretch>
        </p:blipFill>
        <p:spPr>
          <a:xfrm>
            <a:off x="1206500" y="2005652"/>
            <a:ext cx="7472805" cy="4605011"/>
          </a:xfrm>
          <a:prstGeom prst="rect">
            <a:avLst/>
          </a:prstGeom>
        </p:spPr>
      </p:pic>
      <p:sp>
        <p:nvSpPr>
          <p:cNvPr id="7" name="TextBox 6"/>
          <p:cNvSpPr txBox="1"/>
          <p:nvPr/>
        </p:nvSpPr>
        <p:spPr>
          <a:xfrm>
            <a:off x="914400" y="1543987"/>
            <a:ext cx="6309612" cy="461665"/>
          </a:xfrm>
          <a:prstGeom prst="rect">
            <a:avLst/>
          </a:prstGeom>
          <a:noFill/>
        </p:spPr>
        <p:txBody>
          <a:bodyPr wrap="none" rtlCol="0">
            <a:spAutoFit/>
          </a:bodyPr>
          <a:lstStyle/>
          <a:p>
            <a:r>
              <a:rPr lang="en-US" dirty="0" smtClean="0"/>
              <a:t>NCI K Award program evaluation logic model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data did we collect?</a:t>
            </a:r>
            <a:endParaRPr lang="en-US" dirty="0"/>
          </a:p>
        </p:txBody>
      </p:sp>
      <p:sp>
        <p:nvSpPr>
          <p:cNvPr id="8" name="Content Placeholder 7"/>
          <p:cNvSpPr>
            <a:spLocks noGrp="1"/>
          </p:cNvSpPr>
          <p:nvPr>
            <p:ph sz="half" idx="1"/>
          </p:nvPr>
        </p:nvSpPr>
        <p:spPr>
          <a:xfrm>
            <a:off x="917575" y="2640013"/>
            <a:ext cx="3608388" cy="4570412"/>
          </a:xfrm>
        </p:spPr>
        <p:txBody>
          <a:bodyPr/>
          <a:lstStyle/>
          <a:p>
            <a:r>
              <a:rPr lang="en-US" sz="2400" dirty="0" smtClean="0"/>
              <a:t>Independent Variables </a:t>
            </a:r>
          </a:p>
          <a:p>
            <a:pPr lvl="1"/>
            <a:r>
              <a:rPr lang="en-US" sz="2000" dirty="0" smtClean="0"/>
              <a:t>Individual Demographics</a:t>
            </a:r>
          </a:p>
          <a:p>
            <a:pPr lvl="1"/>
            <a:r>
              <a:rPr lang="en-US" sz="2000" dirty="0" smtClean="0"/>
              <a:t>Prior Training</a:t>
            </a:r>
          </a:p>
          <a:p>
            <a:pPr lvl="1"/>
            <a:r>
              <a:rPr lang="en-US" sz="2000" dirty="0" smtClean="0"/>
              <a:t>Sponsoring Institution</a:t>
            </a:r>
          </a:p>
          <a:p>
            <a:pPr lvl="1"/>
            <a:r>
              <a:rPr lang="en-US" sz="2000" dirty="0" smtClean="0"/>
              <a:t>Application Timeline</a:t>
            </a:r>
          </a:p>
          <a:p>
            <a:pPr lvl="1"/>
            <a:r>
              <a:rPr lang="en-US" sz="2000" dirty="0" smtClean="0"/>
              <a:t>Primary Mechanism</a:t>
            </a:r>
          </a:p>
          <a:p>
            <a:pPr lvl="1"/>
            <a:r>
              <a:rPr lang="en-US" sz="2000" dirty="0" smtClean="0"/>
              <a:t>Funding Status of K Award</a:t>
            </a:r>
          </a:p>
          <a:p>
            <a:endParaRPr lang="en-US" dirty="0"/>
          </a:p>
        </p:txBody>
      </p:sp>
      <p:sp>
        <p:nvSpPr>
          <p:cNvPr id="9" name="Content Placeholder 8"/>
          <p:cNvSpPr>
            <a:spLocks noGrp="1"/>
          </p:cNvSpPr>
          <p:nvPr>
            <p:ph sz="half" idx="2"/>
          </p:nvPr>
        </p:nvSpPr>
        <p:spPr>
          <a:xfrm>
            <a:off x="4678363" y="2640013"/>
            <a:ext cx="3608387" cy="4570412"/>
          </a:xfrm>
        </p:spPr>
        <p:txBody>
          <a:bodyPr/>
          <a:lstStyle/>
          <a:p>
            <a:r>
              <a:rPr lang="en-US" sz="2400" dirty="0" smtClean="0"/>
              <a:t>Dependent Variables</a:t>
            </a:r>
          </a:p>
          <a:p>
            <a:pPr lvl="1"/>
            <a:r>
              <a:rPr lang="en-US" sz="2000" dirty="0" smtClean="0"/>
              <a:t>grant activity</a:t>
            </a:r>
          </a:p>
          <a:p>
            <a:pPr lvl="1"/>
            <a:r>
              <a:rPr lang="en-US" sz="2000" dirty="0" smtClean="0"/>
              <a:t>publications (productivity and quality)</a:t>
            </a:r>
          </a:p>
          <a:p>
            <a:pPr lvl="1"/>
            <a:r>
              <a:rPr lang="en-US" sz="2000" dirty="0" smtClean="0"/>
              <a:t>clinical trials</a:t>
            </a:r>
          </a:p>
          <a:p>
            <a:pPr lvl="1"/>
            <a:r>
              <a:rPr lang="en-US" sz="2000" dirty="0" smtClean="0"/>
              <a:t>professional society memberships</a:t>
            </a:r>
          </a:p>
          <a:p>
            <a:pPr lvl="1"/>
            <a:r>
              <a:rPr lang="en-US" sz="2000" dirty="0" smtClean="0"/>
              <a:t>committee service, health care practice, and NIH employment.</a:t>
            </a:r>
            <a:endParaRPr lang="en-US" sz="2000" dirty="0"/>
          </a:p>
        </p:txBody>
      </p:sp>
      <p:sp>
        <p:nvSpPr>
          <p:cNvPr id="4" name="Slide Number Placeholder 3"/>
          <p:cNvSpPr>
            <a:spLocks noGrp="1"/>
          </p:cNvSpPr>
          <p:nvPr>
            <p:ph type="sldNum" sz="quarter" idx="11"/>
          </p:nvPr>
        </p:nvSpPr>
        <p:spPr/>
        <p:txBody>
          <a:bodyPr/>
          <a:lstStyle/>
          <a:p>
            <a:pPr>
              <a:defRPr/>
            </a:pPr>
            <a:fld id="{968B97FF-CAC4-4249-8FF0-323FD4FA9B82}" type="slidenum">
              <a:rPr lang="en-US" smtClean="0"/>
              <a:pPr>
                <a:defRPr/>
              </a:pPr>
              <a:t>5</a:t>
            </a:fld>
            <a:endParaRPr lang="en-US" dirty="0"/>
          </a:p>
        </p:txBody>
      </p:sp>
      <p:sp>
        <p:nvSpPr>
          <p:cNvPr id="6" name="Content Placeholder 2"/>
          <p:cNvSpPr txBox="1">
            <a:spLocks/>
          </p:cNvSpPr>
          <p:nvPr/>
        </p:nvSpPr>
        <p:spPr bwMode="auto">
          <a:xfrm>
            <a:off x="917575" y="1447800"/>
            <a:ext cx="7369175" cy="968375"/>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p>
            <a:pPr marL="228600" marR="0" lvl="0" indent="-228600" algn="l" defTabSz="914400" rtl="0" eaLnBrk="0" fontAlgn="base" latinLnBrk="0" hangingPunct="0">
              <a:lnSpc>
                <a:spcPct val="100000"/>
              </a:lnSpc>
              <a:spcBef>
                <a:spcPct val="50000"/>
              </a:spcBef>
              <a:spcAft>
                <a:spcPct val="0"/>
              </a:spcAft>
              <a:buClr>
                <a:schemeClr val="tx2"/>
              </a:buClr>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Defined full cohort with selection rules, and a “bubble” cohort with propensity score matching having p(Award=Yes) ~ 0.5.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as we studied the data?</a:t>
            </a:r>
            <a:endParaRPr lang="en-US" dirty="0"/>
          </a:p>
        </p:txBody>
      </p:sp>
      <p:sp>
        <p:nvSpPr>
          <p:cNvPr id="3" name="Content Placeholder 2"/>
          <p:cNvSpPr>
            <a:spLocks noGrp="1"/>
          </p:cNvSpPr>
          <p:nvPr>
            <p:ph idx="1"/>
          </p:nvPr>
        </p:nvSpPr>
        <p:spPr>
          <a:xfrm>
            <a:off x="917575" y="1525588"/>
            <a:ext cx="7848053" cy="4570412"/>
          </a:xfrm>
        </p:spPr>
        <p:txBody>
          <a:bodyPr/>
          <a:lstStyle/>
          <a:p>
            <a:r>
              <a:rPr lang="en-US" dirty="0" smtClean="0"/>
              <a:t>Phase I – tabular and graphical descriptive summaries</a:t>
            </a:r>
          </a:p>
          <a:p>
            <a:r>
              <a:rPr lang="en-US" dirty="0" smtClean="0"/>
              <a:t>Phase II – linear &amp; logit regression modeling and hypothesis testing of specific analysis questions</a:t>
            </a:r>
          </a:p>
          <a:p>
            <a:r>
              <a:rPr lang="en-US" dirty="0" smtClean="0"/>
              <a:t>Phase III – interpretation and revision</a:t>
            </a:r>
          </a:p>
          <a:p>
            <a:pPr lvl="1"/>
            <a:r>
              <a:rPr lang="en-US" dirty="0" smtClean="0"/>
              <a:t>Leading to…a problem </a:t>
            </a:r>
          </a:p>
          <a:p>
            <a:r>
              <a:rPr lang="en-US" dirty="0" smtClean="0"/>
              <a:t>Missing data problem:  high recall for NIH grants, but lower for grants from other sources, and other outcomes (publications, patents, etc.)</a:t>
            </a:r>
          </a:p>
          <a:p>
            <a:r>
              <a:rPr lang="en-US" dirty="0" smtClean="0"/>
              <a:t>Each outcome analyzed separately         larger fraction of cohort affected by at least one recall issue</a:t>
            </a:r>
          </a:p>
          <a:p>
            <a:endParaRPr lang="en-US" dirty="0"/>
          </a:p>
        </p:txBody>
      </p:sp>
      <p:sp>
        <p:nvSpPr>
          <p:cNvPr id="4" name="Slide Number Placeholder 3"/>
          <p:cNvSpPr>
            <a:spLocks noGrp="1"/>
          </p:cNvSpPr>
          <p:nvPr>
            <p:ph type="sldNum" sz="quarter" idx="11"/>
          </p:nvPr>
        </p:nvSpPr>
        <p:spPr/>
        <p:txBody>
          <a:bodyPr/>
          <a:lstStyle/>
          <a:p>
            <a:pPr>
              <a:defRPr/>
            </a:pPr>
            <a:fld id="{968B97FF-CAC4-4249-8FF0-323FD4FA9B82}" type="slidenum">
              <a:rPr lang="en-US" smtClean="0"/>
              <a:pPr>
                <a:defRPr/>
              </a:pPr>
              <a:t>6</a:t>
            </a:fld>
            <a:endParaRPr lang="en-US" dirty="0"/>
          </a:p>
        </p:txBody>
      </p:sp>
      <p:sp>
        <p:nvSpPr>
          <p:cNvPr id="5" name="Right Arrow 4"/>
          <p:cNvSpPr/>
          <p:nvPr/>
        </p:nvSpPr>
        <p:spPr bwMode="auto">
          <a:xfrm>
            <a:off x="5975131" y="5281448"/>
            <a:ext cx="504497" cy="268014"/>
          </a:xfrm>
          <a:prstGeom prst="rightArrow">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18288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a typical missing data pattern ?</a:t>
            </a:r>
            <a:endParaRPr lang="en-US" dirty="0"/>
          </a:p>
        </p:txBody>
      </p:sp>
      <p:sp>
        <p:nvSpPr>
          <p:cNvPr id="4" name="Slide Number Placeholder 3"/>
          <p:cNvSpPr>
            <a:spLocks noGrp="1"/>
          </p:cNvSpPr>
          <p:nvPr>
            <p:ph type="sldNum" sz="quarter" idx="11"/>
          </p:nvPr>
        </p:nvSpPr>
        <p:spPr/>
        <p:txBody>
          <a:bodyPr/>
          <a:lstStyle/>
          <a:p>
            <a:pPr>
              <a:defRPr/>
            </a:pPr>
            <a:fld id="{968B97FF-CAC4-4249-8FF0-323FD4FA9B82}" type="slidenum">
              <a:rPr lang="en-US" smtClean="0"/>
              <a:pPr>
                <a:defRPr/>
              </a:pPr>
              <a:t>7</a:t>
            </a:fld>
            <a:endParaRPr lang="en-US" dirty="0"/>
          </a:p>
        </p:txBody>
      </p:sp>
      <p:graphicFrame>
        <p:nvGraphicFramePr>
          <p:cNvPr id="6" name="Table 5"/>
          <p:cNvGraphicFramePr>
            <a:graphicFrameLocks noGrp="1"/>
          </p:cNvGraphicFramePr>
          <p:nvPr/>
        </p:nvGraphicFramePr>
        <p:xfrm>
          <a:off x="479730" y="1606689"/>
          <a:ext cx="4817485" cy="4200438"/>
        </p:xfrm>
        <a:graphic>
          <a:graphicData uri="http://schemas.openxmlformats.org/drawingml/2006/table">
            <a:tbl>
              <a:tblPr/>
              <a:tblGrid>
                <a:gridCol w="1139430"/>
                <a:gridCol w="1854656"/>
                <a:gridCol w="1823399"/>
              </a:tblGrid>
              <a:tr h="161978">
                <a:tc>
                  <a:txBody>
                    <a:bodyPr/>
                    <a:lstStyle/>
                    <a:p>
                      <a:pPr marL="0" algn="ctr" defTabSz="914400" rtl="0" eaLnBrk="1" fontAlgn="ctr" latinLnBrk="0" hangingPunct="1"/>
                      <a:r>
                        <a:rPr lang="en-US" sz="1800" b="1" i="0" u="none" strike="noStrike" kern="1200" dirty="0" smtClean="0">
                          <a:solidFill>
                            <a:schemeClr val="bg1"/>
                          </a:solidFill>
                          <a:latin typeface="+mj-lt"/>
                          <a:ea typeface="+mn-ea"/>
                          <a:cs typeface="+mn-cs"/>
                        </a:rPr>
                        <a:t>Grants</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100"/>
                    </a:solidFill>
                  </a:tcPr>
                </a:tc>
                <a:tc>
                  <a:txBody>
                    <a:bodyPr/>
                    <a:lstStyle/>
                    <a:p>
                      <a:pPr marL="0" algn="ctr" defTabSz="914400" rtl="0" eaLnBrk="1" fontAlgn="ctr" latinLnBrk="0" hangingPunct="1"/>
                      <a:r>
                        <a:rPr lang="en-US" sz="1800" b="1" i="0" u="none" strike="noStrike" kern="1200" dirty="0" smtClean="0">
                          <a:solidFill>
                            <a:schemeClr val="bg1"/>
                          </a:solidFill>
                          <a:latin typeface="+mj-lt"/>
                          <a:ea typeface="+mn-ea"/>
                          <a:cs typeface="+mn-cs"/>
                        </a:rPr>
                        <a:t>Committees</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100"/>
                    </a:solidFill>
                  </a:tcPr>
                </a:tc>
                <a:tc>
                  <a:txBody>
                    <a:bodyPr/>
                    <a:lstStyle/>
                    <a:p>
                      <a:pPr marL="0" algn="ctr" defTabSz="914400" rtl="0" eaLnBrk="1" fontAlgn="ctr" latinLnBrk="0" hangingPunct="1"/>
                      <a:r>
                        <a:rPr lang="en-US" sz="1800" b="1" i="0" u="none" strike="noStrike" kern="1200" dirty="0" smtClean="0">
                          <a:solidFill>
                            <a:schemeClr val="bg1"/>
                          </a:solidFill>
                          <a:latin typeface="+mj-lt"/>
                          <a:ea typeface="+mn-ea"/>
                          <a:cs typeface="+mn-cs"/>
                        </a:rPr>
                        <a:t>Publications</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100"/>
                    </a:solidFill>
                  </a:tcPr>
                </a:tc>
              </a:tr>
              <a:tr h="145143">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5143">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45143">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5143">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45143">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45143">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45143">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5143">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45143">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5143">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5143">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45143">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45143">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45143">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5143">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45143">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5143">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45143">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45143">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45143">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45143">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5143">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5143">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5143">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45143">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1</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45143">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45143">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sz="800" b="0" i="0" u="none" strike="noStrike" dirty="0">
                          <a:solidFill>
                            <a:srgbClr val="000000"/>
                          </a:solidFill>
                          <a:latin typeface="Calibri"/>
                        </a:rPr>
                        <a:t>0</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bl>
          </a:graphicData>
        </a:graphic>
      </p:graphicFrame>
      <p:graphicFrame>
        <p:nvGraphicFramePr>
          <p:cNvPr id="10" name="Table 9"/>
          <p:cNvGraphicFramePr>
            <a:graphicFrameLocks noGrp="1"/>
          </p:cNvGraphicFramePr>
          <p:nvPr/>
        </p:nvGraphicFramePr>
        <p:xfrm>
          <a:off x="5696606" y="1664247"/>
          <a:ext cx="3132084" cy="647700"/>
        </p:xfrm>
        <a:graphic>
          <a:graphicData uri="http://schemas.openxmlformats.org/drawingml/2006/table">
            <a:tbl>
              <a:tblPr/>
              <a:tblGrid>
                <a:gridCol w="630622"/>
                <a:gridCol w="2501462"/>
              </a:tblGrid>
              <a:tr h="323850">
                <a:tc>
                  <a:txBody>
                    <a:bodyPr/>
                    <a:lstStyle/>
                    <a:p>
                      <a:pPr algn="l" fontAlgn="b"/>
                      <a:r>
                        <a:rPr lang="en-US" sz="2000" b="0" i="0" u="none" strike="noStrike" dirty="0">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smtClean="0">
                          <a:solidFill>
                            <a:srgbClr val="000000"/>
                          </a:solidFill>
                          <a:latin typeface="Arial"/>
                        </a:rPr>
                        <a:t>    data </a:t>
                      </a:r>
                      <a:r>
                        <a:rPr lang="en-US" sz="2000" b="0" i="0" u="none" strike="noStrike" dirty="0">
                          <a:solidFill>
                            <a:srgbClr val="000000"/>
                          </a:solidFill>
                          <a:latin typeface="Arial"/>
                        </a:rPr>
                        <a:t>missing</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323850">
                <a:tc>
                  <a:txBody>
                    <a:bodyPr/>
                    <a:lstStyle/>
                    <a:p>
                      <a:pPr algn="l" fontAlgn="b"/>
                      <a:r>
                        <a:rPr lang="en-US" sz="2000" b="0" i="0" u="none" strike="noStrike" dirty="0">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r>
                        <a:rPr lang="en-US" sz="2000" b="0" i="0" u="none" strike="noStrike" dirty="0" smtClean="0">
                          <a:solidFill>
                            <a:srgbClr val="000000"/>
                          </a:solidFill>
                          <a:latin typeface="Arial"/>
                        </a:rPr>
                        <a:t>    data </a:t>
                      </a:r>
                      <a:r>
                        <a:rPr lang="en-US" sz="2000" b="0" i="0" u="none" strike="noStrike" dirty="0">
                          <a:solidFill>
                            <a:srgbClr val="000000"/>
                          </a:solidFill>
                          <a:latin typeface="Arial"/>
                        </a:rPr>
                        <a:t>available</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11" name="TextBox 10"/>
          <p:cNvSpPr txBox="1"/>
          <p:nvPr/>
        </p:nvSpPr>
        <p:spPr>
          <a:xfrm>
            <a:off x="5538952" y="2848303"/>
            <a:ext cx="2906565" cy="2677656"/>
          </a:xfrm>
          <a:prstGeom prst="rect">
            <a:avLst/>
          </a:prstGeom>
          <a:noFill/>
        </p:spPr>
        <p:txBody>
          <a:bodyPr wrap="none" rtlCol="0">
            <a:spAutoFit/>
          </a:bodyPr>
          <a:lstStyle/>
          <a:p>
            <a:r>
              <a:rPr lang="en-US" dirty="0" smtClean="0"/>
              <a:t>Missing at least one</a:t>
            </a:r>
          </a:p>
          <a:p>
            <a:r>
              <a:rPr lang="en-US" dirty="0" smtClean="0"/>
              <a:t>	60%</a:t>
            </a:r>
          </a:p>
          <a:p>
            <a:endParaRPr lang="en-US" dirty="0" smtClean="0"/>
          </a:p>
          <a:p>
            <a:r>
              <a:rPr lang="en-US" dirty="0" smtClean="0"/>
              <a:t>Missing all</a:t>
            </a:r>
          </a:p>
          <a:p>
            <a:r>
              <a:rPr lang="en-US" dirty="0" smtClean="0"/>
              <a:t>	41%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we add to the model to compensate for missing outcome data ?</a:t>
            </a:r>
            <a:endParaRPr lang="en-US" dirty="0"/>
          </a:p>
        </p:txBody>
      </p:sp>
      <p:sp>
        <p:nvSpPr>
          <p:cNvPr id="3" name="Content Placeholder 2"/>
          <p:cNvSpPr>
            <a:spLocks noGrp="1"/>
          </p:cNvSpPr>
          <p:nvPr>
            <p:ph idx="1"/>
          </p:nvPr>
        </p:nvSpPr>
        <p:spPr>
          <a:xfrm>
            <a:off x="917575" y="1525588"/>
            <a:ext cx="8226425" cy="4849812"/>
          </a:xfrm>
        </p:spPr>
        <p:txBody>
          <a:bodyPr/>
          <a:lstStyle/>
          <a:p>
            <a:r>
              <a:rPr lang="en-US" b="1" dirty="0" smtClean="0"/>
              <a:t>“Is (a) Researcher” </a:t>
            </a:r>
          </a:p>
          <a:p>
            <a:pPr lvl="1"/>
            <a:r>
              <a:rPr lang="en-US" sz="2400" dirty="0" smtClean="0"/>
              <a:t>combines all sources of information about subsequent funded research activity</a:t>
            </a:r>
          </a:p>
          <a:p>
            <a:r>
              <a:rPr lang="en-US" b="1" dirty="0" smtClean="0"/>
              <a:t>“Is Engaged”</a:t>
            </a:r>
          </a:p>
          <a:p>
            <a:pPr lvl="1"/>
            <a:r>
              <a:rPr lang="en-US" sz="2400" dirty="0" smtClean="0"/>
              <a:t>captures any available indication of continued participation in the field, even if there is no evidence of funded research</a:t>
            </a:r>
            <a:endParaRPr lang="en-US" dirty="0"/>
          </a:p>
          <a:p>
            <a:pPr lvl="1"/>
            <a:r>
              <a:rPr lang="en-US" sz="2400" dirty="0" smtClean="0"/>
              <a:t>Definition restricted to {Is Researcher = No} cases, giving a scale:  not engaged, engaged, researcher.</a:t>
            </a:r>
          </a:p>
        </p:txBody>
      </p:sp>
      <p:sp>
        <p:nvSpPr>
          <p:cNvPr id="4" name="Slide Number Placeholder 3"/>
          <p:cNvSpPr>
            <a:spLocks noGrp="1"/>
          </p:cNvSpPr>
          <p:nvPr>
            <p:ph type="sldNum" sz="quarter" idx="11"/>
          </p:nvPr>
        </p:nvSpPr>
        <p:spPr/>
        <p:txBody>
          <a:bodyPr/>
          <a:lstStyle/>
          <a:p>
            <a:pPr>
              <a:defRPr/>
            </a:pPr>
            <a:fld id="{968B97FF-CAC4-4249-8FF0-323FD4FA9B82}"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7575" y="506413"/>
            <a:ext cx="8226425" cy="836612"/>
          </a:xfrm>
        </p:spPr>
        <p:txBody>
          <a:bodyPr/>
          <a:lstStyle/>
          <a:p>
            <a:r>
              <a:rPr lang="en-US" dirty="0" smtClean="0"/>
              <a:t>Using the indicators, what did our cohort look like ?</a:t>
            </a:r>
            <a:endParaRPr lang="en-US" dirty="0"/>
          </a:p>
        </p:txBody>
      </p:sp>
      <p:sp>
        <p:nvSpPr>
          <p:cNvPr id="4" name="Slide Number Placeholder 3"/>
          <p:cNvSpPr>
            <a:spLocks noGrp="1"/>
          </p:cNvSpPr>
          <p:nvPr>
            <p:ph type="sldNum" sz="quarter" idx="11"/>
          </p:nvPr>
        </p:nvSpPr>
        <p:spPr/>
        <p:txBody>
          <a:bodyPr/>
          <a:lstStyle/>
          <a:p>
            <a:pPr>
              <a:defRPr/>
            </a:pPr>
            <a:fld id="{968B97FF-CAC4-4249-8FF0-323FD4FA9B82}" type="slidenum">
              <a:rPr lang="en-US" smtClean="0"/>
              <a:pPr>
                <a:defRPr/>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781624882"/>
              </p:ext>
            </p:extLst>
          </p:nvPr>
        </p:nvGraphicFramePr>
        <p:xfrm>
          <a:off x="315309" y="1723368"/>
          <a:ext cx="5691353" cy="4440948"/>
        </p:xfrm>
        <a:graphic>
          <a:graphicData uri="http://schemas.openxmlformats.org/drawingml/2006/table">
            <a:tbl>
              <a:tblPr/>
              <a:tblGrid>
                <a:gridCol w="2774732"/>
                <a:gridCol w="1844566"/>
                <a:gridCol w="1072055"/>
              </a:tblGrid>
              <a:tr h="1214174">
                <a:tc>
                  <a:txBody>
                    <a:bodyPr/>
                    <a:lstStyle/>
                    <a:p>
                      <a:pPr algn="ctr" fontAlgn="ctr"/>
                      <a:r>
                        <a:rPr lang="en-US" sz="2400" b="1" i="0" u="none" strike="noStrike" dirty="0" smtClean="0">
                          <a:solidFill>
                            <a:schemeClr val="bg1"/>
                          </a:solidFill>
                          <a:latin typeface="+mj-lt"/>
                        </a:rPr>
                        <a:t>Indicator </a:t>
                      </a:r>
                      <a:r>
                        <a:rPr lang="en-US" sz="2400" b="1" i="0" u="none" strike="noStrike" dirty="0">
                          <a:solidFill>
                            <a:schemeClr val="bg1"/>
                          </a:solidFill>
                          <a:latin typeface="+mj-lt"/>
                        </a:rPr>
                        <a:t>G</a:t>
                      </a:r>
                      <a:r>
                        <a:rPr lang="en-US" sz="2400" b="1" i="0" u="none" strike="noStrike" dirty="0" smtClean="0">
                          <a:solidFill>
                            <a:schemeClr val="bg1"/>
                          </a:solidFill>
                          <a:latin typeface="+mj-lt"/>
                        </a:rPr>
                        <a:t>roup </a:t>
                      </a:r>
                      <a:endParaRPr lang="en-US" sz="2400" b="1" i="0" u="none" strike="noStrike" dirty="0">
                        <a:solidFill>
                          <a:schemeClr val="bg1"/>
                        </a:solidFill>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9100"/>
                    </a:solidFill>
                  </a:tcPr>
                </a:tc>
                <a:tc>
                  <a:txBody>
                    <a:bodyPr/>
                    <a:lstStyle/>
                    <a:p>
                      <a:pPr algn="ctr" fontAlgn="ctr"/>
                      <a:r>
                        <a:rPr lang="en-US" sz="2400" b="1" i="0" u="none" strike="noStrike" dirty="0">
                          <a:solidFill>
                            <a:schemeClr val="bg1"/>
                          </a:solidFill>
                          <a:latin typeface="+mj-lt"/>
                        </a:rPr>
                        <a:t>I</a:t>
                      </a:r>
                      <a:r>
                        <a:rPr lang="en-US" sz="2400" b="1" i="0" u="none" strike="noStrike" dirty="0" smtClean="0">
                          <a:solidFill>
                            <a:schemeClr val="bg1"/>
                          </a:solidFill>
                          <a:latin typeface="+mj-lt"/>
                        </a:rPr>
                        <a:t>ndividuals</a:t>
                      </a:r>
                      <a:endParaRPr lang="en-US" sz="2400" b="1" i="0" u="none" strike="noStrike" dirty="0">
                        <a:solidFill>
                          <a:schemeClr val="bg1"/>
                        </a:solidFill>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9100"/>
                    </a:solidFill>
                  </a:tcPr>
                </a:tc>
                <a:tc>
                  <a:txBody>
                    <a:bodyPr/>
                    <a:lstStyle/>
                    <a:p>
                      <a:pPr algn="ctr" fontAlgn="ctr"/>
                      <a:r>
                        <a:rPr lang="en-US" sz="2400" b="1" i="0" u="none" strike="noStrike" dirty="0" smtClean="0">
                          <a:solidFill>
                            <a:schemeClr val="bg1"/>
                          </a:solidFill>
                          <a:latin typeface="+mj-lt"/>
                        </a:rPr>
                        <a:t>%</a:t>
                      </a:r>
                      <a:r>
                        <a:rPr lang="en-US" sz="2400" b="1" i="0" u="none" strike="noStrike" baseline="0" dirty="0" smtClean="0">
                          <a:solidFill>
                            <a:schemeClr val="bg1"/>
                          </a:solidFill>
                          <a:latin typeface="+mj-lt"/>
                        </a:rPr>
                        <a:t> </a:t>
                      </a:r>
                      <a:r>
                        <a:rPr lang="en-US" sz="2400" b="1" i="0" u="none" strike="noStrike" dirty="0" smtClean="0">
                          <a:solidFill>
                            <a:schemeClr val="bg1"/>
                          </a:solidFill>
                          <a:latin typeface="+mj-lt"/>
                        </a:rPr>
                        <a:t>of </a:t>
                      </a:r>
                      <a:r>
                        <a:rPr lang="en-US" sz="2400" b="1" i="0" u="none" strike="noStrike" dirty="0">
                          <a:solidFill>
                            <a:schemeClr val="bg1"/>
                          </a:solidFill>
                          <a:latin typeface="+mj-lt"/>
                        </a:rPr>
                        <a:t>C</a:t>
                      </a:r>
                      <a:r>
                        <a:rPr lang="en-US" sz="2400" b="1" i="0" u="none" strike="noStrike" dirty="0" smtClean="0">
                          <a:solidFill>
                            <a:schemeClr val="bg1"/>
                          </a:solidFill>
                          <a:latin typeface="+mj-lt"/>
                        </a:rPr>
                        <a:t>ohort</a:t>
                      </a:r>
                      <a:endParaRPr lang="en-US" sz="2400" b="1" i="0" u="none" strike="noStrike" dirty="0">
                        <a:solidFill>
                          <a:schemeClr val="bg1"/>
                        </a:solidFill>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9100"/>
                    </a:solidFill>
                  </a:tcPr>
                </a:tc>
              </a:tr>
              <a:tr h="812932">
                <a:tc>
                  <a:txBody>
                    <a:bodyPr/>
                    <a:lstStyle/>
                    <a:p>
                      <a:pPr algn="ctr" fontAlgn="b"/>
                      <a:r>
                        <a:rPr lang="en-US" sz="2400" b="0" i="0" u="none" strike="noStrike" dirty="0">
                          <a:solidFill>
                            <a:srgbClr val="000000"/>
                          </a:solidFill>
                          <a:latin typeface="+mj-lt"/>
                        </a:rPr>
                        <a:t>Is Researcher = 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rgbClr val="000000"/>
                          </a:solidFill>
                          <a:latin typeface="+mj-lt"/>
                        </a:rPr>
                        <a:t>              1,555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rgbClr val="000000"/>
                          </a:solidFill>
                          <a:latin typeface="+mj-lt"/>
                        </a:rPr>
                        <a:t>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2932">
                <a:tc>
                  <a:txBody>
                    <a:bodyPr/>
                    <a:lstStyle/>
                    <a:p>
                      <a:pPr algn="ctr" fontAlgn="b"/>
                      <a:r>
                        <a:rPr lang="en-US" sz="2400" b="0" i="0" u="none" strike="noStrike" dirty="0">
                          <a:solidFill>
                            <a:srgbClr val="000000"/>
                          </a:solidFill>
                          <a:latin typeface="+mj-lt"/>
                        </a:rPr>
                        <a:t>Is Engaged = 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rgbClr val="000000"/>
                          </a:solidFill>
                          <a:latin typeface="+mj-lt"/>
                        </a:rPr>
                        <a:t>              1,044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rgbClr val="000000"/>
                          </a:solidFill>
                          <a:latin typeface="+mj-lt"/>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2932">
                <a:tc>
                  <a:txBody>
                    <a:bodyPr/>
                    <a:lstStyle/>
                    <a:p>
                      <a:pPr algn="ctr" fontAlgn="b"/>
                      <a:r>
                        <a:rPr lang="en-US" sz="2400" b="0" i="0" u="none" strike="noStrike" dirty="0">
                          <a:solidFill>
                            <a:srgbClr val="000000"/>
                          </a:solidFill>
                          <a:latin typeface="+mj-lt"/>
                        </a:rPr>
                        <a:t>Is Engaged =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rgbClr val="000000"/>
                          </a:solidFill>
                          <a:latin typeface="+mj-lt"/>
                        </a:rPr>
                        <a:t>                290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rgbClr val="000000"/>
                          </a:solidFill>
                          <a:latin typeface="+mj-lt"/>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7978">
                <a:tc>
                  <a:txBody>
                    <a:bodyPr/>
                    <a:lstStyle/>
                    <a:p>
                      <a:pPr algn="l" fontAlgn="b"/>
                      <a:endParaRPr lang="en-US" sz="2400" b="0" i="0" u="none" strike="noStrike" dirty="0">
                        <a:solidFill>
                          <a:srgbClr val="000000"/>
                        </a:solidFill>
                        <a:latin typeface="+mj-lt"/>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2400" b="0" i="0" u="none" strike="noStrike" dirty="0">
                          <a:solidFill>
                            <a:srgbClr val="000000"/>
                          </a:solidFill>
                          <a:latin typeface="+mj-lt"/>
                        </a:rPr>
                        <a:t>              </a:t>
                      </a:r>
                      <a:endParaRPr lang="en-US" sz="2400" b="1" i="0" u="none" strike="noStrike" dirty="0">
                        <a:solidFill>
                          <a:srgbClr val="000000"/>
                        </a:solidFill>
                        <a:latin typeface="+mj-lt"/>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400" b="0" i="0" u="none" strike="noStrike" dirty="0">
                        <a:solidFill>
                          <a:srgbClr val="000000"/>
                        </a:solidFill>
                        <a:latin typeface="+mj-lt"/>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7" name="TextBox 6"/>
          <p:cNvSpPr txBox="1"/>
          <p:nvPr/>
        </p:nvSpPr>
        <p:spPr>
          <a:xfrm>
            <a:off x="6142866" y="4260308"/>
            <a:ext cx="2806262" cy="2308324"/>
          </a:xfrm>
          <a:prstGeom prst="rect">
            <a:avLst/>
          </a:prstGeom>
          <a:noFill/>
          <a:ln>
            <a:solidFill>
              <a:srgbClr val="000000"/>
            </a:solidFill>
          </a:ln>
        </p:spPr>
        <p:txBody>
          <a:bodyPr wrap="square" rtlCol="0">
            <a:spAutoFit/>
          </a:bodyPr>
          <a:lstStyle/>
          <a:p>
            <a:r>
              <a:rPr lang="en-US" dirty="0" smtClean="0"/>
              <a:t>For comparison the “not found” count for publications, as a single outcome, is 819 individuals.</a:t>
            </a:r>
          </a:p>
        </p:txBody>
      </p:sp>
      <p:cxnSp>
        <p:nvCxnSpPr>
          <p:cNvPr id="9" name="Straight Arrow Connector 8"/>
          <p:cNvCxnSpPr/>
          <p:nvPr/>
        </p:nvCxnSpPr>
        <p:spPr bwMode="auto">
          <a:xfrm flipH="1" flipV="1">
            <a:off x="4776952" y="5445344"/>
            <a:ext cx="1393609" cy="768901"/>
          </a:xfrm>
          <a:prstGeom prst="straightConnector1">
            <a:avLst/>
          </a:prstGeom>
          <a:noFill/>
          <a:ln w="15875" cap="flat" cmpd="sng" algn="ctr">
            <a:solidFill>
              <a:srgbClr val="00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TEST_tr_present_080326_v1">
  <a:themeElements>
    <a:clrScheme name="TEST_tr_present_080326_v1 1">
      <a:dk1>
        <a:srgbClr val="4B4B4B"/>
      </a:dk1>
      <a:lt1>
        <a:srgbClr val="FFFFFF"/>
      </a:lt1>
      <a:dk2>
        <a:srgbClr val="FF8000"/>
      </a:dk2>
      <a:lt2>
        <a:srgbClr val="A0968C"/>
      </a:lt2>
      <a:accent1>
        <a:srgbClr val="005A84"/>
      </a:accent1>
      <a:accent2>
        <a:srgbClr val="6234A4"/>
      </a:accent2>
      <a:accent3>
        <a:srgbClr val="FFFFFF"/>
      </a:accent3>
      <a:accent4>
        <a:srgbClr val="3F3F3F"/>
      </a:accent4>
      <a:accent5>
        <a:srgbClr val="AAB5C2"/>
      </a:accent5>
      <a:accent6>
        <a:srgbClr val="582E94"/>
      </a:accent6>
      <a:hlink>
        <a:srgbClr val="828282"/>
      </a:hlink>
      <a:folHlink>
        <a:srgbClr val="BABABA"/>
      </a:folHlink>
    </a:clrScheme>
    <a:fontScheme name="TEST_tr_present_080326_v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TEST_tr_present_080326_v1 1">
        <a:dk1>
          <a:srgbClr val="4B4B4B"/>
        </a:dk1>
        <a:lt1>
          <a:srgbClr val="FFFFFF"/>
        </a:lt1>
        <a:dk2>
          <a:srgbClr val="FF8000"/>
        </a:dk2>
        <a:lt2>
          <a:srgbClr val="A0968C"/>
        </a:lt2>
        <a:accent1>
          <a:srgbClr val="005A84"/>
        </a:accent1>
        <a:accent2>
          <a:srgbClr val="6234A4"/>
        </a:accent2>
        <a:accent3>
          <a:srgbClr val="FFFFFF"/>
        </a:accent3>
        <a:accent4>
          <a:srgbClr val="3F3F3F"/>
        </a:accent4>
        <a:accent5>
          <a:srgbClr val="AAB5C2"/>
        </a:accent5>
        <a:accent6>
          <a:srgbClr val="582E94"/>
        </a:accent6>
        <a:hlink>
          <a:srgbClr val="828282"/>
        </a:hlink>
        <a:folHlink>
          <a:srgbClr val="BABABA"/>
        </a:folHlink>
      </a:clrScheme>
      <a:clrMap bg1="lt1" tx1="dk1" bg2="lt2" tx2="dk2" accent1="accent1" accent2="accent2" accent3="accent3" accent4="accent4" accent5="accent5" accent6="accent6" hlink="hlink" folHlink="folHlink"/>
    </a:extraClrScheme>
    <a:extraClrScheme>
      <a:clrScheme name="TEST_tr_present_080326_v1 2">
        <a:dk1>
          <a:srgbClr val="4B4B4B"/>
        </a:dk1>
        <a:lt1>
          <a:srgbClr val="FFFFFF"/>
        </a:lt1>
        <a:dk2>
          <a:srgbClr val="FF8000"/>
        </a:dk2>
        <a:lt2>
          <a:srgbClr val="BABABA"/>
        </a:lt2>
        <a:accent1>
          <a:srgbClr val="78A22F"/>
        </a:accent1>
        <a:accent2>
          <a:srgbClr val="FFB400"/>
        </a:accent2>
        <a:accent3>
          <a:srgbClr val="FFFFFF"/>
        </a:accent3>
        <a:accent4>
          <a:srgbClr val="3F3F3F"/>
        </a:accent4>
        <a:accent5>
          <a:srgbClr val="BECEAD"/>
        </a:accent5>
        <a:accent6>
          <a:srgbClr val="E7A300"/>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TEST_tr_present_080326_v1 3">
        <a:dk1>
          <a:srgbClr val="4B4B4B"/>
        </a:dk1>
        <a:lt1>
          <a:srgbClr val="FFFFFF"/>
        </a:lt1>
        <a:dk2>
          <a:srgbClr val="FF8000"/>
        </a:dk2>
        <a:lt2>
          <a:srgbClr val="BABABA"/>
        </a:lt2>
        <a:accent1>
          <a:srgbClr val="766C62"/>
        </a:accent1>
        <a:accent2>
          <a:srgbClr val="A0968C"/>
        </a:accent2>
        <a:accent3>
          <a:srgbClr val="FFFFFF"/>
        </a:accent3>
        <a:accent4>
          <a:srgbClr val="3F3F3F"/>
        </a:accent4>
        <a:accent5>
          <a:srgbClr val="BDBAB7"/>
        </a:accent5>
        <a:accent6>
          <a:srgbClr val="91877E"/>
        </a:accent6>
        <a:hlink>
          <a:srgbClr val="0083BF"/>
        </a:hlink>
        <a:folHlink>
          <a:srgbClr val="78A22F"/>
        </a:folHlink>
      </a:clrScheme>
      <a:clrMap bg1="lt1" tx1="dk1" bg2="lt2" tx2="dk2" accent1="accent1" accent2="accent2" accent3="accent3" accent4="accent4" accent5="accent5" accent6="accent6" hlink="hlink" folHlink="folHlink"/>
    </a:extraClrScheme>
    <a:extraClrScheme>
      <a:clrScheme name="TEST_tr_present_080326_v1 4">
        <a:dk1>
          <a:srgbClr val="4B4B4B"/>
        </a:dk1>
        <a:lt1>
          <a:srgbClr val="FFFFFF"/>
        </a:lt1>
        <a:dk2>
          <a:srgbClr val="FF8000"/>
        </a:dk2>
        <a:lt2>
          <a:srgbClr val="A0968C"/>
        </a:lt2>
        <a:accent1>
          <a:srgbClr val="FF8000"/>
        </a:accent1>
        <a:accent2>
          <a:srgbClr val="DC0A0A"/>
        </a:accent2>
        <a:accent3>
          <a:srgbClr val="FFFFFF"/>
        </a:accent3>
        <a:accent4>
          <a:srgbClr val="3F3F3F"/>
        </a:accent4>
        <a:accent5>
          <a:srgbClr val="FFC0AA"/>
        </a:accent5>
        <a:accent6>
          <a:srgbClr val="C70808"/>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TEST_tr_present_080326_v1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Default Design">
  <a:themeElements>
    <a:clrScheme name="9_Default Design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fontScheme name="9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9_Default Design 1">
        <a:dk1>
          <a:srgbClr val="4B4B4B"/>
        </a:dk1>
        <a:lt1>
          <a:srgbClr val="FFFFFF"/>
        </a:lt1>
        <a:dk2>
          <a:srgbClr val="FF8000"/>
        </a:dk2>
        <a:lt2>
          <a:srgbClr val="A0968C"/>
        </a:lt2>
        <a:accent1>
          <a:srgbClr val="005A84"/>
        </a:accent1>
        <a:accent2>
          <a:srgbClr val="6234A4"/>
        </a:accent2>
        <a:accent3>
          <a:srgbClr val="FFFFFF"/>
        </a:accent3>
        <a:accent4>
          <a:srgbClr val="3F3F3F"/>
        </a:accent4>
        <a:accent5>
          <a:srgbClr val="AAB5C2"/>
        </a:accent5>
        <a:accent6>
          <a:srgbClr val="582E94"/>
        </a:accent6>
        <a:hlink>
          <a:srgbClr val="828282"/>
        </a:hlink>
        <a:folHlink>
          <a:srgbClr val="BABABA"/>
        </a:folHlink>
      </a:clrScheme>
      <a:clrMap bg1="lt1" tx1="dk1" bg2="lt2" tx2="dk2" accent1="accent1" accent2="accent2" accent3="accent3" accent4="accent4" accent5="accent5" accent6="accent6" hlink="hlink" folHlink="folHlink"/>
    </a:extraClrScheme>
    <a:extraClrScheme>
      <a:clrScheme name="9_Default Design 2">
        <a:dk1>
          <a:srgbClr val="4B4B4B"/>
        </a:dk1>
        <a:lt1>
          <a:srgbClr val="FFFFFF"/>
        </a:lt1>
        <a:dk2>
          <a:srgbClr val="FF8000"/>
        </a:dk2>
        <a:lt2>
          <a:srgbClr val="BABABA"/>
        </a:lt2>
        <a:accent1>
          <a:srgbClr val="78A22F"/>
        </a:accent1>
        <a:accent2>
          <a:srgbClr val="FFB400"/>
        </a:accent2>
        <a:accent3>
          <a:srgbClr val="FFFFFF"/>
        </a:accent3>
        <a:accent4>
          <a:srgbClr val="3F3F3F"/>
        </a:accent4>
        <a:accent5>
          <a:srgbClr val="BECEAD"/>
        </a:accent5>
        <a:accent6>
          <a:srgbClr val="E7A300"/>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9_Default Design 3">
        <a:dk1>
          <a:srgbClr val="4B4B4B"/>
        </a:dk1>
        <a:lt1>
          <a:srgbClr val="FFFFFF"/>
        </a:lt1>
        <a:dk2>
          <a:srgbClr val="FF8000"/>
        </a:dk2>
        <a:lt2>
          <a:srgbClr val="BABABA"/>
        </a:lt2>
        <a:accent1>
          <a:srgbClr val="766C62"/>
        </a:accent1>
        <a:accent2>
          <a:srgbClr val="A0968C"/>
        </a:accent2>
        <a:accent3>
          <a:srgbClr val="FFFFFF"/>
        </a:accent3>
        <a:accent4>
          <a:srgbClr val="3F3F3F"/>
        </a:accent4>
        <a:accent5>
          <a:srgbClr val="BDBAB7"/>
        </a:accent5>
        <a:accent6>
          <a:srgbClr val="91877E"/>
        </a:accent6>
        <a:hlink>
          <a:srgbClr val="0083BF"/>
        </a:hlink>
        <a:folHlink>
          <a:srgbClr val="78A22F"/>
        </a:folHlink>
      </a:clrScheme>
      <a:clrMap bg1="lt1" tx1="dk1" bg2="lt2" tx2="dk2" accent1="accent1" accent2="accent2" accent3="accent3" accent4="accent4" accent5="accent5" accent6="accent6" hlink="hlink" folHlink="folHlink"/>
    </a:extraClrScheme>
    <a:extraClrScheme>
      <a:clrScheme name="9_Default Design 4">
        <a:dk1>
          <a:srgbClr val="4B4B4B"/>
        </a:dk1>
        <a:lt1>
          <a:srgbClr val="FFFFFF"/>
        </a:lt1>
        <a:dk2>
          <a:srgbClr val="FF8000"/>
        </a:dk2>
        <a:lt2>
          <a:srgbClr val="A0968C"/>
        </a:lt2>
        <a:accent1>
          <a:srgbClr val="FF8000"/>
        </a:accent1>
        <a:accent2>
          <a:srgbClr val="DC0A0A"/>
        </a:accent2>
        <a:accent3>
          <a:srgbClr val="FFFFFF"/>
        </a:accent3>
        <a:accent4>
          <a:srgbClr val="3F3F3F"/>
        </a:accent4>
        <a:accent5>
          <a:srgbClr val="FFC0AA"/>
        </a:accent5>
        <a:accent6>
          <a:srgbClr val="C70808"/>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9_Default Design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R_PPT_forApply">
  <a:themeElements>
    <a:clrScheme name="1_TR_PPT_forApply 1">
      <a:dk1>
        <a:srgbClr val="4B4B4B"/>
      </a:dk1>
      <a:lt1>
        <a:srgbClr val="FFFFFF"/>
      </a:lt1>
      <a:dk2>
        <a:srgbClr val="FF8000"/>
      </a:dk2>
      <a:lt2>
        <a:srgbClr val="A0968C"/>
      </a:lt2>
      <a:accent1>
        <a:srgbClr val="005A84"/>
      </a:accent1>
      <a:accent2>
        <a:srgbClr val="6234A4"/>
      </a:accent2>
      <a:accent3>
        <a:srgbClr val="FFFFFF"/>
      </a:accent3>
      <a:accent4>
        <a:srgbClr val="3F3F3F"/>
      </a:accent4>
      <a:accent5>
        <a:srgbClr val="AAB5C2"/>
      </a:accent5>
      <a:accent6>
        <a:srgbClr val="582E94"/>
      </a:accent6>
      <a:hlink>
        <a:srgbClr val="828282"/>
      </a:hlink>
      <a:folHlink>
        <a:srgbClr val="BABABA"/>
      </a:folHlink>
    </a:clrScheme>
    <a:fontScheme name="1_TR_PPT_forApp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1_TR_PPT_forApply 1">
        <a:dk1>
          <a:srgbClr val="4B4B4B"/>
        </a:dk1>
        <a:lt1>
          <a:srgbClr val="FFFFFF"/>
        </a:lt1>
        <a:dk2>
          <a:srgbClr val="FF8000"/>
        </a:dk2>
        <a:lt2>
          <a:srgbClr val="A0968C"/>
        </a:lt2>
        <a:accent1>
          <a:srgbClr val="005A84"/>
        </a:accent1>
        <a:accent2>
          <a:srgbClr val="6234A4"/>
        </a:accent2>
        <a:accent3>
          <a:srgbClr val="FFFFFF"/>
        </a:accent3>
        <a:accent4>
          <a:srgbClr val="3F3F3F"/>
        </a:accent4>
        <a:accent5>
          <a:srgbClr val="AAB5C2"/>
        </a:accent5>
        <a:accent6>
          <a:srgbClr val="582E94"/>
        </a:accent6>
        <a:hlink>
          <a:srgbClr val="828282"/>
        </a:hlink>
        <a:folHlink>
          <a:srgbClr val="BABABA"/>
        </a:folHlink>
      </a:clrScheme>
      <a:clrMap bg1="lt1" tx1="dk1" bg2="lt2" tx2="dk2" accent1="accent1" accent2="accent2" accent3="accent3" accent4="accent4" accent5="accent5" accent6="accent6" hlink="hlink" folHlink="folHlink"/>
    </a:extraClrScheme>
    <a:extraClrScheme>
      <a:clrScheme name="1_TR_PPT_forApply 2">
        <a:dk1>
          <a:srgbClr val="4B4B4B"/>
        </a:dk1>
        <a:lt1>
          <a:srgbClr val="FFFFFF"/>
        </a:lt1>
        <a:dk2>
          <a:srgbClr val="FF8000"/>
        </a:dk2>
        <a:lt2>
          <a:srgbClr val="BABABA"/>
        </a:lt2>
        <a:accent1>
          <a:srgbClr val="78A22F"/>
        </a:accent1>
        <a:accent2>
          <a:srgbClr val="FFB400"/>
        </a:accent2>
        <a:accent3>
          <a:srgbClr val="FFFFFF"/>
        </a:accent3>
        <a:accent4>
          <a:srgbClr val="3F3F3F"/>
        </a:accent4>
        <a:accent5>
          <a:srgbClr val="BECEAD"/>
        </a:accent5>
        <a:accent6>
          <a:srgbClr val="E7A300"/>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1_TR_PPT_forApply 3">
        <a:dk1>
          <a:srgbClr val="4B4B4B"/>
        </a:dk1>
        <a:lt1>
          <a:srgbClr val="FFFFFF"/>
        </a:lt1>
        <a:dk2>
          <a:srgbClr val="FF8000"/>
        </a:dk2>
        <a:lt2>
          <a:srgbClr val="BABABA"/>
        </a:lt2>
        <a:accent1>
          <a:srgbClr val="766C62"/>
        </a:accent1>
        <a:accent2>
          <a:srgbClr val="A0968C"/>
        </a:accent2>
        <a:accent3>
          <a:srgbClr val="FFFFFF"/>
        </a:accent3>
        <a:accent4>
          <a:srgbClr val="3F3F3F"/>
        </a:accent4>
        <a:accent5>
          <a:srgbClr val="BDBAB7"/>
        </a:accent5>
        <a:accent6>
          <a:srgbClr val="91877E"/>
        </a:accent6>
        <a:hlink>
          <a:srgbClr val="0083BF"/>
        </a:hlink>
        <a:folHlink>
          <a:srgbClr val="78A22F"/>
        </a:folHlink>
      </a:clrScheme>
      <a:clrMap bg1="lt1" tx1="dk1" bg2="lt2" tx2="dk2" accent1="accent1" accent2="accent2" accent3="accent3" accent4="accent4" accent5="accent5" accent6="accent6" hlink="hlink" folHlink="folHlink"/>
    </a:extraClrScheme>
    <a:extraClrScheme>
      <a:clrScheme name="1_TR_PPT_forApply 4">
        <a:dk1>
          <a:srgbClr val="4B4B4B"/>
        </a:dk1>
        <a:lt1>
          <a:srgbClr val="FFFFFF"/>
        </a:lt1>
        <a:dk2>
          <a:srgbClr val="FF8000"/>
        </a:dk2>
        <a:lt2>
          <a:srgbClr val="A0968C"/>
        </a:lt2>
        <a:accent1>
          <a:srgbClr val="FF8000"/>
        </a:accent1>
        <a:accent2>
          <a:srgbClr val="DC0A0A"/>
        </a:accent2>
        <a:accent3>
          <a:srgbClr val="FFFFFF"/>
        </a:accent3>
        <a:accent4>
          <a:srgbClr val="3F3F3F"/>
        </a:accent4>
        <a:accent5>
          <a:srgbClr val="FFC0AA"/>
        </a:accent5>
        <a:accent6>
          <a:srgbClr val="C70808"/>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1_TR_PPT_forApply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1_Default Design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4B4B4B"/>
        </a:dk1>
        <a:lt1>
          <a:srgbClr val="FFFFFF"/>
        </a:lt1>
        <a:dk2>
          <a:srgbClr val="FF8000"/>
        </a:dk2>
        <a:lt2>
          <a:srgbClr val="A0968C"/>
        </a:lt2>
        <a:accent1>
          <a:srgbClr val="005A84"/>
        </a:accent1>
        <a:accent2>
          <a:srgbClr val="6234A4"/>
        </a:accent2>
        <a:accent3>
          <a:srgbClr val="FFFFFF"/>
        </a:accent3>
        <a:accent4>
          <a:srgbClr val="3F3F3F"/>
        </a:accent4>
        <a:accent5>
          <a:srgbClr val="AAB5C2"/>
        </a:accent5>
        <a:accent6>
          <a:srgbClr val="582E94"/>
        </a:accent6>
        <a:hlink>
          <a:srgbClr val="828282"/>
        </a:hlink>
        <a:folHlink>
          <a:srgbClr val="BABABA"/>
        </a:folHlink>
      </a:clrScheme>
      <a:clrMap bg1="lt1" tx1="dk1" bg2="lt2" tx2="dk2" accent1="accent1" accent2="accent2" accent3="accent3" accent4="accent4" accent5="accent5" accent6="accent6" hlink="hlink" folHlink="folHlink"/>
    </a:extraClrScheme>
    <a:extraClrScheme>
      <a:clrScheme name="1_Default Design 2">
        <a:dk1>
          <a:srgbClr val="4B4B4B"/>
        </a:dk1>
        <a:lt1>
          <a:srgbClr val="FFFFFF"/>
        </a:lt1>
        <a:dk2>
          <a:srgbClr val="FF8000"/>
        </a:dk2>
        <a:lt2>
          <a:srgbClr val="BABABA"/>
        </a:lt2>
        <a:accent1>
          <a:srgbClr val="78A22F"/>
        </a:accent1>
        <a:accent2>
          <a:srgbClr val="FFB400"/>
        </a:accent2>
        <a:accent3>
          <a:srgbClr val="FFFFFF"/>
        </a:accent3>
        <a:accent4>
          <a:srgbClr val="3F3F3F"/>
        </a:accent4>
        <a:accent5>
          <a:srgbClr val="BECEAD"/>
        </a:accent5>
        <a:accent6>
          <a:srgbClr val="E7A300"/>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1_Default Design 3">
        <a:dk1>
          <a:srgbClr val="4B4B4B"/>
        </a:dk1>
        <a:lt1>
          <a:srgbClr val="FFFFFF"/>
        </a:lt1>
        <a:dk2>
          <a:srgbClr val="FF8000"/>
        </a:dk2>
        <a:lt2>
          <a:srgbClr val="BABABA"/>
        </a:lt2>
        <a:accent1>
          <a:srgbClr val="766C62"/>
        </a:accent1>
        <a:accent2>
          <a:srgbClr val="A0968C"/>
        </a:accent2>
        <a:accent3>
          <a:srgbClr val="FFFFFF"/>
        </a:accent3>
        <a:accent4>
          <a:srgbClr val="3F3F3F"/>
        </a:accent4>
        <a:accent5>
          <a:srgbClr val="BDBAB7"/>
        </a:accent5>
        <a:accent6>
          <a:srgbClr val="91877E"/>
        </a:accent6>
        <a:hlink>
          <a:srgbClr val="0083BF"/>
        </a:hlink>
        <a:folHlink>
          <a:srgbClr val="78A22F"/>
        </a:folHlink>
      </a:clrScheme>
      <a:clrMap bg1="lt1" tx1="dk1" bg2="lt2" tx2="dk2" accent1="accent1" accent2="accent2" accent3="accent3" accent4="accent4" accent5="accent5" accent6="accent6" hlink="hlink" folHlink="folHlink"/>
    </a:extraClrScheme>
    <a:extraClrScheme>
      <a:clrScheme name="1_Default Design 4">
        <a:dk1>
          <a:srgbClr val="4B4B4B"/>
        </a:dk1>
        <a:lt1>
          <a:srgbClr val="FFFFFF"/>
        </a:lt1>
        <a:dk2>
          <a:srgbClr val="FF8000"/>
        </a:dk2>
        <a:lt2>
          <a:srgbClr val="A0968C"/>
        </a:lt2>
        <a:accent1>
          <a:srgbClr val="FF8000"/>
        </a:accent1>
        <a:accent2>
          <a:srgbClr val="DC0A0A"/>
        </a:accent2>
        <a:accent3>
          <a:srgbClr val="FFFFFF"/>
        </a:accent3>
        <a:accent4>
          <a:srgbClr val="3F3F3F"/>
        </a:accent4>
        <a:accent5>
          <a:srgbClr val="FFC0AA"/>
        </a:accent5>
        <a:accent6>
          <a:srgbClr val="C70808"/>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1_Default Design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3_Default Design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4B4B4B"/>
        </a:dk1>
        <a:lt1>
          <a:srgbClr val="FFFFFF"/>
        </a:lt1>
        <a:dk2>
          <a:srgbClr val="FF8000"/>
        </a:dk2>
        <a:lt2>
          <a:srgbClr val="A0968C"/>
        </a:lt2>
        <a:accent1>
          <a:srgbClr val="005A84"/>
        </a:accent1>
        <a:accent2>
          <a:srgbClr val="6234A4"/>
        </a:accent2>
        <a:accent3>
          <a:srgbClr val="FFFFFF"/>
        </a:accent3>
        <a:accent4>
          <a:srgbClr val="3F3F3F"/>
        </a:accent4>
        <a:accent5>
          <a:srgbClr val="AAB5C2"/>
        </a:accent5>
        <a:accent6>
          <a:srgbClr val="582E94"/>
        </a:accent6>
        <a:hlink>
          <a:srgbClr val="828282"/>
        </a:hlink>
        <a:folHlink>
          <a:srgbClr val="BABABA"/>
        </a:folHlink>
      </a:clrScheme>
      <a:clrMap bg1="lt1" tx1="dk1" bg2="lt2" tx2="dk2" accent1="accent1" accent2="accent2" accent3="accent3" accent4="accent4" accent5="accent5" accent6="accent6" hlink="hlink" folHlink="folHlink"/>
    </a:extraClrScheme>
    <a:extraClrScheme>
      <a:clrScheme name="3_Default Design 2">
        <a:dk1>
          <a:srgbClr val="4B4B4B"/>
        </a:dk1>
        <a:lt1>
          <a:srgbClr val="FFFFFF"/>
        </a:lt1>
        <a:dk2>
          <a:srgbClr val="FF8000"/>
        </a:dk2>
        <a:lt2>
          <a:srgbClr val="BABABA"/>
        </a:lt2>
        <a:accent1>
          <a:srgbClr val="78A22F"/>
        </a:accent1>
        <a:accent2>
          <a:srgbClr val="FFB400"/>
        </a:accent2>
        <a:accent3>
          <a:srgbClr val="FFFFFF"/>
        </a:accent3>
        <a:accent4>
          <a:srgbClr val="3F3F3F"/>
        </a:accent4>
        <a:accent5>
          <a:srgbClr val="BECEAD"/>
        </a:accent5>
        <a:accent6>
          <a:srgbClr val="E7A300"/>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3_Default Design 3">
        <a:dk1>
          <a:srgbClr val="4B4B4B"/>
        </a:dk1>
        <a:lt1>
          <a:srgbClr val="FFFFFF"/>
        </a:lt1>
        <a:dk2>
          <a:srgbClr val="FF8000"/>
        </a:dk2>
        <a:lt2>
          <a:srgbClr val="BABABA"/>
        </a:lt2>
        <a:accent1>
          <a:srgbClr val="766C62"/>
        </a:accent1>
        <a:accent2>
          <a:srgbClr val="A0968C"/>
        </a:accent2>
        <a:accent3>
          <a:srgbClr val="FFFFFF"/>
        </a:accent3>
        <a:accent4>
          <a:srgbClr val="3F3F3F"/>
        </a:accent4>
        <a:accent5>
          <a:srgbClr val="BDBAB7"/>
        </a:accent5>
        <a:accent6>
          <a:srgbClr val="91877E"/>
        </a:accent6>
        <a:hlink>
          <a:srgbClr val="0083BF"/>
        </a:hlink>
        <a:folHlink>
          <a:srgbClr val="78A22F"/>
        </a:folHlink>
      </a:clrScheme>
      <a:clrMap bg1="lt1" tx1="dk1" bg2="lt2" tx2="dk2" accent1="accent1" accent2="accent2" accent3="accent3" accent4="accent4" accent5="accent5" accent6="accent6" hlink="hlink" folHlink="folHlink"/>
    </a:extraClrScheme>
    <a:extraClrScheme>
      <a:clrScheme name="3_Default Design 4">
        <a:dk1>
          <a:srgbClr val="4B4B4B"/>
        </a:dk1>
        <a:lt1>
          <a:srgbClr val="FFFFFF"/>
        </a:lt1>
        <a:dk2>
          <a:srgbClr val="FF8000"/>
        </a:dk2>
        <a:lt2>
          <a:srgbClr val="A0968C"/>
        </a:lt2>
        <a:accent1>
          <a:srgbClr val="FF8000"/>
        </a:accent1>
        <a:accent2>
          <a:srgbClr val="DC0A0A"/>
        </a:accent2>
        <a:accent3>
          <a:srgbClr val="FFFFFF"/>
        </a:accent3>
        <a:accent4>
          <a:srgbClr val="3F3F3F"/>
        </a:accent4>
        <a:accent5>
          <a:srgbClr val="FFC0AA"/>
        </a:accent5>
        <a:accent6>
          <a:srgbClr val="C70808"/>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3_Default Design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4_Default Design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fontScheme name="4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4_Default Design 1">
        <a:dk1>
          <a:srgbClr val="4B4B4B"/>
        </a:dk1>
        <a:lt1>
          <a:srgbClr val="FFFFFF"/>
        </a:lt1>
        <a:dk2>
          <a:srgbClr val="FF8000"/>
        </a:dk2>
        <a:lt2>
          <a:srgbClr val="A0968C"/>
        </a:lt2>
        <a:accent1>
          <a:srgbClr val="005A84"/>
        </a:accent1>
        <a:accent2>
          <a:srgbClr val="6234A4"/>
        </a:accent2>
        <a:accent3>
          <a:srgbClr val="FFFFFF"/>
        </a:accent3>
        <a:accent4>
          <a:srgbClr val="3F3F3F"/>
        </a:accent4>
        <a:accent5>
          <a:srgbClr val="AAB5C2"/>
        </a:accent5>
        <a:accent6>
          <a:srgbClr val="582E94"/>
        </a:accent6>
        <a:hlink>
          <a:srgbClr val="828282"/>
        </a:hlink>
        <a:folHlink>
          <a:srgbClr val="BABABA"/>
        </a:folHlink>
      </a:clrScheme>
      <a:clrMap bg1="lt1" tx1="dk1" bg2="lt2" tx2="dk2" accent1="accent1" accent2="accent2" accent3="accent3" accent4="accent4" accent5="accent5" accent6="accent6" hlink="hlink" folHlink="folHlink"/>
    </a:extraClrScheme>
    <a:extraClrScheme>
      <a:clrScheme name="4_Default Design 2">
        <a:dk1>
          <a:srgbClr val="4B4B4B"/>
        </a:dk1>
        <a:lt1>
          <a:srgbClr val="FFFFFF"/>
        </a:lt1>
        <a:dk2>
          <a:srgbClr val="FF8000"/>
        </a:dk2>
        <a:lt2>
          <a:srgbClr val="BABABA"/>
        </a:lt2>
        <a:accent1>
          <a:srgbClr val="78A22F"/>
        </a:accent1>
        <a:accent2>
          <a:srgbClr val="FFB400"/>
        </a:accent2>
        <a:accent3>
          <a:srgbClr val="FFFFFF"/>
        </a:accent3>
        <a:accent4>
          <a:srgbClr val="3F3F3F"/>
        </a:accent4>
        <a:accent5>
          <a:srgbClr val="BECEAD"/>
        </a:accent5>
        <a:accent6>
          <a:srgbClr val="E7A300"/>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4_Default Design 3">
        <a:dk1>
          <a:srgbClr val="4B4B4B"/>
        </a:dk1>
        <a:lt1>
          <a:srgbClr val="FFFFFF"/>
        </a:lt1>
        <a:dk2>
          <a:srgbClr val="FF8000"/>
        </a:dk2>
        <a:lt2>
          <a:srgbClr val="BABABA"/>
        </a:lt2>
        <a:accent1>
          <a:srgbClr val="766C62"/>
        </a:accent1>
        <a:accent2>
          <a:srgbClr val="A0968C"/>
        </a:accent2>
        <a:accent3>
          <a:srgbClr val="FFFFFF"/>
        </a:accent3>
        <a:accent4>
          <a:srgbClr val="3F3F3F"/>
        </a:accent4>
        <a:accent5>
          <a:srgbClr val="BDBAB7"/>
        </a:accent5>
        <a:accent6>
          <a:srgbClr val="91877E"/>
        </a:accent6>
        <a:hlink>
          <a:srgbClr val="0083BF"/>
        </a:hlink>
        <a:folHlink>
          <a:srgbClr val="78A22F"/>
        </a:folHlink>
      </a:clrScheme>
      <a:clrMap bg1="lt1" tx1="dk1" bg2="lt2" tx2="dk2" accent1="accent1" accent2="accent2" accent3="accent3" accent4="accent4" accent5="accent5" accent6="accent6" hlink="hlink" folHlink="folHlink"/>
    </a:extraClrScheme>
    <a:extraClrScheme>
      <a:clrScheme name="4_Default Design 4">
        <a:dk1>
          <a:srgbClr val="4B4B4B"/>
        </a:dk1>
        <a:lt1>
          <a:srgbClr val="FFFFFF"/>
        </a:lt1>
        <a:dk2>
          <a:srgbClr val="FF8000"/>
        </a:dk2>
        <a:lt2>
          <a:srgbClr val="A0968C"/>
        </a:lt2>
        <a:accent1>
          <a:srgbClr val="FF8000"/>
        </a:accent1>
        <a:accent2>
          <a:srgbClr val="DC0A0A"/>
        </a:accent2>
        <a:accent3>
          <a:srgbClr val="FFFFFF"/>
        </a:accent3>
        <a:accent4>
          <a:srgbClr val="3F3F3F"/>
        </a:accent4>
        <a:accent5>
          <a:srgbClr val="FFC0AA"/>
        </a:accent5>
        <a:accent6>
          <a:srgbClr val="C70808"/>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4_Default Design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5_Default Design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fontScheme name="5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5_Default Design 1">
        <a:dk1>
          <a:srgbClr val="4B4B4B"/>
        </a:dk1>
        <a:lt1>
          <a:srgbClr val="FFFFFF"/>
        </a:lt1>
        <a:dk2>
          <a:srgbClr val="FF8000"/>
        </a:dk2>
        <a:lt2>
          <a:srgbClr val="A0968C"/>
        </a:lt2>
        <a:accent1>
          <a:srgbClr val="005A84"/>
        </a:accent1>
        <a:accent2>
          <a:srgbClr val="6234A4"/>
        </a:accent2>
        <a:accent3>
          <a:srgbClr val="FFFFFF"/>
        </a:accent3>
        <a:accent4>
          <a:srgbClr val="3F3F3F"/>
        </a:accent4>
        <a:accent5>
          <a:srgbClr val="AAB5C2"/>
        </a:accent5>
        <a:accent6>
          <a:srgbClr val="582E94"/>
        </a:accent6>
        <a:hlink>
          <a:srgbClr val="828282"/>
        </a:hlink>
        <a:folHlink>
          <a:srgbClr val="BABABA"/>
        </a:folHlink>
      </a:clrScheme>
      <a:clrMap bg1="lt1" tx1="dk1" bg2="lt2" tx2="dk2" accent1="accent1" accent2="accent2" accent3="accent3" accent4="accent4" accent5="accent5" accent6="accent6" hlink="hlink" folHlink="folHlink"/>
    </a:extraClrScheme>
    <a:extraClrScheme>
      <a:clrScheme name="5_Default Design 2">
        <a:dk1>
          <a:srgbClr val="4B4B4B"/>
        </a:dk1>
        <a:lt1>
          <a:srgbClr val="FFFFFF"/>
        </a:lt1>
        <a:dk2>
          <a:srgbClr val="FF8000"/>
        </a:dk2>
        <a:lt2>
          <a:srgbClr val="BABABA"/>
        </a:lt2>
        <a:accent1>
          <a:srgbClr val="78A22F"/>
        </a:accent1>
        <a:accent2>
          <a:srgbClr val="FFB400"/>
        </a:accent2>
        <a:accent3>
          <a:srgbClr val="FFFFFF"/>
        </a:accent3>
        <a:accent4>
          <a:srgbClr val="3F3F3F"/>
        </a:accent4>
        <a:accent5>
          <a:srgbClr val="BECEAD"/>
        </a:accent5>
        <a:accent6>
          <a:srgbClr val="E7A300"/>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5_Default Design 3">
        <a:dk1>
          <a:srgbClr val="4B4B4B"/>
        </a:dk1>
        <a:lt1>
          <a:srgbClr val="FFFFFF"/>
        </a:lt1>
        <a:dk2>
          <a:srgbClr val="FF8000"/>
        </a:dk2>
        <a:lt2>
          <a:srgbClr val="BABABA"/>
        </a:lt2>
        <a:accent1>
          <a:srgbClr val="766C62"/>
        </a:accent1>
        <a:accent2>
          <a:srgbClr val="A0968C"/>
        </a:accent2>
        <a:accent3>
          <a:srgbClr val="FFFFFF"/>
        </a:accent3>
        <a:accent4>
          <a:srgbClr val="3F3F3F"/>
        </a:accent4>
        <a:accent5>
          <a:srgbClr val="BDBAB7"/>
        </a:accent5>
        <a:accent6>
          <a:srgbClr val="91877E"/>
        </a:accent6>
        <a:hlink>
          <a:srgbClr val="0083BF"/>
        </a:hlink>
        <a:folHlink>
          <a:srgbClr val="78A22F"/>
        </a:folHlink>
      </a:clrScheme>
      <a:clrMap bg1="lt1" tx1="dk1" bg2="lt2" tx2="dk2" accent1="accent1" accent2="accent2" accent3="accent3" accent4="accent4" accent5="accent5" accent6="accent6" hlink="hlink" folHlink="folHlink"/>
    </a:extraClrScheme>
    <a:extraClrScheme>
      <a:clrScheme name="5_Default Design 4">
        <a:dk1>
          <a:srgbClr val="4B4B4B"/>
        </a:dk1>
        <a:lt1>
          <a:srgbClr val="FFFFFF"/>
        </a:lt1>
        <a:dk2>
          <a:srgbClr val="FF8000"/>
        </a:dk2>
        <a:lt2>
          <a:srgbClr val="A0968C"/>
        </a:lt2>
        <a:accent1>
          <a:srgbClr val="FF8000"/>
        </a:accent1>
        <a:accent2>
          <a:srgbClr val="DC0A0A"/>
        </a:accent2>
        <a:accent3>
          <a:srgbClr val="FFFFFF"/>
        </a:accent3>
        <a:accent4>
          <a:srgbClr val="3F3F3F"/>
        </a:accent4>
        <a:accent5>
          <a:srgbClr val="FFC0AA"/>
        </a:accent5>
        <a:accent6>
          <a:srgbClr val="C70808"/>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5_Default Design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Default Design">
  <a:themeElements>
    <a:clrScheme name="6_Default Design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4B4B4B"/>
        </a:dk1>
        <a:lt1>
          <a:srgbClr val="FFFFFF"/>
        </a:lt1>
        <a:dk2>
          <a:srgbClr val="FF8000"/>
        </a:dk2>
        <a:lt2>
          <a:srgbClr val="A0968C"/>
        </a:lt2>
        <a:accent1>
          <a:srgbClr val="005A84"/>
        </a:accent1>
        <a:accent2>
          <a:srgbClr val="6234A4"/>
        </a:accent2>
        <a:accent3>
          <a:srgbClr val="FFFFFF"/>
        </a:accent3>
        <a:accent4>
          <a:srgbClr val="3F3F3F"/>
        </a:accent4>
        <a:accent5>
          <a:srgbClr val="AAB5C2"/>
        </a:accent5>
        <a:accent6>
          <a:srgbClr val="582E94"/>
        </a:accent6>
        <a:hlink>
          <a:srgbClr val="828282"/>
        </a:hlink>
        <a:folHlink>
          <a:srgbClr val="BABABA"/>
        </a:folHlink>
      </a:clrScheme>
      <a:clrMap bg1="lt1" tx1="dk1" bg2="lt2" tx2="dk2" accent1="accent1" accent2="accent2" accent3="accent3" accent4="accent4" accent5="accent5" accent6="accent6" hlink="hlink" folHlink="folHlink"/>
    </a:extraClrScheme>
    <a:extraClrScheme>
      <a:clrScheme name="6_Default Design 2">
        <a:dk1>
          <a:srgbClr val="4B4B4B"/>
        </a:dk1>
        <a:lt1>
          <a:srgbClr val="FFFFFF"/>
        </a:lt1>
        <a:dk2>
          <a:srgbClr val="FF8000"/>
        </a:dk2>
        <a:lt2>
          <a:srgbClr val="BABABA"/>
        </a:lt2>
        <a:accent1>
          <a:srgbClr val="78A22F"/>
        </a:accent1>
        <a:accent2>
          <a:srgbClr val="FFB400"/>
        </a:accent2>
        <a:accent3>
          <a:srgbClr val="FFFFFF"/>
        </a:accent3>
        <a:accent4>
          <a:srgbClr val="3F3F3F"/>
        </a:accent4>
        <a:accent5>
          <a:srgbClr val="BECEAD"/>
        </a:accent5>
        <a:accent6>
          <a:srgbClr val="E7A300"/>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6_Default Design 3">
        <a:dk1>
          <a:srgbClr val="4B4B4B"/>
        </a:dk1>
        <a:lt1>
          <a:srgbClr val="FFFFFF"/>
        </a:lt1>
        <a:dk2>
          <a:srgbClr val="FF8000"/>
        </a:dk2>
        <a:lt2>
          <a:srgbClr val="BABABA"/>
        </a:lt2>
        <a:accent1>
          <a:srgbClr val="766C62"/>
        </a:accent1>
        <a:accent2>
          <a:srgbClr val="A0968C"/>
        </a:accent2>
        <a:accent3>
          <a:srgbClr val="FFFFFF"/>
        </a:accent3>
        <a:accent4>
          <a:srgbClr val="3F3F3F"/>
        </a:accent4>
        <a:accent5>
          <a:srgbClr val="BDBAB7"/>
        </a:accent5>
        <a:accent6>
          <a:srgbClr val="91877E"/>
        </a:accent6>
        <a:hlink>
          <a:srgbClr val="0083BF"/>
        </a:hlink>
        <a:folHlink>
          <a:srgbClr val="78A22F"/>
        </a:folHlink>
      </a:clrScheme>
      <a:clrMap bg1="lt1" tx1="dk1" bg2="lt2" tx2="dk2" accent1="accent1" accent2="accent2" accent3="accent3" accent4="accent4" accent5="accent5" accent6="accent6" hlink="hlink" folHlink="folHlink"/>
    </a:extraClrScheme>
    <a:extraClrScheme>
      <a:clrScheme name="6_Default Design 4">
        <a:dk1>
          <a:srgbClr val="4B4B4B"/>
        </a:dk1>
        <a:lt1>
          <a:srgbClr val="FFFFFF"/>
        </a:lt1>
        <a:dk2>
          <a:srgbClr val="FF8000"/>
        </a:dk2>
        <a:lt2>
          <a:srgbClr val="A0968C"/>
        </a:lt2>
        <a:accent1>
          <a:srgbClr val="FF8000"/>
        </a:accent1>
        <a:accent2>
          <a:srgbClr val="DC0A0A"/>
        </a:accent2>
        <a:accent3>
          <a:srgbClr val="FFFFFF"/>
        </a:accent3>
        <a:accent4>
          <a:srgbClr val="3F3F3F"/>
        </a:accent4>
        <a:accent5>
          <a:srgbClr val="FFC0AA"/>
        </a:accent5>
        <a:accent6>
          <a:srgbClr val="C70808"/>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6_Default Design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Default Design">
  <a:themeElements>
    <a:clrScheme name="7_Default Design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fontScheme name="7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7_Default Design 1">
        <a:dk1>
          <a:srgbClr val="4B4B4B"/>
        </a:dk1>
        <a:lt1>
          <a:srgbClr val="FFFFFF"/>
        </a:lt1>
        <a:dk2>
          <a:srgbClr val="FF8000"/>
        </a:dk2>
        <a:lt2>
          <a:srgbClr val="A0968C"/>
        </a:lt2>
        <a:accent1>
          <a:srgbClr val="005A84"/>
        </a:accent1>
        <a:accent2>
          <a:srgbClr val="6234A4"/>
        </a:accent2>
        <a:accent3>
          <a:srgbClr val="FFFFFF"/>
        </a:accent3>
        <a:accent4>
          <a:srgbClr val="3F3F3F"/>
        </a:accent4>
        <a:accent5>
          <a:srgbClr val="AAB5C2"/>
        </a:accent5>
        <a:accent6>
          <a:srgbClr val="582E94"/>
        </a:accent6>
        <a:hlink>
          <a:srgbClr val="828282"/>
        </a:hlink>
        <a:folHlink>
          <a:srgbClr val="BABABA"/>
        </a:folHlink>
      </a:clrScheme>
      <a:clrMap bg1="lt1" tx1="dk1" bg2="lt2" tx2="dk2" accent1="accent1" accent2="accent2" accent3="accent3" accent4="accent4" accent5="accent5" accent6="accent6" hlink="hlink" folHlink="folHlink"/>
    </a:extraClrScheme>
    <a:extraClrScheme>
      <a:clrScheme name="7_Default Design 2">
        <a:dk1>
          <a:srgbClr val="4B4B4B"/>
        </a:dk1>
        <a:lt1>
          <a:srgbClr val="FFFFFF"/>
        </a:lt1>
        <a:dk2>
          <a:srgbClr val="FF8000"/>
        </a:dk2>
        <a:lt2>
          <a:srgbClr val="BABABA"/>
        </a:lt2>
        <a:accent1>
          <a:srgbClr val="78A22F"/>
        </a:accent1>
        <a:accent2>
          <a:srgbClr val="FFB400"/>
        </a:accent2>
        <a:accent3>
          <a:srgbClr val="FFFFFF"/>
        </a:accent3>
        <a:accent4>
          <a:srgbClr val="3F3F3F"/>
        </a:accent4>
        <a:accent5>
          <a:srgbClr val="BECEAD"/>
        </a:accent5>
        <a:accent6>
          <a:srgbClr val="E7A300"/>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7_Default Design 3">
        <a:dk1>
          <a:srgbClr val="4B4B4B"/>
        </a:dk1>
        <a:lt1>
          <a:srgbClr val="FFFFFF"/>
        </a:lt1>
        <a:dk2>
          <a:srgbClr val="FF8000"/>
        </a:dk2>
        <a:lt2>
          <a:srgbClr val="BABABA"/>
        </a:lt2>
        <a:accent1>
          <a:srgbClr val="766C62"/>
        </a:accent1>
        <a:accent2>
          <a:srgbClr val="A0968C"/>
        </a:accent2>
        <a:accent3>
          <a:srgbClr val="FFFFFF"/>
        </a:accent3>
        <a:accent4>
          <a:srgbClr val="3F3F3F"/>
        </a:accent4>
        <a:accent5>
          <a:srgbClr val="BDBAB7"/>
        </a:accent5>
        <a:accent6>
          <a:srgbClr val="91877E"/>
        </a:accent6>
        <a:hlink>
          <a:srgbClr val="0083BF"/>
        </a:hlink>
        <a:folHlink>
          <a:srgbClr val="78A22F"/>
        </a:folHlink>
      </a:clrScheme>
      <a:clrMap bg1="lt1" tx1="dk1" bg2="lt2" tx2="dk2" accent1="accent1" accent2="accent2" accent3="accent3" accent4="accent4" accent5="accent5" accent6="accent6" hlink="hlink" folHlink="folHlink"/>
    </a:extraClrScheme>
    <a:extraClrScheme>
      <a:clrScheme name="7_Default Design 4">
        <a:dk1>
          <a:srgbClr val="4B4B4B"/>
        </a:dk1>
        <a:lt1>
          <a:srgbClr val="FFFFFF"/>
        </a:lt1>
        <a:dk2>
          <a:srgbClr val="FF8000"/>
        </a:dk2>
        <a:lt2>
          <a:srgbClr val="A0968C"/>
        </a:lt2>
        <a:accent1>
          <a:srgbClr val="FF8000"/>
        </a:accent1>
        <a:accent2>
          <a:srgbClr val="DC0A0A"/>
        </a:accent2>
        <a:accent3>
          <a:srgbClr val="FFFFFF"/>
        </a:accent3>
        <a:accent4>
          <a:srgbClr val="3F3F3F"/>
        </a:accent4>
        <a:accent5>
          <a:srgbClr val="FFC0AA"/>
        </a:accent5>
        <a:accent6>
          <a:srgbClr val="C70808"/>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7_Default Design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Default Design">
  <a:themeElements>
    <a:clrScheme name="8_Default Design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fontScheme name="8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18288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8_Default Design 1">
        <a:dk1>
          <a:srgbClr val="4B4B4B"/>
        </a:dk1>
        <a:lt1>
          <a:srgbClr val="FFFFFF"/>
        </a:lt1>
        <a:dk2>
          <a:srgbClr val="FF8000"/>
        </a:dk2>
        <a:lt2>
          <a:srgbClr val="A0968C"/>
        </a:lt2>
        <a:accent1>
          <a:srgbClr val="005A84"/>
        </a:accent1>
        <a:accent2>
          <a:srgbClr val="6234A4"/>
        </a:accent2>
        <a:accent3>
          <a:srgbClr val="FFFFFF"/>
        </a:accent3>
        <a:accent4>
          <a:srgbClr val="3F3F3F"/>
        </a:accent4>
        <a:accent5>
          <a:srgbClr val="AAB5C2"/>
        </a:accent5>
        <a:accent6>
          <a:srgbClr val="582E94"/>
        </a:accent6>
        <a:hlink>
          <a:srgbClr val="828282"/>
        </a:hlink>
        <a:folHlink>
          <a:srgbClr val="BABABA"/>
        </a:folHlink>
      </a:clrScheme>
      <a:clrMap bg1="lt1" tx1="dk1" bg2="lt2" tx2="dk2" accent1="accent1" accent2="accent2" accent3="accent3" accent4="accent4" accent5="accent5" accent6="accent6" hlink="hlink" folHlink="folHlink"/>
    </a:extraClrScheme>
    <a:extraClrScheme>
      <a:clrScheme name="8_Default Design 2">
        <a:dk1>
          <a:srgbClr val="4B4B4B"/>
        </a:dk1>
        <a:lt1>
          <a:srgbClr val="FFFFFF"/>
        </a:lt1>
        <a:dk2>
          <a:srgbClr val="FF8000"/>
        </a:dk2>
        <a:lt2>
          <a:srgbClr val="BABABA"/>
        </a:lt2>
        <a:accent1>
          <a:srgbClr val="78A22F"/>
        </a:accent1>
        <a:accent2>
          <a:srgbClr val="FFB400"/>
        </a:accent2>
        <a:accent3>
          <a:srgbClr val="FFFFFF"/>
        </a:accent3>
        <a:accent4>
          <a:srgbClr val="3F3F3F"/>
        </a:accent4>
        <a:accent5>
          <a:srgbClr val="BECEAD"/>
        </a:accent5>
        <a:accent6>
          <a:srgbClr val="E7A300"/>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8_Default Design 3">
        <a:dk1>
          <a:srgbClr val="4B4B4B"/>
        </a:dk1>
        <a:lt1>
          <a:srgbClr val="FFFFFF"/>
        </a:lt1>
        <a:dk2>
          <a:srgbClr val="FF8000"/>
        </a:dk2>
        <a:lt2>
          <a:srgbClr val="BABABA"/>
        </a:lt2>
        <a:accent1>
          <a:srgbClr val="766C62"/>
        </a:accent1>
        <a:accent2>
          <a:srgbClr val="A0968C"/>
        </a:accent2>
        <a:accent3>
          <a:srgbClr val="FFFFFF"/>
        </a:accent3>
        <a:accent4>
          <a:srgbClr val="3F3F3F"/>
        </a:accent4>
        <a:accent5>
          <a:srgbClr val="BDBAB7"/>
        </a:accent5>
        <a:accent6>
          <a:srgbClr val="91877E"/>
        </a:accent6>
        <a:hlink>
          <a:srgbClr val="0083BF"/>
        </a:hlink>
        <a:folHlink>
          <a:srgbClr val="78A22F"/>
        </a:folHlink>
      </a:clrScheme>
      <a:clrMap bg1="lt1" tx1="dk1" bg2="lt2" tx2="dk2" accent1="accent1" accent2="accent2" accent3="accent3" accent4="accent4" accent5="accent5" accent6="accent6" hlink="hlink" folHlink="folHlink"/>
    </a:extraClrScheme>
    <a:extraClrScheme>
      <a:clrScheme name="8_Default Design 4">
        <a:dk1>
          <a:srgbClr val="4B4B4B"/>
        </a:dk1>
        <a:lt1>
          <a:srgbClr val="FFFFFF"/>
        </a:lt1>
        <a:dk2>
          <a:srgbClr val="FF8000"/>
        </a:dk2>
        <a:lt2>
          <a:srgbClr val="A0968C"/>
        </a:lt2>
        <a:accent1>
          <a:srgbClr val="FF8000"/>
        </a:accent1>
        <a:accent2>
          <a:srgbClr val="DC0A0A"/>
        </a:accent2>
        <a:accent3>
          <a:srgbClr val="FFFFFF"/>
        </a:accent3>
        <a:accent4>
          <a:srgbClr val="3F3F3F"/>
        </a:accent4>
        <a:accent5>
          <a:srgbClr val="FFC0AA"/>
        </a:accent5>
        <a:accent6>
          <a:srgbClr val="C70808"/>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8_Default Design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
    <a:dk1>
      <a:srgbClr val="4B4B4B"/>
    </a:dk1>
    <a:lt1>
      <a:srgbClr val="FFFFFF"/>
    </a:lt1>
    <a:dk2>
      <a:srgbClr val="FF8000"/>
    </a:dk2>
    <a:lt2>
      <a:srgbClr val="766C62"/>
    </a:lt2>
    <a:accent1>
      <a:srgbClr val="FF8000"/>
    </a:accent1>
    <a:accent2>
      <a:srgbClr val="FF9100"/>
    </a:accent2>
    <a:accent3>
      <a:srgbClr val="FFFFFF"/>
    </a:accent3>
    <a:accent4>
      <a:srgbClr val="3F3F3F"/>
    </a:accent4>
    <a:accent5>
      <a:srgbClr val="FFC0AA"/>
    </a:accent5>
    <a:accent6>
      <a:srgbClr val="E78300"/>
    </a:accent6>
    <a:hlink>
      <a:srgbClr val="FFB400"/>
    </a:hlink>
    <a:folHlink>
      <a:srgbClr val="A0968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17E2E75ECC814682D02DC8BEDA387A" ma:contentTypeVersion="0" ma:contentTypeDescription="Create a new document." ma:contentTypeScope="" ma:versionID="867b853da93edfdd1619a3f737e0e5a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0A5E7B0C-9BEF-461F-89FF-415A36F1C6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142ECC1-487B-40A0-AEC6-38DDBE7AB666}">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F8096530-D33A-47E3-BC9B-017643F7DAFB}">
  <ds:schemaRefs>
    <ds:schemaRef ds:uri="http://schemas.microsoft.com/sharepoint/v3/contenttype/forms"/>
  </ds:schemaRefs>
</ds:datastoreItem>
</file>

<file path=customXml/itemProps4.xml><?xml version="1.0" encoding="utf-8"?>
<ds:datastoreItem xmlns:ds="http://schemas.openxmlformats.org/officeDocument/2006/customXml" ds:itemID="{A3A7B5B8-DFAA-4189-A7CA-7BBEF9F5ECD9}">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46289</TotalTime>
  <Words>1011</Words>
  <Application>Microsoft Office PowerPoint</Application>
  <PresentationFormat>On-screen Show (4:3)</PresentationFormat>
  <Paragraphs>295</Paragraphs>
  <Slides>17</Slides>
  <Notes>0</Notes>
  <HiddenSlides>0</HiddenSlides>
  <MMClips>0</MMClips>
  <ScaleCrop>false</ScaleCrop>
  <HeadingPairs>
    <vt:vector size="4" baseType="variant">
      <vt:variant>
        <vt:lpstr>Theme</vt:lpstr>
      </vt:variant>
      <vt:variant>
        <vt:i4>10</vt:i4>
      </vt:variant>
      <vt:variant>
        <vt:lpstr>Slide Titles</vt:lpstr>
      </vt:variant>
      <vt:variant>
        <vt:i4>17</vt:i4>
      </vt:variant>
    </vt:vector>
  </HeadingPairs>
  <TitlesOfParts>
    <vt:vector size="27" baseType="lpstr">
      <vt:lpstr>TEST_tr_present_080326_v1</vt:lpstr>
      <vt:lpstr>1_TR_PPT_forApply</vt:lpstr>
      <vt:lpstr>1_Default Design</vt:lpstr>
      <vt:lpstr>3_Default Design</vt:lpstr>
      <vt:lpstr>4_Default Design</vt:lpstr>
      <vt:lpstr>5_Default Design</vt:lpstr>
      <vt:lpstr>6_Default Design</vt:lpstr>
      <vt:lpstr>7_Default Design</vt:lpstr>
      <vt:lpstr>8_Default Design</vt:lpstr>
      <vt:lpstr>9_Default Design</vt:lpstr>
      <vt:lpstr>Training Program Evaluation: Creating a Composite Indicator to Measure Career Outcomes</vt:lpstr>
      <vt:lpstr>Acknowledgements </vt:lpstr>
      <vt:lpstr>What did we evaluate? – the NCI K program</vt:lpstr>
      <vt:lpstr>What was the “view through the Logiscope”?</vt:lpstr>
      <vt:lpstr>What data did we collect?</vt:lpstr>
      <vt:lpstr>.What happened as we studied the data?</vt:lpstr>
      <vt:lpstr>What was a typical missing data pattern ?</vt:lpstr>
      <vt:lpstr>What did we add to the model to compensate for missing outcome data ?</vt:lpstr>
      <vt:lpstr>Using the indicators, what did our cohort look like ?</vt:lpstr>
      <vt:lpstr>How did we determine the indicator values ?</vt:lpstr>
      <vt:lpstr>How did we determine the indicator values ?</vt:lpstr>
      <vt:lpstr>How did we determine the indicator values ?</vt:lpstr>
      <vt:lpstr>Did NCI K promote engagement ?</vt:lpstr>
      <vt:lpstr>How well did specific grant programs do ?</vt:lpstr>
      <vt:lpstr>Was the same effect present for the Bubble ?</vt:lpstr>
      <vt:lpstr>Conclusions</vt:lpstr>
      <vt:lpstr>Contact Information</vt:lpstr>
    </vt:vector>
  </TitlesOfParts>
  <Company>Thomson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PQs Phase 1 Closeout</dc:title>
  <dc:creator>Carol Reilly</dc:creator>
  <cp:lastModifiedBy>Guest</cp:lastModifiedBy>
  <cp:revision>2291</cp:revision>
  <dcterms:created xsi:type="dcterms:W3CDTF">2008-03-31T18:02:24Z</dcterms:created>
  <dcterms:modified xsi:type="dcterms:W3CDTF">2012-10-16T23:45:25Z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0x0101002217E2E75ECC814682D02DC8BEDA387A</vt:lpwstr>
  </property>
</Properties>
</file>