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4" r:id="rId2"/>
    <p:sldMasterId id="2147483665" r:id="rId3"/>
  </p:sldMasterIdLst>
  <p:notesMasterIdLst>
    <p:notesMasterId r:id="rId28"/>
  </p:notesMasterIdLst>
  <p:sldIdLst>
    <p:sldId id="295" r:id="rId4"/>
    <p:sldId id="293" r:id="rId5"/>
    <p:sldId id="262" r:id="rId6"/>
    <p:sldId id="318" r:id="rId7"/>
    <p:sldId id="275" r:id="rId8"/>
    <p:sldId id="313" r:id="rId9"/>
    <p:sldId id="314" r:id="rId10"/>
    <p:sldId id="316" r:id="rId11"/>
    <p:sldId id="317" r:id="rId12"/>
    <p:sldId id="296" r:id="rId13"/>
    <p:sldId id="309" r:id="rId14"/>
    <p:sldId id="298" r:id="rId15"/>
    <p:sldId id="299" r:id="rId16"/>
    <p:sldId id="300" r:id="rId17"/>
    <p:sldId id="305" r:id="rId18"/>
    <p:sldId id="301" r:id="rId19"/>
    <p:sldId id="306" r:id="rId20"/>
    <p:sldId id="302" r:id="rId21"/>
    <p:sldId id="307" r:id="rId22"/>
    <p:sldId id="303" r:id="rId23"/>
    <p:sldId id="308" r:id="rId24"/>
    <p:sldId id="304" r:id="rId25"/>
    <p:sldId id="310" r:id="rId26"/>
    <p:sldId id="259" r:id="rId27"/>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BBB"/>
    <a:srgbClr val="3F9C35"/>
    <a:srgbClr val="E98300"/>
    <a:srgbClr val="C4262E"/>
    <a:srgbClr val="BD4632"/>
    <a:srgbClr val="ECF1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72" autoAdjust="0"/>
    <p:restoredTop sz="79271" autoAdjust="0"/>
  </p:normalViewPr>
  <p:slideViewPr>
    <p:cSldViewPr snapToGrid="0">
      <p:cViewPr>
        <p:scale>
          <a:sx n="80" d="100"/>
          <a:sy n="80" d="100"/>
        </p:scale>
        <p:origin x="-1546" y="-5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image" Target="../media/image15.jpg"/><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g"/></Relationships>
</file>

<file path=ppt/diagrams/_rels/drawing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image" Target="../media/image15.jpg"/><Relationship Id="rId6" Type="http://schemas.openxmlformats.org/officeDocument/2006/relationships/image" Target="../media/image19.jpeg"/><Relationship Id="rId5" Type="http://schemas.openxmlformats.org/officeDocument/2006/relationships/image" Target="../media/image20.jpeg"/><Relationship Id="rId4" Type="http://schemas.openxmlformats.org/officeDocument/2006/relationships/image" Target="../media/image18.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B65DC9-4988-4FBE-870D-62B9AC64A4FB}" type="doc">
      <dgm:prSet loTypeId="urn:microsoft.com/office/officeart/2008/layout/HexagonCluster" loCatId="relationship" qsTypeId="urn:microsoft.com/office/officeart/2005/8/quickstyle/simple1" qsCatId="simple" csTypeId="urn:microsoft.com/office/officeart/2005/8/colors/accent1_2" csCatId="accent1" phldr="1"/>
      <dgm:spPr/>
    </dgm:pt>
    <dgm:pt modelId="{9401DE7B-FD97-4DCD-B697-50C12FADEABE}">
      <dgm:prSet phldrT="[Text]"/>
      <dgm:spPr>
        <a:solidFill>
          <a:schemeClr val="bg1"/>
        </a:solidFill>
      </dgm:spPr>
      <dgm:t>
        <a:bodyPr/>
        <a:lstStyle/>
        <a:p>
          <a:r>
            <a:rPr lang="en-US" dirty="0" smtClean="0">
              <a:solidFill>
                <a:schemeClr val="tx1"/>
              </a:solidFill>
              <a:latin typeface="Rockwell" pitchFamily="18" charset="0"/>
            </a:rPr>
            <a:t>1.Understand and engage with stakeholders</a:t>
          </a:r>
          <a:endParaRPr lang="en-US" dirty="0">
            <a:solidFill>
              <a:schemeClr val="tx1"/>
            </a:solidFill>
            <a:latin typeface="Rockwell" pitchFamily="18" charset="0"/>
          </a:endParaRPr>
        </a:p>
      </dgm:t>
    </dgm:pt>
    <dgm:pt modelId="{B807C813-5DA7-4E9A-8D88-448EB6277A1C}" type="parTrans" cxnId="{607DDA03-C056-402A-AB18-6C33BF74FB86}">
      <dgm:prSet/>
      <dgm:spPr/>
      <dgm:t>
        <a:bodyPr/>
        <a:lstStyle/>
        <a:p>
          <a:endParaRPr lang="en-US"/>
        </a:p>
      </dgm:t>
    </dgm:pt>
    <dgm:pt modelId="{6D3E8202-C8E4-42AA-9280-E41FA312BED1}" type="sibTrans" cxnId="{607DDA03-C056-402A-AB18-6C33BF74FB86}">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t="-28000" b="-28000"/>
          </a:stretch>
        </a:blipFill>
      </dgm:spPr>
      <dgm:t>
        <a:bodyPr/>
        <a:lstStyle/>
        <a:p>
          <a:endParaRPr lang="en-US"/>
        </a:p>
      </dgm:t>
    </dgm:pt>
    <dgm:pt modelId="{0FBF670B-8381-43FC-B65F-04429D5F7E77}">
      <dgm:prSet phldrT="[Text]"/>
      <dgm:spPr>
        <a:solidFill>
          <a:schemeClr val="bg1"/>
        </a:solidFill>
      </dgm:spPr>
      <dgm:t>
        <a:bodyPr/>
        <a:lstStyle/>
        <a:p>
          <a:r>
            <a:rPr lang="en-US" dirty="0" smtClean="0">
              <a:solidFill>
                <a:schemeClr val="tx1"/>
              </a:solidFill>
              <a:latin typeface="Rockwell" pitchFamily="18" charset="0"/>
            </a:rPr>
            <a:t>2.Establish decision making processes</a:t>
          </a:r>
          <a:endParaRPr lang="en-US" dirty="0">
            <a:solidFill>
              <a:schemeClr val="tx1"/>
            </a:solidFill>
            <a:latin typeface="Rockwell" pitchFamily="18" charset="0"/>
          </a:endParaRPr>
        </a:p>
      </dgm:t>
    </dgm:pt>
    <dgm:pt modelId="{17AF4816-99DA-4882-BCAC-98011B7AE8E7}" type="parTrans" cxnId="{A91BBE7A-E1F6-4220-B848-83318406CD55}">
      <dgm:prSet/>
      <dgm:spPr/>
      <dgm:t>
        <a:bodyPr/>
        <a:lstStyle/>
        <a:p>
          <a:endParaRPr lang="en-US"/>
        </a:p>
      </dgm:t>
    </dgm:pt>
    <dgm:pt modelId="{9B1CE379-F542-4A43-B481-2460D1E39C99}" type="sibTrans" cxnId="{A91BBE7A-E1F6-4220-B848-83318406CD55}">
      <dgm:prSet/>
      <dgm:spPr>
        <a:solidFill>
          <a:schemeClr val="bg1">
            <a:alpha val="90000"/>
          </a:schemeClr>
        </a:solidFill>
        <a:ln>
          <a:solidFill>
            <a:schemeClr val="bg1"/>
          </a:solidFill>
        </a:ln>
      </dgm:spPr>
      <dgm:t>
        <a:bodyPr/>
        <a:lstStyle/>
        <a:p>
          <a:endParaRPr lang="en-US"/>
        </a:p>
      </dgm:t>
    </dgm:pt>
    <dgm:pt modelId="{F9D405CD-B4C7-4415-A650-F6D81C6E4E1C}">
      <dgm:prSet phldrT="[Text]"/>
      <dgm:spPr>
        <a:solidFill>
          <a:schemeClr val="bg1"/>
        </a:solidFill>
      </dgm:spPr>
      <dgm:t>
        <a:bodyPr/>
        <a:lstStyle/>
        <a:p>
          <a:r>
            <a:rPr lang="en-US" dirty="0" smtClean="0">
              <a:solidFill>
                <a:schemeClr val="tx1"/>
              </a:solidFill>
              <a:latin typeface="Rockwell" pitchFamily="18" charset="0"/>
            </a:rPr>
            <a:t>3.Decide who will conduct the evaluation</a:t>
          </a:r>
          <a:endParaRPr lang="en-US" dirty="0">
            <a:solidFill>
              <a:schemeClr val="tx1"/>
            </a:solidFill>
            <a:latin typeface="Rockwell" pitchFamily="18" charset="0"/>
          </a:endParaRPr>
        </a:p>
      </dgm:t>
    </dgm:pt>
    <dgm:pt modelId="{0DA0B140-1100-4EE7-910B-01AF98307A68}" type="parTrans" cxnId="{4851512E-D9F3-4161-919A-0D3349067E9F}">
      <dgm:prSet/>
      <dgm:spPr/>
      <dgm:t>
        <a:bodyPr/>
        <a:lstStyle/>
        <a:p>
          <a:endParaRPr lang="en-US"/>
        </a:p>
      </dgm:t>
    </dgm:pt>
    <dgm:pt modelId="{81BB96EA-B703-47BE-9975-5E0DC4BB90B0}" type="sibTrans" cxnId="{4851512E-D9F3-4161-919A-0D3349067E9F}">
      <dgm:prSet/>
      <dgm:spPr>
        <a:solidFill>
          <a:schemeClr val="bg1">
            <a:alpha val="90000"/>
          </a:schemeClr>
        </a:solidFill>
        <a:ln>
          <a:solidFill>
            <a:schemeClr val="bg1"/>
          </a:solidFill>
        </a:ln>
      </dgm:spPr>
      <dgm:t>
        <a:bodyPr/>
        <a:lstStyle/>
        <a:p>
          <a:endParaRPr lang="en-US"/>
        </a:p>
      </dgm:t>
    </dgm:pt>
    <dgm:pt modelId="{7A220833-E961-4F2C-BE16-00E7E7FB009F}">
      <dgm:prSet phldrT="[Text]"/>
      <dgm:spPr>
        <a:solidFill>
          <a:schemeClr val="bg1"/>
        </a:solidFill>
      </dgm:spPr>
      <dgm:t>
        <a:bodyPr/>
        <a:lstStyle/>
        <a:p>
          <a:r>
            <a:rPr lang="en-US" dirty="0" smtClean="0">
              <a:solidFill>
                <a:schemeClr val="tx1"/>
              </a:solidFill>
              <a:latin typeface="Rockwell" pitchFamily="18" charset="0"/>
            </a:rPr>
            <a:t>4.Determine and Secure Resources</a:t>
          </a:r>
        </a:p>
      </dgm:t>
    </dgm:pt>
    <dgm:pt modelId="{3AD80D01-2F8A-4778-AFE0-08FF611D47DE}" type="parTrans" cxnId="{A4BC2BEA-A3BF-438B-A071-8738EF35C36A}">
      <dgm:prSet/>
      <dgm:spPr/>
      <dgm:t>
        <a:bodyPr/>
        <a:lstStyle/>
        <a:p>
          <a:endParaRPr lang="en-US"/>
        </a:p>
      </dgm:t>
    </dgm:pt>
    <dgm:pt modelId="{CED86563-52BF-471A-8055-AE68B1E2B8A7}" type="sibTrans" cxnId="{A4BC2BEA-A3BF-438B-A071-8738EF35C36A}">
      <dgm:prSet/>
      <dgm:spPr>
        <a:blipFill>
          <a:blip xmlns:r="http://schemas.openxmlformats.org/officeDocument/2006/relationships" r:embed="rId2">
            <a:extLst>
              <a:ext uri="{28A0092B-C50C-407E-A947-70E740481C1C}">
                <a14:useLocalDpi xmlns:a14="http://schemas.microsoft.com/office/drawing/2010/main" val="0"/>
              </a:ext>
            </a:extLst>
          </a:blip>
          <a:srcRect/>
          <a:stretch>
            <a:fillRect l="-19000" r="-19000"/>
          </a:stretch>
        </a:blipFill>
      </dgm:spPr>
      <dgm:t>
        <a:bodyPr/>
        <a:lstStyle/>
        <a:p>
          <a:endParaRPr lang="en-US"/>
        </a:p>
      </dgm:t>
    </dgm:pt>
    <dgm:pt modelId="{AAF9254E-1F32-4CFC-806C-12CA2236BCF7}">
      <dgm:prSet/>
      <dgm:spPr>
        <a:solidFill>
          <a:schemeClr val="bg1"/>
        </a:solidFill>
      </dgm:spPr>
      <dgm:t>
        <a:bodyPr/>
        <a:lstStyle/>
        <a:p>
          <a:r>
            <a:rPr lang="en-US" dirty="0" smtClean="0">
              <a:solidFill>
                <a:schemeClr val="tx1"/>
              </a:solidFill>
              <a:latin typeface="Rockwell" pitchFamily="18" charset="0"/>
            </a:rPr>
            <a:t>5.Define ethical and quality evaluation standards</a:t>
          </a:r>
          <a:endParaRPr lang="en-US" dirty="0">
            <a:solidFill>
              <a:schemeClr val="tx1"/>
            </a:solidFill>
            <a:latin typeface="Rockwell" pitchFamily="18" charset="0"/>
          </a:endParaRPr>
        </a:p>
      </dgm:t>
    </dgm:pt>
    <dgm:pt modelId="{BDC12047-4F51-4DC7-BBFE-052825348936}" type="parTrans" cxnId="{3A9DC8CE-01CE-4D0F-8415-E8241CB87CAE}">
      <dgm:prSet/>
      <dgm:spPr/>
      <dgm:t>
        <a:bodyPr/>
        <a:lstStyle/>
        <a:p>
          <a:endParaRPr lang="en-US"/>
        </a:p>
      </dgm:t>
    </dgm:pt>
    <dgm:pt modelId="{28CF5092-D7AA-46A8-BD12-810FA72209CB}" type="sibTrans" cxnId="{3A9DC8CE-01CE-4D0F-8415-E8241CB87CAE}">
      <dgm:prSet/>
      <dgm:spPr>
        <a:blipFill>
          <a:blip xmlns:r="http://schemas.openxmlformats.org/officeDocument/2006/relationships" r:embed="rId3">
            <a:extLst>
              <a:ext uri="{28A0092B-C50C-407E-A947-70E740481C1C}">
                <a14:useLocalDpi xmlns:a14="http://schemas.microsoft.com/office/drawing/2010/main" val="0"/>
              </a:ext>
            </a:extLst>
          </a:blip>
          <a:srcRect/>
          <a:stretch>
            <a:fillRect l="-14000" r="-14000"/>
          </a:stretch>
        </a:blipFill>
      </dgm:spPr>
      <dgm:t>
        <a:bodyPr/>
        <a:lstStyle/>
        <a:p>
          <a:endParaRPr lang="en-US"/>
        </a:p>
      </dgm:t>
    </dgm:pt>
    <dgm:pt modelId="{BF00CAEA-A7CB-475A-9392-361D2B51AF54}">
      <dgm:prSet/>
      <dgm:spPr>
        <a:solidFill>
          <a:schemeClr val="bg1"/>
        </a:solidFill>
      </dgm:spPr>
      <dgm:t>
        <a:bodyPr/>
        <a:lstStyle/>
        <a:p>
          <a:r>
            <a:rPr lang="en-US" dirty="0" smtClean="0">
              <a:solidFill>
                <a:schemeClr val="tx1"/>
              </a:solidFill>
              <a:latin typeface="Rockwell" pitchFamily="18" charset="0"/>
            </a:rPr>
            <a:t>6.Document management processes and agreements</a:t>
          </a:r>
          <a:endParaRPr lang="en-US" dirty="0">
            <a:solidFill>
              <a:schemeClr val="tx1"/>
            </a:solidFill>
            <a:latin typeface="Rockwell" pitchFamily="18" charset="0"/>
          </a:endParaRPr>
        </a:p>
      </dgm:t>
    </dgm:pt>
    <dgm:pt modelId="{E40EAB3D-6C57-437E-9E3B-84DA45391916}" type="parTrans" cxnId="{AE992C97-D54A-42B0-8A39-3CF8816CD8E8}">
      <dgm:prSet/>
      <dgm:spPr/>
      <dgm:t>
        <a:bodyPr/>
        <a:lstStyle/>
        <a:p>
          <a:endParaRPr lang="en-US"/>
        </a:p>
      </dgm:t>
    </dgm:pt>
    <dgm:pt modelId="{D8A4FCA5-DEB5-4A99-A188-4221CCF9C63A}" type="sibTrans" cxnId="{AE992C97-D54A-42B0-8A39-3CF8816CD8E8}">
      <dgm:prSet/>
      <dgm:spPr>
        <a:solidFill>
          <a:schemeClr val="bg1">
            <a:alpha val="90000"/>
          </a:schemeClr>
        </a:solidFill>
        <a:ln>
          <a:solidFill>
            <a:schemeClr val="bg1"/>
          </a:solidFill>
        </a:ln>
      </dgm:spPr>
      <dgm:t>
        <a:bodyPr/>
        <a:lstStyle/>
        <a:p>
          <a:endParaRPr lang="en-US"/>
        </a:p>
      </dgm:t>
    </dgm:pt>
    <dgm:pt modelId="{23C04757-01EB-47B3-9E3F-F323D19DF149}">
      <dgm:prSet/>
      <dgm:spPr>
        <a:solidFill>
          <a:schemeClr val="bg1"/>
        </a:solidFill>
      </dgm:spPr>
      <dgm:t>
        <a:bodyPr/>
        <a:lstStyle/>
        <a:p>
          <a:r>
            <a:rPr lang="en-US" dirty="0" smtClean="0">
              <a:solidFill>
                <a:schemeClr val="tx1"/>
              </a:solidFill>
              <a:latin typeface="Rockwell" pitchFamily="18" charset="0"/>
            </a:rPr>
            <a:t>7.Develop Evaluation Plan, Framewor</a:t>
          </a:r>
          <a:r>
            <a:rPr lang="en-US" dirty="0" smtClean="0">
              <a:solidFill>
                <a:schemeClr val="tx1"/>
              </a:solidFill>
            </a:rPr>
            <a:t>k or Policy</a:t>
          </a:r>
          <a:endParaRPr lang="en-US" dirty="0">
            <a:solidFill>
              <a:schemeClr val="tx1"/>
            </a:solidFill>
          </a:endParaRPr>
        </a:p>
      </dgm:t>
    </dgm:pt>
    <dgm:pt modelId="{5A23D80E-5796-4ECC-8850-B9B346920DF2}" type="parTrans" cxnId="{67F88E6F-CAE0-4FA2-B3AE-C7421EF8F3DA}">
      <dgm:prSet/>
      <dgm:spPr/>
      <dgm:t>
        <a:bodyPr/>
        <a:lstStyle/>
        <a:p>
          <a:endParaRPr lang="en-US"/>
        </a:p>
      </dgm:t>
    </dgm:pt>
    <dgm:pt modelId="{9578A2A1-0825-4E90-9024-1706B06F32EC}" type="sibTrans" cxnId="{67F88E6F-CAE0-4FA2-B3AE-C7421EF8F3DA}">
      <dgm:prSet/>
      <dgm:spPr>
        <a:blipFill>
          <a:blip xmlns:r="http://schemas.openxmlformats.org/officeDocument/2006/relationships" r:embed="rId4">
            <a:extLst>
              <a:ext uri="{28A0092B-C50C-407E-A947-70E740481C1C}">
                <a14:useLocalDpi xmlns:a14="http://schemas.microsoft.com/office/drawing/2010/main" val="0"/>
              </a:ext>
            </a:extLst>
          </a:blip>
          <a:srcRect/>
          <a:stretch>
            <a:fillRect l="-14000" r="-14000"/>
          </a:stretch>
        </a:blipFill>
      </dgm:spPr>
      <dgm:t>
        <a:bodyPr/>
        <a:lstStyle/>
        <a:p>
          <a:endParaRPr lang="en-US"/>
        </a:p>
      </dgm:t>
    </dgm:pt>
    <dgm:pt modelId="{F64FF2C2-0B4D-42D0-AF9F-8F7A21DF98C1}">
      <dgm:prSet/>
      <dgm:spPr>
        <a:solidFill>
          <a:schemeClr val="bg1"/>
        </a:solidFill>
      </dgm:spPr>
      <dgm:t>
        <a:bodyPr/>
        <a:lstStyle/>
        <a:p>
          <a:r>
            <a:rPr lang="en-US" dirty="0" smtClean="0">
              <a:solidFill>
                <a:schemeClr val="tx1"/>
              </a:solidFill>
              <a:latin typeface="Rockwell" pitchFamily="18" charset="0"/>
            </a:rPr>
            <a:t>8.Review Evaluation (do meta-evaluation)</a:t>
          </a:r>
          <a:endParaRPr lang="en-US" dirty="0">
            <a:solidFill>
              <a:schemeClr val="tx1"/>
            </a:solidFill>
            <a:latin typeface="Rockwell" pitchFamily="18" charset="0"/>
          </a:endParaRPr>
        </a:p>
      </dgm:t>
    </dgm:pt>
    <dgm:pt modelId="{FCDE0542-2768-4B6B-8352-245F6AE4DC03}" type="parTrans" cxnId="{A5986202-87D8-4F30-8820-912639733606}">
      <dgm:prSet/>
      <dgm:spPr/>
      <dgm:t>
        <a:bodyPr/>
        <a:lstStyle/>
        <a:p>
          <a:endParaRPr lang="en-US"/>
        </a:p>
      </dgm:t>
    </dgm:pt>
    <dgm:pt modelId="{1628EFE9-C139-46CA-A5B2-51863A8D39C8}" type="sibTrans" cxnId="{A5986202-87D8-4F30-8820-912639733606}">
      <dgm:prSet/>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l="-7000" r="-7000"/>
          </a:stretch>
        </a:blipFill>
      </dgm:spPr>
      <dgm:t>
        <a:bodyPr/>
        <a:lstStyle/>
        <a:p>
          <a:endParaRPr lang="en-US"/>
        </a:p>
      </dgm:t>
    </dgm:pt>
    <dgm:pt modelId="{FD24A874-2D3D-456F-B431-D42F811F1F64}">
      <dgm:prSet/>
      <dgm:spPr>
        <a:solidFill>
          <a:schemeClr val="bg1"/>
        </a:solidFill>
      </dgm:spPr>
      <dgm:t>
        <a:bodyPr/>
        <a:lstStyle/>
        <a:p>
          <a:r>
            <a:rPr lang="en-US" dirty="0" smtClean="0">
              <a:solidFill>
                <a:schemeClr val="tx1"/>
              </a:solidFill>
              <a:latin typeface="Rockwell" pitchFamily="18" charset="0"/>
            </a:rPr>
            <a:t>9. Build Evaluation Capacity</a:t>
          </a:r>
          <a:endParaRPr lang="en-US" dirty="0">
            <a:solidFill>
              <a:schemeClr val="tx1"/>
            </a:solidFill>
            <a:latin typeface="Rockwell" pitchFamily="18" charset="0"/>
          </a:endParaRPr>
        </a:p>
      </dgm:t>
    </dgm:pt>
    <dgm:pt modelId="{79983205-E43C-47FF-8DC5-FDE6FEE4BE28}" type="parTrans" cxnId="{EF2EBD83-9CD6-4934-8E60-53853B5F84B6}">
      <dgm:prSet/>
      <dgm:spPr/>
      <dgm:t>
        <a:bodyPr/>
        <a:lstStyle/>
        <a:p>
          <a:endParaRPr lang="en-US"/>
        </a:p>
      </dgm:t>
    </dgm:pt>
    <dgm:pt modelId="{A761BD59-9A1E-48DE-89A3-176087CB99EE}" type="sibTrans" cxnId="{EF2EBD83-9CD6-4934-8E60-53853B5F84B6}">
      <dgm:prSet/>
      <dgm:spPr>
        <a:blipFill>
          <a:blip xmlns:r="http://schemas.openxmlformats.org/officeDocument/2006/relationships" r:embed="rId6" cstate="print">
            <a:extLst>
              <a:ext uri="{28A0092B-C50C-407E-A947-70E740481C1C}">
                <a14:useLocalDpi xmlns:a14="http://schemas.microsoft.com/office/drawing/2010/main" val="0"/>
              </a:ext>
            </a:extLst>
          </a:blip>
          <a:srcRect/>
          <a:stretch>
            <a:fillRect l="-26000" r="-26000"/>
          </a:stretch>
        </a:blipFill>
      </dgm:spPr>
      <dgm:t>
        <a:bodyPr/>
        <a:lstStyle/>
        <a:p>
          <a:endParaRPr lang="en-US"/>
        </a:p>
      </dgm:t>
    </dgm:pt>
    <dgm:pt modelId="{D997FBDA-D8E4-4EF8-8139-A4F22F0B6ABF}" type="pres">
      <dgm:prSet presAssocID="{F7B65DC9-4988-4FBE-870D-62B9AC64A4FB}" presName="Name0" presStyleCnt="0">
        <dgm:presLayoutVars>
          <dgm:chMax val="21"/>
          <dgm:chPref val="21"/>
        </dgm:presLayoutVars>
      </dgm:prSet>
      <dgm:spPr/>
    </dgm:pt>
    <dgm:pt modelId="{03B102D5-4602-44CA-94CB-77EA4F798E1E}" type="pres">
      <dgm:prSet presAssocID="{9401DE7B-FD97-4DCD-B697-50C12FADEABE}" presName="text1" presStyleCnt="0"/>
      <dgm:spPr/>
    </dgm:pt>
    <dgm:pt modelId="{244EF4D0-6A56-49BF-8CFD-CE83D56A29B1}" type="pres">
      <dgm:prSet presAssocID="{9401DE7B-FD97-4DCD-B697-50C12FADEABE}" presName="textRepeatNode" presStyleLbl="alignNode1" presStyleIdx="0" presStyleCnt="9" custLinFactY="-72528" custLinFactNeighborX="-81409" custLinFactNeighborY="-100000">
        <dgm:presLayoutVars>
          <dgm:chMax val="0"/>
          <dgm:chPref val="0"/>
          <dgm:bulletEnabled val="1"/>
        </dgm:presLayoutVars>
      </dgm:prSet>
      <dgm:spPr/>
      <dgm:t>
        <a:bodyPr/>
        <a:lstStyle/>
        <a:p>
          <a:endParaRPr lang="en-US"/>
        </a:p>
      </dgm:t>
    </dgm:pt>
    <dgm:pt modelId="{D4A17BC0-52E6-4198-8A6F-98FCE5E5ACF7}" type="pres">
      <dgm:prSet presAssocID="{9401DE7B-FD97-4DCD-B697-50C12FADEABE}" presName="textaccent1" presStyleCnt="0"/>
      <dgm:spPr/>
    </dgm:pt>
    <dgm:pt modelId="{6F031386-C1D2-494A-B1DB-4EF14F24266F}" type="pres">
      <dgm:prSet presAssocID="{9401DE7B-FD97-4DCD-B697-50C12FADEABE}" presName="accentRepeatNode" presStyleLbl="solidAlignAcc1" presStyleIdx="0" presStyleCnt="18" custLinFactY="100000" custLinFactNeighborX="-14884" custLinFactNeighborY="115349"/>
      <dgm:spPr>
        <a:ln>
          <a:solidFill>
            <a:schemeClr val="bg1"/>
          </a:solidFill>
        </a:ln>
      </dgm:spPr>
    </dgm:pt>
    <dgm:pt modelId="{369B82A8-DB21-4F4D-A379-6E6771C993B5}" type="pres">
      <dgm:prSet presAssocID="{6D3E8202-C8E4-42AA-9280-E41FA312BED1}" presName="image1" presStyleCnt="0"/>
      <dgm:spPr/>
    </dgm:pt>
    <dgm:pt modelId="{8CDD8F01-EF0D-4B32-A2EA-92D46A9FD8CA}" type="pres">
      <dgm:prSet presAssocID="{6D3E8202-C8E4-42AA-9280-E41FA312BED1}" presName="imageRepeatNode" presStyleLbl="alignAcc1" presStyleIdx="0" presStyleCnt="9"/>
      <dgm:spPr/>
      <dgm:t>
        <a:bodyPr/>
        <a:lstStyle/>
        <a:p>
          <a:endParaRPr lang="en-US"/>
        </a:p>
      </dgm:t>
    </dgm:pt>
    <dgm:pt modelId="{39EF4EEF-BED5-456C-B26B-A83A39828446}" type="pres">
      <dgm:prSet presAssocID="{6D3E8202-C8E4-42AA-9280-E41FA312BED1}" presName="imageaccent1" presStyleCnt="0"/>
      <dgm:spPr/>
    </dgm:pt>
    <dgm:pt modelId="{F5DA62FE-2A71-4E61-99C7-D541176DBF33}" type="pres">
      <dgm:prSet presAssocID="{6D3E8202-C8E4-42AA-9280-E41FA312BED1}" presName="accentRepeatNode" presStyleLbl="solidAlignAcc1" presStyleIdx="1" presStyleCnt="18" custFlipVert="0" custFlipHor="1" custScaleX="421861" custScaleY="277608" custLinFactX="510458" custLinFactY="-800000" custLinFactNeighborX="600000" custLinFactNeighborY="-863449"/>
      <dgm:spPr>
        <a:ln>
          <a:solidFill>
            <a:schemeClr val="bg1"/>
          </a:solidFill>
        </a:ln>
      </dgm:spPr>
    </dgm:pt>
    <dgm:pt modelId="{7DFFEB36-07A3-4893-9EF3-C094E2E6A8B5}" type="pres">
      <dgm:prSet presAssocID="{0FBF670B-8381-43FC-B65F-04429D5F7E77}" presName="text2" presStyleCnt="0"/>
      <dgm:spPr/>
    </dgm:pt>
    <dgm:pt modelId="{896380C5-BA2E-4015-9D55-E2400F6E9624}" type="pres">
      <dgm:prSet presAssocID="{0FBF670B-8381-43FC-B65F-04429D5F7E77}" presName="textRepeatNode" presStyleLbl="alignNode1" presStyleIdx="1" presStyleCnt="9" custLinFactNeighborX="-86606" custLinFactNeighborY="-55492">
        <dgm:presLayoutVars>
          <dgm:chMax val="0"/>
          <dgm:chPref val="0"/>
          <dgm:bulletEnabled val="1"/>
        </dgm:presLayoutVars>
      </dgm:prSet>
      <dgm:spPr/>
      <dgm:t>
        <a:bodyPr/>
        <a:lstStyle/>
        <a:p>
          <a:endParaRPr lang="en-US"/>
        </a:p>
      </dgm:t>
    </dgm:pt>
    <dgm:pt modelId="{6A31E0A8-332D-499D-9966-6EFFEBCB8EAA}" type="pres">
      <dgm:prSet presAssocID="{0FBF670B-8381-43FC-B65F-04429D5F7E77}" presName="textaccent2" presStyleCnt="0"/>
      <dgm:spPr/>
    </dgm:pt>
    <dgm:pt modelId="{0B4ACD7A-4AE0-43EC-805F-660CA60CF99A}" type="pres">
      <dgm:prSet presAssocID="{0FBF670B-8381-43FC-B65F-04429D5F7E77}" presName="accentRepeatNode" presStyleLbl="solidAlignAcc1" presStyleIdx="2" presStyleCnt="18"/>
      <dgm:spPr>
        <a:ln>
          <a:solidFill>
            <a:schemeClr val="bg1"/>
          </a:solidFill>
        </a:ln>
      </dgm:spPr>
    </dgm:pt>
    <dgm:pt modelId="{44EEEC95-A337-4EF5-9B5C-EE236002E596}" type="pres">
      <dgm:prSet presAssocID="{9B1CE379-F542-4A43-B481-2460D1E39C99}" presName="image2" presStyleCnt="0"/>
      <dgm:spPr/>
    </dgm:pt>
    <dgm:pt modelId="{68E6EA46-1E4E-41A0-A97F-69AF6AF5F98E}" type="pres">
      <dgm:prSet presAssocID="{9B1CE379-F542-4A43-B481-2460D1E39C99}" presName="imageRepeatNode" presStyleLbl="alignAcc1" presStyleIdx="1" presStyleCnt="9"/>
      <dgm:spPr/>
      <dgm:t>
        <a:bodyPr/>
        <a:lstStyle/>
        <a:p>
          <a:endParaRPr lang="en-US"/>
        </a:p>
      </dgm:t>
    </dgm:pt>
    <dgm:pt modelId="{1F80F47E-2649-4161-B02F-82AB00FFD1F7}" type="pres">
      <dgm:prSet presAssocID="{9B1CE379-F542-4A43-B481-2460D1E39C99}" presName="imageaccent2" presStyleCnt="0"/>
      <dgm:spPr/>
    </dgm:pt>
    <dgm:pt modelId="{FD157355-22A3-434F-9CBC-A104C0F23629}" type="pres">
      <dgm:prSet presAssocID="{9B1CE379-F542-4A43-B481-2460D1E39C99}" presName="accentRepeatNode" presStyleLbl="solidAlignAcc1" presStyleIdx="3" presStyleCnt="18"/>
      <dgm:spPr>
        <a:ln>
          <a:solidFill>
            <a:schemeClr val="bg1"/>
          </a:solidFill>
        </a:ln>
      </dgm:spPr>
    </dgm:pt>
    <dgm:pt modelId="{32C9249B-4F82-47C2-B0B5-04AF11EA73D3}" type="pres">
      <dgm:prSet presAssocID="{F9D405CD-B4C7-4415-A650-F6D81C6E4E1C}" presName="text3" presStyleCnt="0"/>
      <dgm:spPr/>
    </dgm:pt>
    <dgm:pt modelId="{E243D66F-C877-49A9-9749-39687F38FF3D}" type="pres">
      <dgm:prSet presAssocID="{F9D405CD-B4C7-4415-A650-F6D81C6E4E1C}" presName="textRepeatNode" presStyleLbl="alignNode1" presStyleIdx="2" presStyleCnt="9" custLinFactY="5939" custLinFactNeighborX="-868" custLinFactNeighborY="100000">
        <dgm:presLayoutVars>
          <dgm:chMax val="0"/>
          <dgm:chPref val="0"/>
          <dgm:bulletEnabled val="1"/>
        </dgm:presLayoutVars>
      </dgm:prSet>
      <dgm:spPr/>
      <dgm:t>
        <a:bodyPr/>
        <a:lstStyle/>
        <a:p>
          <a:endParaRPr lang="en-US"/>
        </a:p>
      </dgm:t>
    </dgm:pt>
    <dgm:pt modelId="{7D39C3F6-11AA-456C-A249-84465096F600}" type="pres">
      <dgm:prSet presAssocID="{F9D405CD-B4C7-4415-A650-F6D81C6E4E1C}" presName="textaccent3" presStyleCnt="0"/>
      <dgm:spPr/>
    </dgm:pt>
    <dgm:pt modelId="{E6D20C2E-DD32-484D-A245-743533BDD162}" type="pres">
      <dgm:prSet presAssocID="{F9D405CD-B4C7-4415-A650-F6D81C6E4E1C}" presName="accentRepeatNode" presStyleLbl="solidAlignAcc1" presStyleIdx="4" presStyleCnt="18" custLinFactX="30642" custLinFactY="-188858" custLinFactNeighborX="100000" custLinFactNeighborY="-200000"/>
      <dgm:spPr>
        <a:ln>
          <a:solidFill>
            <a:schemeClr val="bg1"/>
          </a:solidFill>
        </a:ln>
      </dgm:spPr>
    </dgm:pt>
    <dgm:pt modelId="{559AE80D-7F12-430B-867C-850014CA2A12}" type="pres">
      <dgm:prSet presAssocID="{81BB96EA-B703-47BE-9975-5E0DC4BB90B0}" presName="image3" presStyleCnt="0"/>
      <dgm:spPr/>
    </dgm:pt>
    <dgm:pt modelId="{88AF898F-7E7B-416E-A702-C16423D2E1CF}" type="pres">
      <dgm:prSet presAssocID="{81BB96EA-B703-47BE-9975-5E0DC4BB90B0}" presName="imageRepeatNode" presStyleLbl="alignAcc1" presStyleIdx="2" presStyleCnt="9"/>
      <dgm:spPr/>
      <dgm:t>
        <a:bodyPr/>
        <a:lstStyle/>
        <a:p>
          <a:endParaRPr lang="en-US"/>
        </a:p>
      </dgm:t>
    </dgm:pt>
    <dgm:pt modelId="{24364B2A-0C28-4DAC-933A-80991414B1DE}" type="pres">
      <dgm:prSet presAssocID="{81BB96EA-B703-47BE-9975-5E0DC4BB90B0}" presName="imageaccent3" presStyleCnt="0"/>
      <dgm:spPr/>
    </dgm:pt>
    <dgm:pt modelId="{A753D856-271B-4BE2-A709-3688FB0E6968}" type="pres">
      <dgm:prSet presAssocID="{81BB96EA-B703-47BE-9975-5E0DC4BB90B0}" presName="accentRepeatNode" presStyleLbl="solidAlignAcc1" presStyleIdx="5" presStyleCnt="18"/>
      <dgm:spPr>
        <a:ln>
          <a:solidFill>
            <a:schemeClr val="bg1"/>
          </a:solidFill>
        </a:ln>
      </dgm:spPr>
    </dgm:pt>
    <dgm:pt modelId="{C2D60258-67DE-4228-BBB8-24963D335537}" type="pres">
      <dgm:prSet presAssocID="{7A220833-E961-4F2C-BE16-00E7E7FB009F}" presName="text4" presStyleCnt="0"/>
      <dgm:spPr/>
    </dgm:pt>
    <dgm:pt modelId="{964D8814-494D-421B-B509-4E55CDF80955}" type="pres">
      <dgm:prSet presAssocID="{7A220833-E961-4F2C-BE16-00E7E7FB009F}" presName="textRepeatNode" presStyleLbl="alignNode1" presStyleIdx="3" presStyleCnt="9" custLinFactNeighborX="-85739" custLinFactNeighborY="51456">
        <dgm:presLayoutVars>
          <dgm:chMax val="0"/>
          <dgm:chPref val="0"/>
          <dgm:bulletEnabled val="1"/>
        </dgm:presLayoutVars>
      </dgm:prSet>
      <dgm:spPr/>
      <dgm:t>
        <a:bodyPr/>
        <a:lstStyle/>
        <a:p>
          <a:endParaRPr lang="en-US"/>
        </a:p>
      </dgm:t>
    </dgm:pt>
    <dgm:pt modelId="{584461D1-BD52-498A-A811-A9B7ECEBEA9F}" type="pres">
      <dgm:prSet presAssocID="{7A220833-E961-4F2C-BE16-00E7E7FB009F}" presName="textaccent4" presStyleCnt="0"/>
      <dgm:spPr/>
    </dgm:pt>
    <dgm:pt modelId="{0CCEFAED-6B7F-42D1-93BA-82685B2D57D2}" type="pres">
      <dgm:prSet presAssocID="{7A220833-E961-4F2C-BE16-00E7E7FB009F}" presName="accentRepeatNode" presStyleLbl="solidAlignAcc1" presStyleIdx="6" presStyleCnt="18"/>
      <dgm:spPr/>
    </dgm:pt>
    <dgm:pt modelId="{CCB44949-99EE-4DCC-A667-3E29F90560A5}" type="pres">
      <dgm:prSet presAssocID="{CED86563-52BF-471A-8055-AE68B1E2B8A7}" presName="image4" presStyleCnt="0"/>
      <dgm:spPr/>
    </dgm:pt>
    <dgm:pt modelId="{A42D8F2B-7FFE-4C3E-978E-9D52C63F91F2}" type="pres">
      <dgm:prSet presAssocID="{CED86563-52BF-471A-8055-AE68B1E2B8A7}" presName="imageRepeatNode" presStyleLbl="alignAcc1" presStyleIdx="3" presStyleCnt="9" custLinFactY="-14010" custLinFactNeighborX="4330" custLinFactNeighborY="-100000"/>
      <dgm:spPr/>
      <dgm:t>
        <a:bodyPr/>
        <a:lstStyle/>
        <a:p>
          <a:endParaRPr lang="en-US"/>
        </a:p>
      </dgm:t>
    </dgm:pt>
    <dgm:pt modelId="{CCE3F756-4F40-4C6E-ABBD-F8B01519BBE1}" type="pres">
      <dgm:prSet presAssocID="{CED86563-52BF-471A-8055-AE68B1E2B8A7}" presName="imageaccent4" presStyleCnt="0"/>
      <dgm:spPr/>
    </dgm:pt>
    <dgm:pt modelId="{F7EA515B-FC1F-4197-8D22-4B363692AF0A}" type="pres">
      <dgm:prSet presAssocID="{CED86563-52BF-471A-8055-AE68B1E2B8A7}" presName="accentRepeatNode" presStyleLbl="solidAlignAcc1" presStyleIdx="7" presStyleCnt="18"/>
      <dgm:spPr/>
    </dgm:pt>
    <dgm:pt modelId="{F523EBCD-3887-4D97-9C26-6937B0F97C3C}" type="pres">
      <dgm:prSet presAssocID="{AAF9254E-1F32-4CFC-806C-12CA2236BCF7}" presName="text5" presStyleCnt="0"/>
      <dgm:spPr/>
    </dgm:pt>
    <dgm:pt modelId="{BC93BCFC-FFD4-4052-BDAE-E35E96AF3150}" type="pres">
      <dgm:prSet presAssocID="{AAF9254E-1F32-4CFC-806C-12CA2236BCF7}" presName="textRepeatNode" presStyleLbl="alignNode1" presStyleIdx="4" presStyleCnt="9" custLinFactNeighborX="-84007" custLinFactNeighborY="53474">
        <dgm:presLayoutVars>
          <dgm:chMax val="0"/>
          <dgm:chPref val="0"/>
          <dgm:bulletEnabled val="1"/>
        </dgm:presLayoutVars>
      </dgm:prSet>
      <dgm:spPr/>
      <dgm:t>
        <a:bodyPr/>
        <a:lstStyle/>
        <a:p>
          <a:endParaRPr lang="en-US"/>
        </a:p>
      </dgm:t>
    </dgm:pt>
    <dgm:pt modelId="{5F71AC14-A776-4625-B95E-EEF9C8B4F5FC}" type="pres">
      <dgm:prSet presAssocID="{AAF9254E-1F32-4CFC-806C-12CA2236BCF7}" presName="textaccent5" presStyleCnt="0"/>
      <dgm:spPr/>
    </dgm:pt>
    <dgm:pt modelId="{05BCE112-E2DD-4D93-869F-38EAA218F972}" type="pres">
      <dgm:prSet presAssocID="{AAF9254E-1F32-4CFC-806C-12CA2236BCF7}" presName="accentRepeatNode" presStyleLbl="solidAlignAcc1" presStyleIdx="8" presStyleCnt="18" custScaleX="133100" custScaleY="133100" custLinFactX="365189" custLinFactY="-100000" custLinFactNeighborX="400000" custLinFactNeighborY="-180842"/>
      <dgm:spPr>
        <a:ln>
          <a:solidFill>
            <a:schemeClr val="bg1"/>
          </a:solidFill>
        </a:ln>
      </dgm:spPr>
    </dgm:pt>
    <dgm:pt modelId="{57ED951E-D1A2-4883-8322-02A18CF57E43}" type="pres">
      <dgm:prSet presAssocID="{28CF5092-D7AA-46A8-BD12-810FA72209CB}" presName="image5" presStyleCnt="0"/>
      <dgm:spPr/>
    </dgm:pt>
    <dgm:pt modelId="{23238B73-68A9-404C-8D22-F0BFBCA40A75}" type="pres">
      <dgm:prSet presAssocID="{28CF5092-D7AA-46A8-BD12-810FA72209CB}" presName="imageRepeatNode" presStyleLbl="alignAcc1" presStyleIdx="4" presStyleCnt="9"/>
      <dgm:spPr/>
      <dgm:t>
        <a:bodyPr/>
        <a:lstStyle/>
        <a:p>
          <a:endParaRPr lang="en-US"/>
        </a:p>
      </dgm:t>
    </dgm:pt>
    <dgm:pt modelId="{789180C8-F8C5-459D-8802-2613E3E812A8}" type="pres">
      <dgm:prSet presAssocID="{28CF5092-D7AA-46A8-BD12-810FA72209CB}" presName="imageaccent5" presStyleCnt="0"/>
      <dgm:spPr/>
    </dgm:pt>
    <dgm:pt modelId="{2D181E6B-BB00-4920-954F-6F8B2D8C6E3F}" type="pres">
      <dgm:prSet presAssocID="{28CF5092-D7AA-46A8-BD12-810FA72209CB}" presName="accentRepeatNode" presStyleLbl="solidAlignAcc1" presStyleIdx="9" presStyleCnt="18" custScaleX="133100" custScaleY="133100" custLinFactX="365189" custLinFactY="-100000" custLinFactNeighborX="400000" custLinFactNeighborY="-180842"/>
      <dgm:spPr>
        <a:ln>
          <a:solidFill>
            <a:schemeClr val="bg1"/>
          </a:solidFill>
        </a:ln>
      </dgm:spPr>
    </dgm:pt>
    <dgm:pt modelId="{07D6E0F2-6BFB-4F58-BF26-CFAEBB0A0881}" type="pres">
      <dgm:prSet presAssocID="{BF00CAEA-A7CB-475A-9392-361D2B51AF54}" presName="text6" presStyleCnt="0"/>
      <dgm:spPr/>
    </dgm:pt>
    <dgm:pt modelId="{4F23ED10-7863-4AFF-8222-504309C2F546}" type="pres">
      <dgm:prSet presAssocID="{BF00CAEA-A7CB-475A-9392-361D2B51AF54}" presName="textRepeatNode" presStyleLbl="alignNode1" presStyleIdx="5" presStyleCnt="9" custLinFactNeighborX="-85739" custLinFactNeighborY="-59527">
        <dgm:presLayoutVars>
          <dgm:chMax val="0"/>
          <dgm:chPref val="0"/>
          <dgm:bulletEnabled val="1"/>
        </dgm:presLayoutVars>
      </dgm:prSet>
      <dgm:spPr/>
      <dgm:t>
        <a:bodyPr/>
        <a:lstStyle/>
        <a:p>
          <a:endParaRPr lang="en-US"/>
        </a:p>
      </dgm:t>
    </dgm:pt>
    <dgm:pt modelId="{07143873-A677-4B06-A070-9CA9DFC2D678}" type="pres">
      <dgm:prSet presAssocID="{BF00CAEA-A7CB-475A-9392-361D2B51AF54}" presName="textaccent6" presStyleCnt="0"/>
      <dgm:spPr/>
    </dgm:pt>
    <dgm:pt modelId="{52568974-C92F-4E59-844A-74C928194487}" type="pres">
      <dgm:prSet presAssocID="{BF00CAEA-A7CB-475A-9392-361D2B51AF54}" presName="accentRepeatNode" presStyleLbl="solidAlignAcc1" presStyleIdx="10" presStyleCnt="18"/>
      <dgm:spPr>
        <a:ln>
          <a:solidFill>
            <a:schemeClr val="bg1"/>
          </a:solidFill>
        </a:ln>
      </dgm:spPr>
    </dgm:pt>
    <dgm:pt modelId="{687F1176-5F9D-4070-AEAD-5C31C17D88B2}" type="pres">
      <dgm:prSet presAssocID="{D8A4FCA5-DEB5-4A99-A188-4221CCF9C63A}" presName="image6" presStyleCnt="0"/>
      <dgm:spPr/>
    </dgm:pt>
    <dgm:pt modelId="{F860B364-6CF8-4114-98FA-1D8B295B6684}" type="pres">
      <dgm:prSet presAssocID="{D8A4FCA5-DEB5-4A99-A188-4221CCF9C63A}" presName="imageRepeatNode" presStyleLbl="alignAcc1" presStyleIdx="5" presStyleCnt="9" custLinFactX="-72450" custLinFactNeighborX="-100000" custLinFactNeighborY="-4409"/>
      <dgm:spPr/>
      <dgm:t>
        <a:bodyPr/>
        <a:lstStyle/>
        <a:p>
          <a:endParaRPr lang="en-US"/>
        </a:p>
      </dgm:t>
    </dgm:pt>
    <dgm:pt modelId="{5F415A62-F213-4AAD-BFD6-F33D80A33A52}" type="pres">
      <dgm:prSet presAssocID="{D8A4FCA5-DEB5-4A99-A188-4221CCF9C63A}" presName="imageaccent6" presStyleCnt="0"/>
      <dgm:spPr/>
    </dgm:pt>
    <dgm:pt modelId="{2B5F70D7-463F-49F1-B9E9-91455DCD1EDD}" type="pres">
      <dgm:prSet presAssocID="{D8A4FCA5-DEB5-4A99-A188-4221CCF9C63A}" presName="accentRepeatNode" presStyleLbl="solidAlignAcc1" presStyleIdx="11" presStyleCnt="18"/>
      <dgm:spPr/>
    </dgm:pt>
    <dgm:pt modelId="{A08A1E9C-C226-4BDC-9D42-90CEDD8D930C}" type="pres">
      <dgm:prSet presAssocID="{23C04757-01EB-47B3-9E3F-F323D19DF149}" presName="text7" presStyleCnt="0"/>
      <dgm:spPr/>
    </dgm:pt>
    <dgm:pt modelId="{2B89BAAF-A81B-49E7-B533-8501AECBFEEA}" type="pres">
      <dgm:prSet presAssocID="{23C04757-01EB-47B3-9E3F-F323D19DF149}" presName="textRepeatNode" presStyleLbl="alignNode1" presStyleIdx="6" presStyleCnt="9" custLinFactX="100000" custLinFactNeighborX="156351" custLinFactNeighborY="-55492">
        <dgm:presLayoutVars>
          <dgm:chMax val="0"/>
          <dgm:chPref val="0"/>
          <dgm:bulletEnabled val="1"/>
        </dgm:presLayoutVars>
      </dgm:prSet>
      <dgm:spPr/>
      <dgm:t>
        <a:bodyPr/>
        <a:lstStyle/>
        <a:p>
          <a:endParaRPr lang="en-US"/>
        </a:p>
      </dgm:t>
    </dgm:pt>
    <dgm:pt modelId="{95DDC9B4-961D-40EB-B96C-6EF8A5B3051A}" type="pres">
      <dgm:prSet presAssocID="{23C04757-01EB-47B3-9E3F-F323D19DF149}" presName="textaccent7" presStyleCnt="0"/>
      <dgm:spPr/>
    </dgm:pt>
    <dgm:pt modelId="{25F26EE4-527F-4715-92F1-5EAB7BEBCEC5}" type="pres">
      <dgm:prSet presAssocID="{23C04757-01EB-47B3-9E3F-F323D19DF149}" presName="accentRepeatNode" presStyleLbl="solidAlignAcc1" presStyleIdx="12" presStyleCnt="18"/>
      <dgm:spPr>
        <a:ln>
          <a:solidFill>
            <a:schemeClr val="bg1"/>
          </a:solidFill>
        </a:ln>
      </dgm:spPr>
    </dgm:pt>
    <dgm:pt modelId="{0B58D56B-3FD7-454E-B45B-FD183FC37859}" type="pres">
      <dgm:prSet presAssocID="{9578A2A1-0825-4E90-9024-1706B06F32EC}" presName="image7" presStyleCnt="0"/>
      <dgm:spPr/>
    </dgm:pt>
    <dgm:pt modelId="{B2B1FC85-D414-4F92-B615-E7040B218973}" type="pres">
      <dgm:prSet presAssocID="{9578A2A1-0825-4E90-9024-1706B06F32EC}" presName="imageRepeatNode" presStyleLbl="alignAcc1" presStyleIdx="6" presStyleCnt="9"/>
      <dgm:spPr/>
      <dgm:t>
        <a:bodyPr/>
        <a:lstStyle/>
        <a:p>
          <a:endParaRPr lang="en-US"/>
        </a:p>
      </dgm:t>
    </dgm:pt>
    <dgm:pt modelId="{19235C99-CBB7-4994-83F1-40FB91B6AE2A}" type="pres">
      <dgm:prSet presAssocID="{9578A2A1-0825-4E90-9024-1706B06F32EC}" presName="imageaccent7" presStyleCnt="0"/>
      <dgm:spPr/>
    </dgm:pt>
    <dgm:pt modelId="{74B99D3A-1519-43CB-A569-DBDAF059B0B8}" type="pres">
      <dgm:prSet presAssocID="{9578A2A1-0825-4E90-9024-1706B06F32EC}" presName="accentRepeatNode" presStyleLbl="solidAlignAcc1" presStyleIdx="13" presStyleCnt="18" custLinFactX="241232" custLinFactY="345311" custLinFactNeighborX="300000" custLinFactNeighborY="400000"/>
      <dgm:spPr>
        <a:ln>
          <a:solidFill>
            <a:schemeClr val="bg1"/>
          </a:solidFill>
        </a:ln>
      </dgm:spPr>
    </dgm:pt>
    <dgm:pt modelId="{9A6476B4-82FB-4F68-9BEE-0E8F6DEB192C}" type="pres">
      <dgm:prSet presAssocID="{FD24A874-2D3D-456F-B431-D42F811F1F64}" presName="text8" presStyleCnt="0"/>
      <dgm:spPr/>
    </dgm:pt>
    <dgm:pt modelId="{FFABA694-4EB3-460E-8855-E35A97383350}" type="pres">
      <dgm:prSet presAssocID="{FD24A874-2D3D-456F-B431-D42F811F1F64}" presName="textRepeatNode" presStyleLbl="alignNode1" presStyleIdx="7" presStyleCnt="9" custLinFactX="-100000" custLinFactNeighborX="-161339" custLinFactNeighborY="54552">
        <dgm:presLayoutVars>
          <dgm:chMax val="0"/>
          <dgm:chPref val="0"/>
          <dgm:bulletEnabled val="1"/>
        </dgm:presLayoutVars>
      </dgm:prSet>
      <dgm:spPr/>
      <dgm:t>
        <a:bodyPr/>
        <a:lstStyle/>
        <a:p>
          <a:endParaRPr lang="en-US"/>
        </a:p>
      </dgm:t>
    </dgm:pt>
    <dgm:pt modelId="{5C186D12-04C9-4BEC-803E-B52B26CEADE8}" type="pres">
      <dgm:prSet presAssocID="{FD24A874-2D3D-456F-B431-D42F811F1F64}" presName="textaccent8" presStyleCnt="0"/>
      <dgm:spPr/>
    </dgm:pt>
    <dgm:pt modelId="{2492FBD1-5D09-4EF7-8595-DCD9978BC4A4}" type="pres">
      <dgm:prSet presAssocID="{FD24A874-2D3D-456F-B431-D42F811F1F64}" presName="accentRepeatNode" presStyleLbl="solidAlignAcc1" presStyleIdx="14" presStyleCnt="18"/>
      <dgm:spPr>
        <a:ln>
          <a:solidFill>
            <a:schemeClr val="bg1"/>
          </a:solidFill>
        </a:ln>
      </dgm:spPr>
    </dgm:pt>
    <dgm:pt modelId="{15DF0DC3-B6D2-46A0-9AA0-A26BEA903518}" type="pres">
      <dgm:prSet presAssocID="{A761BD59-9A1E-48DE-89A3-176087CB99EE}" presName="image8" presStyleCnt="0"/>
      <dgm:spPr/>
    </dgm:pt>
    <dgm:pt modelId="{7A452CEF-73EF-4C20-B0C3-9A94C077EAE5}" type="pres">
      <dgm:prSet presAssocID="{A761BD59-9A1E-48DE-89A3-176087CB99EE}" presName="imageRepeatNode" presStyleLbl="alignAcc1" presStyleIdx="7" presStyleCnt="9"/>
      <dgm:spPr/>
      <dgm:t>
        <a:bodyPr/>
        <a:lstStyle/>
        <a:p>
          <a:endParaRPr lang="en-US"/>
        </a:p>
      </dgm:t>
    </dgm:pt>
    <dgm:pt modelId="{DDBC4DE9-36D9-4B64-BFF6-876CD1D24460}" type="pres">
      <dgm:prSet presAssocID="{A761BD59-9A1E-48DE-89A3-176087CB99EE}" presName="imageaccent8" presStyleCnt="0"/>
      <dgm:spPr/>
    </dgm:pt>
    <dgm:pt modelId="{4204D5AD-8EA0-4414-B079-8DF489741357}" type="pres">
      <dgm:prSet presAssocID="{A761BD59-9A1E-48DE-89A3-176087CB99EE}" presName="accentRepeatNode" presStyleLbl="solidAlignAcc1" presStyleIdx="15" presStyleCnt="18" custLinFactX="163932" custLinFactY="-300000" custLinFactNeighborX="200000" custLinFactNeighborY="-369700"/>
      <dgm:spPr>
        <a:ln>
          <a:solidFill>
            <a:schemeClr val="bg1"/>
          </a:solidFill>
        </a:ln>
      </dgm:spPr>
    </dgm:pt>
    <dgm:pt modelId="{4C640F43-2E64-45CF-A4F9-E6F3B7D50A83}" type="pres">
      <dgm:prSet presAssocID="{F64FF2C2-0B4D-42D0-AF9F-8F7A21DF98C1}" presName="text9" presStyleCnt="0"/>
      <dgm:spPr/>
    </dgm:pt>
    <dgm:pt modelId="{CCBE7E81-0523-4C93-BA62-A67C5F1D442D}" type="pres">
      <dgm:prSet presAssocID="{F64FF2C2-0B4D-42D0-AF9F-8F7A21DF98C1}" presName="textRepeatNode" presStyleLbl="alignNode1" presStyleIdx="8" presStyleCnt="9" custLinFactX="-72451" custLinFactY="100000" custLinFactNeighborX="-100000" custLinFactNeighborY="118068">
        <dgm:presLayoutVars>
          <dgm:chMax val="0"/>
          <dgm:chPref val="0"/>
          <dgm:bulletEnabled val="1"/>
        </dgm:presLayoutVars>
      </dgm:prSet>
      <dgm:spPr/>
      <dgm:t>
        <a:bodyPr/>
        <a:lstStyle/>
        <a:p>
          <a:endParaRPr lang="en-US"/>
        </a:p>
      </dgm:t>
    </dgm:pt>
    <dgm:pt modelId="{33F63C8B-4421-45E4-96D2-89DABA9A7161}" type="pres">
      <dgm:prSet presAssocID="{F64FF2C2-0B4D-42D0-AF9F-8F7A21DF98C1}" presName="textaccent9" presStyleCnt="0"/>
      <dgm:spPr/>
    </dgm:pt>
    <dgm:pt modelId="{17AD9EAB-E88F-4D44-8152-794829667FDD}" type="pres">
      <dgm:prSet presAssocID="{F64FF2C2-0B4D-42D0-AF9F-8F7A21DF98C1}" presName="accentRepeatNode" presStyleLbl="solidAlignAcc1" presStyleIdx="16" presStyleCnt="18" custScaleX="133100" custScaleY="133100" custLinFactX="-79899" custLinFactY="100000" custLinFactNeighborX="-100000" custLinFactNeighborY="110153"/>
      <dgm:spPr>
        <a:ln>
          <a:solidFill>
            <a:schemeClr val="bg1"/>
          </a:solidFill>
        </a:ln>
      </dgm:spPr>
    </dgm:pt>
    <dgm:pt modelId="{5B84203F-5182-487C-AAA9-0579A14B2877}" type="pres">
      <dgm:prSet presAssocID="{1628EFE9-C139-46CA-A5B2-51863A8D39C8}" presName="image9" presStyleCnt="0"/>
      <dgm:spPr/>
    </dgm:pt>
    <dgm:pt modelId="{A2DCEFB6-6F70-4ADD-AB46-9FE97B8C077F}" type="pres">
      <dgm:prSet presAssocID="{1628EFE9-C139-46CA-A5B2-51863A8D39C8}" presName="imageRepeatNode" presStyleLbl="alignAcc1" presStyleIdx="8" presStyleCnt="9" custLinFactX="-222551" custLinFactY="6005" custLinFactNeighborX="-300000" custLinFactNeighborY="100000"/>
      <dgm:spPr/>
      <dgm:t>
        <a:bodyPr/>
        <a:lstStyle/>
        <a:p>
          <a:endParaRPr lang="en-US"/>
        </a:p>
      </dgm:t>
    </dgm:pt>
    <dgm:pt modelId="{4D27FC66-4EFA-4F2E-8B53-58666EB10423}" type="pres">
      <dgm:prSet presAssocID="{1628EFE9-C139-46CA-A5B2-51863A8D39C8}" presName="imageaccent9" presStyleCnt="0"/>
      <dgm:spPr/>
    </dgm:pt>
    <dgm:pt modelId="{4A455E90-92F7-471B-83BB-B34B950094F3}" type="pres">
      <dgm:prSet presAssocID="{1628EFE9-C139-46CA-A5B2-51863A8D39C8}" presName="accentRepeatNode" presStyleLbl="solidAlignAcc1" presStyleIdx="17" presStyleCnt="18" custLinFactX="-1200000" custLinFactY="500000" custLinFactNeighborX="-1214045" custLinFactNeighborY="594791"/>
      <dgm:spPr>
        <a:ln>
          <a:solidFill>
            <a:schemeClr val="bg1"/>
          </a:solidFill>
        </a:ln>
      </dgm:spPr>
    </dgm:pt>
  </dgm:ptLst>
  <dgm:cxnLst>
    <dgm:cxn modelId="{67F88E6F-CAE0-4FA2-B3AE-C7421EF8F3DA}" srcId="{F7B65DC9-4988-4FBE-870D-62B9AC64A4FB}" destId="{23C04757-01EB-47B3-9E3F-F323D19DF149}" srcOrd="6" destOrd="0" parTransId="{5A23D80E-5796-4ECC-8850-B9B346920DF2}" sibTransId="{9578A2A1-0825-4E90-9024-1706B06F32EC}"/>
    <dgm:cxn modelId="{FF81B287-E60A-4000-A5A9-F5159E6DD42B}" type="presOf" srcId="{F7B65DC9-4988-4FBE-870D-62B9AC64A4FB}" destId="{D997FBDA-D8E4-4EF8-8139-A4F22F0B6ABF}" srcOrd="0" destOrd="0" presId="urn:microsoft.com/office/officeart/2008/layout/HexagonCluster"/>
    <dgm:cxn modelId="{A4BC2BEA-A3BF-438B-A071-8738EF35C36A}" srcId="{F7B65DC9-4988-4FBE-870D-62B9AC64A4FB}" destId="{7A220833-E961-4F2C-BE16-00E7E7FB009F}" srcOrd="3" destOrd="0" parTransId="{3AD80D01-2F8A-4778-AFE0-08FF611D47DE}" sibTransId="{CED86563-52BF-471A-8055-AE68B1E2B8A7}"/>
    <dgm:cxn modelId="{3F5645CB-C732-478E-9BB7-18EAF09445FE}" type="presOf" srcId="{F64FF2C2-0B4D-42D0-AF9F-8F7A21DF98C1}" destId="{CCBE7E81-0523-4C93-BA62-A67C5F1D442D}" srcOrd="0" destOrd="0" presId="urn:microsoft.com/office/officeart/2008/layout/HexagonCluster"/>
    <dgm:cxn modelId="{422B431E-D4BC-40C1-833E-FB325F5C2219}" type="presOf" srcId="{A761BD59-9A1E-48DE-89A3-176087CB99EE}" destId="{7A452CEF-73EF-4C20-B0C3-9A94C077EAE5}" srcOrd="0" destOrd="0" presId="urn:microsoft.com/office/officeart/2008/layout/HexagonCluster"/>
    <dgm:cxn modelId="{A3A94E95-3B6B-49FD-AC03-5C47E1ADF105}" type="presOf" srcId="{F9D405CD-B4C7-4415-A650-F6D81C6E4E1C}" destId="{E243D66F-C877-49A9-9749-39687F38FF3D}" srcOrd="0" destOrd="0" presId="urn:microsoft.com/office/officeart/2008/layout/HexagonCluster"/>
    <dgm:cxn modelId="{671679E2-E299-4F06-B448-2FF9AD75CC7D}" type="presOf" srcId="{FD24A874-2D3D-456F-B431-D42F811F1F64}" destId="{FFABA694-4EB3-460E-8855-E35A97383350}" srcOrd="0" destOrd="0" presId="urn:microsoft.com/office/officeart/2008/layout/HexagonCluster"/>
    <dgm:cxn modelId="{3A9DC8CE-01CE-4D0F-8415-E8241CB87CAE}" srcId="{F7B65DC9-4988-4FBE-870D-62B9AC64A4FB}" destId="{AAF9254E-1F32-4CFC-806C-12CA2236BCF7}" srcOrd="4" destOrd="0" parTransId="{BDC12047-4F51-4DC7-BBFE-052825348936}" sibTransId="{28CF5092-D7AA-46A8-BD12-810FA72209CB}"/>
    <dgm:cxn modelId="{EF2EBD83-9CD6-4934-8E60-53853B5F84B6}" srcId="{F7B65DC9-4988-4FBE-870D-62B9AC64A4FB}" destId="{FD24A874-2D3D-456F-B431-D42F811F1F64}" srcOrd="7" destOrd="0" parTransId="{79983205-E43C-47FF-8DC5-FDE6FEE4BE28}" sibTransId="{A761BD59-9A1E-48DE-89A3-176087CB99EE}"/>
    <dgm:cxn modelId="{A91BBE7A-E1F6-4220-B848-83318406CD55}" srcId="{F7B65DC9-4988-4FBE-870D-62B9AC64A4FB}" destId="{0FBF670B-8381-43FC-B65F-04429D5F7E77}" srcOrd="1" destOrd="0" parTransId="{17AF4816-99DA-4882-BCAC-98011B7AE8E7}" sibTransId="{9B1CE379-F542-4A43-B481-2460D1E39C99}"/>
    <dgm:cxn modelId="{435E9409-3215-4AE6-BC80-F6F35F226B44}" type="presOf" srcId="{23C04757-01EB-47B3-9E3F-F323D19DF149}" destId="{2B89BAAF-A81B-49E7-B533-8501AECBFEEA}" srcOrd="0" destOrd="0" presId="urn:microsoft.com/office/officeart/2008/layout/HexagonCluster"/>
    <dgm:cxn modelId="{001C8681-5ECA-4F6F-A42F-6DD39BEAF226}" type="presOf" srcId="{1628EFE9-C139-46CA-A5B2-51863A8D39C8}" destId="{A2DCEFB6-6F70-4ADD-AB46-9FE97B8C077F}" srcOrd="0" destOrd="0" presId="urn:microsoft.com/office/officeart/2008/layout/HexagonCluster"/>
    <dgm:cxn modelId="{83C6C308-C59E-45E4-A25A-ED7E2B107B02}" type="presOf" srcId="{D8A4FCA5-DEB5-4A99-A188-4221CCF9C63A}" destId="{F860B364-6CF8-4114-98FA-1D8B295B6684}" srcOrd="0" destOrd="0" presId="urn:microsoft.com/office/officeart/2008/layout/HexagonCluster"/>
    <dgm:cxn modelId="{B522CF35-A432-4E07-B376-2BE668F09B27}" type="presOf" srcId="{BF00CAEA-A7CB-475A-9392-361D2B51AF54}" destId="{4F23ED10-7863-4AFF-8222-504309C2F546}" srcOrd="0" destOrd="0" presId="urn:microsoft.com/office/officeart/2008/layout/HexagonCluster"/>
    <dgm:cxn modelId="{9F99D2C9-F119-4E28-9115-BEB1D68CF772}" type="presOf" srcId="{CED86563-52BF-471A-8055-AE68B1E2B8A7}" destId="{A42D8F2B-7FFE-4C3E-978E-9D52C63F91F2}" srcOrd="0" destOrd="0" presId="urn:microsoft.com/office/officeart/2008/layout/HexagonCluster"/>
    <dgm:cxn modelId="{281AE5C5-467C-408F-B711-07204E0E3C20}" type="presOf" srcId="{6D3E8202-C8E4-42AA-9280-E41FA312BED1}" destId="{8CDD8F01-EF0D-4B32-A2EA-92D46A9FD8CA}" srcOrd="0" destOrd="0" presId="urn:microsoft.com/office/officeart/2008/layout/HexagonCluster"/>
    <dgm:cxn modelId="{CFE3D264-FE4F-49EC-A74D-6DD5EA9D03FB}" type="presOf" srcId="{0FBF670B-8381-43FC-B65F-04429D5F7E77}" destId="{896380C5-BA2E-4015-9D55-E2400F6E9624}" srcOrd="0" destOrd="0" presId="urn:microsoft.com/office/officeart/2008/layout/HexagonCluster"/>
    <dgm:cxn modelId="{F39D7522-1CB3-4541-B577-3A6BC63FC596}" type="presOf" srcId="{9578A2A1-0825-4E90-9024-1706B06F32EC}" destId="{B2B1FC85-D414-4F92-B615-E7040B218973}" srcOrd="0" destOrd="0" presId="urn:microsoft.com/office/officeart/2008/layout/HexagonCluster"/>
    <dgm:cxn modelId="{AE992C97-D54A-42B0-8A39-3CF8816CD8E8}" srcId="{F7B65DC9-4988-4FBE-870D-62B9AC64A4FB}" destId="{BF00CAEA-A7CB-475A-9392-361D2B51AF54}" srcOrd="5" destOrd="0" parTransId="{E40EAB3D-6C57-437E-9E3B-84DA45391916}" sibTransId="{D8A4FCA5-DEB5-4A99-A188-4221CCF9C63A}"/>
    <dgm:cxn modelId="{A5986202-87D8-4F30-8820-912639733606}" srcId="{F7B65DC9-4988-4FBE-870D-62B9AC64A4FB}" destId="{F64FF2C2-0B4D-42D0-AF9F-8F7A21DF98C1}" srcOrd="8" destOrd="0" parTransId="{FCDE0542-2768-4B6B-8352-245F6AE4DC03}" sibTransId="{1628EFE9-C139-46CA-A5B2-51863A8D39C8}"/>
    <dgm:cxn modelId="{6BDA742F-1A97-405E-AAAA-3B56A52BD03E}" type="presOf" srcId="{28CF5092-D7AA-46A8-BD12-810FA72209CB}" destId="{23238B73-68A9-404C-8D22-F0BFBCA40A75}" srcOrd="0" destOrd="0" presId="urn:microsoft.com/office/officeart/2008/layout/HexagonCluster"/>
    <dgm:cxn modelId="{607DDA03-C056-402A-AB18-6C33BF74FB86}" srcId="{F7B65DC9-4988-4FBE-870D-62B9AC64A4FB}" destId="{9401DE7B-FD97-4DCD-B697-50C12FADEABE}" srcOrd="0" destOrd="0" parTransId="{B807C813-5DA7-4E9A-8D88-448EB6277A1C}" sibTransId="{6D3E8202-C8E4-42AA-9280-E41FA312BED1}"/>
    <dgm:cxn modelId="{4851512E-D9F3-4161-919A-0D3349067E9F}" srcId="{F7B65DC9-4988-4FBE-870D-62B9AC64A4FB}" destId="{F9D405CD-B4C7-4415-A650-F6D81C6E4E1C}" srcOrd="2" destOrd="0" parTransId="{0DA0B140-1100-4EE7-910B-01AF98307A68}" sibTransId="{81BB96EA-B703-47BE-9975-5E0DC4BB90B0}"/>
    <dgm:cxn modelId="{4C5F6BE8-8A79-424E-8431-B18F49023EE3}" type="presOf" srcId="{7A220833-E961-4F2C-BE16-00E7E7FB009F}" destId="{964D8814-494D-421B-B509-4E55CDF80955}" srcOrd="0" destOrd="0" presId="urn:microsoft.com/office/officeart/2008/layout/HexagonCluster"/>
    <dgm:cxn modelId="{8005C7D9-FB0A-4084-9A7E-DFD9F0FABBC6}" type="presOf" srcId="{81BB96EA-B703-47BE-9975-5E0DC4BB90B0}" destId="{88AF898F-7E7B-416E-A702-C16423D2E1CF}" srcOrd="0" destOrd="0" presId="urn:microsoft.com/office/officeart/2008/layout/HexagonCluster"/>
    <dgm:cxn modelId="{93DF80E6-4C57-41BA-A9CB-C31C2F7B446B}" type="presOf" srcId="{AAF9254E-1F32-4CFC-806C-12CA2236BCF7}" destId="{BC93BCFC-FFD4-4052-BDAE-E35E96AF3150}" srcOrd="0" destOrd="0" presId="urn:microsoft.com/office/officeart/2008/layout/HexagonCluster"/>
    <dgm:cxn modelId="{1C6B48E7-BADB-454D-88C2-06735D434B12}" type="presOf" srcId="{9B1CE379-F542-4A43-B481-2460D1E39C99}" destId="{68E6EA46-1E4E-41A0-A97F-69AF6AF5F98E}" srcOrd="0" destOrd="0" presId="urn:microsoft.com/office/officeart/2008/layout/HexagonCluster"/>
    <dgm:cxn modelId="{DCD09690-2928-4AB6-AADC-7CAFD817BE1E}" type="presOf" srcId="{9401DE7B-FD97-4DCD-B697-50C12FADEABE}" destId="{244EF4D0-6A56-49BF-8CFD-CE83D56A29B1}" srcOrd="0" destOrd="0" presId="urn:microsoft.com/office/officeart/2008/layout/HexagonCluster"/>
    <dgm:cxn modelId="{0334DA60-444C-445B-B7C9-324F8D30634D}" type="presParOf" srcId="{D997FBDA-D8E4-4EF8-8139-A4F22F0B6ABF}" destId="{03B102D5-4602-44CA-94CB-77EA4F798E1E}" srcOrd="0" destOrd="0" presId="urn:microsoft.com/office/officeart/2008/layout/HexagonCluster"/>
    <dgm:cxn modelId="{71030CA9-AC49-42BA-882B-660E4F968BC7}" type="presParOf" srcId="{03B102D5-4602-44CA-94CB-77EA4F798E1E}" destId="{244EF4D0-6A56-49BF-8CFD-CE83D56A29B1}" srcOrd="0" destOrd="0" presId="urn:microsoft.com/office/officeart/2008/layout/HexagonCluster"/>
    <dgm:cxn modelId="{6350ABC7-3A18-4013-886C-86F71E22CAC8}" type="presParOf" srcId="{D997FBDA-D8E4-4EF8-8139-A4F22F0B6ABF}" destId="{D4A17BC0-52E6-4198-8A6F-98FCE5E5ACF7}" srcOrd="1" destOrd="0" presId="urn:microsoft.com/office/officeart/2008/layout/HexagonCluster"/>
    <dgm:cxn modelId="{76DFA1D7-F7AE-4132-B52E-7CA51FA1E157}" type="presParOf" srcId="{D4A17BC0-52E6-4198-8A6F-98FCE5E5ACF7}" destId="{6F031386-C1D2-494A-B1DB-4EF14F24266F}" srcOrd="0" destOrd="0" presId="urn:microsoft.com/office/officeart/2008/layout/HexagonCluster"/>
    <dgm:cxn modelId="{7EB4EEB9-FBDA-4EFA-BD0D-28146BC0668B}" type="presParOf" srcId="{D997FBDA-D8E4-4EF8-8139-A4F22F0B6ABF}" destId="{369B82A8-DB21-4F4D-A379-6E6771C993B5}" srcOrd="2" destOrd="0" presId="urn:microsoft.com/office/officeart/2008/layout/HexagonCluster"/>
    <dgm:cxn modelId="{54FCA5BA-3567-4DA5-97E1-9CE94A336CDE}" type="presParOf" srcId="{369B82A8-DB21-4F4D-A379-6E6771C993B5}" destId="{8CDD8F01-EF0D-4B32-A2EA-92D46A9FD8CA}" srcOrd="0" destOrd="0" presId="urn:microsoft.com/office/officeart/2008/layout/HexagonCluster"/>
    <dgm:cxn modelId="{B6F96836-AEBD-48E7-98FE-CD6CE8D2320E}" type="presParOf" srcId="{D997FBDA-D8E4-4EF8-8139-A4F22F0B6ABF}" destId="{39EF4EEF-BED5-456C-B26B-A83A39828446}" srcOrd="3" destOrd="0" presId="urn:microsoft.com/office/officeart/2008/layout/HexagonCluster"/>
    <dgm:cxn modelId="{D7BB64B0-444E-4B08-9FEB-54B1A1455B3B}" type="presParOf" srcId="{39EF4EEF-BED5-456C-B26B-A83A39828446}" destId="{F5DA62FE-2A71-4E61-99C7-D541176DBF33}" srcOrd="0" destOrd="0" presId="urn:microsoft.com/office/officeart/2008/layout/HexagonCluster"/>
    <dgm:cxn modelId="{07C3A28C-BF85-4BFF-B49A-D48B71BE9651}" type="presParOf" srcId="{D997FBDA-D8E4-4EF8-8139-A4F22F0B6ABF}" destId="{7DFFEB36-07A3-4893-9EF3-C094E2E6A8B5}" srcOrd="4" destOrd="0" presId="urn:microsoft.com/office/officeart/2008/layout/HexagonCluster"/>
    <dgm:cxn modelId="{09A3E097-4D68-4F65-BCD0-E5DE3742FF5C}" type="presParOf" srcId="{7DFFEB36-07A3-4893-9EF3-C094E2E6A8B5}" destId="{896380C5-BA2E-4015-9D55-E2400F6E9624}" srcOrd="0" destOrd="0" presId="urn:microsoft.com/office/officeart/2008/layout/HexagonCluster"/>
    <dgm:cxn modelId="{8049FB5D-0B6F-4302-BFE8-E84E4FE00171}" type="presParOf" srcId="{D997FBDA-D8E4-4EF8-8139-A4F22F0B6ABF}" destId="{6A31E0A8-332D-499D-9966-6EFFEBCB8EAA}" srcOrd="5" destOrd="0" presId="urn:microsoft.com/office/officeart/2008/layout/HexagonCluster"/>
    <dgm:cxn modelId="{6D74AF03-062D-4C74-9FE9-C91B5D36AA35}" type="presParOf" srcId="{6A31E0A8-332D-499D-9966-6EFFEBCB8EAA}" destId="{0B4ACD7A-4AE0-43EC-805F-660CA60CF99A}" srcOrd="0" destOrd="0" presId="urn:microsoft.com/office/officeart/2008/layout/HexagonCluster"/>
    <dgm:cxn modelId="{3DD233D1-4A6B-42A9-B58B-F7D84F82E0D4}" type="presParOf" srcId="{D997FBDA-D8E4-4EF8-8139-A4F22F0B6ABF}" destId="{44EEEC95-A337-4EF5-9B5C-EE236002E596}" srcOrd="6" destOrd="0" presId="urn:microsoft.com/office/officeart/2008/layout/HexagonCluster"/>
    <dgm:cxn modelId="{93D028D9-5B09-4E6F-ACED-F5607553FDC8}" type="presParOf" srcId="{44EEEC95-A337-4EF5-9B5C-EE236002E596}" destId="{68E6EA46-1E4E-41A0-A97F-69AF6AF5F98E}" srcOrd="0" destOrd="0" presId="urn:microsoft.com/office/officeart/2008/layout/HexagonCluster"/>
    <dgm:cxn modelId="{201D4410-515B-4CB8-AC00-AC32C2F82918}" type="presParOf" srcId="{D997FBDA-D8E4-4EF8-8139-A4F22F0B6ABF}" destId="{1F80F47E-2649-4161-B02F-82AB00FFD1F7}" srcOrd="7" destOrd="0" presId="urn:microsoft.com/office/officeart/2008/layout/HexagonCluster"/>
    <dgm:cxn modelId="{C01C0979-360A-41FA-8454-20751A6AFD7D}" type="presParOf" srcId="{1F80F47E-2649-4161-B02F-82AB00FFD1F7}" destId="{FD157355-22A3-434F-9CBC-A104C0F23629}" srcOrd="0" destOrd="0" presId="urn:microsoft.com/office/officeart/2008/layout/HexagonCluster"/>
    <dgm:cxn modelId="{984B8BAE-A640-4F45-A553-E1C807CB4097}" type="presParOf" srcId="{D997FBDA-D8E4-4EF8-8139-A4F22F0B6ABF}" destId="{32C9249B-4F82-47C2-B0B5-04AF11EA73D3}" srcOrd="8" destOrd="0" presId="urn:microsoft.com/office/officeart/2008/layout/HexagonCluster"/>
    <dgm:cxn modelId="{A44151F4-4853-423A-A9A4-C95AE890834E}" type="presParOf" srcId="{32C9249B-4F82-47C2-B0B5-04AF11EA73D3}" destId="{E243D66F-C877-49A9-9749-39687F38FF3D}" srcOrd="0" destOrd="0" presId="urn:microsoft.com/office/officeart/2008/layout/HexagonCluster"/>
    <dgm:cxn modelId="{9430F603-7DBC-4D77-A852-A430A2282DC6}" type="presParOf" srcId="{D997FBDA-D8E4-4EF8-8139-A4F22F0B6ABF}" destId="{7D39C3F6-11AA-456C-A249-84465096F600}" srcOrd="9" destOrd="0" presId="urn:microsoft.com/office/officeart/2008/layout/HexagonCluster"/>
    <dgm:cxn modelId="{B4A08702-1F90-451D-9F76-FD53BDAD6408}" type="presParOf" srcId="{7D39C3F6-11AA-456C-A249-84465096F600}" destId="{E6D20C2E-DD32-484D-A245-743533BDD162}" srcOrd="0" destOrd="0" presId="urn:microsoft.com/office/officeart/2008/layout/HexagonCluster"/>
    <dgm:cxn modelId="{F291816A-FB50-405F-8850-2ACDD9FF9208}" type="presParOf" srcId="{D997FBDA-D8E4-4EF8-8139-A4F22F0B6ABF}" destId="{559AE80D-7F12-430B-867C-850014CA2A12}" srcOrd="10" destOrd="0" presId="urn:microsoft.com/office/officeart/2008/layout/HexagonCluster"/>
    <dgm:cxn modelId="{CAA07926-A761-45FD-9418-BA3603DA76AA}" type="presParOf" srcId="{559AE80D-7F12-430B-867C-850014CA2A12}" destId="{88AF898F-7E7B-416E-A702-C16423D2E1CF}" srcOrd="0" destOrd="0" presId="urn:microsoft.com/office/officeart/2008/layout/HexagonCluster"/>
    <dgm:cxn modelId="{C0D9B10D-836F-4E6F-8E05-80C8202220D5}" type="presParOf" srcId="{D997FBDA-D8E4-4EF8-8139-A4F22F0B6ABF}" destId="{24364B2A-0C28-4DAC-933A-80991414B1DE}" srcOrd="11" destOrd="0" presId="urn:microsoft.com/office/officeart/2008/layout/HexagonCluster"/>
    <dgm:cxn modelId="{4CE593C2-965B-44B5-BBCB-3C2D9669D48E}" type="presParOf" srcId="{24364B2A-0C28-4DAC-933A-80991414B1DE}" destId="{A753D856-271B-4BE2-A709-3688FB0E6968}" srcOrd="0" destOrd="0" presId="urn:microsoft.com/office/officeart/2008/layout/HexagonCluster"/>
    <dgm:cxn modelId="{61731C1B-1034-4091-8367-995E0E09849D}" type="presParOf" srcId="{D997FBDA-D8E4-4EF8-8139-A4F22F0B6ABF}" destId="{C2D60258-67DE-4228-BBB8-24963D335537}" srcOrd="12" destOrd="0" presId="urn:microsoft.com/office/officeart/2008/layout/HexagonCluster"/>
    <dgm:cxn modelId="{EACA2D2D-E8E7-492F-81D9-CDC4B83BA5D3}" type="presParOf" srcId="{C2D60258-67DE-4228-BBB8-24963D335537}" destId="{964D8814-494D-421B-B509-4E55CDF80955}" srcOrd="0" destOrd="0" presId="urn:microsoft.com/office/officeart/2008/layout/HexagonCluster"/>
    <dgm:cxn modelId="{BCCFF0C6-0FF2-4F1D-A222-CC0DCA85649A}" type="presParOf" srcId="{D997FBDA-D8E4-4EF8-8139-A4F22F0B6ABF}" destId="{584461D1-BD52-498A-A811-A9B7ECEBEA9F}" srcOrd="13" destOrd="0" presId="urn:microsoft.com/office/officeart/2008/layout/HexagonCluster"/>
    <dgm:cxn modelId="{91F98DB4-AE15-4DB1-9B7E-E6CB9128CFC0}" type="presParOf" srcId="{584461D1-BD52-498A-A811-A9B7ECEBEA9F}" destId="{0CCEFAED-6B7F-42D1-93BA-82685B2D57D2}" srcOrd="0" destOrd="0" presId="urn:microsoft.com/office/officeart/2008/layout/HexagonCluster"/>
    <dgm:cxn modelId="{F274578B-5454-4EC9-A4FF-D8337E0BCFE5}" type="presParOf" srcId="{D997FBDA-D8E4-4EF8-8139-A4F22F0B6ABF}" destId="{CCB44949-99EE-4DCC-A667-3E29F90560A5}" srcOrd="14" destOrd="0" presId="urn:microsoft.com/office/officeart/2008/layout/HexagonCluster"/>
    <dgm:cxn modelId="{ABECF352-53CE-4616-9F3F-929FA097A24A}" type="presParOf" srcId="{CCB44949-99EE-4DCC-A667-3E29F90560A5}" destId="{A42D8F2B-7FFE-4C3E-978E-9D52C63F91F2}" srcOrd="0" destOrd="0" presId="urn:microsoft.com/office/officeart/2008/layout/HexagonCluster"/>
    <dgm:cxn modelId="{A1AC0C43-0FEA-4D14-AEF0-26A68DAF757E}" type="presParOf" srcId="{D997FBDA-D8E4-4EF8-8139-A4F22F0B6ABF}" destId="{CCE3F756-4F40-4C6E-ABBD-F8B01519BBE1}" srcOrd="15" destOrd="0" presId="urn:microsoft.com/office/officeart/2008/layout/HexagonCluster"/>
    <dgm:cxn modelId="{FBE19E18-E0C0-4B4D-89C4-D831BF1B23AA}" type="presParOf" srcId="{CCE3F756-4F40-4C6E-ABBD-F8B01519BBE1}" destId="{F7EA515B-FC1F-4197-8D22-4B363692AF0A}" srcOrd="0" destOrd="0" presId="urn:microsoft.com/office/officeart/2008/layout/HexagonCluster"/>
    <dgm:cxn modelId="{D793AFFC-C73B-46EA-9E2C-D4A152865BE0}" type="presParOf" srcId="{D997FBDA-D8E4-4EF8-8139-A4F22F0B6ABF}" destId="{F523EBCD-3887-4D97-9C26-6937B0F97C3C}" srcOrd="16" destOrd="0" presId="urn:microsoft.com/office/officeart/2008/layout/HexagonCluster"/>
    <dgm:cxn modelId="{92D79694-017C-4964-A0E7-D9CF308DD4CE}" type="presParOf" srcId="{F523EBCD-3887-4D97-9C26-6937B0F97C3C}" destId="{BC93BCFC-FFD4-4052-BDAE-E35E96AF3150}" srcOrd="0" destOrd="0" presId="urn:microsoft.com/office/officeart/2008/layout/HexagonCluster"/>
    <dgm:cxn modelId="{FC2F7FCA-C71E-4BFC-A86F-9B082E1439A8}" type="presParOf" srcId="{D997FBDA-D8E4-4EF8-8139-A4F22F0B6ABF}" destId="{5F71AC14-A776-4625-B95E-EEF9C8B4F5FC}" srcOrd="17" destOrd="0" presId="urn:microsoft.com/office/officeart/2008/layout/HexagonCluster"/>
    <dgm:cxn modelId="{77A20626-182C-4094-8942-F2E2A0959259}" type="presParOf" srcId="{5F71AC14-A776-4625-B95E-EEF9C8B4F5FC}" destId="{05BCE112-E2DD-4D93-869F-38EAA218F972}" srcOrd="0" destOrd="0" presId="urn:microsoft.com/office/officeart/2008/layout/HexagonCluster"/>
    <dgm:cxn modelId="{35FC4D1C-749C-4F5B-82C2-42F4A750751E}" type="presParOf" srcId="{D997FBDA-D8E4-4EF8-8139-A4F22F0B6ABF}" destId="{57ED951E-D1A2-4883-8322-02A18CF57E43}" srcOrd="18" destOrd="0" presId="urn:microsoft.com/office/officeart/2008/layout/HexagonCluster"/>
    <dgm:cxn modelId="{E625B909-A9ED-4C65-9F44-D31F7523D893}" type="presParOf" srcId="{57ED951E-D1A2-4883-8322-02A18CF57E43}" destId="{23238B73-68A9-404C-8D22-F0BFBCA40A75}" srcOrd="0" destOrd="0" presId="urn:microsoft.com/office/officeart/2008/layout/HexagonCluster"/>
    <dgm:cxn modelId="{33874568-ED29-437E-9817-A692D4C80456}" type="presParOf" srcId="{D997FBDA-D8E4-4EF8-8139-A4F22F0B6ABF}" destId="{789180C8-F8C5-459D-8802-2613E3E812A8}" srcOrd="19" destOrd="0" presId="urn:microsoft.com/office/officeart/2008/layout/HexagonCluster"/>
    <dgm:cxn modelId="{4C237439-9D68-4CC8-884A-74338EEBAF67}" type="presParOf" srcId="{789180C8-F8C5-459D-8802-2613E3E812A8}" destId="{2D181E6B-BB00-4920-954F-6F8B2D8C6E3F}" srcOrd="0" destOrd="0" presId="urn:microsoft.com/office/officeart/2008/layout/HexagonCluster"/>
    <dgm:cxn modelId="{D6A9DE4C-89E1-4155-8344-36615DCE61E8}" type="presParOf" srcId="{D997FBDA-D8E4-4EF8-8139-A4F22F0B6ABF}" destId="{07D6E0F2-6BFB-4F58-BF26-CFAEBB0A0881}" srcOrd="20" destOrd="0" presId="urn:microsoft.com/office/officeart/2008/layout/HexagonCluster"/>
    <dgm:cxn modelId="{5069EE5C-3CC9-4622-B241-22D06CBEDEC3}" type="presParOf" srcId="{07D6E0F2-6BFB-4F58-BF26-CFAEBB0A0881}" destId="{4F23ED10-7863-4AFF-8222-504309C2F546}" srcOrd="0" destOrd="0" presId="urn:microsoft.com/office/officeart/2008/layout/HexagonCluster"/>
    <dgm:cxn modelId="{C9F57D55-D368-41F6-B958-37466353386E}" type="presParOf" srcId="{D997FBDA-D8E4-4EF8-8139-A4F22F0B6ABF}" destId="{07143873-A677-4B06-A070-9CA9DFC2D678}" srcOrd="21" destOrd="0" presId="urn:microsoft.com/office/officeart/2008/layout/HexagonCluster"/>
    <dgm:cxn modelId="{F99BED62-E037-4763-B331-F1650C29A2E4}" type="presParOf" srcId="{07143873-A677-4B06-A070-9CA9DFC2D678}" destId="{52568974-C92F-4E59-844A-74C928194487}" srcOrd="0" destOrd="0" presId="urn:microsoft.com/office/officeart/2008/layout/HexagonCluster"/>
    <dgm:cxn modelId="{9CCBAB20-FEF9-4E07-A457-E46A5B705C18}" type="presParOf" srcId="{D997FBDA-D8E4-4EF8-8139-A4F22F0B6ABF}" destId="{687F1176-5F9D-4070-AEAD-5C31C17D88B2}" srcOrd="22" destOrd="0" presId="urn:microsoft.com/office/officeart/2008/layout/HexagonCluster"/>
    <dgm:cxn modelId="{967731E3-1BD5-46AF-B235-2C95774604D0}" type="presParOf" srcId="{687F1176-5F9D-4070-AEAD-5C31C17D88B2}" destId="{F860B364-6CF8-4114-98FA-1D8B295B6684}" srcOrd="0" destOrd="0" presId="urn:microsoft.com/office/officeart/2008/layout/HexagonCluster"/>
    <dgm:cxn modelId="{6DE244D1-0B20-4B43-AF1A-A6B9D98F174D}" type="presParOf" srcId="{D997FBDA-D8E4-4EF8-8139-A4F22F0B6ABF}" destId="{5F415A62-F213-4AAD-BFD6-F33D80A33A52}" srcOrd="23" destOrd="0" presId="urn:microsoft.com/office/officeart/2008/layout/HexagonCluster"/>
    <dgm:cxn modelId="{E4F791EC-244D-434C-9311-1204183661BE}" type="presParOf" srcId="{5F415A62-F213-4AAD-BFD6-F33D80A33A52}" destId="{2B5F70D7-463F-49F1-B9E9-91455DCD1EDD}" srcOrd="0" destOrd="0" presId="urn:microsoft.com/office/officeart/2008/layout/HexagonCluster"/>
    <dgm:cxn modelId="{00EF8853-498E-4190-A391-19687C10C496}" type="presParOf" srcId="{D997FBDA-D8E4-4EF8-8139-A4F22F0B6ABF}" destId="{A08A1E9C-C226-4BDC-9D42-90CEDD8D930C}" srcOrd="24" destOrd="0" presId="urn:microsoft.com/office/officeart/2008/layout/HexagonCluster"/>
    <dgm:cxn modelId="{FD1E6915-D5B5-4741-9C7F-B751C30EDC00}" type="presParOf" srcId="{A08A1E9C-C226-4BDC-9D42-90CEDD8D930C}" destId="{2B89BAAF-A81B-49E7-B533-8501AECBFEEA}" srcOrd="0" destOrd="0" presId="urn:microsoft.com/office/officeart/2008/layout/HexagonCluster"/>
    <dgm:cxn modelId="{A315CAB9-40B1-4773-B2A6-0759199ECE7B}" type="presParOf" srcId="{D997FBDA-D8E4-4EF8-8139-A4F22F0B6ABF}" destId="{95DDC9B4-961D-40EB-B96C-6EF8A5B3051A}" srcOrd="25" destOrd="0" presId="urn:microsoft.com/office/officeart/2008/layout/HexagonCluster"/>
    <dgm:cxn modelId="{DE20A5EA-2A3B-417F-BC4F-BC5A157C400C}" type="presParOf" srcId="{95DDC9B4-961D-40EB-B96C-6EF8A5B3051A}" destId="{25F26EE4-527F-4715-92F1-5EAB7BEBCEC5}" srcOrd="0" destOrd="0" presId="urn:microsoft.com/office/officeart/2008/layout/HexagonCluster"/>
    <dgm:cxn modelId="{E8A8FD0F-E985-4DFB-B693-152A51A9B1BD}" type="presParOf" srcId="{D997FBDA-D8E4-4EF8-8139-A4F22F0B6ABF}" destId="{0B58D56B-3FD7-454E-B45B-FD183FC37859}" srcOrd="26" destOrd="0" presId="urn:microsoft.com/office/officeart/2008/layout/HexagonCluster"/>
    <dgm:cxn modelId="{D24749DC-A0E2-4BE5-BEAC-1840B633F066}" type="presParOf" srcId="{0B58D56B-3FD7-454E-B45B-FD183FC37859}" destId="{B2B1FC85-D414-4F92-B615-E7040B218973}" srcOrd="0" destOrd="0" presId="urn:microsoft.com/office/officeart/2008/layout/HexagonCluster"/>
    <dgm:cxn modelId="{B872C31A-75EB-4A98-AC18-3220C9880F19}" type="presParOf" srcId="{D997FBDA-D8E4-4EF8-8139-A4F22F0B6ABF}" destId="{19235C99-CBB7-4994-83F1-40FB91B6AE2A}" srcOrd="27" destOrd="0" presId="urn:microsoft.com/office/officeart/2008/layout/HexagonCluster"/>
    <dgm:cxn modelId="{CCC824CE-9A53-4847-835E-F8E2ED9E8AA0}" type="presParOf" srcId="{19235C99-CBB7-4994-83F1-40FB91B6AE2A}" destId="{74B99D3A-1519-43CB-A569-DBDAF059B0B8}" srcOrd="0" destOrd="0" presId="urn:microsoft.com/office/officeart/2008/layout/HexagonCluster"/>
    <dgm:cxn modelId="{B22AB095-FA83-4D18-BEE3-B77AE519A5C5}" type="presParOf" srcId="{D997FBDA-D8E4-4EF8-8139-A4F22F0B6ABF}" destId="{9A6476B4-82FB-4F68-9BEE-0E8F6DEB192C}" srcOrd="28" destOrd="0" presId="urn:microsoft.com/office/officeart/2008/layout/HexagonCluster"/>
    <dgm:cxn modelId="{82CD01F6-5241-4A68-B28E-EF309A1C5311}" type="presParOf" srcId="{9A6476B4-82FB-4F68-9BEE-0E8F6DEB192C}" destId="{FFABA694-4EB3-460E-8855-E35A97383350}" srcOrd="0" destOrd="0" presId="urn:microsoft.com/office/officeart/2008/layout/HexagonCluster"/>
    <dgm:cxn modelId="{47C60328-8291-403D-8626-8DAFFB77BE1A}" type="presParOf" srcId="{D997FBDA-D8E4-4EF8-8139-A4F22F0B6ABF}" destId="{5C186D12-04C9-4BEC-803E-B52B26CEADE8}" srcOrd="29" destOrd="0" presId="urn:microsoft.com/office/officeart/2008/layout/HexagonCluster"/>
    <dgm:cxn modelId="{C048FBD7-7ADE-4D5C-AD61-6C39A8F1DB6C}" type="presParOf" srcId="{5C186D12-04C9-4BEC-803E-B52B26CEADE8}" destId="{2492FBD1-5D09-4EF7-8595-DCD9978BC4A4}" srcOrd="0" destOrd="0" presId="urn:microsoft.com/office/officeart/2008/layout/HexagonCluster"/>
    <dgm:cxn modelId="{168FE2EF-DD41-438B-B37B-D126BAD989E8}" type="presParOf" srcId="{D997FBDA-D8E4-4EF8-8139-A4F22F0B6ABF}" destId="{15DF0DC3-B6D2-46A0-9AA0-A26BEA903518}" srcOrd="30" destOrd="0" presId="urn:microsoft.com/office/officeart/2008/layout/HexagonCluster"/>
    <dgm:cxn modelId="{A1312D9E-DD36-4FE5-AB34-7533DD64090D}" type="presParOf" srcId="{15DF0DC3-B6D2-46A0-9AA0-A26BEA903518}" destId="{7A452CEF-73EF-4C20-B0C3-9A94C077EAE5}" srcOrd="0" destOrd="0" presId="urn:microsoft.com/office/officeart/2008/layout/HexagonCluster"/>
    <dgm:cxn modelId="{675E4B77-3932-4A43-95F4-EC57E7AEF016}" type="presParOf" srcId="{D997FBDA-D8E4-4EF8-8139-A4F22F0B6ABF}" destId="{DDBC4DE9-36D9-4B64-BFF6-876CD1D24460}" srcOrd="31" destOrd="0" presId="urn:microsoft.com/office/officeart/2008/layout/HexagonCluster"/>
    <dgm:cxn modelId="{1D1C25FC-5A4A-4DBF-9920-C5E4F66ED21E}" type="presParOf" srcId="{DDBC4DE9-36D9-4B64-BFF6-876CD1D24460}" destId="{4204D5AD-8EA0-4414-B079-8DF489741357}" srcOrd="0" destOrd="0" presId="urn:microsoft.com/office/officeart/2008/layout/HexagonCluster"/>
    <dgm:cxn modelId="{907DF7F0-F5EF-45B1-AB78-75FB6055B9BF}" type="presParOf" srcId="{D997FBDA-D8E4-4EF8-8139-A4F22F0B6ABF}" destId="{4C640F43-2E64-45CF-A4F9-E6F3B7D50A83}" srcOrd="32" destOrd="0" presId="urn:microsoft.com/office/officeart/2008/layout/HexagonCluster"/>
    <dgm:cxn modelId="{E7F875EF-925B-4DC8-AFB4-B808A265D905}" type="presParOf" srcId="{4C640F43-2E64-45CF-A4F9-E6F3B7D50A83}" destId="{CCBE7E81-0523-4C93-BA62-A67C5F1D442D}" srcOrd="0" destOrd="0" presId="urn:microsoft.com/office/officeart/2008/layout/HexagonCluster"/>
    <dgm:cxn modelId="{C89C38C4-BEE2-4397-8759-82945CD65823}" type="presParOf" srcId="{D997FBDA-D8E4-4EF8-8139-A4F22F0B6ABF}" destId="{33F63C8B-4421-45E4-96D2-89DABA9A7161}" srcOrd="33" destOrd="0" presId="urn:microsoft.com/office/officeart/2008/layout/HexagonCluster"/>
    <dgm:cxn modelId="{E898A27E-79C4-4DCE-8B54-1C6DCCB03584}" type="presParOf" srcId="{33F63C8B-4421-45E4-96D2-89DABA9A7161}" destId="{17AD9EAB-E88F-4D44-8152-794829667FDD}" srcOrd="0" destOrd="0" presId="urn:microsoft.com/office/officeart/2008/layout/HexagonCluster"/>
    <dgm:cxn modelId="{1A480A24-D155-49AB-B570-E7FD47C573EE}" type="presParOf" srcId="{D997FBDA-D8E4-4EF8-8139-A4F22F0B6ABF}" destId="{5B84203F-5182-487C-AAA9-0579A14B2877}" srcOrd="34" destOrd="0" presId="urn:microsoft.com/office/officeart/2008/layout/HexagonCluster"/>
    <dgm:cxn modelId="{4F015859-7FBA-4AEF-BA0F-6921844FAD04}" type="presParOf" srcId="{5B84203F-5182-487C-AAA9-0579A14B2877}" destId="{A2DCEFB6-6F70-4ADD-AB46-9FE97B8C077F}" srcOrd="0" destOrd="0" presId="urn:microsoft.com/office/officeart/2008/layout/HexagonCluster"/>
    <dgm:cxn modelId="{D0DEC370-BC5B-47FF-9B88-3DCB0B76C507}" type="presParOf" srcId="{D997FBDA-D8E4-4EF8-8139-A4F22F0B6ABF}" destId="{4D27FC66-4EFA-4F2E-8B53-58666EB10423}" srcOrd="35" destOrd="0" presId="urn:microsoft.com/office/officeart/2008/layout/HexagonCluster"/>
    <dgm:cxn modelId="{A9910722-F716-4589-A0BF-24266DE11635}" type="presParOf" srcId="{4D27FC66-4EFA-4F2E-8B53-58666EB10423}" destId="{4A455E90-92F7-471B-83BB-B34B950094F3}" srcOrd="0" destOrd="0" presId="urn:microsoft.com/office/officeart/2008/layout/Hexagon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4EF4D0-6A56-49BF-8CFD-CE83D56A29B1}">
      <dsp:nvSpPr>
        <dsp:cNvPr id="0" name=""/>
        <dsp:cNvSpPr/>
      </dsp:nvSpPr>
      <dsp:spPr>
        <a:xfrm>
          <a:off x="77780" y="226649"/>
          <a:ext cx="1689200" cy="1449956"/>
        </a:xfrm>
        <a:prstGeom prst="hexagon">
          <a:avLst>
            <a:gd name="adj" fmla="val 25000"/>
            <a:gd name="vf" fmla="val 115470"/>
          </a:avLst>
        </a:prstGeom>
        <a:solidFill>
          <a:schemeClr val="bg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7780" rIns="0" bIns="1778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solidFill>
              <a:latin typeface="Rockwell" pitchFamily="18" charset="0"/>
            </a:rPr>
            <a:t>1.Understand and engage with stakeholders</a:t>
          </a:r>
          <a:endParaRPr lang="en-US" sz="1400" kern="1200" dirty="0">
            <a:solidFill>
              <a:schemeClr val="tx1"/>
            </a:solidFill>
            <a:latin typeface="Rockwell" pitchFamily="18" charset="0"/>
          </a:endParaRPr>
        </a:p>
      </dsp:txBody>
      <dsp:txXfrm>
        <a:off x="339376" y="451195"/>
        <a:ext cx="1166008" cy="1000864"/>
      </dsp:txXfrm>
    </dsp:sp>
    <dsp:sp modelId="{6F031386-C1D2-494A-B1DB-4EF14F24266F}">
      <dsp:nvSpPr>
        <dsp:cNvPr id="0" name=""/>
        <dsp:cNvSpPr/>
      </dsp:nvSpPr>
      <dsp:spPr>
        <a:xfrm>
          <a:off x="1464254" y="3742696"/>
          <a:ext cx="196709" cy="169938"/>
        </a:xfrm>
        <a:prstGeom prst="hexagon">
          <a:avLst>
            <a:gd name="adj" fmla="val 25000"/>
            <a:gd name="vf" fmla="val 115470"/>
          </a:avLst>
        </a:prstGeom>
        <a:solidFill>
          <a:schemeClr val="lt1">
            <a:hueOff val="0"/>
            <a:satOff val="0"/>
            <a:lumOff val="0"/>
            <a:alphaOff val="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dsp:style>
    </dsp:sp>
    <dsp:sp modelId="{8CDD8F01-EF0D-4B32-A2EA-92D46A9FD8CA}">
      <dsp:nvSpPr>
        <dsp:cNvPr id="0" name=""/>
        <dsp:cNvSpPr/>
      </dsp:nvSpPr>
      <dsp:spPr>
        <a:xfrm>
          <a:off x="0" y="1926779"/>
          <a:ext cx="1689200" cy="1449956"/>
        </a:xfrm>
        <a:prstGeom prst="hexagon">
          <a:avLst>
            <a:gd name="adj" fmla="val 25000"/>
            <a:gd name="vf" fmla="val 11547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28000" b="-28000"/>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5DA62FE-2A71-4E61-99C7-D541176DBF33}">
      <dsp:nvSpPr>
        <dsp:cNvPr id="0" name=""/>
        <dsp:cNvSpPr/>
      </dsp:nvSpPr>
      <dsp:spPr>
        <a:xfrm flipH="1">
          <a:off x="3024124" y="206575"/>
          <a:ext cx="829839" cy="471761"/>
        </a:xfrm>
        <a:prstGeom prst="hexagon">
          <a:avLst>
            <a:gd name="adj" fmla="val 25000"/>
            <a:gd name="vf" fmla="val 115470"/>
          </a:avLst>
        </a:prstGeom>
        <a:solidFill>
          <a:schemeClr val="lt1">
            <a:hueOff val="0"/>
            <a:satOff val="0"/>
            <a:lumOff val="0"/>
            <a:alphaOff val="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dsp:style>
    </dsp:sp>
    <dsp:sp modelId="{896380C5-BA2E-4015-9D55-E2400F6E9624}">
      <dsp:nvSpPr>
        <dsp:cNvPr id="0" name=""/>
        <dsp:cNvSpPr/>
      </dsp:nvSpPr>
      <dsp:spPr>
        <a:xfrm>
          <a:off x="1443974" y="1117784"/>
          <a:ext cx="1689200" cy="1449956"/>
        </a:xfrm>
        <a:prstGeom prst="hexagon">
          <a:avLst>
            <a:gd name="adj" fmla="val 25000"/>
            <a:gd name="vf" fmla="val 115470"/>
          </a:avLst>
        </a:prstGeom>
        <a:solidFill>
          <a:schemeClr val="bg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7780" rIns="0" bIns="1778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solidFill>
              <a:latin typeface="Rockwell" pitchFamily="18" charset="0"/>
            </a:rPr>
            <a:t>2.Establish decision making processes</a:t>
          </a:r>
          <a:endParaRPr lang="en-US" sz="1400" kern="1200" dirty="0">
            <a:solidFill>
              <a:schemeClr val="tx1"/>
            </a:solidFill>
            <a:latin typeface="Rockwell" pitchFamily="18" charset="0"/>
          </a:endParaRPr>
        </a:p>
      </dsp:txBody>
      <dsp:txXfrm>
        <a:off x="1705570" y="1342330"/>
        <a:ext cx="1166008" cy="1000864"/>
      </dsp:txXfrm>
    </dsp:sp>
    <dsp:sp modelId="{0B4ACD7A-4AE0-43EC-805F-660CA60CF99A}">
      <dsp:nvSpPr>
        <dsp:cNvPr id="0" name=""/>
        <dsp:cNvSpPr/>
      </dsp:nvSpPr>
      <dsp:spPr>
        <a:xfrm>
          <a:off x="4069485" y="3176647"/>
          <a:ext cx="196709" cy="169938"/>
        </a:xfrm>
        <a:prstGeom prst="hexagon">
          <a:avLst>
            <a:gd name="adj" fmla="val 25000"/>
            <a:gd name="vf" fmla="val 115470"/>
          </a:avLst>
        </a:prstGeom>
        <a:solidFill>
          <a:schemeClr val="lt1">
            <a:hueOff val="0"/>
            <a:satOff val="0"/>
            <a:lumOff val="0"/>
            <a:alphaOff val="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dsp:style>
    </dsp:sp>
    <dsp:sp modelId="{68E6EA46-1E4E-41A0-A97F-69AF6AF5F98E}">
      <dsp:nvSpPr>
        <dsp:cNvPr id="0" name=""/>
        <dsp:cNvSpPr/>
      </dsp:nvSpPr>
      <dsp:spPr>
        <a:xfrm>
          <a:off x="4359865" y="2725489"/>
          <a:ext cx="1689200" cy="1449956"/>
        </a:xfrm>
        <a:prstGeom prst="hexagon">
          <a:avLst>
            <a:gd name="adj" fmla="val 25000"/>
            <a:gd name="vf" fmla="val 115470"/>
          </a:avLst>
        </a:prstGeom>
        <a:solidFill>
          <a:schemeClr val="bg1">
            <a:alpha val="9000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dsp:style>
    </dsp:sp>
    <dsp:sp modelId="{FD157355-22A3-434F-9CBC-A104C0F23629}">
      <dsp:nvSpPr>
        <dsp:cNvPr id="0" name=""/>
        <dsp:cNvSpPr/>
      </dsp:nvSpPr>
      <dsp:spPr>
        <a:xfrm>
          <a:off x="4400456" y="3370705"/>
          <a:ext cx="196709" cy="169938"/>
        </a:xfrm>
        <a:prstGeom prst="hexagon">
          <a:avLst>
            <a:gd name="adj" fmla="val 25000"/>
            <a:gd name="vf" fmla="val 115470"/>
          </a:avLst>
        </a:prstGeom>
        <a:solidFill>
          <a:schemeClr val="lt1">
            <a:hueOff val="0"/>
            <a:satOff val="0"/>
            <a:lumOff val="0"/>
            <a:alphaOff val="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dsp:style>
    </dsp:sp>
    <dsp:sp modelId="{E243D66F-C877-49A9-9749-39687F38FF3D}">
      <dsp:nvSpPr>
        <dsp:cNvPr id="0" name=""/>
        <dsp:cNvSpPr/>
      </dsp:nvSpPr>
      <dsp:spPr>
        <a:xfrm>
          <a:off x="1438279" y="2661398"/>
          <a:ext cx="1689200" cy="1449956"/>
        </a:xfrm>
        <a:prstGeom prst="hexagon">
          <a:avLst>
            <a:gd name="adj" fmla="val 25000"/>
            <a:gd name="vf" fmla="val 115470"/>
          </a:avLst>
        </a:prstGeom>
        <a:solidFill>
          <a:schemeClr val="bg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7780" rIns="0" bIns="1778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solidFill>
              <a:latin typeface="Rockwell" pitchFamily="18" charset="0"/>
            </a:rPr>
            <a:t>3.Decide who will conduct the evaluation</a:t>
          </a:r>
          <a:endParaRPr lang="en-US" sz="1400" kern="1200" dirty="0">
            <a:solidFill>
              <a:schemeClr val="tx1"/>
            </a:solidFill>
            <a:latin typeface="Rockwell" pitchFamily="18" charset="0"/>
          </a:endParaRPr>
        </a:p>
      </dsp:txBody>
      <dsp:txXfrm>
        <a:off x="1699875" y="2885944"/>
        <a:ext cx="1166008" cy="1000864"/>
      </dsp:txXfrm>
    </dsp:sp>
    <dsp:sp modelId="{E6D20C2E-DD32-484D-A245-743533BDD162}">
      <dsp:nvSpPr>
        <dsp:cNvPr id="0" name=""/>
        <dsp:cNvSpPr/>
      </dsp:nvSpPr>
      <dsp:spPr>
        <a:xfrm>
          <a:off x="2859998" y="484245"/>
          <a:ext cx="196709" cy="169938"/>
        </a:xfrm>
        <a:prstGeom prst="hexagon">
          <a:avLst>
            <a:gd name="adj" fmla="val 25000"/>
            <a:gd name="vf" fmla="val 115470"/>
          </a:avLst>
        </a:prstGeom>
        <a:solidFill>
          <a:schemeClr val="lt1">
            <a:hueOff val="0"/>
            <a:satOff val="0"/>
            <a:lumOff val="0"/>
            <a:alphaOff val="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dsp:style>
    </dsp:sp>
    <dsp:sp modelId="{88AF898F-7E7B-416E-A702-C16423D2E1CF}">
      <dsp:nvSpPr>
        <dsp:cNvPr id="0" name=""/>
        <dsp:cNvSpPr/>
      </dsp:nvSpPr>
      <dsp:spPr>
        <a:xfrm>
          <a:off x="2906923" y="318945"/>
          <a:ext cx="1689200" cy="1449956"/>
        </a:xfrm>
        <a:prstGeom prst="hexagon">
          <a:avLst>
            <a:gd name="adj" fmla="val 25000"/>
            <a:gd name="vf" fmla="val 115470"/>
          </a:avLst>
        </a:prstGeom>
        <a:solidFill>
          <a:schemeClr val="bg1">
            <a:alpha val="9000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dsp:style>
    </dsp:sp>
    <dsp:sp modelId="{A753D856-271B-4BE2-A709-3688FB0E6968}">
      <dsp:nvSpPr>
        <dsp:cNvPr id="0" name=""/>
        <dsp:cNvSpPr/>
      </dsp:nvSpPr>
      <dsp:spPr>
        <a:xfrm>
          <a:off x="2954800" y="961421"/>
          <a:ext cx="196709" cy="169938"/>
        </a:xfrm>
        <a:prstGeom prst="hexagon">
          <a:avLst>
            <a:gd name="adj" fmla="val 25000"/>
            <a:gd name="vf" fmla="val 115470"/>
          </a:avLst>
        </a:prstGeom>
        <a:solidFill>
          <a:schemeClr val="lt1">
            <a:hueOff val="0"/>
            <a:satOff val="0"/>
            <a:lumOff val="0"/>
            <a:alphaOff val="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dsp:style>
    </dsp:sp>
    <dsp:sp modelId="{964D8814-494D-421B-B509-4E55CDF80955}">
      <dsp:nvSpPr>
        <dsp:cNvPr id="0" name=""/>
        <dsp:cNvSpPr/>
      </dsp:nvSpPr>
      <dsp:spPr>
        <a:xfrm>
          <a:off x="2911561" y="1868129"/>
          <a:ext cx="1689200" cy="1449956"/>
        </a:xfrm>
        <a:prstGeom prst="hexagon">
          <a:avLst>
            <a:gd name="adj" fmla="val 25000"/>
            <a:gd name="vf" fmla="val 115470"/>
          </a:avLst>
        </a:prstGeom>
        <a:solidFill>
          <a:schemeClr val="bg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7780" rIns="0" bIns="1778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solidFill>
              <a:latin typeface="Rockwell" pitchFamily="18" charset="0"/>
            </a:rPr>
            <a:t>4.Determine and Secure Resources</a:t>
          </a:r>
        </a:p>
      </dsp:txBody>
      <dsp:txXfrm>
        <a:off x="3173157" y="2092675"/>
        <a:ext cx="1166008" cy="1000864"/>
      </dsp:txXfrm>
    </dsp:sp>
    <dsp:sp modelId="{0CCEFAED-6B7F-42D1-93BA-82685B2D57D2}">
      <dsp:nvSpPr>
        <dsp:cNvPr id="0" name=""/>
        <dsp:cNvSpPr/>
      </dsp:nvSpPr>
      <dsp:spPr>
        <a:xfrm>
          <a:off x="5821133" y="1764516"/>
          <a:ext cx="196709" cy="169938"/>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42D8F2B-7FFE-4C3E-978E-9D52C63F91F2}">
      <dsp:nvSpPr>
        <dsp:cNvPr id="0" name=""/>
        <dsp:cNvSpPr/>
      </dsp:nvSpPr>
      <dsp:spPr>
        <a:xfrm>
          <a:off x="5885949" y="284099"/>
          <a:ext cx="1689200" cy="1449956"/>
        </a:xfrm>
        <a:prstGeom prst="hexagon">
          <a:avLst>
            <a:gd name="adj" fmla="val 25000"/>
            <a:gd name="vf" fmla="val 11547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9000" r="-19000"/>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7EA515B-FC1F-4197-8D22-4B363692AF0A}">
      <dsp:nvSpPr>
        <dsp:cNvPr id="0" name=""/>
        <dsp:cNvSpPr/>
      </dsp:nvSpPr>
      <dsp:spPr>
        <a:xfrm>
          <a:off x="6141696" y="1963508"/>
          <a:ext cx="196709" cy="169938"/>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C93BCFC-FFD4-4052-BDAE-E35E96AF3150}">
      <dsp:nvSpPr>
        <dsp:cNvPr id="0" name=""/>
        <dsp:cNvSpPr/>
      </dsp:nvSpPr>
      <dsp:spPr>
        <a:xfrm>
          <a:off x="4393760" y="1109644"/>
          <a:ext cx="1689200" cy="1449956"/>
        </a:xfrm>
        <a:prstGeom prst="hexagon">
          <a:avLst>
            <a:gd name="adj" fmla="val 25000"/>
            <a:gd name="vf" fmla="val 115470"/>
          </a:avLst>
        </a:prstGeom>
        <a:solidFill>
          <a:schemeClr val="bg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7780" rIns="0" bIns="1778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solidFill>
              <a:latin typeface="Rockwell" pitchFamily="18" charset="0"/>
            </a:rPr>
            <a:t>5.Define ethical and quality evaluation standards</a:t>
          </a:r>
          <a:endParaRPr lang="en-US" sz="1400" kern="1200" dirty="0">
            <a:solidFill>
              <a:schemeClr val="tx1"/>
            </a:solidFill>
            <a:latin typeface="Rockwell" pitchFamily="18" charset="0"/>
          </a:endParaRPr>
        </a:p>
      </dsp:txBody>
      <dsp:txXfrm>
        <a:off x="4655356" y="1334190"/>
        <a:ext cx="1166008" cy="1000864"/>
      </dsp:txXfrm>
    </dsp:sp>
    <dsp:sp modelId="{05BCE112-E2DD-4D93-869F-38EAA218F972}">
      <dsp:nvSpPr>
        <dsp:cNvPr id="0" name=""/>
        <dsp:cNvSpPr/>
      </dsp:nvSpPr>
      <dsp:spPr>
        <a:xfrm>
          <a:off x="8746716" y="479062"/>
          <a:ext cx="261819" cy="226187"/>
        </a:xfrm>
        <a:prstGeom prst="hexagon">
          <a:avLst>
            <a:gd name="adj" fmla="val 25000"/>
            <a:gd name="vf" fmla="val 115470"/>
          </a:avLst>
        </a:prstGeom>
        <a:solidFill>
          <a:schemeClr val="lt1">
            <a:hueOff val="0"/>
            <a:satOff val="0"/>
            <a:lumOff val="0"/>
            <a:alphaOff val="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dsp:style>
    </dsp:sp>
    <dsp:sp modelId="{23238B73-68A9-404C-8D22-F0BFBCA40A75}">
      <dsp:nvSpPr>
        <dsp:cNvPr id="0" name=""/>
        <dsp:cNvSpPr/>
      </dsp:nvSpPr>
      <dsp:spPr>
        <a:xfrm>
          <a:off x="7266789" y="1143419"/>
          <a:ext cx="1689200" cy="1449956"/>
        </a:xfrm>
        <a:prstGeom prst="hexagon">
          <a:avLst>
            <a:gd name="adj" fmla="val 25000"/>
            <a:gd name="vf" fmla="val 11547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4000" r="-14000"/>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D181E6B-BB00-4920-954F-6F8B2D8C6E3F}">
      <dsp:nvSpPr>
        <dsp:cNvPr id="0" name=""/>
        <dsp:cNvSpPr/>
      </dsp:nvSpPr>
      <dsp:spPr>
        <a:xfrm>
          <a:off x="9075605" y="670379"/>
          <a:ext cx="261819" cy="226187"/>
        </a:xfrm>
        <a:prstGeom prst="hexagon">
          <a:avLst>
            <a:gd name="adj" fmla="val 25000"/>
            <a:gd name="vf" fmla="val 115470"/>
          </a:avLst>
        </a:prstGeom>
        <a:solidFill>
          <a:schemeClr val="lt1">
            <a:hueOff val="0"/>
            <a:satOff val="0"/>
            <a:lumOff val="0"/>
            <a:alphaOff val="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dsp:style>
    </dsp:sp>
    <dsp:sp modelId="{4F23ED10-7863-4AFF-8222-504309C2F546}">
      <dsp:nvSpPr>
        <dsp:cNvPr id="0" name=""/>
        <dsp:cNvSpPr/>
      </dsp:nvSpPr>
      <dsp:spPr>
        <a:xfrm>
          <a:off x="5818485" y="1881011"/>
          <a:ext cx="1689200" cy="1449956"/>
        </a:xfrm>
        <a:prstGeom prst="hexagon">
          <a:avLst>
            <a:gd name="adj" fmla="val 25000"/>
            <a:gd name="vf" fmla="val 115470"/>
          </a:avLst>
        </a:prstGeom>
        <a:solidFill>
          <a:schemeClr val="bg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7780" rIns="0" bIns="1778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solidFill>
              <a:latin typeface="Rockwell" pitchFamily="18" charset="0"/>
            </a:rPr>
            <a:t>6.Document management processes and agreements</a:t>
          </a:r>
          <a:endParaRPr lang="en-US" sz="1400" kern="1200" dirty="0">
            <a:solidFill>
              <a:schemeClr val="tx1"/>
            </a:solidFill>
            <a:latin typeface="Rockwell" pitchFamily="18" charset="0"/>
          </a:endParaRPr>
        </a:p>
      </dsp:txBody>
      <dsp:txXfrm>
        <a:off x="6080081" y="2105557"/>
        <a:ext cx="1166008" cy="1000864"/>
      </dsp:txXfrm>
    </dsp:sp>
    <dsp:sp modelId="{52568974-C92F-4E59-844A-74C928194487}">
      <dsp:nvSpPr>
        <dsp:cNvPr id="0" name=""/>
        <dsp:cNvSpPr/>
      </dsp:nvSpPr>
      <dsp:spPr>
        <a:xfrm>
          <a:off x="7600882" y="4014278"/>
          <a:ext cx="196709" cy="169938"/>
        </a:xfrm>
        <a:prstGeom prst="hexagon">
          <a:avLst>
            <a:gd name="adj" fmla="val 25000"/>
            <a:gd name="vf" fmla="val 115470"/>
          </a:avLst>
        </a:prstGeom>
        <a:solidFill>
          <a:schemeClr val="lt1">
            <a:hueOff val="0"/>
            <a:satOff val="0"/>
            <a:lumOff val="0"/>
            <a:alphaOff val="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dsp:style>
    </dsp:sp>
    <dsp:sp modelId="{F860B364-6CF8-4114-98FA-1D8B295B6684}">
      <dsp:nvSpPr>
        <dsp:cNvPr id="0" name=""/>
        <dsp:cNvSpPr/>
      </dsp:nvSpPr>
      <dsp:spPr>
        <a:xfrm>
          <a:off x="2899780" y="3473974"/>
          <a:ext cx="1689200" cy="1449956"/>
        </a:xfrm>
        <a:prstGeom prst="hexagon">
          <a:avLst>
            <a:gd name="adj" fmla="val 25000"/>
            <a:gd name="vf" fmla="val 115470"/>
          </a:avLst>
        </a:prstGeom>
        <a:solidFill>
          <a:schemeClr val="bg1">
            <a:alpha val="9000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dsp:style>
    </dsp:sp>
    <dsp:sp modelId="{2B5F70D7-463F-49F1-B9E9-91455DCD1EDD}">
      <dsp:nvSpPr>
        <dsp:cNvPr id="0" name=""/>
        <dsp:cNvSpPr/>
      </dsp:nvSpPr>
      <dsp:spPr>
        <a:xfrm>
          <a:off x="7287605" y="4174349"/>
          <a:ext cx="196709" cy="169938"/>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B89BAAF-A81B-49E7-B533-8501AECBFEEA}">
      <dsp:nvSpPr>
        <dsp:cNvPr id="0" name=""/>
        <dsp:cNvSpPr/>
      </dsp:nvSpPr>
      <dsp:spPr>
        <a:xfrm>
          <a:off x="7236166" y="2724522"/>
          <a:ext cx="1689200" cy="1449956"/>
        </a:xfrm>
        <a:prstGeom prst="hexagon">
          <a:avLst>
            <a:gd name="adj" fmla="val 25000"/>
            <a:gd name="vf" fmla="val 115470"/>
          </a:avLst>
        </a:prstGeom>
        <a:solidFill>
          <a:schemeClr val="bg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7780" rIns="0" bIns="1778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solidFill>
              <a:latin typeface="Rockwell" pitchFamily="18" charset="0"/>
            </a:rPr>
            <a:t>7.Develop Evaluation Plan, Framewor</a:t>
          </a:r>
          <a:r>
            <a:rPr lang="en-US" sz="1400" kern="1200" dirty="0" smtClean="0">
              <a:solidFill>
                <a:schemeClr val="tx1"/>
              </a:solidFill>
            </a:rPr>
            <a:t>k or Policy</a:t>
          </a:r>
          <a:endParaRPr lang="en-US" sz="1400" kern="1200" dirty="0">
            <a:solidFill>
              <a:schemeClr val="tx1"/>
            </a:solidFill>
          </a:endParaRPr>
        </a:p>
      </dsp:txBody>
      <dsp:txXfrm>
        <a:off x="7497762" y="2949068"/>
        <a:ext cx="1166008" cy="1000864"/>
      </dsp:txXfrm>
    </dsp:sp>
    <dsp:sp modelId="{25F26EE4-527F-4715-92F1-5EAB7BEBCEC5}">
      <dsp:nvSpPr>
        <dsp:cNvPr id="0" name=""/>
        <dsp:cNvSpPr/>
      </dsp:nvSpPr>
      <dsp:spPr>
        <a:xfrm>
          <a:off x="2953759" y="4171608"/>
          <a:ext cx="196709" cy="169938"/>
        </a:xfrm>
        <a:prstGeom prst="hexagon">
          <a:avLst>
            <a:gd name="adj" fmla="val 25000"/>
            <a:gd name="vf" fmla="val 115470"/>
          </a:avLst>
        </a:prstGeom>
        <a:solidFill>
          <a:schemeClr val="lt1">
            <a:hueOff val="0"/>
            <a:satOff val="0"/>
            <a:lumOff val="0"/>
            <a:alphaOff val="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dsp:style>
    </dsp:sp>
    <dsp:sp modelId="{B2B1FC85-D414-4F92-B615-E7040B218973}">
      <dsp:nvSpPr>
        <dsp:cNvPr id="0" name=""/>
        <dsp:cNvSpPr/>
      </dsp:nvSpPr>
      <dsp:spPr>
        <a:xfrm>
          <a:off x="1451900" y="4334968"/>
          <a:ext cx="1689200" cy="1449956"/>
        </a:xfrm>
        <a:prstGeom prst="hexagon">
          <a:avLst>
            <a:gd name="adj" fmla="val 25000"/>
            <a:gd name="vf" fmla="val 11547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14000" r="-14000"/>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4B99D3A-1519-43CB-A569-DBDAF059B0B8}">
      <dsp:nvSpPr>
        <dsp:cNvPr id="0" name=""/>
        <dsp:cNvSpPr/>
      </dsp:nvSpPr>
      <dsp:spPr>
        <a:xfrm>
          <a:off x="3666625" y="5621818"/>
          <a:ext cx="196709" cy="169938"/>
        </a:xfrm>
        <a:prstGeom prst="hexagon">
          <a:avLst>
            <a:gd name="adj" fmla="val 25000"/>
            <a:gd name="vf" fmla="val 115470"/>
          </a:avLst>
        </a:prstGeom>
        <a:solidFill>
          <a:schemeClr val="lt1">
            <a:hueOff val="0"/>
            <a:satOff val="0"/>
            <a:lumOff val="0"/>
            <a:alphaOff val="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dsp:style>
    </dsp:sp>
    <dsp:sp modelId="{FFABA694-4EB3-460E-8855-E35A97383350}">
      <dsp:nvSpPr>
        <dsp:cNvPr id="0" name=""/>
        <dsp:cNvSpPr/>
      </dsp:nvSpPr>
      <dsp:spPr>
        <a:xfrm>
          <a:off x="4297905" y="4347521"/>
          <a:ext cx="1689200" cy="1449956"/>
        </a:xfrm>
        <a:prstGeom prst="hexagon">
          <a:avLst>
            <a:gd name="adj" fmla="val 25000"/>
            <a:gd name="vf" fmla="val 115470"/>
          </a:avLst>
        </a:prstGeom>
        <a:solidFill>
          <a:schemeClr val="bg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7780" rIns="0" bIns="1778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solidFill>
              <a:latin typeface="Rockwell" pitchFamily="18" charset="0"/>
            </a:rPr>
            <a:t>9. Build Evaluation Capacity</a:t>
          </a:r>
          <a:endParaRPr lang="en-US" sz="1400" kern="1200" dirty="0">
            <a:solidFill>
              <a:schemeClr val="tx1"/>
            </a:solidFill>
            <a:latin typeface="Rockwell" pitchFamily="18" charset="0"/>
          </a:endParaRPr>
        </a:p>
      </dsp:txBody>
      <dsp:txXfrm>
        <a:off x="4559501" y="4572067"/>
        <a:ext cx="1166008" cy="1000864"/>
      </dsp:txXfrm>
    </dsp:sp>
    <dsp:sp modelId="{2492FBD1-5D09-4EF7-8595-DCD9978BC4A4}">
      <dsp:nvSpPr>
        <dsp:cNvPr id="0" name=""/>
        <dsp:cNvSpPr/>
      </dsp:nvSpPr>
      <dsp:spPr>
        <a:xfrm>
          <a:off x="9047579" y="4826692"/>
          <a:ext cx="196709" cy="169938"/>
        </a:xfrm>
        <a:prstGeom prst="hexagon">
          <a:avLst>
            <a:gd name="adj" fmla="val 25000"/>
            <a:gd name="vf" fmla="val 115470"/>
          </a:avLst>
        </a:prstGeom>
        <a:solidFill>
          <a:schemeClr val="lt1">
            <a:hueOff val="0"/>
            <a:satOff val="0"/>
            <a:lumOff val="0"/>
            <a:alphaOff val="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dsp:style>
    </dsp:sp>
    <dsp:sp modelId="{7A452CEF-73EF-4C20-B0C3-9A94C077EAE5}">
      <dsp:nvSpPr>
        <dsp:cNvPr id="0" name=""/>
        <dsp:cNvSpPr/>
      </dsp:nvSpPr>
      <dsp:spPr>
        <a:xfrm>
          <a:off x="7259503" y="4350865"/>
          <a:ext cx="1689200" cy="1449956"/>
        </a:xfrm>
        <a:prstGeom prst="hexagon">
          <a:avLst>
            <a:gd name="adj" fmla="val 25000"/>
            <a:gd name="vf" fmla="val 115470"/>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l="-26000" r="-26000"/>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204D5AD-8EA0-4414-B079-8DF489741357}">
      <dsp:nvSpPr>
        <dsp:cNvPr id="0" name=""/>
        <dsp:cNvSpPr/>
      </dsp:nvSpPr>
      <dsp:spPr>
        <a:xfrm>
          <a:off x="9450189" y="3849235"/>
          <a:ext cx="196709" cy="169938"/>
        </a:xfrm>
        <a:prstGeom prst="hexagon">
          <a:avLst>
            <a:gd name="adj" fmla="val 25000"/>
            <a:gd name="vf" fmla="val 115470"/>
          </a:avLst>
        </a:prstGeom>
        <a:solidFill>
          <a:schemeClr val="lt1">
            <a:hueOff val="0"/>
            <a:satOff val="0"/>
            <a:lumOff val="0"/>
            <a:alphaOff val="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dsp:style>
    </dsp:sp>
    <dsp:sp modelId="{CCBE7E81-0523-4C93-BA62-A67C5F1D442D}">
      <dsp:nvSpPr>
        <dsp:cNvPr id="0" name=""/>
        <dsp:cNvSpPr/>
      </dsp:nvSpPr>
      <dsp:spPr>
        <a:xfrm>
          <a:off x="5805646" y="3512082"/>
          <a:ext cx="1689200" cy="1449956"/>
        </a:xfrm>
        <a:prstGeom prst="hexagon">
          <a:avLst>
            <a:gd name="adj" fmla="val 25000"/>
            <a:gd name="vf" fmla="val 115470"/>
          </a:avLst>
        </a:prstGeom>
        <a:solidFill>
          <a:schemeClr val="bg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7780" rIns="0" bIns="1778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solidFill>
              <a:latin typeface="Rockwell" pitchFamily="18" charset="0"/>
            </a:rPr>
            <a:t>8.Review Evaluation (do meta-evaluation)</a:t>
          </a:r>
          <a:endParaRPr lang="en-US" sz="1400" kern="1200" dirty="0">
            <a:solidFill>
              <a:schemeClr val="tx1"/>
            </a:solidFill>
            <a:latin typeface="Rockwell" pitchFamily="18" charset="0"/>
          </a:endParaRPr>
        </a:p>
      </dsp:txBody>
      <dsp:txXfrm>
        <a:off x="6067242" y="3736628"/>
        <a:ext cx="1166008" cy="1000864"/>
      </dsp:txXfrm>
    </dsp:sp>
    <dsp:sp modelId="{17AD9EAB-E88F-4D44-8152-794829667FDD}">
      <dsp:nvSpPr>
        <dsp:cNvPr id="0" name=""/>
        <dsp:cNvSpPr/>
      </dsp:nvSpPr>
      <dsp:spPr>
        <a:xfrm>
          <a:off x="9501063" y="1954281"/>
          <a:ext cx="261819" cy="226187"/>
        </a:xfrm>
        <a:prstGeom prst="hexagon">
          <a:avLst>
            <a:gd name="adj" fmla="val 25000"/>
            <a:gd name="vf" fmla="val 115470"/>
          </a:avLst>
        </a:prstGeom>
        <a:solidFill>
          <a:schemeClr val="lt1">
            <a:hueOff val="0"/>
            <a:satOff val="0"/>
            <a:lumOff val="0"/>
            <a:alphaOff val="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dsp:style>
    </dsp:sp>
    <dsp:sp modelId="{A2DCEFB6-6F70-4ADD-AB46-9FE97B8C077F}">
      <dsp:nvSpPr>
        <dsp:cNvPr id="0" name=""/>
        <dsp:cNvSpPr/>
      </dsp:nvSpPr>
      <dsp:spPr>
        <a:xfrm>
          <a:off x="0" y="3487926"/>
          <a:ext cx="1689200" cy="1449956"/>
        </a:xfrm>
        <a:prstGeom prst="hexagon">
          <a:avLst>
            <a:gd name="adj" fmla="val 25000"/>
            <a:gd name="vf" fmla="val 115470"/>
          </a:avLst>
        </a:prstGeom>
        <a:blipFill>
          <a:blip xmlns:r="http://schemas.openxmlformats.org/officeDocument/2006/relationships" r:embed="rId6" cstate="print">
            <a:extLst>
              <a:ext uri="{28A0092B-C50C-407E-A947-70E740481C1C}">
                <a14:useLocalDpi xmlns:a14="http://schemas.microsoft.com/office/drawing/2010/main" val="0"/>
              </a:ext>
            </a:extLst>
          </a:blip>
          <a:srcRect/>
          <a:stretch>
            <a:fillRect l="-7000" r="-7000"/>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A455E90-92F7-471B-83BB-B34B950094F3}">
      <dsp:nvSpPr>
        <dsp:cNvPr id="0" name=""/>
        <dsp:cNvSpPr/>
      </dsp:nvSpPr>
      <dsp:spPr>
        <a:xfrm>
          <a:off x="5138849" y="3820138"/>
          <a:ext cx="196709" cy="169938"/>
        </a:xfrm>
        <a:prstGeom prst="hexagon">
          <a:avLst>
            <a:gd name="adj" fmla="val 25000"/>
            <a:gd name="vf" fmla="val 115470"/>
          </a:avLst>
        </a:prstGeom>
        <a:solidFill>
          <a:schemeClr val="lt1">
            <a:hueOff val="0"/>
            <a:satOff val="0"/>
            <a:lumOff val="0"/>
            <a:alphaOff val="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1" cy="464820"/>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884613" y="0"/>
            <a:ext cx="2971801" cy="464820"/>
          </a:xfrm>
          <a:prstGeom prst="rect">
            <a:avLst/>
          </a:prstGeom>
        </p:spPr>
        <p:txBody>
          <a:bodyPr vert="horz" lIns="91440" tIns="45720" rIns="91440" bIns="45720" rtlCol="0"/>
          <a:lstStyle>
            <a:lvl1pPr algn="r">
              <a:defRPr sz="1200"/>
            </a:lvl1pPr>
          </a:lstStyle>
          <a:p>
            <a:fld id="{E2EE95C9-ADE2-45DC-9C2A-801A8AAEE8CE}" type="datetimeFigureOut">
              <a:rPr lang="en-AU" smtClean="0"/>
              <a:t>30/05/2013</a:t>
            </a:fld>
            <a:endParaRPr lang="en-AU"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1" y="4415791"/>
            <a:ext cx="5486400" cy="418338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829967"/>
            <a:ext cx="2971801" cy="464820"/>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84613" y="8829967"/>
            <a:ext cx="2971801" cy="464820"/>
          </a:xfrm>
          <a:prstGeom prst="rect">
            <a:avLst/>
          </a:prstGeom>
        </p:spPr>
        <p:txBody>
          <a:bodyPr vert="horz" lIns="91440" tIns="45720" rIns="91440" bIns="45720" rtlCol="0" anchor="b"/>
          <a:lstStyle>
            <a:lvl1pPr algn="r">
              <a:defRPr sz="1200"/>
            </a:lvl1pPr>
          </a:lstStyle>
          <a:p>
            <a:fld id="{15B4B112-2DDE-46BA-9987-A3E9DF46601D}" type="slidenum">
              <a:rPr lang="en-AU" smtClean="0"/>
              <a:t>‹#›</a:t>
            </a:fld>
            <a:endParaRPr lang="en-AU" dirty="0"/>
          </a:p>
        </p:txBody>
      </p:sp>
    </p:spTree>
    <p:extLst>
      <p:ext uri="{BB962C8B-B14F-4D97-AF65-F5344CB8AC3E}">
        <p14:creationId xmlns:p14="http://schemas.microsoft.com/office/powerpoint/2010/main" val="16627824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Good</a:t>
            </a:r>
            <a:r>
              <a:rPr lang="en-US" baseline="0" dirty="0" smtClean="0"/>
              <a:t> afternoon to those of you in North America.  I am Kerry Bruce and I am the Director of Results and Measurement for Pact.  I am presenting this webinar to you from Madagascar.</a:t>
            </a:r>
          </a:p>
          <a:p>
            <a:endParaRPr lang="en-US" baseline="0" dirty="0" smtClean="0"/>
          </a:p>
          <a:p>
            <a:r>
              <a:rPr lang="en-US" baseline="0" dirty="0" smtClean="0"/>
              <a:t>I’ve been working with Better Evaluation for over a year now to help get the platform off the ground and I am very pleased to be presenting the last presentation in this webinar series on the important topic of managing evaluations.  As a manager of evaluations myself and a coach and mentor for field staff who manage evaluations, this is a topic that is </a:t>
            </a:r>
            <a:r>
              <a:rPr lang="en-US" baseline="0" dirty="0" smtClean="0"/>
              <a:t>important and also important to do well.</a:t>
            </a:r>
            <a:endParaRPr lang="en-US" dirty="0"/>
          </a:p>
        </p:txBody>
      </p:sp>
      <p:sp>
        <p:nvSpPr>
          <p:cNvPr id="4" name="Slide Number Placeholder 3"/>
          <p:cNvSpPr>
            <a:spLocks noGrp="1"/>
          </p:cNvSpPr>
          <p:nvPr>
            <p:ph type="sldNum" sz="quarter" idx="10"/>
          </p:nvPr>
        </p:nvSpPr>
        <p:spPr/>
        <p:txBody>
          <a:bodyPr/>
          <a:lstStyle/>
          <a:p>
            <a:fld id="{15B4B112-2DDE-46BA-9987-A3E9DF46601D}" type="slidenum">
              <a:rPr lang="en-AU" smtClean="0"/>
              <a:t>1</a:t>
            </a:fld>
            <a:endParaRPr lang="en-AU" dirty="0"/>
          </a:p>
        </p:txBody>
      </p:sp>
    </p:spTree>
    <p:extLst>
      <p:ext uri="{BB962C8B-B14F-4D97-AF65-F5344CB8AC3E}">
        <p14:creationId xmlns:p14="http://schemas.microsoft.com/office/powerpoint/2010/main" val="19105297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1" u="none" strike="noStrike" kern="1200" baseline="0" dirty="0" smtClean="0">
                <a:solidFill>
                  <a:schemeClr val="tx1"/>
                </a:solidFill>
                <a:latin typeface="+mn-lt"/>
                <a:ea typeface="+mn-ea"/>
                <a:cs typeface="+mn-cs"/>
              </a:rPr>
              <a:t>Who will have the authority to make what type of decisions about the evaluation? </a:t>
            </a:r>
            <a:endParaRPr lang="en-US" sz="1200" b="0" i="0" u="none" strike="noStrike" kern="1200" baseline="0" dirty="0" smtClean="0">
              <a:solidFill>
                <a:schemeClr val="tx1"/>
              </a:solidFill>
              <a:latin typeface="+mn-lt"/>
              <a:ea typeface="+mn-ea"/>
              <a:cs typeface="+mn-cs"/>
            </a:endParaRPr>
          </a:p>
          <a:p>
            <a:r>
              <a:rPr lang="en-US" sz="1200" b="0" i="1" u="none" strike="noStrike" kern="1200" baseline="0" dirty="0" smtClean="0">
                <a:solidFill>
                  <a:schemeClr val="tx1"/>
                </a:solidFill>
                <a:latin typeface="+mn-lt"/>
                <a:ea typeface="+mn-ea"/>
                <a:cs typeface="+mn-cs"/>
              </a:rPr>
              <a:t>Who will provide advice or make recommendations about the evaluation? </a:t>
            </a:r>
            <a:endParaRPr lang="en-US" sz="1200" b="0" i="0" u="none" strike="noStrike" kern="1200" baseline="0" dirty="0" smtClean="0">
              <a:solidFill>
                <a:schemeClr val="tx1"/>
              </a:solidFill>
              <a:latin typeface="+mn-lt"/>
              <a:ea typeface="+mn-ea"/>
              <a:cs typeface="+mn-cs"/>
            </a:endParaRPr>
          </a:p>
          <a:p>
            <a:r>
              <a:rPr lang="en-US" sz="1200" b="0" i="1" u="none" strike="noStrike" kern="1200" baseline="0" dirty="0" smtClean="0">
                <a:solidFill>
                  <a:schemeClr val="tx1"/>
                </a:solidFill>
                <a:latin typeface="+mn-lt"/>
                <a:ea typeface="+mn-ea"/>
                <a:cs typeface="+mn-cs"/>
              </a:rPr>
              <a:t>What processes will be used for making decisions? </a:t>
            </a:r>
            <a:r>
              <a:rPr lang="en-US" sz="1200" b="0" i="0" u="none" strike="noStrike" kern="1200" baseline="0" dirty="0" smtClean="0">
                <a:solidFill>
                  <a:schemeClr val="tx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	</a:t>
            </a:r>
          </a:p>
          <a:p>
            <a:endParaRPr lang="en-GB" dirty="0"/>
          </a:p>
        </p:txBody>
      </p:sp>
      <p:sp>
        <p:nvSpPr>
          <p:cNvPr id="4" name="Slide Number Placeholder 3"/>
          <p:cNvSpPr>
            <a:spLocks noGrp="1"/>
          </p:cNvSpPr>
          <p:nvPr>
            <p:ph type="sldNum" sz="quarter" idx="10"/>
          </p:nvPr>
        </p:nvSpPr>
        <p:spPr/>
        <p:txBody>
          <a:bodyPr/>
          <a:lstStyle/>
          <a:p>
            <a:fld id="{15B4B112-2DDE-46BA-9987-A3E9DF46601D}" type="slidenum">
              <a:rPr lang="en-AU" smtClean="0"/>
              <a:t>10</a:t>
            </a:fld>
            <a:endParaRPr lang="en-AU" dirty="0"/>
          </a:p>
        </p:txBody>
      </p:sp>
    </p:spTree>
    <p:extLst>
      <p:ext uri="{BB962C8B-B14F-4D97-AF65-F5344CB8AC3E}">
        <p14:creationId xmlns:p14="http://schemas.microsoft.com/office/powerpoint/2010/main" val="12541782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solidFill>
                  <a:schemeClr val="tx1"/>
                </a:solidFill>
              </a:rPr>
              <a:t>Making </a:t>
            </a:r>
            <a:r>
              <a:rPr lang="en-GB" baseline="0" dirty="0" smtClean="0">
                <a:solidFill>
                  <a:schemeClr val="tx1"/>
                </a:solidFill>
              </a:rPr>
              <a:t>decisions (whether it be on the method, the consultant, the timing) transparent will aid communication and improve understanding among all stakeholders in an evaluation.  Deciding on the type of structure for decision making and who it will involve is as important as clearly understanding how decisions will be made (of course several methods may be used and methods may change depending on changing needs in the evaluation).  </a:t>
            </a:r>
          </a:p>
          <a:p>
            <a:endParaRPr lang="en-GB" baseline="0" dirty="0" smtClean="0">
              <a:solidFill>
                <a:schemeClr val="tx1"/>
              </a:solidFill>
            </a:endParaRPr>
          </a:p>
          <a:p>
            <a:r>
              <a:rPr lang="en-GB" baseline="0" dirty="0" smtClean="0">
                <a:solidFill>
                  <a:schemeClr val="tx1"/>
                </a:solidFill>
              </a:rPr>
              <a:t>The website offers guidance on advisory committees, steering groups and community groups also known as citizen juries.  The website also offers guidance on considering your group’s way of operating – will you be consensus decision makers, follow a formal meeting process, use a round robin method and there is even guidance on the 6 hats method of operating</a:t>
            </a:r>
            <a:r>
              <a:rPr lang="en-GB" baseline="0" dirty="0" smtClean="0">
                <a:solidFill>
                  <a:schemeClr val="tx1"/>
                </a:solidFill>
              </a:rPr>
              <a:t>.</a:t>
            </a:r>
          </a:p>
          <a:p>
            <a:endParaRPr lang="en-GB" baseline="0" dirty="0" smtClean="0">
              <a:solidFill>
                <a:schemeClr val="tx1"/>
              </a:solidFill>
            </a:endParaRPr>
          </a:p>
          <a:p>
            <a:r>
              <a:rPr lang="en-GB" baseline="0" dirty="0" smtClean="0">
                <a:solidFill>
                  <a:schemeClr val="tx1"/>
                </a:solidFill>
              </a:rPr>
              <a:t>In the case of our evaluation in Namibia, we followed a weekly meeting process that was somewhere between the formal and informal options.  The Community of Practice was split into two groups, one focussed on preparing for the evaluation and collecting the data and second focussed on the analysis and presentation of the data to stakeholders.</a:t>
            </a:r>
            <a:endParaRPr lang="en-GB" baseline="0" dirty="0" smtClean="0">
              <a:solidFill>
                <a:schemeClr val="tx1"/>
              </a:solidFill>
            </a:endParaRPr>
          </a:p>
          <a:p>
            <a:endParaRPr lang="en-GB" baseline="0" dirty="0" smtClean="0">
              <a:solidFill>
                <a:schemeClr val="tx1"/>
              </a:solidFill>
            </a:endParaRPr>
          </a:p>
        </p:txBody>
      </p:sp>
      <p:sp>
        <p:nvSpPr>
          <p:cNvPr id="4" name="Slide Number Placeholder 3"/>
          <p:cNvSpPr>
            <a:spLocks noGrp="1"/>
          </p:cNvSpPr>
          <p:nvPr>
            <p:ph type="sldNum" sz="quarter" idx="10"/>
          </p:nvPr>
        </p:nvSpPr>
        <p:spPr/>
        <p:txBody>
          <a:bodyPr/>
          <a:lstStyle/>
          <a:p>
            <a:fld id="{15B4B112-2DDE-46BA-9987-A3E9DF46601D}" type="slidenum">
              <a:rPr lang="en-AU" smtClean="0"/>
              <a:t>11</a:t>
            </a:fld>
            <a:endParaRPr lang="en-AU" dirty="0"/>
          </a:p>
        </p:txBody>
      </p:sp>
    </p:spTree>
    <p:extLst>
      <p:ext uri="{BB962C8B-B14F-4D97-AF65-F5344CB8AC3E}">
        <p14:creationId xmlns:p14="http://schemas.microsoft.com/office/powerpoint/2010/main" val="16969857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1" u="none" strike="noStrike" kern="1200" baseline="0" dirty="0" smtClean="0">
                <a:solidFill>
                  <a:schemeClr val="tx1"/>
                </a:solidFill>
                <a:latin typeface="+mn-lt"/>
                <a:ea typeface="+mn-ea"/>
                <a:cs typeface="+mn-cs"/>
              </a:rPr>
              <a:t>Who will actually undertake the evaluation? </a:t>
            </a:r>
            <a:r>
              <a:rPr lang="en-US" sz="1200" b="0" i="0" u="none" strike="noStrike" kern="1200" baseline="0" dirty="0" smtClean="0">
                <a:solidFill>
                  <a:schemeClr val="tx1"/>
                </a:solidFill>
                <a:latin typeface="+mn-lt"/>
                <a:ea typeface="+mn-ea"/>
                <a:cs typeface="+mn-cs"/>
              </a:rPr>
              <a:t>	</a:t>
            </a:r>
          </a:p>
          <a:p>
            <a:endParaRPr lang="en-US"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	</a:t>
            </a:r>
          </a:p>
          <a:p>
            <a:endParaRPr lang="en-GB" dirty="0"/>
          </a:p>
        </p:txBody>
      </p:sp>
      <p:sp>
        <p:nvSpPr>
          <p:cNvPr id="4" name="Slide Number Placeholder 3"/>
          <p:cNvSpPr>
            <a:spLocks noGrp="1"/>
          </p:cNvSpPr>
          <p:nvPr>
            <p:ph type="sldNum" sz="quarter" idx="10"/>
          </p:nvPr>
        </p:nvSpPr>
        <p:spPr/>
        <p:txBody>
          <a:bodyPr/>
          <a:lstStyle/>
          <a:p>
            <a:fld id="{15B4B112-2DDE-46BA-9987-A3E9DF46601D}" type="slidenum">
              <a:rPr lang="en-AU" smtClean="0"/>
              <a:t>12</a:t>
            </a:fld>
            <a:endParaRPr lang="en-AU" dirty="0"/>
          </a:p>
        </p:txBody>
      </p:sp>
    </p:spTree>
    <p:extLst>
      <p:ext uri="{BB962C8B-B14F-4D97-AF65-F5344CB8AC3E}">
        <p14:creationId xmlns:p14="http://schemas.microsoft.com/office/powerpoint/2010/main" val="12541782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There are lots of choices on who should conduct an evaluation. </a:t>
            </a:r>
            <a:r>
              <a:rPr lang="en-US" dirty="0" smtClean="0"/>
              <a:t>Different management tasks will arise depending on who will be conducting the evaluation. </a:t>
            </a:r>
            <a:endParaRPr lang="en-GB" baseline="0" dirty="0" smtClean="0"/>
          </a:p>
          <a:p>
            <a:endParaRPr lang="en-GB" baseline="0" dirty="0" smtClean="0"/>
          </a:p>
          <a:p>
            <a:r>
              <a:rPr lang="en-GB" baseline="0" dirty="0" smtClean="0"/>
              <a:t>The website offers guidance on how to select who should do an evaluation for some of these options. </a:t>
            </a:r>
          </a:p>
          <a:p>
            <a:endParaRPr lang="en-GB" baseline="0" dirty="0" smtClean="0"/>
          </a:p>
          <a:p>
            <a:r>
              <a:rPr lang="en-GB" baseline="0" dirty="0" smtClean="0"/>
              <a:t>In the Namibia context we decided that while the focus of our evaluation was internal, that we would use a peer review method, where other monitoring and evaluation officers from Pact projects in other countries would come and conduct the evaluation.  The benefit of this was that it allowed the learning to remain internal to Pact, it built skill in our own staff and yet it allowed for some impartiality in the data collection and analysis.</a:t>
            </a:r>
            <a:endParaRPr lang="en-GB" baseline="0" dirty="0" smtClean="0"/>
          </a:p>
        </p:txBody>
      </p:sp>
      <p:sp>
        <p:nvSpPr>
          <p:cNvPr id="4" name="Slide Number Placeholder 3"/>
          <p:cNvSpPr>
            <a:spLocks noGrp="1"/>
          </p:cNvSpPr>
          <p:nvPr>
            <p:ph type="sldNum" sz="quarter" idx="10"/>
          </p:nvPr>
        </p:nvSpPr>
        <p:spPr/>
        <p:txBody>
          <a:bodyPr/>
          <a:lstStyle/>
          <a:p>
            <a:fld id="{8854B965-02CE-40DC-8BE1-EC222F55AA76}" type="slidenum">
              <a:rPr lang="en-GB" smtClean="0"/>
              <a:t>13</a:t>
            </a:fld>
            <a:endParaRPr lang="en-GB" dirty="0"/>
          </a:p>
        </p:txBody>
      </p:sp>
    </p:spTree>
    <p:extLst>
      <p:ext uri="{BB962C8B-B14F-4D97-AF65-F5344CB8AC3E}">
        <p14:creationId xmlns:p14="http://schemas.microsoft.com/office/powerpoint/2010/main" val="24732253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1" u="none" strike="noStrike" kern="1200" baseline="0" dirty="0" smtClean="0">
                <a:solidFill>
                  <a:schemeClr val="tx1"/>
                </a:solidFill>
                <a:latin typeface="+mn-lt"/>
                <a:ea typeface="+mn-ea"/>
                <a:cs typeface="+mn-cs"/>
              </a:rPr>
              <a:t>What resources (time, money, and expertise) will be needed for the evaluation and how can they be obtained? Consider both internal (e.g. staff time) and external (e.g. previous participants’ time). </a:t>
            </a:r>
            <a:r>
              <a:rPr lang="en-US" sz="1200" b="0" i="0" u="none" strike="noStrike" kern="1200" baseline="0" dirty="0" smtClean="0">
                <a:solidFill>
                  <a:schemeClr val="tx1"/>
                </a:solidFill>
                <a:latin typeface="+mn-lt"/>
                <a:ea typeface="+mn-ea"/>
                <a:cs typeface="+mn-cs"/>
              </a:rPr>
              <a:t>	</a:t>
            </a:r>
          </a:p>
          <a:p>
            <a:r>
              <a:rPr lang="en-US" sz="1200" b="0" i="0" u="none" strike="noStrike" kern="1200" baseline="0" dirty="0" smtClean="0">
                <a:solidFill>
                  <a:schemeClr val="tx1"/>
                </a:solidFill>
                <a:latin typeface="+mn-lt"/>
                <a:ea typeface="+mn-ea"/>
                <a:cs typeface="+mn-cs"/>
              </a:rPr>
              <a:t>	</a:t>
            </a:r>
          </a:p>
          <a:p>
            <a:endParaRPr lang="en-US"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	</a:t>
            </a:r>
          </a:p>
          <a:p>
            <a:endParaRPr lang="en-GB" dirty="0"/>
          </a:p>
        </p:txBody>
      </p:sp>
      <p:sp>
        <p:nvSpPr>
          <p:cNvPr id="4" name="Slide Number Placeholder 3"/>
          <p:cNvSpPr>
            <a:spLocks noGrp="1"/>
          </p:cNvSpPr>
          <p:nvPr>
            <p:ph type="sldNum" sz="quarter" idx="10"/>
          </p:nvPr>
        </p:nvSpPr>
        <p:spPr/>
        <p:txBody>
          <a:bodyPr/>
          <a:lstStyle/>
          <a:p>
            <a:fld id="{15B4B112-2DDE-46BA-9987-A3E9DF46601D}" type="slidenum">
              <a:rPr lang="en-AU" smtClean="0"/>
              <a:t>14</a:t>
            </a:fld>
            <a:endParaRPr lang="en-AU" dirty="0"/>
          </a:p>
        </p:txBody>
      </p:sp>
    </p:spTree>
    <p:extLst>
      <p:ext uri="{BB962C8B-B14F-4D97-AF65-F5344CB8AC3E}">
        <p14:creationId xmlns:p14="http://schemas.microsoft.com/office/powerpoint/2010/main" val="12541782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Obviously an evaluation will not proceed without resources to support it, and as a</a:t>
            </a:r>
            <a:r>
              <a:rPr lang="en-US" baseline="0" dirty="0" smtClean="0"/>
              <a:t> manager of evaluation I am often asked questions like –”How much do I need to budget for an evaluation” and “Can I evaluate my 5 year $10 million program with $50,000?”</a:t>
            </a:r>
          </a:p>
          <a:p>
            <a:endParaRPr lang="en-US" baseline="0" dirty="0" smtClean="0"/>
          </a:p>
          <a:p>
            <a:r>
              <a:rPr lang="en-US" baseline="0" dirty="0" smtClean="0"/>
              <a:t>The </a:t>
            </a:r>
            <a:r>
              <a:rPr lang="en-US" baseline="0" dirty="0" err="1" smtClean="0"/>
              <a:t>BetterEvaluation</a:t>
            </a:r>
            <a:r>
              <a:rPr lang="en-US" baseline="0" dirty="0" smtClean="0"/>
              <a:t> Website has some useful resources to provide guidance on this and also has a handy 6 point list that you can turn to when you need to consider reducing your budget</a:t>
            </a:r>
            <a:r>
              <a:rPr lang="en-US" baseline="0" dirty="0" smtClean="0"/>
              <a:t>.</a:t>
            </a:r>
          </a:p>
          <a:p>
            <a:endParaRPr lang="en-US" baseline="0" dirty="0" smtClean="0"/>
          </a:p>
          <a:p>
            <a:r>
              <a:rPr lang="en-US" baseline="0" dirty="0" smtClean="0"/>
              <a:t>In the case of Namibia, we were able to leverage some donor resources for the evaluation and couple these with institutional funds for training and capacity development.</a:t>
            </a:r>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5B4B112-2DDE-46BA-9987-A3E9DF46601D}" type="slidenum">
              <a:rPr lang="en-AU" smtClean="0"/>
              <a:t>15</a:t>
            </a:fld>
            <a:endParaRPr lang="en-AU" dirty="0"/>
          </a:p>
        </p:txBody>
      </p:sp>
    </p:spTree>
    <p:extLst>
      <p:ext uri="{BB962C8B-B14F-4D97-AF65-F5344CB8AC3E}">
        <p14:creationId xmlns:p14="http://schemas.microsoft.com/office/powerpoint/2010/main" val="11004381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1" u="none" strike="noStrike" kern="1200" baseline="0" dirty="0" smtClean="0">
                <a:solidFill>
                  <a:schemeClr val="tx1"/>
                </a:solidFill>
                <a:latin typeface="+mn-lt"/>
                <a:ea typeface="+mn-ea"/>
                <a:cs typeface="+mn-cs"/>
              </a:rPr>
              <a:t>What will be considered a high quality and ethical evaluation?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1"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1" u="none" strike="noStrike" kern="1200" baseline="0" dirty="0" smtClean="0">
                <a:solidFill>
                  <a:schemeClr val="tx1"/>
                </a:solidFill>
                <a:latin typeface="+mn-lt"/>
                <a:ea typeface="+mn-ea"/>
                <a:cs typeface="+mn-cs"/>
              </a:rPr>
              <a:t>How should ethical issues be addressed? </a:t>
            </a:r>
            <a:r>
              <a:rPr lang="en-US" sz="1200" b="0" i="0" u="none" strike="noStrike" kern="1200" baseline="0" dirty="0" smtClean="0">
                <a:solidFill>
                  <a:schemeClr val="tx1"/>
                </a:solidFill>
                <a:latin typeface="+mn-lt"/>
                <a:ea typeface="+mn-ea"/>
                <a:cs typeface="+mn-cs"/>
              </a:rPr>
              <a:t>	</a:t>
            </a:r>
          </a:p>
          <a:p>
            <a:r>
              <a:rPr lang="en-US" sz="1200" b="0" i="0" u="none" strike="noStrike" kern="1200" baseline="0" dirty="0" smtClean="0">
                <a:solidFill>
                  <a:schemeClr val="tx1"/>
                </a:solidFill>
                <a:latin typeface="+mn-lt"/>
                <a:ea typeface="+mn-ea"/>
                <a:cs typeface="+mn-cs"/>
              </a:rPr>
              <a:t>	</a:t>
            </a:r>
          </a:p>
          <a:p>
            <a:endParaRPr lang="en-US"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	</a:t>
            </a:r>
          </a:p>
          <a:p>
            <a:endParaRPr lang="en-GB" dirty="0"/>
          </a:p>
        </p:txBody>
      </p:sp>
      <p:sp>
        <p:nvSpPr>
          <p:cNvPr id="4" name="Slide Number Placeholder 3"/>
          <p:cNvSpPr>
            <a:spLocks noGrp="1"/>
          </p:cNvSpPr>
          <p:nvPr>
            <p:ph type="sldNum" sz="quarter" idx="10"/>
          </p:nvPr>
        </p:nvSpPr>
        <p:spPr/>
        <p:txBody>
          <a:bodyPr/>
          <a:lstStyle/>
          <a:p>
            <a:fld id="{15B4B112-2DDE-46BA-9987-A3E9DF46601D}" type="slidenum">
              <a:rPr lang="en-AU" smtClean="0"/>
              <a:t>16</a:t>
            </a:fld>
            <a:endParaRPr lang="en-AU" dirty="0"/>
          </a:p>
        </p:txBody>
      </p:sp>
    </p:spTree>
    <p:extLst>
      <p:ext uri="{BB962C8B-B14F-4D97-AF65-F5344CB8AC3E}">
        <p14:creationId xmlns:p14="http://schemas.microsoft.com/office/powerpoint/2010/main" val="12541782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Website has great resources on cultural competency, including</a:t>
            </a:r>
            <a:r>
              <a:rPr lang="en-US" baseline="0" dirty="0" smtClean="0"/>
              <a:t> AEA’s guide on cultural competency in evaluation launched in 2011 and their assessment tool</a:t>
            </a:r>
            <a:r>
              <a:rPr lang="en-US" dirty="0" smtClean="0"/>
              <a:t> and can point you towards the basic ethical guidelines</a:t>
            </a:r>
            <a:r>
              <a:rPr lang="en-US" baseline="0" dirty="0" smtClean="0"/>
              <a:t> in evaluation and towards well respected evaluation standards.  The site could use more resources about the role of Institutional Review Boards in evaluation and ethical guidelines in evaluation and we encourage you to become members and contribute resources to the site to share with evaluators around the world</a:t>
            </a:r>
            <a:r>
              <a:rPr lang="en-US" baseline="0" dirty="0" smtClean="0"/>
              <a:t>.</a:t>
            </a:r>
          </a:p>
          <a:p>
            <a:endParaRPr lang="en-US" baseline="0" dirty="0" smtClean="0"/>
          </a:p>
          <a:p>
            <a:r>
              <a:rPr lang="en-US" baseline="0" dirty="0" smtClean="0"/>
              <a:t>In the case of Namibia, we had an internal technical review of the terms of reference and the instruments developed for data collection and abstraction, but we did not have a full IRB review.  Whether or not to have an IRB review is a difficult issue for non-profits, especially those working outside the health sector where IRBs can be difficult to find, especially in developing country contexts.  We did however consider evaluation standards to ensure that our evaluation would meet minimum standards.</a:t>
            </a:r>
            <a:endParaRPr lang="en-US" dirty="0"/>
          </a:p>
        </p:txBody>
      </p:sp>
      <p:sp>
        <p:nvSpPr>
          <p:cNvPr id="4" name="Slide Number Placeholder 3"/>
          <p:cNvSpPr>
            <a:spLocks noGrp="1"/>
          </p:cNvSpPr>
          <p:nvPr>
            <p:ph type="sldNum" sz="quarter" idx="10"/>
          </p:nvPr>
        </p:nvSpPr>
        <p:spPr/>
        <p:txBody>
          <a:bodyPr/>
          <a:lstStyle/>
          <a:p>
            <a:fld id="{15B4B112-2DDE-46BA-9987-A3E9DF46601D}" type="slidenum">
              <a:rPr lang="en-AU" smtClean="0"/>
              <a:t>17</a:t>
            </a:fld>
            <a:endParaRPr lang="en-AU" dirty="0"/>
          </a:p>
        </p:txBody>
      </p:sp>
    </p:spTree>
    <p:extLst>
      <p:ext uri="{BB962C8B-B14F-4D97-AF65-F5344CB8AC3E}">
        <p14:creationId xmlns:p14="http://schemas.microsoft.com/office/powerpoint/2010/main" val="28169516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1" u="none" strike="noStrike" kern="1200" baseline="0" dirty="0" smtClean="0">
                <a:solidFill>
                  <a:schemeClr val="tx1"/>
                </a:solidFill>
                <a:latin typeface="+mn-lt"/>
                <a:ea typeface="+mn-ea"/>
                <a:cs typeface="+mn-cs"/>
              </a:rPr>
              <a:t>How will you document the evaluation’s management processes and agreements made? </a:t>
            </a:r>
            <a:r>
              <a:rPr lang="en-US" sz="1200" b="0" i="0" u="none" strike="noStrike" kern="1200" baseline="0" dirty="0" smtClean="0">
                <a:solidFill>
                  <a:schemeClr val="tx1"/>
                </a:solidFill>
                <a:latin typeface="+mn-lt"/>
                <a:ea typeface="+mn-ea"/>
                <a:cs typeface="+mn-cs"/>
              </a:rPr>
              <a:t>	</a:t>
            </a:r>
          </a:p>
          <a:p>
            <a:endParaRPr lang="en-US"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	</a:t>
            </a:r>
          </a:p>
          <a:p>
            <a:endParaRPr lang="en-GB" dirty="0"/>
          </a:p>
        </p:txBody>
      </p:sp>
      <p:sp>
        <p:nvSpPr>
          <p:cNvPr id="4" name="Slide Number Placeholder 3"/>
          <p:cNvSpPr>
            <a:spLocks noGrp="1"/>
          </p:cNvSpPr>
          <p:nvPr>
            <p:ph type="sldNum" sz="quarter" idx="10"/>
          </p:nvPr>
        </p:nvSpPr>
        <p:spPr/>
        <p:txBody>
          <a:bodyPr/>
          <a:lstStyle/>
          <a:p>
            <a:fld id="{15B4B112-2DDE-46BA-9987-A3E9DF46601D}" type="slidenum">
              <a:rPr lang="en-AU" smtClean="0"/>
              <a:t>18</a:t>
            </a:fld>
            <a:endParaRPr lang="en-AU" dirty="0"/>
          </a:p>
        </p:txBody>
      </p:sp>
    </p:spTree>
    <p:extLst>
      <p:ext uri="{BB962C8B-B14F-4D97-AF65-F5344CB8AC3E}">
        <p14:creationId xmlns:p14="http://schemas.microsoft.com/office/powerpoint/2010/main" val="12541782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this page of the site you will find</a:t>
            </a:r>
            <a:r>
              <a:rPr lang="en-US" baseline="0" dirty="0" smtClean="0"/>
              <a:t> some of the most heavily downloaded resources on the site, especially the resources around developing a terms of reference.  An explicit terms of reference that makes it clear what will be evaluated, the methods, the processes and the expected product will make a manager’s job much easier.</a:t>
            </a:r>
          </a:p>
          <a:p>
            <a:endParaRPr lang="en-US" baseline="0" dirty="0" smtClean="0"/>
          </a:p>
          <a:p>
            <a:r>
              <a:rPr lang="en-US" baseline="0" dirty="0" smtClean="0"/>
              <a:t>There are also handy resources on the contractual pieces of evaluation which are critical to ensuring that our evaluation delivers what the client is expecting and what the evaluator is planning to deliver.</a:t>
            </a:r>
          </a:p>
          <a:p>
            <a:endParaRPr lang="en-US" baseline="0" dirty="0" smtClean="0"/>
          </a:p>
          <a:p>
            <a:r>
              <a:rPr lang="en-US" baseline="0" dirty="0" smtClean="0"/>
              <a:t>For our Namibia evaluation we developed a Terms of Reference as a group activity and a skill building activity for participants.  Participants learned for example the importance of making the data collected during the evaluation a deliverable from the group performing the evaluation so they could consider future evaluations that might yield results over time.</a:t>
            </a:r>
            <a:endParaRPr lang="en-US" dirty="0"/>
          </a:p>
        </p:txBody>
      </p:sp>
      <p:sp>
        <p:nvSpPr>
          <p:cNvPr id="4" name="Slide Number Placeholder 3"/>
          <p:cNvSpPr>
            <a:spLocks noGrp="1"/>
          </p:cNvSpPr>
          <p:nvPr>
            <p:ph type="sldNum" sz="quarter" idx="10"/>
          </p:nvPr>
        </p:nvSpPr>
        <p:spPr/>
        <p:txBody>
          <a:bodyPr/>
          <a:lstStyle/>
          <a:p>
            <a:fld id="{15B4B112-2DDE-46BA-9987-A3E9DF46601D}" type="slidenum">
              <a:rPr lang="en-AU" smtClean="0"/>
              <a:t>19</a:t>
            </a:fld>
            <a:endParaRPr lang="en-AU" dirty="0"/>
          </a:p>
        </p:txBody>
      </p:sp>
    </p:spTree>
    <p:extLst>
      <p:ext uri="{BB962C8B-B14F-4D97-AF65-F5344CB8AC3E}">
        <p14:creationId xmlns:p14="http://schemas.microsoft.com/office/powerpoint/2010/main" val="40160666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Manage is the last presentation in the coffee break webinar series for Better</a:t>
            </a:r>
            <a:r>
              <a:rPr lang="en-US" baseline="0" dirty="0" smtClean="0"/>
              <a:t> Evaluation, because it refers to the cross-cutting function that you will need to do throughout the process of an evaluation.</a:t>
            </a:r>
          </a:p>
          <a:p>
            <a:endParaRPr lang="en-US" baseline="0" dirty="0" smtClean="0"/>
          </a:p>
          <a:p>
            <a:r>
              <a:rPr lang="en-US" baseline="0" dirty="0" smtClean="0"/>
              <a:t>By now you may have listened to the other webinars on each of the pieces of the rainbow framework and if not you can find them on the AEA coffee break webinar site.  </a:t>
            </a:r>
          </a:p>
          <a:p>
            <a:endParaRPr lang="en-US" baseline="0" dirty="0" smtClean="0"/>
          </a:p>
          <a:p>
            <a:r>
              <a:rPr lang="en-US" baseline="0" dirty="0" smtClean="0"/>
              <a:t>Today I am going to talk about Better Evaluation’s resources around managing evaluations </a:t>
            </a:r>
            <a:r>
              <a:rPr lang="en-US" sz="1200" b="0" i="0" u="none" strike="noStrike" kern="1200" baseline="0" dirty="0" smtClean="0">
                <a:solidFill>
                  <a:schemeClr val="tx1"/>
                </a:solidFill>
                <a:latin typeface="+mn-lt"/>
                <a:ea typeface="+mn-ea"/>
                <a:cs typeface="+mn-cs"/>
              </a:rPr>
              <a:t>(or a series of evaluations), including deciding who will conduct the evaluation and </a:t>
            </a:r>
            <a:r>
              <a:rPr lang="en-US" sz="1200" b="0" i="0" u="none" strike="noStrike" kern="1200" baseline="0" dirty="0" err="1" smtClean="0">
                <a:solidFill>
                  <a:schemeClr val="tx1"/>
                </a:solidFill>
                <a:latin typeface="+mn-lt"/>
                <a:ea typeface="+mn-ea"/>
                <a:cs typeface="+mn-cs"/>
              </a:rPr>
              <a:t>and</a:t>
            </a:r>
            <a:r>
              <a:rPr lang="en-US" sz="1200" b="0" i="0" u="none" strike="noStrike" kern="1200" baseline="0" dirty="0" smtClean="0">
                <a:solidFill>
                  <a:schemeClr val="tx1"/>
                </a:solidFill>
                <a:latin typeface="+mn-lt"/>
                <a:ea typeface="+mn-ea"/>
                <a:cs typeface="+mn-cs"/>
              </a:rPr>
              <a:t> how to document your evaluation.  </a:t>
            </a:r>
            <a:r>
              <a:rPr lang="en-US" sz="1200" b="0" i="0" u="none" strike="noStrike" kern="1200" baseline="0" dirty="0" smtClean="0">
                <a:solidFill>
                  <a:schemeClr val="tx1"/>
                </a:solidFill>
                <a:latin typeface="+mn-lt"/>
                <a:ea typeface="+mn-ea"/>
                <a:cs typeface="+mn-cs"/>
              </a:rPr>
              <a:t>I will discuss the key tasks for managing an evaluation and provide an example from my own experience.</a:t>
            </a:r>
            <a:endParaRPr lang="en-US" dirty="0"/>
          </a:p>
        </p:txBody>
      </p:sp>
      <p:sp>
        <p:nvSpPr>
          <p:cNvPr id="4" name="Slide Number Placeholder 3"/>
          <p:cNvSpPr>
            <a:spLocks noGrp="1"/>
          </p:cNvSpPr>
          <p:nvPr>
            <p:ph type="sldNum" sz="quarter" idx="10"/>
          </p:nvPr>
        </p:nvSpPr>
        <p:spPr/>
        <p:txBody>
          <a:bodyPr/>
          <a:lstStyle/>
          <a:p>
            <a:fld id="{1718E7E2-273C-2145-8E0E-9DF4C8DB6D7D}"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20580033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1" u="none" strike="noStrike" kern="1200" baseline="0" dirty="0" smtClean="0">
                <a:solidFill>
                  <a:schemeClr val="tx1"/>
                </a:solidFill>
                <a:latin typeface="+mn-lt"/>
                <a:ea typeface="+mn-ea"/>
                <a:cs typeface="+mn-cs"/>
              </a:rPr>
              <a:t>What is the overall plan for the evaluation? </a:t>
            </a:r>
          </a:p>
          <a:p>
            <a:endParaRPr lang="en-US" sz="1200" b="0" i="1" u="none" strike="noStrike" kern="1200" baseline="0" dirty="0" smtClean="0">
              <a:solidFill>
                <a:schemeClr val="tx1"/>
              </a:solidFill>
              <a:latin typeface="+mn-lt"/>
              <a:ea typeface="+mn-ea"/>
              <a:cs typeface="+mn-cs"/>
            </a:endParaRPr>
          </a:p>
          <a:p>
            <a:r>
              <a:rPr lang="en-US" sz="1200" b="0" i="1" u="none" strike="noStrike" kern="1200" baseline="0" dirty="0" smtClean="0">
                <a:solidFill>
                  <a:schemeClr val="tx1"/>
                </a:solidFill>
                <a:latin typeface="+mn-lt"/>
                <a:ea typeface="+mn-ea"/>
                <a:cs typeface="+mn-cs"/>
              </a:rPr>
              <a:t>Is there a larger evaluation framework across several related evaluations? </a:t>
            </a:r>
            <a:r>
              <a:rPr lang="en-US" sz="1200" b="0" i="0" u="none" strike="noStrike" kern="1200" baseline="0" dirty="0" smtClean="0">
                <a:solidFill>
                  <a:schemeClr val="tx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	</a:t>
            </a:r>
          </a:p>
          <a:p>
            <a:endParaRPr lang="en-GB" dirty="0"/>
          </a:p>
        </p:txBody>
      </p:sp>
      <p:sp>
        <p:nvSpPr>
          <p:cNvPr id="4" name="Slide Number Placeholder 3"/>
          <p:cNvSpPr>
            <a:spLocks noGrp="1"/>
          </p:cNvSpPr>
          <p:nvPr>
            <p:ph type="sldNum" sz="quarter" idx="10"/>
          </p:nvPr>
        </p:nvSpPr>
        <p:spPr/>
        <p:txBody>
          <a:bodyPr/>
          <a:lstStyle/>
          <a:p>
            <a:fld id="{15B4B112-2DDE-46BA-9987-A3E9DF46601D}" type="slidenum">
              <a:rPr lang="en-AU" smtClean="0"/>
              <a:t>20</a:t>
            </a:fld>
            <a:endParaRPr lang="en-AU" dirty="0"/>
          </a:p>
        </p:txBody>
      </p:sp>
    </p:spTree>
    <p:extLst>
      <p:ext uri="{BB962C8B-B14F-4D97-AF65-F5344CB8AC3E}">
        <p14:creationId xmlns:p14="http://schemas.microsoft.com/office/powerpoint/2010/main" val="12541782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Having an overall plan for your evaluation is critical to ensure that it proceeds in a timely and logical order and that there</a:t>
            </a:r>
            <a:r>
              <a:rPr lang="en-US" baseline="0" dirty="0" smtClean="0"/>
              <a:t> is transparency in the process.  The Better Evaluation website has some useful tools for helping you to plan your tasks.  </a:t>
            </a:r>
            <a:endParaRPr lang="en-US" baseline="0" dirty="0" smtClean="0"/>
          </a:p>
          <a:p>
            <a:endParaRPr lang="en-US" baseline="0" dirty="0" smtClean="0"/>
          </a:p>
          <a:p>
            <a:r>
              <a:rPr lang="en-US" baseline="0" dirty="0" smtClean="0"/>
              <a:t>For the Namibia Community of Practice evaluation, we used a Google Site created by one of our country M&amp;E officers to house and document all of our plans, agreements, drafts and timelines, which proved to be a handy repository for the group because many of them were participating virtually before (and after) the actual event.  Additionally, before we even arrived in Windhoek we developed dummy tables for our analysis to make sure that we would capture all of the outcomes that we intended </a:t>
            </a:r>
            <a:r>
              <a:rPr lang="en-US" baseline="0" smtClean="0"/>
              <a:t>to capture.</a:t>
            </a:r>
            <a:endParaRPr lang="en-US" dirty="0"/>
          </a:p>
        </p:txBody>
      </p:sp>
      <p:sp>
        <p:nvSpPr>
          <p:cNvPr id="4" name="Slide Number Placeholder 3"/>
          <p:cNvSpPr>
            <a:spLocks noGrp="1"/>
          </p:cNvSpPr>
          <p:nvPr>
            <p:ph type="sldNum" sz="quarter" idx="10"/>
          </p:nvPr>
        </p:nvSpPr>
        <p:spPr/>
        <p:txBody>
          <a:bodyPr/>
          <a:lstStyle/>
          <a:p>
            <a:fld id="{15B4B112-2DDE-46BA-9987-A3E9DF46601D}" type="slidenum">
              <a:rPr lang="en-AU" smtClean="0"/>
              <a:t>21</a:t>
            </a:fld>
            <a:endParaRPr lang="en-AU" dirty="0"/>
          </a:p>
        </p:txBody>
      </p:sp>
    </p:spTree>
    <p:extLst>
      <p:ext uri="{BB962C8B-B14F-4D97-AF65-F5344CB8AC3E}">
        <p14:creationId xmlns:p14="http://schemas.microsoft.com/office/powerpoint/2010/main" val="2013747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1" u="none" strike="noStrike" kern="1200" baseline="0" dirty="0" smtClean="0">
                <a:solidFill>
                  <a:schemeClr val="tx1"/>
                </a:solidFill>
                <a:latin typeface="+mn-lt"/>
                <a:ea typeface="+mn-ea"/>
                <a:cs typeface="+mn-cs"/>
              </a:rPr>
              <a:t>And finally tasks 8&amp;9 which are exemplary of good evaluations.  Task 8 - How will the evaluation itself be evaluated – including the plan, the process and the report? </a:t>
            </a:r>
          </a:p>
          <a:p>
            <a:endParaRPr lang="en-US" sz="1200" b="0" i="1" u="none" strike="noStrike" kern="1200" baseline="0" dirty="0" smtClean="0">
              <a:solidFill>
                <a:schemeClr val="tx1"/>
              </a:solidFill>
              <a:latin typeface="+mn-lt"/>
              <a:ea typeface="+mn-ea"/>
              <a:cs typeface="+mn-cs"/>
            </a:endParaRPr>
          </a:p>
          <a:p>
            <a:r>
              <a:rPr lang="en-US" sz="1200" b="0" i="1" u="none" strike="noStrike" kern="1200" baseline="0" dirty="0" smtClean="0">
                <a:solidFill>
                  <a:schemeClr val="tx1"/>
                </a:solidFill>
                <a:latin typeface="+mn-lt"/>
                <a:ea typeface="+mn-ea"/>
                <a:cs typeface="+mn-cs"/>
              </a:rPr>
              <a:t>And Task 9 – How can the ability of individuals, group and organization to conduct and use evaluations be strengthened?</a:t>
            </a:r>
            <a:r>
              <a:rPr lang="en-US" sz="1200" b="0" i="0" u="none" strike="noStrike" kern="1200" baseline="0" dirty="0" smtClean="0">
                <a:solidFill>
                  <a:schemeClr val="tx1"/>
                </a:solidFill>
                <a:latin typeface="+mn-lt"/>
                <a:ea typeface="+mn-ea"/>
                <a:cs typeface="+mn-cs"/>
              </a:rPr>
              <a:t>	</a:t>
            </a:r>
          </a:p>
          <a:p>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5B4B112-2DDE-46BA-9987-A3E9DF46601D}" type="slidenum">
              <a:rPr lang="en-AU" smtClean="0"/>
              <a:t>22</a:t>
            </a:fld>
            <a:endParaRPr lang="en-AU" dirty="0"/>
          </a:p>
        </p:txBody>
      </p:sp>
    </p:spTree>
    <p:extLst>
      <p:ext uri="{BB962C8B-B14F-4D97-AF65-F5344CB8AC3E}">
        <p14:creationId xmlns:p14="http://schemas.microsoft.com/office/powerpoint/2010/main" val="12541782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On the task of evaluating your evaluation, the site has useful resources on </a:t>
            </a:r>
          </a:p>
          <a:p>
            <a:r>
              <a:rPr lang="en-US" sz="1200" b="0" i="0" u="none" strike="noStrike" kern="1200" baseline="0" dirty="0" smtClean="0">
                <a:solidFill>
                  <a:schemeClr val="tx1"/>
                </a:solidFill>
                <a:latin typeface="+mn-lt"/>
                <a:ea typeface="+mn-ea"/>
                <a:cs typeface="+mn-cs"/>
              </a:rPr>
              <a:t>1. Beneficiary Exchange </a:t>
            </a:r>
          </a:p>
          <a:p>
            <a:r>
              <a:rPr lang="en-US" sz="1200" b="0" i="0" u="none" strike="noStrike" kern="1200" baseline="0" dirty="0" smtClean="0">
                <a:solidFill>
                  <a:schemeClr val="tx1"/>
                </a:solidFill>
                <a:latin typeface="+mn-lt"/>
                <a:ea typeface="+mn-ea"/>
                <a:cs typeface="+mn-cs"/>
              </a:rPr>
              <a:t>2. Expert Review </a:t>
            </a:r>
          </a:p>
          <a:p>
            <a:r>
              <a:rPr lang="en-US" sz="1200" b="0" i="0" u="none" strike="noStrike" kern="1200" baseline="0" dirty="0" smtClean="0">
                <a:solidFill>
                  <a:schemeClr val="tx1"/>
                </a:solidFill>
                <a:latin typeface="+mn-lt"/>
                <a:ea typeface="+mn-ea"/>
                <a:cs typeface="+mn-cs"/>
              </a:rPr>
              <a:t>3. External Review </a:t>
            </a:r>
          </a:p>
          <a:p>
            <a:r>
              <a:rPr lang="en-US" sz="1200" b="0" i="0" u="none" strike="noStrike" kern="1200" baseline="0" dirty="0" smtClean="0">
                <a:solidFill>
                  <a:schemeClr val="tx1"/>
                </a:solidFill>
                <a:latin typeface="+mn-lt"/>
                <a:ea typeface="+mn-ea"/>
                <a:cs typeface="+mn-cs"/>
              </a:rPr>
              <a:t>4. Group Critical Reflection </a:t>
            </a:r>
          </a:p>
          <a:p>
            <a:r>
              <a:rPr lang="en-US" sz="1200" b="0" i="0" u="none" strike="noStrike" kern="1200" baseline="0" dirty="0" smtClean="0">
                <a:solidFill>
                  <a:schemeClr val="tx1"/>
                </a:solidFill>
                <a:latin typeface="+mn-lt"/>
                <a:ea typeface="+mn-ea"/>
                <a:cs typeface="+mn-cs"/>
              </a:rPr>
              <a:t>5. Individual Critical Reflection </a:t>
            </a:r>
          </a:p>
          <a:p>
            <a:r>
              <a:rPr lang="en-US" sz="1200" b="0" i="0" u="none" strike="noStrike" kern="1200" baseline="0" dirty="0" smtClean="0">
                <a:solidFill>
                  <a:schemeClr val="tx1"/>
                </a:solidFill>
                <a:latin typeface="+mn-lt"/>
                <a:ea typeface="+mn-ea"/>
                <a:cs typeface="+mn-cs"/>
              </a:rPr>
              <a:t>6. Peer Review </a:t>
            </a:r>
          </a:p>
          <a:p>
            <a:endParaRPr lang="en-US"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1" u="none" strike="noStrike" kern="1200" baseline="0" dirty="0" smtClean="0">
                <a:solidFill>
                  <a:schemeClr val="tx1"/>
                </a:solidFill>
                <a:latin typeface="+mn-lt"/>
                <a:ea typeface="+mn-ea"/>
                <a:cs typeface="+mn-cs"/>
              </a:rPr>
              <a:t>How can the ability of individuals, groups and organizations to conduct and use evaluations be strengthened?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1.Conferences </a:t>
            </a:r>
          </a:p>
          <a:p>
            <a:r>
              <a:rPr lang="en-US" sz="1200" b="0" i="0" u="none" strike="noStrike" kern="1200" baseline="0" dirty="0" smtClean="0">
                <a:solidFill>
                  <a:schemeClr val="tx1"/>
                </a:solidFill>
                <a:latin typeface="+mn-lt"/>
                <a:ea typeface="+mn-ea"/>
                <a:cs typeface="+mn-cs"/>
              </a:rPr>
              <a:t>2. Learning Circle </a:t>
            </a:r>
          </a:p>
          <a:p>
            <a:r>
              <a:rPr lang="en-US" sz="1200" b="0" i="0" u="none" strike="noStrike" kern="1200" baseline="0" dirty="0" smtClean="0">
                <a:solidFill>
                  <a:schemeClr val="tx1"/>
                </a:solidFill>
                <a:latin typeface="+mn-lt"/>
                <a:ea typeface="+mn-ea"/>
                <a:cs typeface="+mn-cs"/>
              </a:rPr>
              <a:t>3. Mentoring </a:t>
            </a:r>
          </a:p>
          <a:p>
            <a:r>
              <a:rPr lang="en-US" sz="1200" b="0" i="0" u="none" strike="noStrike" kern="1200" baseline="0" dirty="0" smtClean="0">
                <a:solidFill>
                  <a:schemeClr val="tx1"/>
                </a:solidFill>
                <a:latin typeface="+mn-lt"/>
                <a:ea typeface="+mn-ea"/>
                <a:cs typeface="+mn-cs"/>
              </a:rPr>
              <a:t>4. Organizational Policies And Procedures </a:t>
            </a:r>
          </a:p>
          <a:p>
            <a:r>
              <a:rPr lang="en-US" sz="1200" b="0" i="0" u="none" strike="noStrike" kern="1200" baseline="0" dirty="0" smtClean="0">
                <a:solidFill>
                  <a:schemeClr val="tx1"/>
                </a:solidFill>
                <a:latin typeface="+mn-lt"/>
                <a:ea typeface="+mn-ea"/>
                <a:cs typeface="+mn-cs"/>
              </a:rPr>
              <a:t>5. Peer coaching </a:t>
            </a:r>
          </a:p>
          <a:p>
            <a:r>
              <a:rPr lang="en-US" sz="1200" b="0" i="0" u="none" strike="noStrike" kern="1200" baseline="0" dirty="0" smtClean="0">
                <a:solidFill>
                  <a:schemeClr val="tx1"/>
                </a:solidFill>
                <a:latin typeface="+mn-lt"/>
                <a:ea typeface="+mn-ea"/>
                <a:cs typeface="+mn-cs"/>
              </a:rPr>
              <a:t>6. Peer Review </a:t>
            </a:r>
          </a:p>
          <a:p>
            <a:r>
              <a:rPr lang="en-US" sz="1200" b="0" i="0" u="none" strike="noStrike" kern="1200" baseline="0" dirty="0" smtClean="0">
                <a:solidFill>
                  <a:schemeClr val="tx1"/>
                </a:solidFill>
                <a:latin typeface="+mn-lt"/>
                <a:ea typeface="+mn-ea"/>
                <a:cs typeface="+mn-cs"/>
              </a:rPr>
              <a:t>7. Reflective Practice </a:t>
            </a:r>
          </a:p>
          <a:p>
            <a:r>
              <a:rPr lang="en-US" sz="1200" b="0" i="0" u="none" strike="noStrike" kern="1200" baseline="0" dirty="0" smtClean="0">
                <a:solidFill>
                  <a:schemeClr val="tx1"/>
                </a:solidFill>
                <a:latin typeface="+mn-lt"/>
                <a:ea typeface="+mn-ea"/>
                <a:cs typeface="+mn-cs"/>
              </a:rPr>
              <a:t>8. Training and Formal Education </a:t>
            </a:r>
          </a:p>
          <a:p>
            <a:r>
              <a:rPr lang="en-US" sz="1200" b="0" i="0" u="none" strike="noStrike" kern="1200" baseline="0" dirty="0" smtClean="0">
                <a:solidFill>
                  <a:schemeClr val="tx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Pact is the process of developing a training module on building capacity of civil society organizations to prepare for and manage evaluation, which we will share with this site when it is ready which will be an additional resource on building capacity in evaluation.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As described above, Pact’s community of practice evaluation activity was an exercise in building evaluation capacity through conducting evaluation.  During the on-site portion of the evaluation we also took time with each group to learn lessons and evaluate our evaluation.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	</a:t>
            </a:r>
          </a:p>
          <a:p>
            <a:endParaRPr lang="en-GB" dirty="0" smtClean="0"/>
          </a:p>
          <a:p>
            <a:endParaRPr lang="en-US" dirty="0"/>
          </a:p>
        </p:txBody>
      </p:sp>
      <p:sp>
        <p:nvSpPr>
          <p:cNvPr id="4" name="Slide Number Placeholder 3"/>
          <p:cNvSpPr>
            <a:spLocks noGrp="1"/>
          </p:cNvSpPr>
          <p:nvPr>
            <p:ph type="sldNum" sz="quarter" idx="10"/>
          </p:nvPr>
        </p:nvSpPr>
        <p:spPr/>
        <p:txBody>
          <a:bodyPr/>
          <a:lstStyle/>
          <a:p>
            <a:fld id="{15B4B112-2DDE-46BA-9987-A3E9DF46601D}" type="slidenum">
              <a:rPr lang="en-AU" smtClean="0"/>
              <a:t>23</a:t>
            </a:fld>
            <a:endParaRPr lang="en-AU" dirty="0"/>
          </a:p>
        </p:txBody>
      </p:sp>
    </p:spTree>
    <p:extLst>
      <p:ext uri="{BB962C8B-B14F-4D97-AF65-F5344CB8AC3E}">
        <p14:creationId xmlns:p14="http://schemas.microsoft.com/office/powerpoint/2010/main" val="28491719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 summary – I feel that Management and Managin</a:t>
            </a:r>
            <a:r>
              <a:rPr lang="en-GB" baseline="0" dirty="0" smtClean="0"/>
              <a:t>g of Evaluations is a critical function that is cross-cutting to an evaluation.  While the methods and the evaluation questions are also important, ensuring you have a solid process behind your evaluation, guided by the nice key tasks outlined on the </a:t>
            </a:r>
            <a:r>
              <a:rPr lang="en-GB" baseline="0" dirty="0" err="1" smtClean="0"/>
              <a:t>BetterEvaluation</a:t>
            </a:r>
            <a:r>
              <a:rPr lang="en-GB" baseline="0" dirty="0" smtClean="0"/>
              <a:t> website, will help you to become better prepared and informed managers of evaluations.</a:t>
            </a:r>
          </a:p>
          <a:p>
            <a:endParaRPr lang="en-GB" baseline="0" dirty="0" smtClean="0"/>
          </a:p>
          <a:p>
            <a:r>
              <a:rPr lang="en-GB" baseline="0" dirty="0" smtClean="0"/>
              <a:t>We would very much appreciate your experiences and resources around managing evaluations and we hope that you’ll find us through the site, through Facebook or on Twitter and join the discussion.</a:t>
            </a:r>
            <a:endParaRPr lang="en-GB" dirty="0"/>
          </a:p>
        </p:txBody>
      </p:sp>
      <p:sp>
        <p:nvSpPr>
          <p:cNvPr id="4" name="Slide Number Placeholder 3"/>
          <p:cNvSpPr>
            <a:spLocks noGrp="1"/>
          </p:cNvSpPr>
          <p:nvPr>
            <p:ph type="sldNum" sz="quarter" idx="10"/>
          </p:nvPr>
        </p:nvSpPr>
        <p:spPr/>
        <p:txBody>
          <a:bodyPr/>
          <a:lstStyle/>
          <a:p>
            <a:fld id="{15B4B112-2DDE-46BA-9987-A3E9DF46601D}" type="slidenum">
              <a:rPr lang="en-AU" smtClean="0"/>
              <a:t>24</a:t>
            </a:fld>
            <a:endParaRPr lang="en-AU" dirty="0"/>
          </a:p>
        </p:txBody>
      </p:sp>
    </p:spTree>
    <p:extLst>
      <p:ext uri="{BB962C8B-B14F-4D97-AF65-F5344CB8AC3E}">
        <p14:creationId xmlns:p14="http://schemas.microsoft.com/office/powerpoint/2010/main" val="8438710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GB" baseline="0" dirty="0" smtClean="0"/>
              <a:t>For me, there are three key reasons why managing evaluations (from start to finish!) are important.</a:t>
            </a:r>
          </a:p>
          <a:p>
            <a:pPr marL="0" indent="0">
              <a:buFontTx/>
              <a:buNone/>
            </a:pPr>
            <a:endParaRPr lang="en-GB" baseline="0" dirty="0" smtClean="0"/>
          </a:p>
          <a:p>
            <a:pPr marL="228600" indent="-228600">
              <a:buFontTx/>
              <a:buAutoNum type="arabicPeriod"/>
            </a:pPr>
            <a:r>
              <a:rPr lang="en-GB" baseline="0" dirty="0" smtClean="0"/>
              <a:t>Like the person in this photo, there are a lot of tasks in managing an evaluation and seeing it from beginning to end.  While it does not need to be treacherous, not managing the process will not lead to a good end.</a:t>
            </a:r>
          </a:p>
          <a:p>
            <a:pPr marL="228600" indent="-228600">
              <a:buFontTx/>
              <a:buAutoNum type="arabicPeriod"/>
            </a:pPr>
            <a:r>
              <a:rPr lang="en-GB" baseline="0" dirty="0" smtClean="0"/>
              <a:t>My observation is that many people stop managing once they’ve written the TOR and selected the consultants for the evaluation.  We will use the better evaluation framework to illuminate why there is more to managing an evaluation than simply drafting a TOR and hiring a consultant.</a:t>
            </a:r>
          </a:p>
          <a:p>
            <a:pPr marL="228600" indent="-228600">
              <a:buFontTx/>
              <a:buAutoNum type="arabicPeriod"/>
            </a:pPr>
            <a:r>
              <a:rPr lang="en-GB" baseline="0" dirty="0" smtClean="0"/>
              <a:t>And finally, when we are intentional about managing our evaluations, their quality is improved.  At Pact, one of our internal business metrics is on the outcomes of our external evaluations (positive or negative).  This has had the effect of shining a spotlight on the management of our evaluations and the Better Evaluation Framework can really help to ensure that we are addressing all of the key tasks.</a:t>
            </a:r>
          </a:p>
        </p:txBody>
      </p:sp>
      <p:sp>
        <p:nvSpPr>
          <p:cNvPr id="4" name="Slide Number Placeholder 3"/>
          <p:cNvSpPr>
            <a:spLocks noGrp="1"/>
          </p:cNvSpPr>
          <p:nvPr>
            <p:ph type="sldNum" sz="quarter" idx="10"/>
          </p:nvPr>
        </p:nvSpPr>
        <p:spPr/>
        <p:txBody>
          <a:bodyPr/>
          <a:lstStyle/>
          <a:p>
            <a:fld id="{8854B965-02CE-40DC-8BE1-EC222F55AA76}" type="slidenum">
              <a:rPr lang="en-GB" smtClean="0"/>
              <a:t>3</a:t>
            </a:fld>
            <a:endParaRPr lang="en-GB" dirty="0"/>
          </a:p>
        </p:txBody>
      </p:sp>
    </p:spTree>
    <p:extLst>
      <p:ext uri="{BB962C8B-B14F-4D97-AF65-F5344CB8AC3E}">
        <p14:creationId xmlns:p14="http://schemas.microsoft.com/office/powerpoint/2010/main" val="24732253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Better</a:t>
            </a:r>
            <a:r>
              <a:rPr lang="en-GB" baseline="0" dirty="0" smtClean="0"/>
              <a:t> Evaluation breaks the management of an evaluation into 9 key tasks. </a:t>
            </a:r>
            <a:r>
              <a:rPr lang="en-GB" baseline="0" dirty="0" smtClean="0"/>
              <a:t> Beginning </a:t>
            </a:r>
            <a:r>
              <a:rPr lang="en-GB" baseline="0" dirty="0" smtClean="0"/>
              <a:t>from the upper left the manager of an evaluation needs to understand and engage with stakeholders, establish decision making processes, decide on the contributors to the evaluation, determine and secure resources, define the ethical and quality evaluation standards to be employed in the evaluation, document the process and ensure there is a clear evaluation plan or framework within which the evaluation rests.  </a:t>
            </a:r>
            <a:r>
              <a:rPr lang="en-GB" baseline="0" dirty="0" smtClean="0"/>
              <a:t>The last two tasks </a:t>
            </a:r>
            <a:r>
              <a:rPr lang="en-GB" baseline="0" dirty="0" smtClean="0"/>
              <a:t>are the hallmark of well managed and quality evaluations are evaluations that evaluate themselves against these tasks and that serve to also build evaluation capacity.</a:t>
            </a:r>
            <a:endParaRPr lang="en-GB" dirty="0"/>
          </a:p>
        </p:txBody>
      </p:sp>
      <p:sp>
        <p:nvSpPr>
          <p:cNvPr id="4" name="Slide Number Placeholder 3"/>
          <p:cNvSpPr>
            <a:spLocks noGrp="1"/>
          </p:cNvSpPr>
          <p:nvPr>
            <p:ph type="sldNum" sz="quarter" idx="10"/>
          </p:nvPr>
        </p:nvSpPr>
        <p:spPr/>
        <p:txBody>
          <a:bodyPr/>
          <a:lstStyle/>
          <a:p>
            <a:fld id="{8854B965-02CE-40DC-8BE1-EC222F55AA76}" type="slidenum">
              <a:rPr lang="en-GB" smtClean="0"/>
              <a:t>4</a:t>
            </a:fld>
            <a:endParaRPr lang="en-GB" dirty="0"/>
          </a:p>
        </p:txBody>
      </p:sp>
    </p:spTree>
    <p:extLst>
      <p:ext uri="{BB962C8B-B14F-4D97-AF65-F5344CB8AC3E}">
        <p14:creationId xmlns:p14="http://schemas.microsoft.com/office/powerpoint/2010/main" val="24732253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1" u="none" strike="noStrike" kern="1200" baseline="0" dirty="0" smtClean="0">
                <a:solidFill>
                  <a:schemeClr val="tx1"/>
                </a:solidFill>
                <a:latin typeface="+mn-lt"/>
                <a:ea typeface="+mn-ea"/>
                <a:cs typeface="+mn-cs"/>
              </a:rPr>
              <a:t>The first task is around engaging the stakeholders and understanding who </a:t>
            </a:r>
            <a:r>
              <a:rPr lang="en-US" sz="1200" b="0" i="1" u="none" strike="noStrike" kern="1200" baseline="0" dirty="0" smtClean="0">
                <a:solidFill>
                  <a:schemeClr val="tx1"/>
                </a:solidFill>
                <a:latin typeface="+mn-lt"/>
                <a:ea typeface="+mn-ea"/>
                <a:cs typeface="+mn-cs"/>
              </a:rPr>
              <a:t>needs to be involved in the evaluation? How can they be identified and engaged? </a:t>
            </a:r>
            <a:r>
              <a:rPr lang="en-US" sz="1200" b="0" i="0" u="none" strike="noStrike" kern="1200" baseline="0" dirty="0" smtClean="0">
                <a:solidFill>
                  <a:schemeClr val="tx1"/>
                </a:solidFill>
                <a:latin typeface="+mn-lt"/>
                <a:ea typeface="+mn-ea"/>
                <a:cs typeface="+mn-cs"/>
              </a:rPr>
              <a:t>	</a:t>
            </a:r>
          </a:p>
          <a:p>
            <a:endParaRPr lang="en-GB" dirty="0"/>
          </a:p>
        </p:txBody>
      </p:sp>
      <p:sp>
        <p:nvSpPr>
          <p:cNvPr id="4" name="Slide Number Placeholder 3"/>
          <p:cNvSpPr>
            <a:spLocks noGrp="1"/>
          </p:cNvSpPr>
          <p:nvPr>
            <p:ph type="sldNum" sz="quarter" idx="10"/>
          </p:nvPr>
        </p:nvSpPr>
        <p:spPr/>
        <p:txBody>
          <a:bodyPr/>
          <a:lstStyle/>
          <a:p>
            <a:fld id="{15B4B112-2DDE-46BA-9987-A3E9DF46601D}" type="slidenum">
              <a:rPr lang="en-AU" smtClean="0"/>
              <a:t>5</a:t>
            </a:fld>
            <a:endParaRPr lang="en-AU" dirty="0"/>
          </a:p>
        </p:txBody>
      </p:sp>
    </p:spTree>
    <p:extLst>
      <p:ext uri="{BB962C8B-B14F-4D97-AF65-F5344CB8AC3E}">
        <p14:creationId xmlns:p14="http://schemas.microsoft.com/office/powerpoint/2010/main" val="12541782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an example of how the resources are organized</a:t>
            </a:r>
            <a:r>
              <a:rPr lang="en-US" baseline="0" dirty="0" smtClean="0"/>
              <a:t> on the site.  When you go to the Manage button and click, the nine task will appear.  Let’s say you are just starting out on your evaluation (although this is not a linear process) and you want to consider resources on </a:t>
            </a:r>
            <a:r>
              <a:rPr lang="en-US" baseline="0" dirty="0" err="1" smtClean="0"/>
              <a:t>understanind</a:t>
            </a:r>
            <a:r>
              <a:rPr lang="en-US" baseline="0" dirty="0" smtClean="0"/>
              <a:t> and engaging with stakeholders.  You would click on this option…</a:t>
            </a:r>
            <a:endParaRPr lang="en-US" dirty="0"/>
          </a:p>
        </p:txBody>
      </p:sp>
      <p:sp>
        <p:nvSpPr>
          <p:cNvPr id="4" name="Slide Number Placeholder 3"/>
          <p:cNvSpPr>
            <a:spLocks noGrp="1"/>
          </p:cNvSpPr>
          <p:nvPr>
            <p:ph type="sldNum" sz="quarter" idx="10"/>
          </p:nvPr>
        </p:nvSpPr>
        <p:spPr/>
        <p:txBody>
          <a:bodyPr/>
          <a:lstStyle/>
          <a:p>
            <a:fld id="{15B4B112-2DDE-46BA-9987-A3E9DF46601D}" type="slidenum">
              <a:rPr lang="en-AU" smtClean="0"/>
              <a:t>6</a:t>
            </a:fld>
            <a:endParaRPr lang="en-AU" dirty="0"/>
          </a:p>
        </p:txBody>
      </p:sp>
    </p:spTree>
    <p:extLst>
      <p:ext uri="{BB962C8B-B14F-4D97-AF65-F5344CB8AC3E}">
        <p14:creationId xmlns:p14="http://schemas.microsoft.com/office/powerpoint/2010/main" val="37576993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the site’s resources for this option would appear.</a:t>
            </a:r>
            <a:r>
              <a:rPr lang="en-US" baseline="0" dirty="0" smtClean="0"/>
              <a:t>  You can read a little about this topic in the top section and under Options you’ll see several links to further resources.</a:t>
            </a:r>
            <a:endParaRPr lang="en-US" dirty="0"/>
          </a:p>
        </p:txBody>
      </p:sp>
      <p:sp>
        <p:nvSpPr>
          <p:cNvPr id="4" name="Slide Number Placeholder 3"/>
          <p:cNvSpPr>
            <a:spLocks noGrp="1"/>
          </p:cNvSpPr>
          <p:nvPr>
            <p:ph type="sldNum" sz="quarter" idx="10"/>
          </p:nvPr>
        </p:nvSpPr>
        <p:spPr/>
        <p:txBody>
          <a:bodyPr/>
          <a:lstStyle/>
          <a:p>
            <a:fld id="{15B4B112-2DDE-46BA-9987-A3E9DF46601D}" type="slidenum">
              <a:rPr lang="en-AU" smtClean="0"/>
              <a:t>7</a:t>
            </a:fld>
            <a:endParaRPr lang="en-AU" dirty="0"/>
          </a:p>
        </p:txBody>
      </p:sp>
    </p:spTree>
    <p:extLst>
      <p:ext uri="{BB962C8B-B14F-4D97-AF65-F5344CB8AC3E}">
        <p14:creationId xmlns:p14="http://schemas.microsoft.com/office/powerpoint/2010/main" val="19021179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Options section you can choose</a:t>
            </a:r>
            <a:r>
              <a:rPr lang="en-US" baseline="0" dirty="0" smtClean="0"/>
              <a:t> from the one that is relevant to your evaluation.  </a:t>
            </a:r>
          </a:p>
          <a:p>
            <a:endParaRPr lang="en-US" baseline="0" dirty="0" smtClean="0"/>
          </a:p>
          <a:p>
            <a:r>
              <a:rPr lang="en-US" baseline="0" dirty="0" smtClean="0"/>
              <a:t>For me, last year Pact held a Community of Practice meeting for our monitoring and evaluation officers last year in Namibia.  The entire meeting was devoted to conducting an evaluation on one of our programs.  As we started to meet to plan the evaluation, we wanted to consider who would need information from this evaluation.  Here’s where the Stakeholder mapping and analysis option is very handy.  So if we click on that…</a:t>
            </a:r>
            <a:endParaRPr lang="en-US" dirty="0"/>
          </a:p>
        </p:txBody>
      </p:sp>
      <p:sp>
        <p:nvSpPr>
          <p:cNvPr id="4" name="Slide Number Placeholder 3"/>
          <p:cNvSpPr>
            <a:spLocks noGrp="1"/>
          </p:cNvSpPr>
          <p:nvPr>
            <p:ph type="sldNum" sz="quarter" idx="10"/>
          </p:nvPr>
        </p:nvSpPr>
        <p:spPr/>
        <p:txBody>
          <a:bodyPr/>
          <a:lstStyle/>
          <a:p>
            <a:fld id="{15B4B112-2DDE-46BA-9987-A3E9DF46601D}" type="slidenum">
              <a:rPr lang="en-AU" smtClean="0"/>
              <a:t>8</a:t>
            </a:fld>
            <a:endParaRPr lang="en-AU" dirty="0"/>
          </a:p>
        </p:txBody>
      </p:sp>
    </p:spTree>
    <p:extLst>
      <p:ext uri="{BB962C8B-B14F-4D97-AF65-F5344CB8AC3E}">
        <p14:creationId xmlns:p14="http://schemas.microsoft.com/office/powerpoint/2010/main" val="17365599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see resources that can help us to identify</a:t>
            </a:r>
            <a:r>
              <a:rPr lang="en-US" baseline="0" dirty="0" smtClean="0"/>
              <a:t> and organize the stakeholders by role and their interests.  There are further resources and posted in the right hand frame.  So that’s an example of how you can use the site to help with your management needs around evaluation and specifically around understanding and engaging with stakeholders.</a:t>
            </a:r>
            <a:endParaRPr lang="en-US" dirty="0"/>
          </a:p>
        </p:txBody>
      </p:sp>
      <p:sp>
        <p:nvSpPr>
          <p:cNvPr id="4" name="Slide Number Placeholder 3"/>
          <p:cNvSpPr>
            <a:spLocks noGrp="1"/>
          </p:cNvSpPr>
          <p:nvPr>
            <p:ph type="sldNum" sz="quarter" idx="10"/>
          </p:nvPr>
        </p:nvSpPr>
        <p:spPr/>
        <p:txBody>
          <a:bodyPr/>
          <a:lstStyle/>
          <a:p>
            <a:fld id="{15B4B112-2DDE-46BA-9987-A3E9DF46601D}" type="slidenum">
              <a:rPr lang="en-AU" smtClean="0"/>
              <a:t>9</a:t>
            </a:fld>
            <a:endParaRPr lang="en-AU" dirty="0"/>
          </a:p>
        </p:txBody>
      </p:sp>
    </p:spTree>
    <p:extLst>
      <p:ext uri="{BB962C8B-B14F-4D97-AF65-F5344CB8AC3E}">
        <p14:creationId xmlns:p14="http://schemas.microsoft.com/office/powerpoint/2010/main" val="14454947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verview Cover">
    <p:spTree>
      <p:nvGrpSpPr>
        <p:cNvPr id="1" name=""/>
        <p:cNvGrpSpPr/>
        <p:nvPr/>
      </p:nvGrpSpPr>
      <p:grpSpPr>
        <a:xfrm>
          <a:off x="0" y="0"/>
          <a:ext cx="0" cy="0"/>
          <a:chOff x="0" y="0"/>
          <a:chExt cx="0" cy="0"/>
        </a:xfrm>
      </p:grpSpPr>
      <p:sp>
        <p:nvSpPr>
          <p:cNvPr id="9" name="Text Placeholder 8"/>
          <p:cNvSpPr>
            <a:spLocks noGrp="1"/>
          </p:cNvSpPr>
          <p:nvPr>
            <p:ph type="body" sz="quarter" idx="10" hasCustomPrompt="1"/>
          </p:nvPr>
        </p:nvSpPr>
        <p:spPr>
          <a:xfrm>
            <a:off x="228600" y="2362200"/>
            <a:ext cx="4800600" cy="533400"/>
          </a:xfrm>
          <a:prstGeom prst="rect">
            <a:avLst/>
          </a:prstGeom>
        </p:spPr>
        <p:txBody>
          <a:bodyPr/>
          <a:lstStyle>
            <a:lvl1pPr>
              <a:defRPr sz="2400" b="0" i="1" baseline="0">
                <a:solidFill>
                  <a:schemeClr val="bg1"/>
                </a:solidFill>
                <a:latin typeface="Rockwell" pitchFamily="18" charset="0"/>
              </a:defRPr>
            </a:lvl1pPr>
          </a:lstStyle>
          <a:p>
            <a:pPr lvl="0"/>
            <a:r>
              <a:rPr lang="en-AU" dirty="0" smtClean="0"/>
              <a:t>- Author, organisation</a:t>
            </a:r>
            <a:endParaRPr lang="en-AU" dirty="0"/>
          </a:p>
        </p:txBody>
      </p:sp>
      <p:sp>
        <p:nvSpPr>
          <p:cNvPr id="10" name="Footer Placeholder 9"/>
          <p:cNvSpPr>
            <a:spLocks noGrp="1"/>
          </p:cNvSpPr>
          <p:nvPr>
            <p:ph type="ftr" sz="quarter" idx="11"/>
          </p:nvPr>
        </p:nvSpPr>
        <p:spPr/>
        <p:txBody>
          <a:bodyPr/>
          <a:lstStyle/>
          <a:p>
            <a:r>
              <a:rPr lang="en-AU" dirty="0" smtClean="0"/>
              <a:t>Part X of 8 AEA Coffee Break Webinars 2013</a:t>
            </a:r>
            <a:endParaRPr lang="en-AU" dirty="0"/>
          </a:p>
        </p:txBody>
      </p:sp>
      <p:sp>
        <p:nvSpPr>
          <p:cNvPr id="12" name="Picture Placeholder 11"/>
          <p:cNvSpPr>
            <a:spLocks noGrp="1"/>
          </p:cNvSpPr>
          <p:nvPr>
            <p:ph type="pic" sz="quarter" idx="12" hasCustomPrompt="1"/>
          </p:nvPr>
        </p:nvSpPr>
        <p:spPr>
          <a:xfrm>
            <a:off x="228600" y="2971800"/>
            <a:ext cx="1371600" cy="1295400"/>
          </a:xfrm>
          <a:prstGeom prst="rect">
            <a:avLst/>
          </a:prstGeom>
        </p:spPr>
        <p:txBody>
          <a:bodyPr/>
          <a:lstStyle>
            <a:lvl1pPr>
              <a:defRPr/>
            </a:lvl1pPr>
          </a:lstStyle>
          <a:p>
            <a:r>
              <a:rPr lang="en-AU" dirty="0" smtClean="0"/>
              <a:t>Picture</a:t>
            </a:r>
            <a:endParaRPr lang="en-AU" dirty="0"/>
          </a:p>
        </p:txBody>
      </p:sp>
      <p:sp>
        <p:nvSpPr>
          <p:cNvPr id="13" name="Title 12"/>
          <p:cNvSpPr>
            <a:spLocks noGrp="1"/>
          </p:cNvSpPr>
          <p:nvPr>
            <p:ph type="title"/>
          </p:nvPr>
        </p:nvSpPr>
        <p:spPr>
          <a:xfrm>
            <a:off x="259492" y="1263178"/>
            <a:ext cx="8229600" cy="1022822"/>
          </a:xfrm>
          <a:prstGeom prst="rect">
            <a:avLst/>
          </a:prstGeom>
        </p:spPr>
        <p:txBody>
          <a:bodyPr anchor="ctr"/>
          <a:lstStyle/>
          <a:p>
            <a:r>
              <a:rPr lang="en-US" dirty="0" smtClean="0"/>
              <a:t>Click to edit Master title style</a:t>
            </a:r>
            <a:endParaRPr lang="en-AU" dirty="0"/>
          </a:p>
        </p:txBody>
      </p:sp>
    </p:spTree>
    <p:extLst>
      <p:ext uri="{BB962C8B-B14F-4D97-AF65-F5344CB8AC3E}">
        <p14:creationId xmlns:p14="http://schemas.microsoft.com/office/powerpoint/2010/main" val="169756418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hapter Frame">
    <p:spTree>
      <p:nvGrpSpPr>
        <p:cNvPr id="1" name=""/>
        <p:cNvGrpSpPr/>
        <p:nvPr/>
      </p:nvGrpSpPr>
      <p:grpSpPr>
        <a:xfrm>
          <a:off x="0" y="0"/>
          <a:ext cx="0" cy="0"/>
          <a:chOff x="0" y="0"/>
          <a:chExt cx="0" cy="0"/>
        </a:xfrm>
      </p:grpSpPr>
      <p:sp>
        <p:nvSpPr>
          <p:cNvPr id="6" name="Title 5"/>
          <p:cNvSpPr>
            <a:spLocks noGrp="1"/>
          </p:cNvSpPr>
          <p:nvPr>
            <p:ph type="title" hasCustomPrompt="1"/>
          </p:nvPr>
        </p:nvSpPr>
        <p:spPr>
          <a:xfrm>
            <a:off x="457200" y="2057400"/>
            <a:ext cx="8229600" cy="1524000"/>
          </a:xfrm>
          <a:prstGeom prst="rect">
            <a:avLst/>
          </a:prstGeom>
        </p:spPr>
        <p:txBody>
          <a:bodyPr anchor="ctr"/>
          <a:lstStyle>
            <a:lvl1pPr algn="l">
              <a:defRPr sz="4800">
                <a:solidFill>
                  <a:schemeClr val="accent1">
                    <a:lumMod val="75000"/>
                  </a:schemeClr>
                </a:solidFill>
                <a:latin typeface="Rockwell" pitchFamily="18" charset="0"/>
              </a:defRPr>
            </a:lvl1pPr>
          </a:lstStyle>
          <a:p>
            <a:r>
              <a:rPr lang="en-US" dirty="0" smtClean="0"/>
              <a:t>Chapter heading</a:t>
            </a:r>
            <a:endParaRPr lang="en-AU" dirty="0"/>
          </a:p>
        </p:txBody>
      </p:sp>
      <p:sp>
        <p:nvSpPr>
          <p:cNvPr id="3" name="Text Placeholder 2"/>
          <p:cNvSpPr>
            <a:spLocks noGrp="1"/>
          </p:cNvSpPr>
          <p:nvPr>
            <p:ph type="body" sz="quarter" idx="10" hasCustomPrompt="1"/>
          </p:nvPr>
        </p:nvSpPr>
        <p:spPr>
          <a:xfrm>
            <a:off x="457200" y="3733800"/>
            <a:ext cx="8229600" cy="990600"/>
          </a:xfrm>
          <a:prstGeom prst="rect">
            <a:avLst/>
          </a:prstGeom>
        </p:spPr>
        <p:txBody>
          <a:bodyPr/>
          <a:lstStyle>
            <a:lvl1pPr marL="0" indent="0">
              <a:buNone/>
              <a:defRPr sz="3200" i="0">
                <a:solidFill>
                  <a:schemeClr val="accent1"/>
                </a:solidFill>
              </a:defRPr>
            </a:lvl1pPr>
          </a:lstStyle>
          <a:p>
            <a:pPr lvl="0"/>
            <a:r>
              <a:rPr lang="en-US" dirty="0" smtClean="0"/>
              <a:t>Chapter subheading</a:t>
            </a:r>
            <a:endParaRPr lang="en-AU" dirty="0"/>
          </a:p>
        </p:txBody>
      </p:sp>
    </p:spTree>
    <p:extLst>
      <p:ext uri="{BB962C8B-B14F-4D97-AF65-F5344CB8AC3E}">
        <p14:creationId xmlns:p14="http://schemas.microsoft.com/office/powerpoint/2010/main" val="103877910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ramework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85436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Frame">
    <p:spTree>
      <p:nvGrpSpPr>
        <p:cNvPr id="1" name=""/>
        <p:cNvGrpSpPr/>
        <p:nvPr/>
      </p:nvGrpSpPr>
      <p:grpSpPr>
        <a:xfrm>
          <a:off x="0" y="0"/>
          <a:ext cx="0" cy="0"/>
          <a:chOff x="0" y="0"/>
          <a:chExt cx="0" cy="0"/>
        </a:xfrm>
      </p:grpSpPr>
      <p:sp>
        <p:nvSpPr>
          <p:cNvPr id="6" name="Title 5"/>
          <p:cNvSpPr>
            <a:spLocks noGrp="1"/>
          </p:cNvSpPr>
          <p:nvPr>
            <p:ph type="title" hasCustomPrompt="1"/>
          </p:nvPr>
        </p:nvSpPr>
        <p:spPr>
          <a:xfrm>
            <a:off x="457200" y="533400"/>
            <a:ext cx="8229600" cy="884238"/>
          </a:xfrm>
          <a:prstGeom prst="rect">
            <a:avLst/>
          </a:prstGeom>
        </p:spPr>
        <p:txBody>
          <a:bodyPr anchor="ctr"/>
          <a:lstStyle>
            <a:lvl1pPr>
              <a:defRPr>
                <a:solidFill>
                  <a:schemeClr val="accent1">
                    <a:lumMod val="75000"/>
                  </a:schemeClr>
                </a:solidFill>
                <a:latin typeface="Rockwell" pitchFamily="18" charset="0"/>
              </a:defRPr>
            </a:lvl1pPr>
          </a:lstStyle>
          <a:p>
            <a:r>
              <a:rPr lang="en-US" dirty="0" smtClean="0"/>
              <a:t>Enter title</a:t>
            </a:r>
            <a:endParaRPr lang="en-AU" dirty="0"/>
          </a:p>
        </p:txBody>
      </p:sp>
      <p:sp>
        <p:nvSpPr>
          <p:cNvPr id="8" name="Text Placeholder 7"/>
          <p:cNvSpPr>
            <a:spLocks noGrp="1"/>
          </p:cNvSpPr>
          <p:nvPr>
            <p:ph type="body" sz="quarter" idx="10"/>
          </p:nvPr>
        </p:nvSpPr>
        <p:spPr>
          <a:xfrm>
            <a:off x="457200" y="1676400"/>
            <a:ext cx="8229600" cy="4343400"/>
          </a:xfrm>
          <a:prstGeom prst="rect">
            <a:avLst/>
          </a:prstGeom>
        </p:spPr>
        <p:txBody>
          <a:bodyPr/>
          <a:lstStyle>
            <a:lvl1pPr>
              <a:defRPr sz="3200" i="0">
                <a:solidFill>
                  <a:schemeClr val="tx1">
                    <a:lumMod val="65000"/>
                    <a:lumOff val="35000"/>
                  </a:schemeClr>
                </a:solidFill>
                <a:latin typeface="Rockwell" pitchFamily="18" charset="0"/>
              </a:defRPr>
            </a:lvl1pPr>
            <a:lvl2pPr>
              <a:defRPr sz="2800">
                <a:solidFill>
                  <a:schemeClr val="tx1">
                    <a:lumMod val="65000"/>
                    <a:lumOff val="35000"/>
                  </a:schemeClr>
                </a:solidFill>
                <a:latin typeface="Rockwell" pitchFamily="18" charset="0"/>
              </a:defRPr>
            </a:lvl2pPr>
            <a:lvl3pPr>
              <a:defRPr>
                <a:solidFill>
                  <a:schemeClr val="tx1">
                    <a:lumMod val="65000"/>
                    <a:lumOff val="35000"/>
                  </a:schemeClr>
                </a:solidFill>
                <a:latin typeface="Rockwell" pitchFamily="18" charset="0"/>
              </a:defRPr>
            </a:lvl3pPr>
            <a:lvl4pPr>
              <a:defRPr>
                <a:solidFill>
                  <a:schemeClr val="tx1">
                    <a:lumMod val="65000"/>
                    <a:lumOff val="35000"/>
                  </a:schemeClr>
                </a:solidFill>
                <a:latin typeface="Rockwell" pitchFamily="18" charset="0"/>
              </a:defRPr>
            </a:lvl4pPr>
            <a:lvl5pPr>
              <a:defRPr>
                <a:solidFill>
                  <a:schemeClr val="tx1">
                    <a:lumMod val="65000"/>
                    <a:lumOff val="35000"/>
                  </a:schemeClr>
                </a:solidFill>
                <a:latin typeface="Rockwell"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Tree>
    <p:extLst>
      <p:ext uri="{BB962C8B-B14F-4D97-AF65-F5344CB8AC3E}">
        <p14:creationId xmlns:p14="http://schemas.microsoft.com/office/powerpoint/2010/main" val="129438506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inal Fram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228600" y="1600200"/>
            <a:ext cx="8610600" cy="1219200"/>
          </a:xfrm>
          <a:prstGeom prst="rect">
            <a:avLst/>
          </a:prstGeom>
        </p:spPr>
        <p:txBody>
          <a:bodyPr anchor="ctr"/>
          <a:lstStyle>
            <a:lvl1pPr marL="0" indent="0">
              <a:buNone/>
              <a:defRPr sz="3600" b="1" i="0">
                <a:solidFill>
                  <a:schemeClr val="accent1">
                    <a:lumMod val="75000"/>
                  </a:schemeClr>
                </a:solidFill>
              </a:defRPr>
            </a:lvl1pPr>
          </a:lstStyle>
          <a:p>
            <a:pPr lvl="0"/>
            <a:r>
              <a:rPr lang="en-US" dirty="0" smtClean="0"/>
              <a:t>Presentation Title</a:t>
            </a:r>
            <a:endParaRPr lang="en-AU" dirty="0"/>
          </a:p>
        </p:txBody>
      </p:sp>
      <p:sp>
        <p:nvSpPr>
          <p:cNvPr id="7" name="Text Placeholder 6"/>
          <p:cNvSpPr>
            <a:spLocks noGrp="1"/>
          </p:cNvSpPr>
          <p:nvPr>
            <p:ph type="body" sz="quarter" idx="11" hasCustomPrompt="1"/>
          </p:nvPr>
        </p:nvSpPr>
        <p:spPr>
          <a:xfrm>
            <a:off x="228600" y="2971800"/>
            <a:ext cx="4419600" cy="3276600"/>
          </a:xfrm>
          <a:prstGeom prst="rect">
            <a:avLst/>
          </a:prstGeom>
        </p:spPr>
        <p:txBody>
          <a:bodyPr/>
          <a:lstStyle>
            <a:lvl1pPr marL="0" indent="0">
              <a:buNone/>
              <a:defRPr i="0" baseline="0">
                <a:solidFill>
                  <a:schemeClr val="tx1">
                    <a:lumMod val="65000"/>
                    <a:lumOff val="35000"/>
                  </a:schemeClr>
                </a:solidFill>
              </a:defRPr>
            </a:lvl1pPr>
          </a:lstStyle>
          <a:p>
            <a:pPr lvl="0"/>
            <a:r>
              <a:rPr lang="en-US" dirty="0" smtClean="0"/>
              <a:t>Presenter details</a:t>
            </a:r>
            <a:endParaRPr lang="en-AU" dirty="0"/>
          </a:p>
        </p:txBody>
      </p:sp>
      <p:sp>
        <p:nvSpPr>
          <p:cNvPr id="9" name="Picture Placeholder 8"/>
          <p:cNvSpPr>
            <a:spLocks noGrp="1"/>
          </p:cNvSpPr>
          <p:nvPr>
            <p:ph type="pic" sz="quarter" idx="12" hasCustomPrompt="1"/>
          </p:nvPr>
        </p:nvSpPr>
        <p:spPr>
          <a:xfrm>
            <a:off x="5029200" y="3048000"/>
            <a:ext cx="2286000" cy="2133600"/>
          </a:xfrm>
          <a:prstGeom prst="rect">
            <a:avLst/>
          </a:prstGeom>
        </p:spPr>
        <p:txBody>
          <a:bodyPr/>
          <a:lstStyle>
            <a:lvl1pPr>
              <a:defRPr>
                <a:solidFill>
                  <a:schemeClr val="tx1">
                    <a:lumMod val="65000"/>
                    <a:lumOff val="35000"/>
                  </a:schemeClr>
                </a:solidFill>
              </a:defRPr>
            </a:lvl1pPr>
          </a:lstStyle>
          <a:p>
            <a:r>
              <a:rPr lang="en-AU" dirty="0" smtClean="0"/>
              <a:t>Picture</a:t>
            </a:r>
            <a:endParaRPr lang="en-AU" dirty="0"/>
          </a:p>
        </p:txBody>
      </p:sp>
    </p:spTree>
    <p:extLst>
      <p:ext uri="{BB962C8B-B14F-4D97-AF65-F5344CB8AC3E}">
        <p14:creationId xmlns:p14="http://schemas.microsoft.com/office/powerpoint/2010/main" val="18994484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AU"/>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51FEE45-ED34-43F3-82DD-4FD9A972C28B}" type="datetimeFigureOut">
              <a:rPr lang="en-AU" smtClean="0"/>
              <a:t>30/05/2013</a:t>
            </a:fld>
            <a:endParaRPr lang="en-AU"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AU"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31F2925-B277-4A94-A128-0B43D5C29615}" type="slidenum">
              <a:rPr lang="en-AU" smtClean="0"/>
              <a:t>‹#›</a:t>
            </a:fld>
            <a:endParaRPr lang="en-AU" dirty="0"/>
          </a:p>
        </p:txBody>
      </p:sp>
    </p:spTree>
    <p:extLst>
      <p:ext uri="{BB962C8B-B14F-4D97-AF65-F5344CB8AC3E}">
        <p14:creationId xmlns:p14="http://schemas.microsoft.com/office/powerpoint/2010/main" val="14238144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051FEE45-ED34-43F3-82DD-4FD9A972C28B}" type="datetimeFigureOut">
              <a:rPr lang="en-AU" smtClean="0">
                <a:solidFill>
                  <a:prstClr val="black">
                    <a:tint val="75000"/>
                  </a:prstClr>
                </a:solidFill>
              </a:rPr>
              <a:pPr/>
              <a:t>30/05/2013</a:t>
            </a:fld>
            <a:endParaRPr lang="en-AU">
              <a:solidFill>
                <a:prstClr val="black">
                  <a:tint val="75000"/>
                </a:prstClr>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AU">
              <a:solidFill>
                <a:prstClr val="black">
                  <a:tint val="75000"/>
                </a:prstClr>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031F2925-B277-4A94-A128-0B43D5C29615}"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22894295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051FEE45-ED34-43F3-82DD-4FD9A972C28B}" type="datetimeFigureOut">
              <a:rPr lang="en-AU" smtClean="0">
                <a:solidFill>
                  <a:prstClr val="black">
                    <a:tint val="75000"/>
                  </a:prstClr>
                </a:solidFill>
              </a:rPr>
              <a:pPr/>
              <a:t>30/05/2013</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031F2925-B277-4A94-A128-0B43D5C29615}"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42142639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051FEE45-ED34-43F3-82DD-4FD9A972C28B}" type="datetimeFigureOut">
              <a:rPr lang="en-AU" smtClean="0">
                <a:solidFill>
                  <a:prstClr val="black">
                    <a:tint val="75000"/>
                  </a:prstClr>
                </a:solidFill>
              </a:rPr>
              <a:pPr/>
              <a:t>30/05/2013</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031F2925-B277-4A94-A128-0B43D5C29615}"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10877354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051FEE45-ED34-43F3-82DD-4FD9A972C28B}" type="datetimeFigureOut">
              <a:rPr lang="en-AU" smtClean="0">
                <a:solidFill>
                  <a:prstClr val="black">
                    <a:tint val="75000"/>
                  </a:prstClr>
                </a:solidFill>
              </a:rPr>
              <a:pPr/>
              <a:t>30/05/2013</a:t>
            </a:fld>
            <a:endParaRPr lang="en-AU">
              <a:solidFill>
                <a:prstClr val="black">
                  <a:tint val="75000"/>
                </a:prstClr>
              </a:solidFill>
            </a:endParaRPr>
          </a:p>
        </p:txBody>
      </p:sp>
      <p:sp>
        <p:nvSpPr>
          <p:cNvPr id="4" name="Footer Placeholder 3"/>
          <p:cNvSpPr>
            <a:spLocks noGrp="1"/>
          </p:cNvSpPr>
          <p:nvPr>
            <p:ph type="ftr" sz="quarter" idx="11"/>
          </p:nvPr>
        </p:nvSpPr>
        <p:spPr/>
        <p:txBody>
          <a:bodyPr/>
          <a:lstStyle/>
          <a:p>
            <a:endParaRPr lang="en-AU">
              <a:solidFill>
                <a:prstClr val="black">
                  <a:tint val="75000"/>
                </a:prstClr>
              </a:solidFill>
            </a:endParaRPr>
          </a:p>
        </p:txBody>
      </p:sp>
      <p:sp>
        <p:nvSpPr>
          <p:cNvPr id="5" name="Slide Number Placeholder 4"/>
          <p:cNvSpPr>
            <a:spLocks noGrp="1"/>
          </p:cNvSpPr>
          <p:nvPr>
            <p:ph type="sldNum" sz="quarter" idx="12"/>
          </p:nvPr>
        </p:nvSpPr>
        <p:spPr/>
        <p:txBody>
          <a:bodyPr/>
          <a:lstStyle/>
          <a:p>
            <a:fld id="{031F2925-B277-4A94-A128-0B43D5C29615}"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33604315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51FEE45-ED34-43F3-82DD-4FD9A972C28B}" type="datetimeFigureOut">
              <a:rPr lang="en-AU" smtClean="0">
                <a:solidFill>
                  <a:prstClr val="black">
                    <a:tint val="75000"/>
                  </a:prstClr>
                </a:solidFill>
              </a:rPr>
              <a:pPr/>
              <a:t>30/05/2013</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031F2925-B277-4A94-A128-0B43D5C29615}"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932077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efine cov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0" hasCustomPrompt="1"/>
          </p:nvPr>
        </p:nvSpPr>
        <p:spPr>
          <a:xfrm>
            <a:off x="228600" y="2362200"/>
            <a:ext cx="4800600" cy="533400"/>
          </a:xfrm>
          <a:prstGeom prst="rect">
            <a:avLst/>
          </a:prstGeom>
        </p:spPr>
        <p:txBody>
          <a:bodyPr/>
          <a:lstStyle>
            <a:lvl1pPr>
              <a:defRPr sz="2400" b="0" i="1" baseline="0">
                <a:solidFill>
                  <a:schemeClr val="bg1"/>
                </a:solidFill>
                <a:latin typeface="Rockwell" pitchFamily="18" charset="0"/>
              </a:defRPr>
            </a:lvl1pPr>
          </a:lstStyle>
          <a:p>
            <a:pPr lvl="0"/>
            <a:r>
              <a:rPr lang="en-AU" dirty="0" smtClean="0"/>
              <a:t>- Author, organisation</a:t>
            </a:r>
            <a:endParaRPr lang="en-AU" dirty="0"/>
          </a:p>
        </p:txBody>
      </p:sp>
      <p:sp>
        <p:nvSpPr>
          <p:cNvPr id="10" name="Footer Placeholder 9"/>
          <p:cNvSpPr>
            <a:spLocks noGrp="1"/>
          </p:cNvSpPr>
          <p:nvPr>
            <p:ph type="ftr" sz="quarter" idx="11"/>
          </p:nvPr>
        </p:nvSpPr>
        <p:spPr/>
        <p:txBody>
          <a:bodyPr/>
          <a:lstStyle/>
          <a:p>
            <a:r>
              <a:rPr lang="en-AU" dirty="0" smtClean="0"/>
              <a:t>Part X of 8 AEA Coffee Break Webinars 2013</a:t>
            </a:r>
            <a:endParaRPr lang="en-AU" dirty="0"/>
          </a:p>
        </p:txBody>
      </p:sp>
      <p:sp>
        <p:nvSpPr>
          <p:cNvPr id="12" name="Picture Placeholder 11"/>
          <p:cNvSpPr>
            <a:spLocks noGrp="1"/>
          </p:cNvSpPr>
          <p:nvPr>
            <p:ph type="pic" sz="quarter" idx="12" hasCustomPrompt="1"/>
          </p:nvPr>
        </p:nvSpPr>
        <p:spPr>
          <a:xfrm>
            <a:off x="228600" y="2971800"/>
            <a:ext cx="1371600" cy="1295400"/>
          </a:xfrm>
          <a:prstGeom prst="rect">
            <a:avLst/>
          </a:prstGeom>
        </p:spPr>
        <p:txBody>
          <a:bodyPr/>
          <a:lstStyle>
            <a:lvl1pPr>
              <a:defRPr/>
            </a:lvl1pPr>
          </a:lstStyle>
          <a:p>
            <a:r>
              <a:rPr lang="en-AU" dirty="0" smtClean="0"/>
              <a:t>Picture</a:t>
            </a:r>
            <a:endParaRPr lang="en-AU" dirty="0"/>
          </a:p>
        </p:txBody>
      </p:sp>
      <p:sp>
        <p:nvSpPr>
          <p:cNvPr id="13" name="Title 12"/>
          <p:cNvSpPr>
            <a:spLocks noGrp="1"/>
          </p:cNvSpPr>
          <p:nvPr>
            <p:ph type="title"/>
          </p:nvPr>
        </p:nvSpPr>
        <p:spPr>
          <a:xfrm>
            <a:off x="259492" y="1263178"/>
            <a:ext cx="8229600" cy="1022822"/>
          </a:xfrm>
          <a:prstGeom prst="rect">
            <a:avLst/>
          </a:prstGeom>
        </p:spPr>
        <p:txBody>
          <a:bodyPr anchor="ctr"/>
          <a:lstStyle/>
          <a:p>
            <a:r>
              <a:rPr lang="en-US" dirty="0" smtClean="0"/>
              <a:t>Click to edit Master title style</a:t>
            </a:r>
            <a:endParaRPr lang="en-AU" dirty="0"/>
          </a:p>
        </p:txBody>
      </p:sp>
    </p:spTree>
    <p:extLst>
      <p:ext uri="{BB962C8B-B14F-4D97-AF65-F5344CB8AC3E}">
        <p14:creationId xmlns:p14="http://schemas.microsoft.com/office/powerpoint/2010/main" val="12419568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051FEE45-ED34-43F3-82DD-4FD9A972C28B}" type="datetimeFigureOut">
              <a:rPr lang="en-AU" smtClean="0">
                <a:solidFill>
                  <a:prstClr val="black">
                    <a:tint val="75000"/>
                  </a:prstClr>
                </a:solidFill>
              </a:rPr>
              <a:pPr/>
              <a:t>30/05/2013</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fld id="{031F2925-B277-4A94-A128-0B43D5C29615}"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42772371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051FEE45-ED34-43F3-82DD-4FD9A972C28B}" type="datetimeFigureOut">
              <a:rPr lang="en-AU" smtClean="0">
                <a:solidFill>
                  <a:prstClr val="black">
                    <a:tint val="75000"/>
                  </a:prstClr>
                </a:solidFill>
              </a:rPr>
              <a:pPr/>
              <a:t>30/05/2013</a:t>
            </a:fld>
            <a:endParaRPr lang="en-AU">
              <a:solidFill>
                <a:prstClr val="black">
                  <a:tint val="75000"/>
                </a:prstClr>
              </a:solidFill>
            </a:endParaRPr>
          </a:p>
        </p:txBody>
      </p:sp>
      <p:sp>
        <p:nvSpPr>
          <p:cNvPr id="8" name="Footer Placeholder 7"/>
          <p:cNvSpPr>
            <a:spLocks noGrp="1"/>
          </p:cNvSpPr>
          <p:nvPr>
            <p:ph type="ftr" sz="quarter" idx="11"/>
          </p:nvPr>
        </p:nvSpPr>
        <p:spPr/>
        <p:txBody>
          <a:bodyPr/>
          <a:lstStyle/>
          <a:p>
            <a:endParaRPr lang="en-AU">
              <a:solidFill>
                <a:prstClr val="black">
                  <a:tint val="75000"/>
                </a:prstClr>
              </a:solidFill>
            </a:endParaRPr>
          </a:p>
        </p:txBody>
      </p:sp>
      <p:sp>
        <p:nvSpPr>
          <p:cNvPr id="9" name="Slide Number Placeholder 8"/>
          <p:cNvSpPr>
            <a:spLocks noGrp="1"/>
          </p:cNvSpPr>
          <p:nvPr>
            <p:ph type="sldNum" sz="quarter" idx="12"/>
          </p:nvPr>
        </p:nvSpPr>
        <p:spPr/>
        <p:txBody>
          <a:bodyPr/>
          <a:lstStyle/>
          <a:p>
            <a:fld id="{031F2925-B277-4A94-A128-0B43D5C29615}"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21793043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051FEE45-ED34-43F3-82DD-4FD9A972C28B}" type="datetimeFigureOut">
              <a:rPr lang="en-AU" smtClean="0">
                <a:solidFill>
                  <a:prstClr val="black">
                    <a:tint val="75000"/>
                  </a:prstClr>
                </a:solidFill>
              </a:rPr>
              <a:pPr/>
              <a:t>30/05/2013</a:t>
            </a:fld>
            <a:endParaRPr lang="en-AU">
              <a:solidFill>
                <a:prstClr val="black">
                  <a:tint val="75000"/>
                </a:prstClr>
              </a:solidFill>
            </a:endParaRPr>
          </a:p>
        </p:txBody>
      </p:sp>
      <p:sp>
        <p:nvSpPr>
          <p:cNvPr id="4" name="Footer Placeholder 3"/>
          <p:cNvSpPr>
            <a:spLocks noGrp="1"/>
          </p:cNvSpPr>
          <p:nvPr>
            <p:ph type="ftr" sz="quarter" idx="11"/>
          </p:nvPr>
        </p:nvSpPr>
        <p:spPr/>
        <p:txBody>
          <a:bodyPr/>
          <a:lstStyle/>
          <a:p>
            <a:endParaRPr lang="en-AU">
              <a:solidFill>
                <a:prstClr val="black">
                  <a:tint val="75000"/>
                </a:prstClr>
              </a:solidFill>
            </a:endParaRPr>
          </a:p>
        </p:txBody>
      </p:sp>
      <p:sp>
        <p:nvSpPr>
          <p:cNvPr id="5" name="Slide Number Placeholder 4"/>
          <p:cNvSpPr>
            <a:spLocks noGrp="1"/>
          </p:cNvSpPr>
          <p:nvPr>
            <p:ph type="sldNum" sz="quarter" idx="12"/>
          </p:nvPr>
        </p:nvSpPr>
        <p:spPr/>
        <p:txBody>
          <a:bodyPr/>
          <a:lstStyle/>
          <a:p>
            <a:fld id="{031F2925-B277-4A94-A128-0B43D5C29615}"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36166533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1FEE45-ED34-43F3-82DD-4FD9A972C28B}" type="datetimeFigureOut">
              <a:rPr lang="en-AU" smtClean="0">
                <a:solidFill>
                  <a:prstClr val="black">
                    <a:tint val="75000"/>
                  </a:prstClr>
                </a:solidFill>
              </a:rPr>
              <a:pPr/>
              <a:t>30/05/2013</a:t>
            </a:fld>
            <a:endParaRPr lang="en-AU">
              <a:solidFill>
                <a:prstClr val="black">
                  <a:tint val="75000"/>
                </a:prstClr>
              </a:solidFill>
            </a:endParaRPr>
          </a:p>
        </p:txBody>
      </p:sp>
      <p:sp>
        <p:nvSpPr>
          <p:cNvPr id="3" name="Footer Placeholder 2"/>
          <p:cNvSpPr>
            <a:spLocks noGrp="1"/>
          </p:cNvSpPr>
          <p:nvPr>
            <p:ph type="ftr" sz="quarter" idx="11"/>
          </p:nvPr>
        </p:nvSpPr>
        <p:spPr/>
        <p:txBody>
          <a:bodyPr/>
          <a:lstStyle/>
          <a:p>
            <a:endParaRPr lang="en-AU">
              <a:solidFill>
                <a:prstClr val="black">
                  <a:tint val="75000"/>
                </a:prstClr>
              </a:solidFill>
            </a:endParaRPr>
          </a:p>
        </p:txBody>
      </p:sp>
      <p:sp>
        <p:nvSpPr>
          <p:cNvPr id="4" name="Slide Number Placeholder 3"/>
          <p:cNvSpPr>
            <a:spLocks noGrp="1"/>
          </p:cNvSpPr>
          <p:nvPr>
            <p:ph type="sldNum" sz="quarter" idx="12"/>
          </p:nvPr>
        </p:nvSpPr>
        <p:spPr/>
        <p:txBody>
          <a:bodyPr/>
          <a:lstStyle/>
          <a:p>
            <a:fld id="{031F2925-B277-4A94-A128-0B43D5C29615}"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8089784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1FEE45-ED34-43F3-82DD-4FD9A972C28B}" type="datetimeFigureOut">
              <a:rPr lang="en-AU" smtClean="0">
                <a:solidFill>
                  <a:prstClr val="black">
                    <a:tint val="75000"/>
                  </a:prstClr>
                </a:solidFill>
              </a:rPr>
              <a:pPr/>
              <a:t>30/05/2013</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fld id="{031F2925-B277-4A94-A128-0B43D5C29615}"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29636788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1FEE45-ED34-43F3-82DD-4FD9A972C28B}" type="datetimeFigureOut">
              <a:rPr lang="en-AU" smtClean="0">
                <a:solidFill>
                  <a:prstClr val="black">
                    <a:tint val="75000"/>
                  </a:prstClr>
                </a:solidFill>
              </a:rPr>
              <a:pPr/>
              <a:t>30/05/2013</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fld id="{031F2925-B277-4A94-A128-0B43D5C29615}"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15137844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051FEE45-ED34-43F3-82DD-4FD9A972C28B}" type="datetimeFigureOut">
              <a:rPr lang="en-AU" smtClean="0">
                <a:solidFill>
                  <a:prstClr val="black">
                    <a:tint val="75000"/>
                  </a:prstClr>
                </a:solidFill>
              </a:rPr>
              <a:pPr/>
              <a:t>30/05/2013</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031F2925-B277-4A94-A128-0B43D5C29615}"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41144549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051FEE45-ED34-43F3-82DD-4FD9A972C28B}" type="datetimeFigureOut">
              <a:rPr lang="en-AU" smtClean="0">
                <a:solidFill>
                  <a:prstClr val="black">
                    <a:tint val="75000"/>
                  </a:prstClr>
                </a:solidFill>
              </a:rPr>
              <a:pPr/>
              <a:t>30/05/2013</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031F2925-B277-4A94-A128-0B43D5C29615}"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40977789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Final Fram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228600" y="1600200"/>
            <a:ext cx="8610600" cy="1219200"/>
          </a:xfrm>
          <a:prstGeom prst="rect">
            <a:avLst/>
          </a:prstGeom>
        </p:spPr>
        <p:txBody>
          <a:bodyPr anchor="ctr"/>
          <a:lstStyle>
            <a:lvl1pPr marL="0" indent="0">
              <a:buNone/>
              <a:defRPr sz="3600" b="1" i="0">
                <a:solidFill>
                  <a:schemeClr val="accent1">
                    <a:lumMod val="75000"/>
                  </a:schemeClr>
                </a:solidFill>
              </a:defRPr>
            </a:lvl1pPr>
          </a:lstStyle>
          <a:p>
            <a:pPr lvl="0"/>
            <a:r>
              <a:rPr lang="en-US" dirty="0" smtClean="0"/>
              <a:t>Presentation Title</a:t>
            </a:r>
            <a:endParaRPr lang="en-AU" dirty="0"/>
          </a:p>
        </p:txBody>
      </p:sp>
      <p:sp>
        <p:nvSpPr>
          <p:cNvPr id="7" name="Text Placeholder 6"/>
          <p:cNvSpPr>
            <a:spLocks noGrp="1"/>
          </p:cNvSpPr>
          <p:nvPr>
            <p:ph type="body" sz="quarter" idx="11" hasCustomPrompt="1"/>
          </p:nvPr>
        </p:nvSpPr>
        <p:spPr>
          <a:xfrm>
            <a:off x="228600" y="2971800"/>
            <a:ext cx="4419600" cy="3276600"/>
          </a:xfrm>
          <a:prstGeom prst="rect">
            <a:avLst/>
          </a:prstGeom>
        </p:spPr>
        <p:txBody>
          <a:bodyPr/>
          <a:lstStyle>
            <a:lvl1pPr marL="0" indent="0">
              <a:buNone/>
              <a:defRPr i="0" baseline="0">
                <a:solidFill>
                  <a:schemeClr val="tx1">
                    <a:lumMod val="65000"/>
                    <a:lumOff val="35000"/>
                  </a:schemeClr>
                </a:solidFill>
              </a:defRPr>
            </a:lvl1pPr>
          </a:lstStyle>
          <a:p>
            <a:pPr lvl="0"/>
            <a:r>
              <a:rPr lang="en-US" dirty="0" smtClean="0"/>
              <a:t>Presenter details</a:t>
            </a:r>
            <a:endParaRPr lang="en-AU" dirty="0"/>
          </a:p>
        </p:txBody>
      </p:sp>
      <p:sp>
        <p:nvSpPr>
          <p:cNvPr id="9" name="Picture Placeholder 8"/>
          <p:cNvSpPr>
            <a:spLocks noGrp="1"/>
          </p:cNvSpPr>
          <p:nvPr>
            <p:ph type="pic" sz="quarter" idx="12" hasCustomPrompt="1"/>
          </p:nvPr>
        </p:nvSpPr>
        <p:spPr>
          <a:xfrm>
            <a:off x="5029200" y="3048000"/>
            <a:ext cx="2286000" cy="2133600"/>
          </a:xfrm>
          <a:prstGeom prst="rect">
            <a:avLst/>
          </a:prstGeom>
        </p:spPr>
        <p:txBody>
          <a:bodyPr/>
          <a:lstStyle>
            <a:lvl1pPr>
              <a:defRPr>
                <a:solidFill>
                  <a:schemeClr val="tx1">
                    <a:lumMod val="65000"/>
                    <a:lumOff val="35000"/>
                  </a:schemeClr>
                </a:solidFill>
              </a:defRPr>
            </a:lvl1pPr>
          </a:lstStyle>
          <a:p>
            <a:r>
              <a:rPr lang="en-AU" dirty="0" smtClean="0"/>
              <a:t>Picture</a:t>
            </a:r>
            <a:endParaRPr lang="en-AU" dirty="0"/>
          </a:p>
        </p:txBody>
      </p:sp>
    </p:spTree>
    <p:extLst>
      <p:ext uri="{BB962C8B-B14F-4D97-AF65-F5344CB8AC3E}">
        <p14:creationId xmlns:p14="http://schemas.microsoft.com/office/powerpoint/2010/main" val="3563184977"/>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userDrawn="1">
  <p:cSld name="Chapter Frame">
    <p:spTree>
      <p:nvGrpSpPr>
        <p:cNvPr id="1" name=""/>
        <p:cNvGrpSpPr/>
        <p:nvPr/>
      </p:nvGrpSpPr>
      <p:grpSpPr>
        <a:xfrm>
          <a:off x="0" y="0"/>
          <a:ext cx="0" cy="0"/>
          <a:chOff x="0" y="0"/>
          <a:chExt cx="0" cy="0"/>
        </a:xfrm>
      </p:grpSpPr>
      <p:sp>
        <p:nvSpPr>
          <p:cNvPr id="6" name="Title 5"/>
          <p:cNvSpPr>
            <a:spLocks noGrp="1"/>
          </p:cNvSpPr>
          <p:nvPr>
            <p:ph type="title" hasCustomPrompt="1"/>
          </p:nvPr>
        </p:nvSpPr>
        <p:spPr>
          <a:xfrm>
            <a:off x="457200" y="2057400"/>
            <a:ext cx="8229600" cy="1524000"/>
          </a:xfrm>
          <a:prstGeom prst="rect">
            <a:avLst/>
          </a:prstGeom>
        </p:spPr>
        <p:txBody>
          <a:bodyPr anchor="ctr"/>
          <a:lstStyle>
            <a:lvl1pPr algn="l">
              <a:defRPr sz="4800">
                <a:solidFill>
                  <a:schemeClr val="accent1">
                    <a:lumMod val="75000"/>
                  </a:schemeClr>
                </a:solidFill>
                <a:latin typeface="Rockwell" pitchFamily="18" charset="0"/>
              </a:defRPr>
            </a:lvl1pPr>
          </a:lstStyle>
          <a:p>
            <a:r>
              <a:rPr lang="en-US" dirty="0" smtClean="0"/>
              <a:t>Chapter heading</a:t>
            </a:r>
            <a:endParaRPr lang="en-AU" dirty="0"/>
          </a:p>
        </p:txBody>
      </p:sp>
      <p:sp>
        <p:nvSpPr>
          <p:cNvPr id="3" name="Text Placeholder 2"/>
          <p:cNvSpPr>
            <a:spLocks noGrp="1"/>
          </p:cNvSpPr>
          <p:nvPr>
            <p:ph type="body" sz="quarter" idx="10" hasCustomPrompt="1"/>
          </p:nvPr>
        </p:nvSpPr>
        <p:spPr>
          <a:xfrm>
            <a:off x="457200" y="3733800"/>
            <a:ext cx="8229600" cy="990600"/>
          </a:xfrm>
          <a:prstGeom prst="rect">
            <a:avLst/>
          </a:prstGeom>
        </p:spPr>
        <p:txBody>
          <a:bodyPr/>
          <a:lstStyle>
            <a:lvl1pPr marL="0" indent="0">
              <a:buNone/>
              <a:defRPr sz="3200" i="0">
                <a:solidFill>
                  <a:schemeClr val="accent1"/>
                </a:solidFill>
              </a:defRPr>
            </a:lvl1pPr>
          </a:lstStyle>
          <a:p>
            <a:pPr lvl="0"/>
            <a:r>
              <a:rPr lang="en-US" dirty="0" smtClean="0"/>
              <a:t>Chapter subheading</a:t>
            </a:r>
            <a:endParaRPr lang="en-AU" dirty="0"/>
          </a:p>
        </p:txBody>
      </p:sp>
    </p:spTree>
    <p:extLst>
      <p:ext uri="{BB962C8B-B14F-4D97-AF65-F5344CB8AC3E}">
        <p14:creationId xmlns:p14="http://schemas.microsoft.com/office/powerpoint/2010/main" val="611534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rame Cov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0" hasCustomPrompt="1"/>
          </p:nvPr>
        </p:nvSpPr>
        <p:spPr>
          <a:xfrm>
            <a:off x="228600" y="2362200"/>
            <a:ext cx="4800600" cy="533400"/>
          </a:xfrm>
          <a:prstGeom prst="rect">
            <a:avLst/>
          </a:prstGeom>
        </p:spPr>
        <p:txBody>
          <a:bodyPr/>
          <a:lstStyle>
            <a:lvl1pPr>
              <a:defRPr sz="2400" b="0" i="1" baseline="0">
                <a:solidFill>
                  <a:schemeClr val="bg1"/>
                </a:solidFill>
                <a:latin typeface="Rockwell" pitchFamily="18" charset="0"/>
              </a:defRPr>
            </a:lvl1pPr>
          </a:lstStyle>
          <a:p>
            <a:pPr lvl="0"/>
            <a:r>
              <a:rPr lang="en-AU" dirty="0" smtClean="0"/>
              <a:t>- Author, organisation</a:t>
            </a:r>
            <a:endParaRPr lang="en-AU" dirty="0"/>
          </a:p>
        </p:txBody>
      </p:sp>
      <p:sp>
        <p:nvSpPr>
          <p:cNvPr id="10" name="Footer Placeholder 9"/>
          <p:cNvSpPr>
            <a:spLocks noGrp="1"/>
          </p:cNvSpPr>
          <p:nvPr>
            <p:ph type="ftr" sz="quarter" idx="11"/>
          </p:nvPr>
        </p:nvSpPr>
        <p:spPr/>
        <p:txBody>
          <a:bodyPr/>
          <a:lstStyle/>
          <a:p>
            <a:r>
              <a:rPr lang="en-AU" dirty="0" smtClean="0"/>
              <a:t>Part X of 8 AEA Coffee Break Webinars 2013</a:t>
            </a:r>
            <a:endParaRPr lang="en-AU" dirty="0"/>
          </a:p>
        </p:txBody>
      </p:sp>
      <p:sp>
        <p:nvSpPr>
          <p:cNvPr id="12" name="Picture Placeholder 11"/>
          <p:cNvSpPr>
            <a:spLocks noGrp="1"/>
          </p:cNvSpPr>
          <p:nvPr>
            <p:ph type="pic" sz="quarter" idx="12" hasCustomPrompt="1"/>
          </p:nvPr>
        </p:nvSpPr>
        <p:spPr>
          <a:xfrm>
            <a:off x="228600" y="2971800"/>
            <a:ext cx="1371600" cy="1295400"/>
          </a:xfrm>
          <a:prstGeom prst="rect">
            <a:avLst/>
          </a:prstGeom>
        </p:spPr>
        <p:txBody>
          <a:bodyPr/>
          <a:lstStyle>
            <a:lvl1pPr>
              <a:defRPr/>
            </a:lvl1pPr>
          </a:lstStyle>
          <a:p>
            <a:r>
              <a:rPr lang="en-AU" dirty="0" smtClean="0"/>
              <a:t>Picture</a:t>
            </a:r>
            <a:endParaRPr lang="en-AU" dirty="0"/>
          </a:p>
        </p:txBody>
      </p:sp>
      <p:sp>
        <p:nvSpPr>
          <p:cNvPr id="13" name="Title 12"/>
          <p:cNvSpPr>
            <a:spLocks noGrp="1"/>
          </p:cNvSpPr>
          <p:nvPr>
            <p:ph type="title"/>
          </p:nvPr>
        </p:nvSpPr>
        <p:spPr>
          <a:xfrm>
            <a:off x="259492" y="1263178"/>
            <a:ext cx="8229600" cy="1022822"/>
          </a:xfrm>
          <a:prstGeom prst="rect">
            <a:avLst/>
          </a:prstGeom>
        </p:spPr>
        <p:txBody>
          <a:bodyPr anchor="ctr"/>
          <a:lstStyle/>
          <a:p>
            <a:r>
              <a:rPr lang="en-US" dirty="0" smtClean="0"/>
              <a:t>Click to edit Master title style</a:t>
            </a:r>
            <a:endParaRPr lang="en-AU" dirty="0"/>
          </a:p>
        </p:txBody>
      </p:sp>
    </p:spTree>
    <p:extLst>
      <p:ext uri="{BB962C8B-B14F-4D97-AF65-F5344CB8AC3E}">
        <p14:creationId xmlns:p14="http://schemas.microsoft.com/office/powerpoint/2010/main" val="42727280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escribe cov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0" hasCustomPrompt="1"/>
          </p:nvPr>
        </p:nvSpPr>
        <p:spPr>
          <a:xfrm>
            <a:off x="228600" y="2362200"/>
            <a:ext cx="4800600" cy="533400"/>
          </a:xfrm>
          <a:prstGeom prst="rect">
            <a:avLst/>
          </a:prstGeom>
        </p:spPr>
        <p:txBody>
          <a:bodyPr/>
          <a:lstStyle>
            <a:lvl1pPr>
              <a:defRPr sz="2400" b="0" i="1" baseline="0">
                <a:solidFill>
                  <a:schemeClr val="bg1"/>
                </a:solidFill>
                <a:latin typeface="Rockwell" pitchFamily="18" charset="0"/>
              </a:defRPr>
            </a:lvl1pPr>
          </a:lstStyle>
          <a:p>
            <a:pPr lvl="0"/>
            <a:r>
              <a:rPr lang="en-AU" dirty="0" smtClean="0"/>
              <a:t>- Author, organisation</a:t>
            </a:r>
            <a:endParaRPr lang="en-AU" dirty="0"/>
          </a:p>
        </p:txBody>
      </p:sp>
      <p:sp>
        <p:nvSpPr>
          <p:cNvPr id="10" name="Footer Placeholder 9"/>
          <p:cNvSpPr>
            <a:spLocks noGrp="1"/>
          </p:cNvSpPr>
          <p:nvPr>
            <p:ph type="ftr" sz="quarter" idx="11"/>
          </p:nvPr>
        </p:nvSpPr>
        <p:spPr/>
        <p:txBody>
          <a:bodyPr/>
          <a:lstStyle/>
          <a:p>
            <a:r>
              <a:rPr lang="en-AU" dirty="0" smtClean="0"/>
              <a:t>Part X of 8 AEA Coffee Break Webinars 2013</a:t>
            </a:r>
            <a:endParaRPr lang="en-AU" dirty="0"/>
          </a:p>
        </p:txBody>
      </p:sp>
      <p:sp>
        <p:nvSpPr>
          <p:cNvPr id="12" name="Picture Placeholder 11"/>
          <p:cNvSpPr>
            <a:spLocks noGrp="1"/>
          </p:cNvSpPr>
          <p:nvPr>
            <p:ph type="pic" sz="quarter" idx="12" hasCustomPrompt="1"/>
          </p:nvPr>
        </p:nvSpPr>
        <p:spPr>
          <a:xfrm>
            <a:off x="228600" y="2971800"/>
            <a:ext cx="1371600" cy="1295400"/>
          </a:xfrm>
          <a:prstGeom prst="rect">
            <a:avLst/>
          </a:prstGeom>
        </p:spPr>
        <p:txBody>
          <a:bodyPr/>
          <a:lstStyle>
            <a:lvl1pPr>
              <a:defRPr/>
            </a:lvl1pPr>
          </a:lstStyle>
          <a:p>
            <a:r>
              <a:rPr lang="en-AU" dirty="0" smtClean="0"/>
              <a:t>Picture</a:t>
            </a:r>
            <a:endParaRPr lang="en-AU" dirty="0"/>
          </a:p>
        </p:txBody>
      </p:sp>
      <p:sp>
        <p:nvSpPr>
          <p:cNvPr id="13" name="Title 12"/>
          <p:cNvSpPr>
            <a:spLocks noGrp="1"/>
          </p:cNvSpPr>
          <p:nvPr>
            <p:ph type="title"/>
          </p:nvPr>
        </p:nvSpPr>
        <p:spPr>
          <a:xfrm>
            <a:off x="259492" y="1263178"/>
            <a:ext cx="8229600" cy="1022822"/>
          </a:xfrm>
          <a:prstGeom prst="rect">
            <a:avLst/>
          </a:prstGeom>
        </p:spPr>
        <p:txBody>
          <a:bodyPr anchor="ctr"/>
          <a:lstStyle/>
          <a:p>
            <a:r>
              <a:rPr lang="en-US" dirty="0" smtClean="0"/>
              <a:t>Click to edit Master title style</a:t>
            </a:r>
            <a:endParaRPr lang="en-AU" dirty="0"/>
          </a:p>
        </p:txBody>
      </p:sp>
    </p:spTree>
    <p:extLst>
      <p:ext uri="{BB962C8B-B14F-4D97-AF65-F5344CB8AC3E}">
        <p14:creationId xmlns:p14="http://schemas.microsoft.com/office/powerpoint/2010/main" val="2777048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Understand Causes cov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0" hasCustomPrompt="1"/>
          </p:nvPr>
        </p:nvSpPr>
        <p:spPr>
          <a:xfrm>
            <a:off x="228600" y="2362200"/>
            <a:ext cx="4800600" cy="533400"/>
          </a:xfrm>
          <a:prstGeom prst="rect">
            <a:avLst/>
          </a:prstGeom>
        </p:spPr>
        <p:txBody>
          <a:bodyPr/>
          <a:lstStyle>
            <a:lvl1pPr>
              <a:defRPr sz="2400" b="0" i="1" baseline="0">
                <a:solidFill>
                  <a:schemeClr val="bg1"/>
                </a:solidFill>
                <a:latin typeface="Rockwell" pitchFamily="18" charset="0"/>
              </a:defRPr>
            </a:lvl1pPr>
          </a:lstStyle>
          <a:p>
            <a:pPr lvl="0"/>
            <a:r>
              <a:rPr lang="en-AU" dirty="0" smtClean="0"/>
              <a:t>- Author, organisation</a:t>
            </a:r>
            <a:endParaRPr lang="en-AU" dirty="0"/>
          </a:p>
        </p:txBody>
      </p:sp>
      <p:sp>
        <p:nvSpPr>
          <p:cNvPr id="10" name="Footer Placeholder 9"/>
          <p:cNvSpPr>
            <a:spLocks noGrp="1"/>
          </p:cNvSpPr>
          <p:nvPr>
            <p:ph type="ftr" sz="quarter" idx="11"/>
          </p:nvPr>
        </p:nvSpPr>
        <p:spPr/>
        <p:txBody>
          <a:bodyPr/>
          <a:lstStyle/>
          <a:p>
            <a:r>
              <a:rPr lang="en-AU" dirty="0" smtClean="0"/>
              <a:t>Part X of 8 AEA Coffee Break Webinars 2013</a:t>
            </a:r>
            <a:endParaRPr lang="en-AU" dirty="0"/>
          </a:p>
        </p:txBody>
      </p:sp>
      <p:sp>
        <p:nvSpPr>
          <p:cNvPr id="12" name="Picture Placeholder 11"/>
          <p:cNvSpPr>
            <a:spLocks noGrp="1"/>
          </p:cNvSpPr>
          <p:nvPr>
            <p:ph type="pic" sz="quarter" idx="12" hasCustomPrompt="1"/>
          </p:nvPr>
        </p:nvSpPr>
        <p:spPr>
          <a:xfrm>
            <a:off x="228600" y="2971800"/>
            <a:ext cx="1371600" cy="1295400"/>
          </a:xfrm>
          <a:prstGeom prst="rect">
            <a:avLst/>
          </a:prstGeom>
        </p:spPr>
        <p:txBody>
          <a:bodyPr/>
          <a:lstStyle>
            <a:lvl1pPr>
              <a:defRPr/>
            </a:lvl1pPr>
          </a:lstStyle>
          <a:p>
            <a:r>
              <a:rPr lang="en-AU" dirty="0" smtClean="0"/>
              <a:t>Picture</a:t>
            </a:r>
            <a:endParaRPr lang="en-AU" dirty="0"/>
          </a:p>
        </p:txBody>
      </p:sp>
      <p:sp>
        <p:nvSpPr>
          <p:cNvPr id="13" name="Title 12"/>
          <p:cNvSpPr>
            <a:spLocks noGrp="1"/>
          </p:cNvSpPr>
          <p:nvPr>
            <p:ph type="title"/>
          </p:nvPr>
        </p:nvSpPr>
        <p:spPr>
          <a:xfrm>
            <a:off x="259492" y="1263178"/>
            <a:ext cx="8229600" cy="1022822"/>
          </a:xfrm>
          <a:prstGeom prst="rect">
            <a:avLst/>
          </a:prstGeom>
        </p:spPr>
        <p:txBody>
          <a:bodyPr anchor="ctr"/>
          <a:lstStyle/>
          <a:p>
            <a:r>
              <a:rPr lang="en-US" dirty="0" smtClean="0"/>
              <a:t>Click to edit Master title style</a:t>
            </a:r>
            <a:endParaRPr lang="en-AU" dirty="0"/>
          </a:p>
        </p:txBody>
      </p:sp>
    </p:spTree>
    <p:extLst>
      <p:ext uri="{BB962C8B-B14F-4D97-AF65-F5344CB8AC3E}">
        <p14:creationId xmlns:p14="http://schemas.microsoft.com/office/powerpoint/2010/main" val="3115096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ynthesize cov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0" hasCustomPrompt="1"/>
          </p:nvPr>
        </p:nvSpPr>
        <p:spPr>
          <a:xfrm>
            <a:off x="228600" y="2362200"/>
            <a:ext cx="4800600" cy="533400"/>
          </a:xfrm>
          <a:prstGeom prst="rect">
            <a:avLst/>
          </a:prstGeom>
        </p:spPr>
        <p:txBody>
          <a:bodyPr/>
          <a:lstStyle>
            <a:lvl1pPr>
              <a:defRPr sz="2400" b="0" i="1" baseline="0">
                <a:solidFill>
                  <a:schemeClr val="bg1"/>
                </a:solidFill>
                <a:latin typeface="Rockwell" pitchFamily="18" charset="0"/>
              </a:defRPr>
            </a:lvl1pPr>
          </a:lstStyle>
          <a:p>
            <a:pPr lvl="0"/>
            <a:r>
              <a:rPr lang="en-AU" dirty="0" smtClean="0"/>
              <a:t>- Author, organisation</a:t>
            </a:r>
            <a:endParaRPr lang="en-AU" dirty="0"/>
          </a:p>
        </p:txBody>
      </p:sp>
      <p:sp>
        <p:nvSpPr>
          <p:cNvPr id="10" name="Footer Placeholder 9"/>
          <p:cNvSpPr>
            <a:spLocks noGrp="1"/>
          </p:cNvSpPr>
          <p:nvPr>
            <p:ph type="ftr" sz="quarter" idx="11"/>
          </p:nvPr>
        </p:nvSpPr>
        <p:spPr/>
        <p:txBody>
          <a:bodyPr/>
          <a:lstStyle/>
          <a:p>
            <a:r>
              <a:rPr lang="en-AU" dirty="0" smtClean="0"/>
              <a:t>Part X of 8 AEA Coffee Break Webinars 2013</a:t>
            </a:r>
            <a:endParaRPr lang="en-AU" dirty="0"/>
          </a:p>
        </p:txBody>
      </p:sp>
      <p:sp>
        <p:nvSpPr>
          <p:cNvPr id="12" name="Picture Placeholder 11"/>
          <p:cNvSpPr>
            <a:spLocks noGrp="1"/>
          </p:cNvSpPr>
          <p:nvPr>
            <p:ph type="pic" sz="quarter" idx="12" hasCustomPrompt="1"/>
          </p:nvPr>
        </p:nvSpPr>
        <p:spPr>
          <a:xfrm>
            <a:off x="228600" y="2971800"/>
            <a:ext cx="1371600" cy="1295400"/>
          </a:xfrm>
          <a:prstGeom prst="rect">
            <a:avLst/>
          </a:prstGeom>
        </p:spPr>
        <p:txBody>
          <a:bodyPr/>
          <a:lstStyle>
            <a:lvl1pPr>
              <a:defRPr/>
            </a:lvl1pPr>
          </a:lstStyle>
          <a:p>
            <a:r>
              <a:rPr lang="en-AU" dirty="0" smtClean="0"/>
              <a:t>Picture</a:t>
            </a:r>
            <a:endParaRPr lang="en-AU" dirty="0"/>
          </a:p>
        </p:txBody>
      </p:sp>
      <p:sp>
        <p:nvSpPr>
          <p:cNvPr id="13" name="Title 12"/>
          <p:cNvSpPr>
            <a:spLocks noGrp="1"/>
          </p:cNvSpPr>
          <p:nvPr>
            <p:ph type="title"/>
          </p:nvPr>
        </p:nvSpPr>
        <p:spPr>
          <a:xfrm>
            <a:off x="259492" y="1263178"/>
            <a:ext cx="8229600" cy="1022822"/>
          </a:xfrm>
          <a:prstGeom prst="rect">
            <a:avLst/>
          </a:prstGeom>
        </p:spPr>
        <p:txBody>
          <a:bodyPr anchor="ctr"/>
          <a:lstStyle/>
          <a:p>
            <a:r>
              <a:rPr lang="en-US" dirty="0" smtClean="0"/>
              <a:t>Click to edit Master title style</a:t>
            </a:r>
            <a:endParaRPr lang="en-AU" dirty="0"/>
          </a:p>
        </p:txBody>
      </p:sp>
    </p:spTree>
    <p:extLst>
      <p:ext uri="{BB962C8B-B14F-4D97-AF65-F5344CB8AC3E}">
        <p14:creationId xmlns:p14="http://schemas.microsoft.com/office/powerpoint/2010/main" val="35664014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eport cov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0" hasCustomPrompt="1"/>
          </p:nvPr>
        </p:nvSpPr>
        <p:spPr>
          <a:xfrm>
            <a:off x="228600" y="2362200"/>
            <a:ext cx="4800600" cy="533400"/>
          </a:xfrm>
          <a:prstGeom prst="rect">
            <a:avLst/>
          </a:prstGeom>
        </p:spPr>
        <p:txBody>
          <a:bodyPr/>
          <a:lstStyle>
            <a:lvl1pPr>
              <a:defRPr sz="2400" b="0" i="1" baseline="0">
                <a:solidFill>
                  <a:schemeClr val="bg1"/>
                </a:solidFill>
                <a:latin typeface="Rockwell" pitchFamily="18" charset="0"/>
              </a:defRPr>
            </a:lvl1pPr>
          </a:lstStyle>
          <a:p>
            <a:pPr lvl="0"/>
            <a:r>
              <a:rPr lang="en-AU" dirty="0" smtClean="0"/>
              <a:t>- Author, organisation</a:t>
            </a:r>
            <a:endParaRPr lang="en-AU" dirty="0"/>
          </a:p>
        </p:txBody>
      </p:sp>
      <p:sp>
        <p:nvSpPr>
          <p:cNvPr id="10" name="Footer Placeholder 9"/>
          <p:cNvSpPr>
            <a:spLocks noGrp="1"/>
          </p:cNvSpPr>
          <p:nvPr>
            <p:ph type="ftr" sz="quarter" idx="11"/>
          </p:nvPr>
        </p:nvSpPr>
        <p:spPr/>
        <p:txBody>
          <a:bodyPr/>
          <a:lstStyle/>
          <a:p>
            <a:r>
              <a:rPr lang="en-AU" dirty="0" smtClean="0"/>
              <a:t>Part X of 8 AEA Coffee Break Webinars 2013</a:t>
            </a:r>
            <a:endParaRPr lang="en-AU" dirty="0"/>
          </a:p>
        </p:txBody>
      </p:sp>
      <p:sp>
        <p:nvSpPr>
          <p:cNvPr id="12" name="Picture Placeholder 11"/>
          <p:cNvSpPr>
            <a:spLocks noGrp="1"/>
          </p:cNvSpPr>
          <p:nvPr>
            <p:ph type="pic" sz="quarter" idx="12" hasCustomPrompt="1"/>
          </p:nvPr>
        </p:nvSpPr>
        <p:spPr>
          <a:xfrm>
            <a:off x="228600" y="2971800"/>
            <a:ext cx="1371600" cy="1295400"/>
          </a:xfrm>
          <a:prstGeom prst="rect">
            <a:avLst/>
          </a:prstGeom>
        </p:spPr>
        <p:txBody>
          <a:bodyPr/>
          <a:lstStyle>
            <a:lvl1pPr>
              <a:defRPr/>
            </a:lvl1pPr>
          </a:lstStyle>
          <a:p>
            <a:r>
              <a:rPr lang="en-AU" dirty="0" smtClean="0"/>
              <a:t>Picture</a:t>
            </a:r>
            <a:endParaRPr lang="en-AU" dirty="0"/>
          </a:p>
        </p:txBody>
      </p:sp>
      <p:sp>
        <p:nvSpPr>
          <p:cNvPr id="13" name="Title 12"/>
          <p:cNvSpPr>
            <a:spLocks noGrp="1"/>
          </p:cNvSpPr>
          <p:nvPr>
            <p:ph type="title"/>
          </p:nvPr>
        </p:nvSpPr>
        <p:spPr>
          <a:xfrm>
            <a:off x="259492" y="1263178"/>
            <a:ext cx="8229600" cy="1022822"/>
          </a:xfrm>
          <a:prstGeom prst="rect">
            <a:avLst/>
          </a:prstGeom>
        </p:spPr>
        <p:txBody>
          <a:bodyPr anchor="ctr"/>
          <a:lstStyle/>
          <a:p>
            <a:r>
              <a:rPr lang="en-US" dirty="0" smtClean="0"/>
              <a:t>Click to edit Master title style</a:t>
            </a:r>
            <a:endParaRPr lang="en-AU" dirty="0"/>
          </a:p>
        </p:txBody>
      </p:sp>
    </p:spTree>
    <p:extLst>
      <p:ext uri="{BB962C8B-B14F-4D97-AF65-F5344CB8AC3E}">
        <p14:creationId xmlns:p14="http://schemas.microsoft.com/office/powerpoint/2010/main" val="36095730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anage cov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0" hasCustomPrompt="1"/>
          </p:nvPr>
        </p:nvSpPr>
        <p:spPr>
          <a:xfrm>
            <a:off x="228600" y="2362200"/>
            <a:ext cx="4800600" cy="533400"/>
          </a:xfrm>
          <a:prstGeom prst="rect">
            <a:avLst/>
          </a:prstGeom>
        </p:spPr>
        <p:txBody>
          <a:bodyPr/>
          <a:lstStyle>
            <a:lvl1pPr>
              <a:defRPr sz="2400" b="0" i="1" baseline="0">
                <a:solidFill>
                  <a:schemeClr val="bg1"/>
                </a:solidFill>
                <a:latin typeface="Rockwell" pitchFamily="18" charset="0"/>
              </a:defRPr>
            </a:lvl1pPr>
          </a:lstStyle>
          <a:p>
            <a:pPr lvl="0"/>
            <a:r>
              <a:rPr lang="en-AU" dirty="0" smtClean="0"/>
              <a:t>- Author, organisation</a:t>
            </a:r>
            <a:endParaRPr lang="en-AU" dirty="0"/>
          </a:p>
        </p:txBody>
      </p:sp>
      <p:sp>
        <p:nvSpPr>
          <p:cNvPr id="10" name="Footer Placeholder 9"/>
          <p:cNvSpPr>
            <a:spLocks noGrp="1"/>
          </p:cNvSpPr>
          <p:nvPr>
            <p:ph type="ftr" sz="quarter" idx="11"/>
          </p:nvPr>
        </p:nvSpPr>
        <p:spPr/>
        <p:txBody>
          <a:bodyPr/>
          <a:lstStyle/>
          <a:p>
            <a:r>
              <a:rPr lang="en-AU" dirty="0" smtClean="0"/>
              <a:t>Part X of 8 AEA Coffee Break Webinars 2013</a:t>
            </a:r>
            <a:endParaRPr lang="en-AU" dirty="0"/>
          </a:p>
        </p:txBody>
      </p:sp>
      <p:sp>
        <p:nvSpPr>
          <p:cNvPr id="12" name="Picture Placeholder 11"/>
          <p:cNvSpPr>
            <a:spLocks noGrp="1"/>
          </p:cNvSpPr>
          <p:nvPr>
            <p:ph type="pic" sz="quarter" idx="12" hasCustomPrompt="1"/>
          </p:nvPr>
        </p:nvSpPr>
        <p:spPr>
          <a:xfrm>
            <a:off x="228600" y="2971800"/>
            <a:ext cx="1371600" cy="1295400"/>
          </a:xfrm>
          <a:prstGeom prst="rect">
            <a:avLst/>
          </a:prstGeom>
        </p:spPr>
        <p:txBody>
          <a:bodyPr/>
          <a:lstStyle>
            <a:lvl1pPr>
              <a:defRPr/>
            </a:lvl1pPr>
          </a:lstStyle>
          <a:p>
            <a:r>
              <a:rPr lang="en-AU" dirty="0" smtClean="0"/>
              <a:t>Picture</a:t>
            </a:r>
            <a:endParaRPr lang="en-AU" dirty="0"/>
          </a:p>
        </p:txBody>
      </p:sp>
      <p:sp>
        <p:nvSpPr>
          <p:cNvPr id="13" name="Title 12"/>
          <p:cNvSpPr>
            <a:spLocks noGrp="1"/>
          </p:cNvSpPr>
          <p:nvPr>
            <p:ph type="title"/>
          </p:nvPr>
        </p:nvSpPr>
        <p:spPr>
          <a:xfrm>
            <a:off x="259492" y="1263178"/>
            <a:ext cx="8229600" cy="1022822"/>
          </a:xfrm>
          <a:prstGeom prst="rect">
            <a:avLst/>
          </a:prstGeom>
        </p:spPr>
        <p:txBody>
          <a:bodyPr anchor="ctr"/>
          <a:lstStyle/>
          <a:p>
            <a:r>
              <a:rPr lang="en-US" dirty="0" smtClean="0"/>
              <a:t>Click to edit Master title style</a:t>
            </a:r>
            <a:endParaRPr lang="en-AU" dirty="0"/>
          </a:p>
        </p:txBody>
      </p:sp>
    </p:spTree>
    <p:extLst>
      <p:ext uri="{BB962C8B-B14F-4D97-AF65-F5344CB8AC3E}">
        <p14:creationId xmlns:p14="http://schemas.microsoft.com/office/powerpoint/2010/main" val="300960835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Framework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2009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theme" Target="../theme/theme3.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9" name="Footer Placeholder 8"/>
          <p:cNvSpPr>
            <a:spLocks noGrp="1"/>
          </p:cNvSpPr>
          <p:nvPr>
            <p:ph type="ftr" sz="quarter" idx="3"/>
          </p:nvPr>
        </p:nvSpPr>
        <p:spPr>
          <a:xfrm>
            <a:off x="304800" y="6492875"/>
            <a:ext cx="6172200" cy="365125"/>
          </a:xfrm>
          <a:prstGeom prst="rect">
            <a:avLst/>
          </a:prstGeom>
        </p:spPr>
        <p:txBody>
          <a:bodyPr vert="horz" lIns="91440" tIns="45720" rIns="91440" bIns="45720" rtlCol="0" anchor="ctr"/>
          <a:lstStyle>
            <a:lvl1pPr algn="l">
              <a:defRPr sz="1600">
                <a:solidFill>
                  <a:schemeClr val="tx1">
                    <a:lumMod val="50000"/>
                    <a:lumOff val="50000"/>
                  </a:schemeClr>
                </a:solidFill>
                <a:latin typeface="Rockwell" pitchFamily="18" charset="0"/>
              </a:defRPr>
            </a:lvl1pPr>
          </a:lstStyle>
          <a:p>
            <a:r>
              <a:rPr lang="en-AU" dirty="0" smtClean="0"/>
              <a:t>Part X of 8 AEA Coffee Break Webinars 2013</a:t>
            </a:r>
            <a:endParaRPr lang="en-AU" dirty="0"/>
          </a:p>
        </p:txBody>
      </p:sp>
    </p:spTree>
  </p:cSld>
  <p:clrMap bg1="lt1" tx1="dk1" bg2="lt2" tx2="dk2" accent1="accent1" accent2="accent2" accent3="accent3" accent4="accent4" accent5="accent5" accent6="accent6" hlink="hlink" folHlink="folHlink"/>
  <p:sldLayoutIdLst>
    <p:sldLayoutId id="2147483649" r:id="rId1"/>
    <p:sldLayoutId id="2147483655" r:id="rId2"/>
    <p:sldLayoutId id="2147483656" r:id="rId3"/>
    <p:sldLayoutId id="2147483657" r:id="rId4"/>
    <p:sldLayoutId id="2147483658" r:id="rId5"/>
    <p:sldLayoutId id="2147483659" r:id="rId6"/>
    <p:sldLayoutId id="2147483660" r:id="rId7"/>
    <p:sldLayoutId id="2147483661" r:id="rId8"/>
    <p:sldLayoutId id="2147483664" r:id="rId9"/>
  </p:sldLayoutIdLst>
  <p:timing>
    <p:tnLst>
      <p:par>
        <p:cTn id="1" dur="indefinite" restart="never" nodeType="tmRoot"/>
      </p:par>
    </p:tnLst>
  </p:timing>
  <p:txStyles>
    <p:titleStyle>
      <a:lvl1pPr algn="l" defTabSz="914400" rtl="0" eaLnBrk="1" latinLnBrk="0" hangingPunct="1">
        <a:spcBef>
          <a:spcPct val="0"/>
        </a:spcBef>
        <a:buNone/>
        <a:defRPr sz="3600" b="1" kern="1200">
          <a:solidFill>
            <a:schemeClr val="bg1"/>
          </a:solidFill>
          <a:latin typeface="Rockwell" pitchFamily="18" charset="0"/>
          <a:ea typeface="+mj-ea"/>
          <a:cs typeface="+mj-cs"/>
        </a:defRPr>
      </a:lvl1pPr>
    </p:titleStyle>
    <p:bodyStyle>
      <a:lvl1pPr marL="0" indent="0" algn="l" defTabSz="914400" rtl="0" eaLnBrk="1" latinLnBrk="0" hangingPunct="1">
        <a:spcBef>
          <a:spcPct val="20000"/>
        </a:spcBef>
        <a:buFont typeface="Arial" pitchFamily="34" charset="0"/>
        <a:buNone/>
        <a:defRPr sz="2400" b="0" i="1" kern="1200">
          <a:solidFill>
            <a:schemeClr val="bg1"/>
          </a:solidFill>
          <a:latin typeface="Rockwell" pitchFamily="18"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0358829"/>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0" r:id="rId3"/>
    <p:sldLayoutId id="2147483651" r:id="rId4"/>
    <p:sldLayoutId id="2147483663" r:id="rId5"/>
    <p:sldLayoutId id="2147483679" r:id="rId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1FEE45-ED34-43F3-82DD-4FD9A972C28B}" type="datetimeFigureOut">
              <a:rPr lang="en-AU" smtClean="0">
                <a:solidFill>
                  <a:prstClr val="black">
                    <a:tint val="75000"/>
                  </a:prstClr>
                </a:solidFill>
              </a:rPr>
              <a:pPr/>
              <a:t>30/05/2013</a:t>
            </a:fld>
            <a:endParaRPr lang="en-AU">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1F2925-B277-4A94-A128-0B43D5C29615}"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3238463333"/>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80"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2.xml"/><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6.xml"/><Relationship Id="rId1" Type="http://schemas.openxmlformats.org/officeDocument/2006/relationships/slideLayout" Target="../slideLayouts/slideLayout10.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8.xml"/><Relationship Id="rId1" Type="http://schemas.openxmlformats.org/officeDocument/2006/relationships/slideLayout" Target="../slideLayouts/slideLayout10.xml"/><Relationship Id="rId4" Type="http://schemas.microsoft.com/office/2007/relationships/hdphoto" Target="../media/hdphoto2.wdp"/></Relationships>
</file>

<file path=ppt/slides/_rels/slide1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9.xml"/><Relationship Id="rId1" Type="http://schemas.openxmlformats.org/officeDocument/2006/relationships/slideLayout" Target="../slideLayouts/slideLayout15.xml"/><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hyperlink" Target="http://betterevaluation.org/evaluation-options/evaluation_planning_templates" TargetMode="External"/><Relationship Id="rId2" Type="http://schemas.openxmlformats.org/officeDocument/2006/relationships/notesSlide" Target="../notesSlides/notesSlide21.xml"/><Relationship Id="rId1" Type="http://schemas.openxmlformats.org/officeDocument/2006/relationships/slideLayout" Target="../slideLayouts/slideLayout15.xml"/><Relationship Id="rId5" Type="http://schemas.openxmlformats.org/officeDocument/2006/relationships/image" Target="../media/image35.jpeg"/><Relationship Id="rId4" Type="http://schemas.openxmlformats.org/officeDocument/2006/relationships/hyperlink" Target="http://betterevaluation.org/evaluation-options/gantt_chart"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1.jpeg"/><Relationship Id="rId2" Type="http://schemas.openxmlformats.org/officeDocument/2006/relationships/notesSlide" Target="../notesSlides/notesSlide24.xml"/><Relationship Id="rId1" Type="http://schemas.openxmlformats.org/officeDocument/2006/relationships/slideLayout" Target="../slideLayouts/slideLayout13.xml"/><Relationship Id="rId6" Type="http://schemas.openxmlformats.org/officeDocument/2006/relationships/image" Target="../media/image40.gif"/><Relationship Id="rId5" Type="http://schemas.openxmlformats.org/officeDocument/2006/relationships/image" Target="../media/image39.jpeg"/><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solidFill>
                  <a:schemeClr val="tx1">
                    <a:lumMod val="90000"/>
                    <a:lumOff val="10000"/>
                  </a:schemeClr>
                </a:solidFill>
              </a:rPr>
              <a:t>Kerry Bruce - Pact</a:t>
            </a:r>
            <a:endParaRPr lang="en-US" dirty="0">
              <a:solidFill>
                <a:schemeClr val="tx1">
                  <a:lumMod val="90000"/>
                  <a:lumOff val="10000"/>
                </a:schemeClr>
              </a:solidFill>
            </a:endParaRPr>
          </a:p>
        </p:txBody>
      </p:sp>
      <p:sp>
        <p:nvSpPr>
          <p:cNvPr id="4" name="Title 3"/>
          <p:cNvSpPr>
            <a:spLocks noGrp="1"/>
          </p:cNvSpPr>
          <p:nvPr>
            <p:ph type="title"/>
          </p:nvPr>
        </p:nvSpPr>
        <p:spPr/>
        <p:txBody>
          <a:bodyPr/>
          <a:lstStyle/>
          <a:p>
            <a:r>
              <a:rPr lang="en-US" dirty="0" smtClean="0">
                <a:solidFill>
                  <a:schemeClr val="tx1">
                    <a:lumMod val="90000"/>
                    <a:lumOff val="10000"/>
                  </a:schemeClr>
                </a:solidFill>
              </a:rPr>
              <a:t>MANAGE your evaluation</a:t>
            </a:r>
            <a:endParaRPr lang="en-US" dirty="0">
              <a:solidFill>
                <a:schemeClr val="tx1">
                  <a:lumMod val="90000"/>
                  <a:lumOff val="10000"/>
                </a:schemeClr>
              </a:solidFill>
            </a:endParaRPr>
          </a:p>
        </p:txBody>
      </p:sp>
      <p:pic>
        <p:nvPicPr>
          <p:cNvPr id="6" name="Picture Placeholder 5"/>
          <p:cNvPicPr>
            <a:picLocks noGrp="1" noChangeAspect="1"/>
          </p:cNvPicPr>
          <p:nvPr>
            <p:ph type="pic" sz="quarter" idx="12"/>
          </p:nvPr>
        </p:nvPicPr>
        <p:blipFill>
          <a:blip r:embed="rId4" cstate="print">
            <a:extLst>
              <a:ext uri="{28A0092B-C50C-407E-A947-70E740481C1C}">
                <a14:useLocalDpi xmlns:a14="http://schemas.microsoft.com/office/drawing/2010/main" val="0"/>
              </a:ext>
            </a:extLst>
          </a:blip>
          <a:srcRect l="10294" r="10294"/>
          <a:stretch>
            <a:fillRect/>
          </a:stretch>
        </p:blipFill>
        <p:spPr/>
      </p:pic>
      <p:sp>
        <p:nvSpPr>
          <p:cNvPr id="3" name="TextBox 2"/>
          <p:cNvSpPr txBox="1"/>
          <p:nvPr/>
        </p:nvSpPr>
        <p:spPr>
          <a:xfrm>
            <a:off x="0" y="6559296"/>
            <a:ext cx="7132320" cy="369332"/>
          </a:xfrm>
          <a:prstGeom prst="rect">
            <a:avLst/>
          </a:prstGeom>
          <a:noFill/>
        </p:spPr>
        <p:txBody>
          <a:bodyPr wrap="square" rtlCol="0">
            <a:spAutoFit/>
          </a:bodyPr>
          <a:lstStyle/>
          <a:p>
            <a:endParaRPr lang="en-AU" dirty="0"/>
          </a:p>
        </p:txBody>
      </p:sp>
      <p:sp>
        <p:nvSpPr>
          <p:cNvPr id="7" name="Footer Placeholder 5"/>
          <p:cNvSpPr>
            <a:spLocks noGrp="1"/>
          </p:cNvSpPr>
          <p:nvPr>
            <p:ph type="ftr" sz="quarter" idx="11"/>
          </p:nvPr>
        </p:nvSpPr>
        <p:spPr>
          <a:xfrm>
            <a:off x="146304" y="6492875"/>
            <a:ext cx="6172200" cy="365125"/>
          </a:xfrm>
        </p:spPr>
        <p:txBody>
          <a:bodyPr/>
          <a:lstStyle/>
          <a:p>
            <a:r>
              <a:rPr lang="en-AU" b="1" dirty="0" smtClean="0"/>
              <a:t>Part 8 of 8 AEA Coffee Break Webinars 2013</a:t>
            </a:r>
            <a:endParaRPr lang="en-AU" b="1" dirty="0"/>
          </a:p>
        </p:txBody>
      </p:sp>
    </p:spTree>
    <p:extLst>
      <p:ext uri="{BB962C8B-B14F-4D97-AF65-F5344CB8AC3E}">
        <p14:creationId xmlns:p14="http://schemas.microsoft.com/office/powerpoint/2010/main" val="30280231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Oval 6"/>
          <p:cNvSpPr/>
          <p:nvPr/>
        </p:nvSpPr>
        <p:spPr>
          <a:xfrm>
            <a:off x="-742952" y="-1238252"/>
            <a:ext cx="2895599" cy="2895599"/>
          </a:xfrm>
          <a:prstGeom prst="ellipse">
            <a:avLst/>
          </a:prstGeom>
          <a:solidFill>
            <a:schemeClr val="bg1"/>
          </a:solidFill>
          <a:ln>
            <a:solidFill>
              <a:schemeClr val="bg1">
                <a:lumMod val="6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b"/>
          <a:lstStyle/>
          <a:p>
            <a:pPr algn="ctr"/>
            <a:r>
              <a:rPr lang="en-GB" sz="6600" dirty="0">
                <a:solidFill>
                  <a:schemeClr val="tx1"/>
                </a:solidFill>
                <a:latin typeface="Rockwell" pitchFamily="18" charset="0"/>
              </a:rPr>
              <a:t>2</a:t>
            </a:r>
            <a:r>
              <a:rPr lang="en-GB" sz="6600" dirty="0" smtClean="0">
                <a:solidFill>
                  <a:schemeClr val="tx1"/>
                </a:solidFill>
                <a:latin typeface="Rockwell" pitchFamily="18" charset="0"/>
              </a:rPr>
              <a:t>.</a:t>
            </a:r>
            <a:endParaRPr lang="en-GB" sz="6600" dirty="0">
              <a:solidFill>
                <a:schemeClr val="tx1"/>
              </a:solidFill>
              <a:latin typeface="Rockwell" pitchFamily="18" charset="0"/>
            </a:endParaRPr>
          </a:p>
        </p:txBody>
      </p:sp>
      <p:sp>
        <p:nvSpPr>
          <p:cNvPr id="5" name="Title 3"/>
          <p:cNvSpPr txBox="1">
            <a:spLocks/>
          </p:cNvSpPr>
          <p:nvPr/>
        </p:nvSpPr>
        <p:spPr>
          <a:xfrm>
            <a:off x="0" y="4239768"/>
            <a:ext cx="8686800" cy="1929384"/>
          </a:xfrm>
          <a:prstGeom prst="rect">
            <a:avLst/>
          </a:prstGeom>
          <a:solidFill>
            <a:schemeClr val="bg1">
              <a:alpha val="61000"/>
            </a:schemeClr>
          </a:solidFill>
        </p:spPr>
        <p:txBody>
          <a:bodyPr anchor="ctr"/>
          <a:lstStyle>
            <a:lvl1pPr algn="l" defTabSz="914400" rtl="0" eaLnBrk="1" latinLnBrk="0" hangingPunct="1">
              <a:spcBef>
                <a:spcPct val="0"/>
              </a:spcBef>
              <a:buNone/>
              <a:defRPr sz="4800" kern="1200">
                <a:solidFill>
                  <a:schemeClr val="accent1">
                    <a:lumMod val="75000"/>
                  </a:schemeClr>
                </a:solidFill>
                <a:latin typeface="Rockwell" pitchFamily="18" charset="0"/>
                <a:ea typeface="+mj-ea"/>
                <a:cs typeface="+mj-cs"/>
              </a:defRPr>
            </a:lvl1pPr>
          </a:lstStyle>
          <a:p>
            <a:r>
              <a:rPr lang="en-AU" dirty="0">
                <a:solidFill>
                  <a:schemeClr val="tx1"/>
                </a:solidFill>
              </a:rPr>
              <a:t>Establish Decision Making Processes</a:t>
            </a:r>
            <a:endParaRPr lang="en-GB" dirty="0">
              <a:solidFill>
                <a:schemeClr val="tx1"/>
              </a:solidFill>
            </a:endParaRPr>
          </a:p>
        </p:txBody>
      </p:sp>
      <p:sp>
        <p:nvSpPr>
          <p:cNvPr id="6" name="Title 3"/>
          <p:cNvSpPr txBox="1">
            <a:spLocks/>
          </p:cNvSpPr>
          <p:nvPr/>
        </p:nvSpPr>
        <p:spPr>
          <a:xfrm>
            <a:off x="0" y="6443472"/>
            <a:ext cx="8686800" cy="420624"/>
          </a:xfrm>
          <a:prstGeom prst="rect">
            <a:avLst/>
          </a:prstGeom>
          <a:solidFill>
            <a:schemeClr val="bg1">
              <a:alpha val="37000"/>
            </a:schemeClr>
          </a:solidFill>
        </p:spPr>
        <p:txBody>
          <a:bodyPr anchor="ctr"/>
          <a:lstStyle>
            <a:lvl1pPr algn="l" defTabSz="914400" rtl="0" eaLnBrk="1" latinLnBrk="0" hangingPunct="1">
              <a:spcBef>
                <a:spcPct val="0"/>
              </a:spcBef>
              <a:buNone/>
              <a:defRPr sz="4800" kern="1200">
                <a:solidFill>
                  <a:schemeClr val="accent1">
                    <a:lumMod val="75000"/>
                  </a:schemeClr>
                </a:solidFill>
                <a:latin typeface="Rockwell" pitchFamily="18" charset="0"/>
                <a:ea typeface="+mj-ea"/>
                <a:cs typeface="+mj-cs"/>
              </a:defRPr>
            </a:lvl1pPr>
          </a:lstStyle>
          <a:p>
            <a:r>
              <a:rPr lang="en-AU" sz="1400" dirty="0" smtClean="0">
                <a:solidFill>
                  <a:schemeClr val="tx1"/>
                </a:solidFill>
              </a:rPr>
              <a:t>Photo credit:  Solutions that empower</a:t>
            </a:r>
            <a:endParaRPr lang="pt-BR" sz="1400" dirty="0">
              <a:solidFill>
                <a:schemeClr val="tx1"/>
              </a:solidFill>
            </a:endParaRPr>
          </a:p>
        </p:txBody>
      </p:sp>
    </p:spTree>
    <p:extLst>
      <p:ext uri="{BB962C8B-B14F-4D97-AF65-F5344CB8AC3E}">
        <p14:creationId xmlns:p14="http://schemas.microsoft.com/office/powerpoint/2010/main" val="28975228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43878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7" name="Oval 6"/>
          <p:cNvSpPr/>
          <p:nvPr/>
        </p:nvSpPr>
        <p:spPr>
          <a:xfrm>
            <a:off x="-742952" y="-1238252"/>
            <a:ext cx="2895599" cy="2895599"/>
          </a:xfrm>
          <a:prstGeom prst="ellipse">
            <a:avLst/>
          </a:prstGeom>
          <a:solidFill>
            <a:schemeClr val="bg1"/>
          </a:solidFill>
          <a:ln>
            <a:solidFill>
              <a:schemeClr val="bg1">
                <a:lumMod val="6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b"/>
          <a:lstStyle/>
          <a:p>
            <a:pPr algn="ctr"/>
            <a:r>
              <a:rPr lang="en-GB" sz="6600" dirty="0" smtClean="0">
                <a:solidFill>
                  <a:schemeClr val="tx1"/>
                </a:solidFill>
                <a:latin typeface="Rockwell" pitchFamily="18" charset="0"/>
              </a:rPr>
              <a:t>3.</a:t>
            </a:r>
            <a:endParaRPr lang="en-GB" sz="6600" dirty="0">
              <a:solidFill>
                <a:schemeClr val="tx1"/>
              </a:solidFill>
              <a:latin typeface="Rockwell" pitchFamily="18" charset="0"/>
            </a:endParaRPr>
          </a:p>
        </p:txBody>
      </p:sp>
      <p:sp>
        <p:nvSpPr>
          <p:cNvPr id="6" name="Title 3"/>
          <p:cNvSpPr txBox="1">
            <a:spLocks/>
          </p:cNvSpPr>
          <p:nvPr/>
        </p:nvSpPr>
        <p:spPr>
          <a:xfrm>
            <a:off x="0" y="4239768"/>
            <a:ext cx="8686800" cy="1929384"/>
          </a:xfrm>
          <a:prstGeom prst="rect">
            <a:avLst/>
          </a:prstGeom>
          <a:solidFill>
            <a:schemeClr val="bg1">
              <a:alpha val="61000"/>
            </a:schemeClr>
          </a:solidFill>
        </p:spPr>
        <p:txBody>
          <a:bodyPr anchor="ctr"/>
          <a:lstStyle>
            <a:lvl1pPr algn="l" defTabSz="914400" rtl="0" eaLnBrk="1" latinLnBrk="0" hangingPunct="1">
              <a:spcBef>
                <a:spcPct val="0"/>
              </a:spcBef>
              <a:buNone/>
              <a:defRPr sz="4800" kern="1200">
                <a:solidFill>
                  <a:schemeClr val="accent1">
                    <a:lumMod val="75000"/>
                  </a:schemeClr>
                </a:solidFill>
                <a:latin typeface="Rockwell" pitchFamily="18" charset="0"/>
                <a:ea typeface="+mj-ea"/>
                <a:cs typeface="+mj-cs"/>
              </a:defRPr>
            </a:lvl1pPr>
          </a:lstStyle>
          <a:p>
            <a:r>
              <a:rPr lang="en-AU" dirty="0">
                <a:solidFill>
                  <a:schemeClr val="tx1"/>
                </a:solidFill>
              </a:rPr>
              <a:t>Decide who will conduct the Evaluation</a:t>
            </a:r>
            <a:endParaRPr lang="en-GB" dirty="0">
              <a:solidFill>
                <a:schemeClr val="tx1"/>
              </a:solidFill>
            </a:endParaRPr>
          </a:p>
        </p:txBody>
      </p:sp>
      <p:sp>
        <p:nvSpPr>
          <p:cNvPr id="8" name="Title 3"/>
          <p:cNvSpPr txBox="1">
            <a:spLocks/>
          </p:cNvSpPr>
          <p:nvPr/>
        </p:nvSpPr>
        <p:spPr>
          <a:xfrm>
            <a:off x="0" y="6443472"/>
            <a:ext cx="8686800" cy="420624"/>
          </a:xfrm>
          <a:prstGeom prst="rect">
            <a:avLst/>
          </a:prstGeom>
          <a:solidFill>
            <a:schemeClr val="bg1">
              <a:alpha val="37000"/>
            </a:schemeClr>
          </a:solidFill>
        </p:spPr>
        <p:txBody>
          <a:bodyPr anchor="ctr"/>
          <a:lstStyle>
            <a:lvl1pPr algn="l" defTabSz="914400" rtl="0" eaLnBrk="1" latinLnBrk="0" hangingPunct="1">
              <a:spcBef>
                <a:spcPct val="0"/>
              </a:spcBef>
              <a:buNone/>
              <a:defRPr sz="4800" kern="1200">
                <a:solidFill>
                  <a:schemeClr val="accent1">
                    <a:lumMod val="75000"/>
                  </a:schemeClr>
                </a:solidFill>
                <a:latin typeface="Rockwell" pitchFamily="18" charset="0"/>
                <a:ea typeface="+mj-ea"/>
                <a:cs typeface="+mj-cs"/>
              </a:defRPr>
            </a:lvl1pPr>
          </a:lstStyle>
          <a:p>
            <a:r>
              <a:rPr lang="en-AU" sz="1400" dirty="0" smtClean="0">
                <a:solidFill>
                  <a:schemeClr val="tx1"/>
                </a:solidFill>
              </a:rPr>
              <a:t>Photo credit:  </a:t>
            </a:r>
            <a:r>
              <a:rPr lang="en-AU" sz="1400" dirty="0" err="1" smtClean="0">
                <a:solidFill>
                  <a:schemeClr val="tx1"/>
                </a:solidFill>
              </a:rPr>
              <a:t>Balazs</a:t>
            </a:r>
            <a:r>
              <a:rPr lang="en-AU" sz="1400" dirty="0" smtClean="0">
                <a:solidFill>
                  <a:schemeClr val="tx1"/>
                </a:solidFill>
              </a:rPr>
              <a:t> </a:t>
            </a:r>
            <a:r>
              <a:rPr lang="en-AU" sz="1400" dirty="0" err="1" smtClean="0">
                <a:solidFill>
                  <a:schemeClr val="tx1"/>
                </a:solidFill>
              </a:rPr>
              <a:t>Gardi</a:t>
            </a:r>
            <a:endParaRPr lang="pt-BR" sz="1400" dirty="0">
              <a:solidFill>
                <a:schemeClr val="tx1"/>
              </a:solidFill>
            </a:endParaRPr>
          </a:p>
        </p:txBody>
      </p:sp>
    </p:spTree>
    <p:extLst>
      <p:ext uri="{BB962C8B-B14F-4D97-AF65-F5344CB8AC3E}">
        <p14:creationId xmlns:p14="http://schemas.microsoft.com/office/powerpoint/2010/main" val="17858779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8-Point Star 3"/>
          <p:cNvSpPr/>
          <p:nvPr/>
        </p:nvSpPr>
        <p:spPr>
          <a:xfrm rot="20526191">
            <a:off x="3113576" y="112066"/>
            <a:ext cx="2801074" cy="3070973"/>
          </a:xfrm>
          <a:prstGeom prst="star8">
            <a:avLst>
              <a:gd name="adj" fmla="val 41104"/>
            </a:avLst>
          </a:prstGeom>
          <a:solidFill>
            <a:srgbClr val="005BBB"/>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en-GB" sz="2400" b="1" dirty="0" smtClean="0">
                <a:latin typeface="Rockwell" pitchFamily="18" charset="0"/>
              </a:rPr>
              <a:t>Expert Review</a:t>
            </a:r>
            <a:endParaRPr lang="en-GB" sz="2400" b="1" dirty="0">
              <a:latin typeface="Rockwell" pitchFamily="18" charset="0"/>
            </a:endParaRPr>
          </a:p>
        </p:txBody>
      </p:sp>
      <p:sp>
        <p:nvSpPr>
          <p:cNvPr id="7" name="8-Point Star 6"/>
          <p:cNvSpPr/>
          <p:nvPr/>
        </p:nvSpPr>
        <p:spPr>
          <a:xfrm rot="1335640">
            <a:off x="5984108" y="115661"/>
            <a:ext cx="3032567" cy="3046494"/>
          </a:xfrm>
          <a:prstGeom prst="star8">
            <a:avLst>
              <a:gd name="adj" fmla="val 41104"/>
            </a:avLst>
          </a:prstGeom>
          <a:solidFill>
            <a:srgbClr val="C4262E"/>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en-GB" sz="2400" b="1" dirty="0" smtClean="0">
                <a:latin typeface="Rockwell" pitchFamily="18" charset="0"/>
              </a:rPr>
              <a:t>External Consultant</a:t>
            </a:r>
            <a:endParaRPr lang="en-GB" sz="2400" b="1" dirty="0">
              <a:latin typeface="Rockwell" pitchFamily="18" charset="0"/>
            </a:endParaRPr>
          </a:p>
        </p:txBody>
      </p:sp>
      <p:sp>
        <p:nvSpPr>
          <p:cNvPr id="8" name="8-Point Star 7"/>
          <p:cNvSpPr/>
          <p:nvPr/>
        </p:nvSpPr>
        <p:spPr>
          <a:xfrm>
            <a:off x="138900" y="80845"/>
            <a:ext cx="2812644" cy="2893845"/>
          </a:xfrm>
          <a:prstGeom prst="star8">
            <a:avLst>
              <a:gd name="adj" fmla="val 41104"/>
            </a:avLst>
          </a:prstGeom>
          <a:solidFill>
            <a:srgbClr val="3F9C35"/>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en-GB" sz="2400" b="1" dirty="0" smtClean="0">
                <a:latin typeface="Rockwell" pitchFamily="18" charset="0"/>
              </a:rPr>
              <a:t>Community</a:t>
            </a:r>
            <a:endParaRPr lang="en-GB" sz="2400" b="1" dirty="0">
              <a:latin typeface="Rockwell" pitchFamily="18" charset="0"/>
            </a:endParaRPr>
          </a:p>
        </p:txBody>
      </p:sp>
      <p:sp>
        <p:nvSpPr>
          <p:cNvPr id="9" name="8-Point Star 8"/>
          <p:cNvSpPr/>
          <p:nvPr/>
        </p:nvSpPr>
        <p:spPr>
          <a:xfrm rot="20437861">
            <a:off x="56193" y="2789469"/>
            <a:ext cx="2629076" cy="2945756"/>
          </a:xfrm>
          <a:prstGeom prst="star8">
            <a:avLst>
              <a:gd name="adj" fmla="val 41104"/>
            </a:avLst>
          </a:prstGeom>
          <a:solidFill>
            <a:srgbClr val="E98300"/>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en-GB" sz="2400" b="1" dirty="0" smtClean="0">
                <a:latin typeface="Rockwell" pitchFamily="18" charset="0"/>
              </a:rPr>
              <a:t>Hybrid</a:t>
            </a:r>
            <a:endParaRPr lang="en-GB" sz="2400" b="1" dirty="0">
              <a:latin typeface="Rockwell" pitchFamily="18" charset="0"/>
            </a:endParaRPr>
          </a:p>
        </p:txBody>
      </p:sp>
      <p:sp>
        <p:nvSpPr>
          <p:cNvPr id="6" name="8-Point Star 5"/>
          <p:cNvSpPr/>
          <p:nvPr/>
        </p:nvSpPr>
        <p:spPr>
          <a:xfrm>
            <a:off x="2291684" y="4238286"/>
            <a:ext cx="2536766" cy="2544533"/>
          </a:xfrm>
          <a:prstGeom prst="star8">
            <a:avLst>
              <a:gd name="adj" fmla="val 41104"/>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en-GB" sz="2400" b="1" dirty="0" smtClean="0">
                <a:latin typeface="Rockwell" pitchFamily="18" charset="0"/>
              </a:rPr>
              <a:t>Internal Staff</a:t>
            </a:r>
            <a:endParaRPr lang="en-GB" sz="2400" b="1" dirty="0">
              <a:latin typeface="Rockwell" pitchFamily="18" charset="0"/>
            </a:endParaRPr>
          </a:p>
        </p:txBody>
      </p:sp>
      <p:sp>
        <p:nvSpPr>
          <p:cNvPr id="10" name="8-Point Star 9"/>
          <p:cNvSpPr/>
          <p:nvPr/>
        </p:nvSpPr>
        <p:spPr>
          <a:xfrm rot="20437861">
            <a:off x="4445043" y="2640919"/>
            <a:ext cx="2629076" cy="2945756"/>
          </a:xfrm>
          <a:prstGeom prst="star8">
            <a:avLst>
              <a:gd name="adj" fmla="val 41104"/>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en-GB" sz="2400" b="1" dirty="0" smtClean="0">
                <a:latin typeface="Rockwell" pitchFamily="18" charset="0"/>
              </a:rPr>
              <a:t>Learning Alliance</a:t>
            </a:r>
            <a:endParaRPr lang="en-GB" sz="2400" b="1" dirty="0">
              <a:latin typeface="Rockwell" pitchFamily="18" charset="0"/>
            </a:endParaRPr>
          </a:p>
        </p:txBody>
      </p:sp>
      <p:sp>
        <p:nvSpPr>
          <p:cNvPr id="11" name="8-Point Star 10"/>
          <p:cNvSpPr/>
          <p:nvPr/>
        </p:nvSpPr>
        <p:spPr>
          <a:xfrm rot="652047">
            <a:off x="6611084" y="4170761"/>
            <a:ext cx="2536766" cy="2544533"/>
          </a:xfrm>
          <a:prstGeom prst="star8">
            <a:avLst>
              <a:gd name="adj" fmla="val 4110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en-GB" sz="2400" b="1" dirty="0" smtClean="0">
                <a:latin typeface="Rockwell" pitchFamily="18" charset="0"/>
              </a:rPr>
              <a:t>Peer Review</a:t>
            </a:r>
            <a:endParaRPr lang="en-GB" sz="2400" b="1" dirty="0">
              <a:latin typeface="Rockwell" pitchFamily="18" charset="0"/>
            </a:endParaRPr>
          </a:p>
        </p:txBody>
      </p:sp>
    </p:spTree>
    <p:extLst>
      <p:ext uri="{BB962C8B-B14F-4D97-AF65-F5344CB8AC3E}">
        <p14:creationId xmlns:p14="http://schemas.microsoft.com/office/powerpoint/2010/main" val="36804506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sp>
        <p:nvSpPr>
          <p:cNvPr id="7" name="Oval 6"/>
          <p:cNvSpPr/>
          <p:nvPr/>
        </p:nvSpPr>
        <p:spPr>
          <a:xfrm>
            <a:off x="-742952" y="-1238252"/>
            <a:ext cx="2895599" cy="2895599"/>
          </a:xfrm>
          <a:prstGeom prst="ellipse">
            <a:avLst/>
          </a:prstGeom>
          <a:solidFill>
            <a:schemeClr val="bg1"/>
          </a:solidFill>
          <a:ln>
            <a:solidFill>
              <a:schemeClr val="bg1">
                <a:lumMod val="6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b"/>
          <a:lstStyle/>
          <a:p>
            <a:pPr algn="ctr"/>
            <a:r>
              <a:rPr lang="en-GB" sz="6600" dirty="0">
                <a:solidFill>
                  <a:schemeClr val="tx1"/>
                </a:solidFill>
                <a:latin typeface="Rockwell" pitchFamily="18" charset="0"/>
              </a:rPr>
              <a:t>4</a:t>
            </a:r>
            <a:r>
              <a:rPr lang="en-GB" sz="6600" dirty="0" smtClean="0">
                <a:solidFill>
                  <a:schemeClr val="tx1"/>
                </a:solidFill>
                <a:latin typeface="Rockwell" pitchFamily="18" charset="0"/>
              </a:rPr>
              <a:t>.</a:t>
            </a:r>
            <a:endParaRPr lang="en-GB" sz="6600" dirty="0">
              <a:solidFill>
                <a:schemeClr val="tx1"/>
              </a:solidFill>
              <a:latin typeface="Rockwell" pitchFamily="18" charset="0"/>
            </a:endParaRPr>
          </a:p>
        </p:txBody>
      </p:sp>
      <p:sp>
        <p:nvSpPr>
          <p:cNvPr id="5" name="Title 3"/>
          <p:cNvSpPr txBox="1">
            <a:spLocks/>
          </p:cNvSpPr>
          <p:nvPr/>
        </p:nvSpPr>
        <p:spPr>
          <a:xfrm>
            <a:off x="0" y="4239768"/>
            <a:ext cx="8686800" cy="1929384"/>
          </a:xfrm>
          <a:prstGeom prst="rect">
            <a:avLst/>
          </a:prstGeom>
          <a:solidFill>
            <a:schemeClr val="bg1">
              <a:alpha val="61000"/>
            </a:schemeClr>
          </a:solidFill>
        </p:spPr>
        <p:txBody>
          <a:bodyPr anchor="ctr"/>
          <a:lstStyle>
            <a:lvl1pPr algn="l" defTabSz="914400" rtl="0" eaLnBrk="1" latinLnBrk="0" hangingPunct="1">
              <a:spcBef>
                <a:spcPct val="0"/>
              </a:spcBef>
              <a:buNone/>
              <a:defRPr sz="4800" kern="1200">
                <a:solidFill>
                  <a:schemeClr val="accent1">
                    <a:lumMod val="75000"/>
                  </a:schemeClr>
                </a:solidFill>
                <a:latin typeface="Rockwell" pitchFamily="18" charset="0"/>
                <a:ea typeface="+mj-ea"/>
                <a:cs typeface="+mj-cs"/>
              </a:defRPr>
            </a:lvl1pPr>
          </a:lstStyle>
          <a:p>
            <a:r>
              <a:rPr lang="en-AU" dirty="0">
                <a:solidFill>
                  <a:schemeClr val="tx1"/>
                </a:solidFill>
              </a:rPr>
              <a:t>Determine </a:t>
            </a:r>
            <a:r>
              <a:rPr lang="en-AU" dirty="0" smtClean="0">
                <a:solidFill>
                  <a:schemeClr val="tx1"/>
                </a:solidFill>
              </a:rPr>
              <a:t>and Secure </a:t>
            </a:r>
            <a:r>
              <a:rPr lang="en-AU" dirty="0">
                <a:solidFill>
                  <a:schemeClr val="tx1"/>
                </a:solidFill>
              </a:rPr>
              <a:t/>
            </a:r>
            <a:br>
              <a:rPr lang="en-AU" dirty="0">
                <a:solidFill>
                  <a:schemeClr val="tx1"/>
                </a:solidFill>
              </a:rPr>
            </a:br>
            <a:r>
              <a:rPr lang="en-AU" dirty="0">
                <a:solidFill>
                  <a:schemeClr val="tx1"/>
                </a:solidFill>
              </a:rPr>
              <a:t>Resources</a:t>
            </a:r>
            <a:endParaRPr lang="en-GB" dirty="0">
              <a:solidFill>
                <a:schemeClr val="tx1"/>
              </a:solidFill>
            </a:endParaRPr>
          </a:p>
        </p:txBody>
      </p:sp>
    </p:spTree>
    <p:extLst>
      <p:ext uri="{BB962C8B-B14F-4D97-AF65-F5344CB8AC3E}">
        <p14:creationId xmlns:p14="http://schemas.microsoft.com/office/powerpoint/2010/main" val="13583067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57200" y="1493135"/>
            <a:ext cx="4040188" cy="4633028"/>
          </a:xfrm>
        </p:spPr>
        <p:txBody>
          <a:bodyPr/>
          <a:lstStyle/>
          <a:p>
            <a:r>
              <a:rPr lang="en-US" dirty="0" smtClean="0">
                <a:latin typeface="Rockwell" pitchFamily="18" charset="0"/>
              </a:rPr>
              <a:t>Many budgeting templates and tools</a:t>
            </a:r>
          </a:p>
          <a:p>
            <a:r>
              <a:rPr lang="en-US" dirty="0" smtClean="0">
                <a:latin typeface="Rockwell" pitchFamily="18" charset="0"/>
              </a:rPr>
              <a:t>Suggestions for what to include in your evaluation budget</a:t>
            </a:r>
          </a:p>
          <a:p>
            <a:r>
              <a:rPr lang="en-US" dirty="0" smtClean="0">
                <a:latin typeface="Rockwell" pitchFamily="18" charset="0"/>
              </a:rPr>
              <a:t>Handy 6 point list on ways you can consider for reducing your evaluation budget.</a:t>
            </a:r>
            <a:endParaRPr lang="en-US" dirty="0">
              <a:latin typeface="Rockwell" pitchFamily="18" charset="0"/>
            </a:endParaRPr>
          </a:p>
        </p:txBody>
      </p:sp>
      <p:pic>
        <p:nvPicPr>
          <p:cNvPr id="1026" name="Picture 2" descr="C:\Users\Kerry\AppData\Local\Microsoft\Windows\Temporary Internet Files\Content.IE5\QVQFGPW8\MC900388876[1].wmf"/>
          <p:cNvPicPr>
            <a:picLocks noGrp="1" noChangeAspect="1" noChangeArrowheads="1"/>
          </p:cNvPicPr>
          <p:nvPr>
            <p:ph sz="quarter" idx="4"/>
          </p:nvPr>
        </p:nvPicPr>
        <p:blipFill>
          <a:blip r:embed="rId3" cstate="print">
            <a:extLst>
              <a:ext uri="{28A0092B-C50C-407E-A947-70E740481C1C}">
                <a14:useLocalDpi xmlns:a14="http://schemas.microsoft.com/office/drawing/2010/main" val="0"/>
              </a:ext>
            </a:extLst>
          </a:blip>
          <a:srcRect/>
          <a:stretch>
            <a:fillRect/>
          </a:stretch>
        </p:blipFill>
        <p:spPr bwMode="auto">
          <a:xfrm>
            <a:off x="4907666" y="1041722"/>
            <a:ext cx="4059901" cy="4456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89734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BEBA8EAE-BF5A-486C-A8C5-ECC9F3942E4B}">
                <a14:imgProps xmlns:a14="http://schemas.microsoft.com/office/drawing/2010/main">
                  <a14:imgLayer r:embed="rId4">
                    <a14:imgEffect>
                      <a14:saturation sat="15000"/>
                    </a14:imgEffect>
                  </a14:imgLayer>
                </a14:imgProps>
              </a:ext>
            </a:extLst>
          </a:blip>
          <a:srcRect/>
          <a:stretch>
            <a:fillRect l="-6000" r="-6000"/>
          </a:stretch>
        </a:blipFill>
        <a:effectLst/>
      </p:bgPr>
    </p:bg>
    <p:spTree>
      <p:nvGrpSpPr>
        <p:cNvPr id="1" name=""/>
        <p:cNvGrpSpPr/>
        <p:nvPr/>
      </p:nvGrpSpPr>
      <p:grpSpPr>
        <a:xfrm>
          <a:off x="0" y="0"/>
          <a:ext cx="0" cy="0"/>
          <a:chOff x="0" y="0"/>
          <a:chExt cx="0" cy="0"/>
        </a:xfrm>
      </p:grpSpPr>
      <p:sp>
        <p:nvSpPr>
          <p:cNvPr id="7" name="Oval 6"/>
          <p:cNvSpPr/>
          <p:nvPr/>
        </p:nvSpPr>
        <p:spPr>
          <a:xfrm>
            <a:off x="-742952" y="-1238252"/>
            <a:ext cx="2895599" cy="2895599"/>
          </a:xfrm>
          <a:prstGeom prst="ellipse">
            <a:avLst/>
          </a:prstGeom>
          <a:solidFill>
            <a:schemeClr val="bg1"/>
          </a:solidFill>
          <a:ln>
            <a:solidFill>
              <a:schemeClr val="bg1">
                <a:lumMod val="6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b"/>
          <a:lstStyle/>
          <a:p>
            <a:pPr algn="ctr"/>
            <a:r>
              <a:rPr lang="en-GB" sz="6600" dirty="0" smtClean="0">
                <a:solidFill>
                  <a:schemeClr val="tx1"/>
                </a:solidFill>
                <a:latin typeface="Rockwell" pitchFamily="18" charset="0"/>
              </a:rPr>
              <a:t>5.</a:t>
            </a:r>
            <a:endParaRPr lang="en-GB" sz="6600" dirty="0">
              <a:solidFill>
                <a:schemeClr val="tx1"/>
              </a:solidFill>
              <a:latin typeface="Rockwell" pitchFamily="18" charset="0"/>
            </a:endParaRPr>
          </a:p>
        </p:txBody>
      </p:sp>
      <p:sp>
        <p:nvSpPr>
          <p:cNvPr id="5" name="Title 3"/>
          <p:cNvSpPr txBox="1">
            <a:spLocks/>
          </p:cNvSpPr>
          <p:nvPr/>
        </p:nvSpPr>
        <p:spPr>
          <a:xfrm>
            <a:off x="0" y="4239768"/>
            <a:ext cx="8686800" cy="1929384"/>
          </a:xfrm>
          <a:prstGeom prst="rect">
            <a:avLst/>
          </a:prstGeom>
          <a:solidFill>
            <a:schemeClr val="bg1">
              <a:alpha val="61000"/>
            </a:schemeClr>
          </a:solidFill>
        </p:spPr>
        <p:txBody>
          <a:bodyPr anchor="ctr"/>
          <a:lstStyle>
            <a:lvl1pPr algn="l" defTabSz="914400" rtl="0" eaLnBrk="1" latinLnBrk="0" hangingPunct="1">
              <a:spcBef>
                <a:spcPct val="0"/>
              </a:spcBef>
              <a:buNone/>
              <a:defRPr sz="4800" kern="1200">
                <a:solidFill>
                  <a:schemeClr val="accent1">
                    <a:lumMod val="75000"/>
                  </a:schemeClr>
                </a:solidFill>
                <a:latin typeface="Rockwell" pitchFamily="18" charset="0"/>
                <a:ea typeface="+mj-ea"/>
                <a:cs typeface="+mj-cs"/>
              </a:defRPr>
            </a:lvl1pPr>
          </a:lstStyle>
          <a:p>
            <a:r>
              <a:rPr lang="en-AU" dirty="0">
                <a:solidFill>
                  <a:schemeClr val="tx1"/>
                </a:solidFill>
              </a:rPr>
              <a:t>Define Ethical Quality Evaluation Standards</a:t>
            </a:r>
            <a:endParaRPr lang="en-GB" dirty="0">
              <a:solidFill>
                <a:schemeClr val="tx1"/>
              </a:solidFill>
            </a:endParaRPr>
          </a:p>
        </p:txBody>
      </p:sp>
      <p:sp>
        <p:nvSpPr>
          <p:cNvPr id="6" name="Title 3"/>
          <p:cNvSpPr txBox="1">
            <a:spLocks/>
          </p:cNvSpPr>
          <p:nvPr/>
        </p:nvSpPr>
        <p:spPr>
          <a:xfrm>
            <a:off x="0" y="6443472"/>
            <a:ext cx="8686800" cy="420624"/>
          </a:xfrm>
          <a:prstGeom prst="rect">
            <a:avLst/>
          </a:prstGeom>
          <a:solidFill>
            <a:schemeClr val="bg1">
              <a:alpha val="37000"/>
            </a:schemeClr>
          </a:solidFill>
        </p:spPr>
        <p:txBody>
          <a:bodyPr anchor="ctr"/>
          <a:lstStyle>
            <a:lvl1pPr algn="l" defTabSz="914400" rtl="0" eaLnBrk="1" latinLnBrk="0" hangingPunct="1">
              <a:spcBef>
                <a:spcPct val="0"/>
              </a:spcBef>
              <a:buNone/>
              <a:defRPr sz="4800" kern="1200">
                <a:solidFill>
                  <a:schemeClr val="accent1">
                    <a:lumMod val="75000"/>
                  </a:schemeClr>
                </a:solidFill>
                <a:latin typeface="Rockwell" pitchFamily="18" charset="0"/>
                <a:ea typeface="+mj-ea"/>
                <a:cs typeface="+mj-cs"/>
              </a:defRPr>
            </a:lvl1pPr>
          </a:lstStyle>
          <a:p>
            <a:r>
              <a:rPr lang="en-AU" sz="1400" dirty="0" smtClean="0">
                <a:solidFill>
                  <a:schemeClr val="tx1"/>
                </a:solidFill>
              </a:rPr>
              <a:t>Photo credit:  </a:t>
            </a:r>
            <a:r>
              <a:rPr lang="en-AU" sz="1400" dirty="0">
                <a:solidFill>
                  <a:schemeClr val="tx1"/>
                </a:solidFill>
              </a:rPr>
              <a:t>Victoria Wood visits MAG Lao </a:t>
            </a:r>
            <a:r>
              <a:rPr lang="en-AU" sz="1400" dirty="0" smtClean="0">
                <a:solidFill>
                  <a:schemeClr val="tx1"/>
                </a:solidFill>
              </a:rPr>
              <a:t>IMG_0672 by MAG </a:t>
            </a:r>
            <a:endParaRPr lang="en-AU" sz="1400" dirty="0">
              <a:solidFill>
                <a:schemeClr val="tx1"/>
              </a:solidFill>
            </a:endParaRPr>
          </a:p>
        </p:txBody>
      </p:sp>
    </p:spTree>
    <p:extLst>
      <p:ext uri="{BB962C8B-B14F-4D97-AF65-F5344CB8AC3E}">
        <p14:creationId xmlns:p14="http://schemas.microsoft.com/office/powerpoint/2010/main" val="28042200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endParaRPr lang="en-US"/>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34323" y="348076"/>
            <a:ext cx="6423949" cy="6313538"/>
          </a:xfrm>
        </p:spPr>
      </p:pic>
    </p:spTree>
    <p:extLst>
      <p:ext uri="{BB962C8B-B14F-4D97-AF65-F5344CB8AC3E}">
        <p14:creationId xmlns:p14="http://schemas.microsoft.com/office/powerpoint/2010/main" val="6177589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BEBA8EAE-BF5A-486C-A8C5-ECC9F3942E4B}">
                <a14:imgProps xmlns:a14="http://schemas.microsoft.com/office/drawing/2010/main">
                  <a14:imgLayer r:embed="rId4">
                    <a14:imgEffect>
                      <a14:saturation sat="15000"/>
                    </a14:imgEffect>
                  </a14:imgLayer>
                </a14:imgProps>
              </a:ext>
            </a:extLst>
          </a:blip>
          <a:srcRect/>
          <a:stretch>
            <a:fillRect l="-6000" r="-6000"/>
          </a:stretch>
        </a:blipFill>
        <a:effectLst/>
      </p:bgPr>
    </p:bg>
    <p:spTree>
      <p:nvGrpSpPr>
        <p:cNvPr id="1" name=""/>
        <p:cNvGrpSpPr/>
        <p:nvPr/>
      </p:nvGrpSpPr>
      <p:grpSpPr>
        <a:xfrm>
          <a:off x="0" y="0"/>
          <a:ext cx="0" cy="0"/>
          <a:chOff x="0" y="0"/>
          <a:chExt cx="0" cy="0"/>
        </a:xfrm>
      </p:grpSpPr>
      <p:sp>
        <p:nvSpPr>
          <p:cNvPr id="7" name="Oval 6"/>
          <p:cNvSpPr/>
          <p:nvPr/>
        </p:nvSpPr>
        <p:spPr>
          <a:xfrm>
            <a:off x="-742952" y="-1238252"/>
            <a:ext cx="2895599" cy="2895599"/>
          </a:xfrm>
          <a:prstGeom prst="ellipse">
            <a:avLst/>
          </a:prstGeom>
          <a:solidFill>
            <a:schemeClr val="bg1"/>
          </a:solidFill>
          <a:ln>
            <a:solidFill>
              <a:schemeClr val="bg1">
                <a:lumMod val="6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b"/>
          <a:lstStyle/>
          <a:p>
            <a:pPr algn="ctr"/>
            <a:r>
              <a:rPr lang="en-GB" sz="6600" dirty="0">
                <a:solidFill>
                  <a:schemeClr val="tx1"/>
                </a:solidFill>
                <a:latin typeface="Rockwell" pitchFamily="18" charset="0"/>
              </a:rPr>
              <a:t>6</a:t>
            </a:r>
            <a:r>
              <a:rPr lang="en-GB" sz="6600" dirty="0" smtClean="0">
                <a:solidFill>
                  <a:schemeClr val="tx1"/>
                </a:solidFill>
                <a:latin typeface="Rockwell" pitchFamily="18" charset="0"/>
              </a:rPr>
              <a:t>.</a:t>
            </a:r>
            <a:endParaRPr lang="en-GB" sz="6600" dirty="0">
              <a:solidFill>
                <a:schemeClr val="tx1"/>
              </a:solidFill>
              <a:latin typeface="Rockwell" pitchFamily="18" charset="0"/>
            </a:endParaRPr>
          </a:p>
        </p:txBody>
      </p:sp>
      <p:sp>
        <p:nvSpPr>
          <p:cNvPr id="5" name="Title 3"/>
          <p:cNvSpPr txBox="1">
            <a:spLocks/>
          </p:cNvSpPr>
          <p:nvPr/>
        </p:nvSpPr>
        <p:spPr>
          <a:xfrm>
            <a:off x="0" y="4239768"/>
            <a:ext cx="8686800" cy="1929384"/>
          </a:xfrm>
          <a:prstGeom prst="rect">
            <a:avLst/>
          </a:prstGeom>
          <a:solidFill>
            <a:schemeClr val="bg1">
              <a:alpha val="61000"/>
            </a:schemeClr>
          </a:solidFill>
        </p:spPr>
        <p:txBody>
          <a:bodyPr anchor="ctr"/>
          <a:lstStyle>
            <a:lvl1pPr algn="l" defTabSz="914400" rtl="0" eaLnBrk="1" latinLnBrk="0" hangingPunct="1">
              <a:spcBef>
                <a:spcPct val="0"/>
              </a:spcBef>
              <a:buNone/>
              <a:defRPr sz="4800" kern="1200">
                <a:solidFill>
                  <a:schemeClr val="accent1">
                    <a:lumMod val="75000"/>
                  </a:schemeClr>
                </a:solidFill>
                <a:latin typeface="Rockwell" pitchFamily="18" charset="0"/>
                <a:ea typeface="+mj-ea"/>
                <a:cs typeface="+mj-cs"/>
              </a:defRPr>
            </a:lvl1pPr>
          </a:lstStyle>
          <a:p>
            <a:r>
              <a:rPr lang="en-AU" dirty="0">
                <a:solidFill>
                  <a:schemeClr val="tx1"/>
                </a:solidFill>
              </a:rPr>
              <a:t>Document Management Processes and Agreements</a:t>
            </a:r>
            <a:endParaRPr lang="en-GB" dirty="0">
              <a:solidFill>
                <a:schemeClr val="tx1"/>
              </a:solidFill>
            </a:endParaRPr>
          </a:p>
        </p:txBody>
      </p:sp>
      <p:sp>
        <p:nvSpPr>
          <p:cNvPr id="6" name="Title 3"/>
          <p:cNvSpPr txBox="1">
            <a:spLocks/>
          </p:cNvSpPr>
          <p:nvPr/>
        </p:nvSpPr>
        <p:spPr>
          <a:xfrm>
            <a:off x="0" y="6443472"/>
            <a:ext cx="8686800" cy="420624"/>
          </a:xfrm>
          <a:prstGeom prst="rect">
            <a:avLst/>
          </a:prstGeom>
          <a:solidFill>
            <a:schemeClr val="bg1">
              <a:alpha val="37000"/>
            </a:schemeClr>
          </a:solidFill>
        </p:spPr>
        <p:txBody>
          <a:bodyPr anchor="ctr"/>
          <a:lstStyle>
            <a:lvl1pPr algn="l" defTabSz="914400" rtl="0" eaLnBrk="1" latinLnBrk="0" hangingPunct="1">
              <a:spcBef>
                <a:spcPct val="0"/>
              </a:spcBef>
              <a:buNone/>
              <a:defRPr sz="4800" kern="1200">
                <a:solidFill>
                  <a:schemeClr val="accent1">
                    <a:lumMod val="75000"/>
                  </a:schemeClr>
                </a:solidFill>
                <a:latin typeface="Rockwell" pitchFamily="18" charset="0"/>
                <a:ea typeface="+mj-ea"/>
                <a:cs typeface="+mj-cs"/>
              </a:defRPr>
            </a:lvl1pPr>
          </a:lstStyle>
          <a:p>
            <a:r>
              <a:rPr lang="en-AU" sz="1400" dirty="0" smtClean="0">
                <a:solidFill>
                  <a:schemeClr val="tx1"/>
                </a:solidFill>
              </a:rPr>
              <a:t>Photo credit:  </a:t>
            </a:r>
            <a:r>
              <a:rPr lang="en-AU" sz="1400" dirty="0">
                <a:solidFill>
                  <a:schemeClr val="tx1"/>
                </a:solidFill>
              </a:rPr>
              <a:t>Human </a:t>
            </a:r>
            <a:r>
              <a:rPr lang="en-AU" sz="1400" dirty="0" smtClean="0">
                <a:solidFill>
                  <a:schemeClr val="tx1"/>
                </a:solidFill>
              </a:rPr>
              <a:t>Rights</a:t>
            </a:r>
            <a:r>
              <a:rPr lang="en-AU" sz="1400" dirty="0">
                <a:solidFill>
                  <a:schemeClr val="tx1"/>
                </a:solidFill>
              </a:rPr>
              <a:t> </a:t>
            </a:r>
            <a:r>
              <a:rPr lang="en-AU" sz="1400" dirty="0" smtClean="0">
                <a:solidFill>
                  <a:schemeClr val="tx1"/>
                </a:solidFill>
              </a:rPr>
              <a:t>by Hugo</a:t>
            </a:r>
            <a:endParaRPr lang="en-AU" sz="1400" dirty="0">
              <a:solidFill>
                <a:schemeClr val="tx1"/>
              </a:solidFill>
            </a:endParaRPr>
          </a:p>
        </p:txBody>
      </p:sp>
    </p:spTree>
    <p:extLst>
      <p:ext uri="{BB962C8B-B14F-4D97-AF65-F5344CB8AC3E}">
        <p14:creationId xmlns:p14="http://schemas.microsoft.com/office/powerpoint/2010/main" val="30577560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57200" y="729205"/>
            <a:ext cx="4040188" cy="5396958"/>
          </a:xfrm>
        </p:spPr>
        <p:txBody>
          <a:bodyPr/>
          <a:lstStyle/>
          <a:p>
            <a:pPr marL="0" indent="0">
              <a:buNone/>
            </a:pPr>
            <a:r>
              <a:rPr lang="en-US" i="1" dirty="0">
                <a:latin typeface="Rockwell" pitchFamily="18" charset="0"/>
              </a:rPr>
              <a:t>Document what is needed in an evaluation: </a:t>
            </a:r>
            <a:endParaRPr lang="en-US" dirty="0">
              <a:latin typeface="Rockwell" pitchFamily="18" charset="0"/>
            </a:endParaRPr>
          </a:p>
          <a:p>
            <a:pPr marL="0" indent="0">
              <a:buNone/>
            </a:pPr>
            <a:r>
              <a:rPr lang="en-US" dirty="0">
                <a:latin typeface="Rockwell" pitchFamily="18" charset="0"/>
              </a:rPr>
              <a:t>1. Request For </a:t>
            </a:r>
            <a:r>
              <a:rPr lang="en-US" dirty="0" smtClean="0">
                <a:latin typeface="Rockwell" pitchFamily="18" charset="0"/>
              </a:rPr>
              <a:t>Proposals</a:t>
            </a:r>
            <a:r>
              <a:rPr lang="en-US" dirty="0" smtClean="0">
                <a:latin typeface="Rockwell" pitchFamily="18" charset="0"/>
              </a:rPr>
              <a:t> </a:t>
            </a:r>
            <a:endParaRPr lang="en-US" dirty="0">
              <a:latin typeface="Rockwell" pitchFamily="18" charset="0"/>
            </a:endParaRPr>
          </a:p>
          <a:p>
            <a:pPr marL="0" indent="0">
              <a:buNone/>
            </a:pPr>
            <a:r>
              <a:rPr lang="en-US" dirty="0">
                <a:latin typeface="Rockwell" pitchFamily="18" charset="0"/>
              </a:rPr>
              <a:t>2. Terms Of Reference </a:t>
            </a:r>
          </a:p>
          <a:p>
            <a:pPr marL="0" indent="0">
              <a:buNone/>
            </a:pPr>
            <a:endParaRPr lang="en-US" i="1" dirty="0" smtClean="0">
              <a:latin typeface="Rockwell" pitchFamily="18" charset="0"/>
            </a:endParaRPr>
          </a:p>
          <a:p>
            <a:pPr marL="0" indent="0">
              <a:buNone/>
            </a:pPr>
            <a:endParaRPr lang="en-US" i="1" dirty="0">
              <a:latin typeface="Rockwell" pitchFamily="18" charset="0"/>
            </a:endParaRPr>
          </a:p>
          <a:p>
            <a:pPr marL="0" indent="0">
              <a:buNone/>
            </a:pPr>
            <a:r>
              <a:rPr lang="en-US" i="1" dirty="0" smtClean="0">
                <a:latin typeface="Rockwell" pitchFamily="18" charset="0"/>
              </a:rPr>
              <a:t>Document </a:t>
            </a:r>
            <a:r>
              <a:rPr lang="en-US" i="1" dirty="0">
                <a:latin typeface="Rockwell" pitchFamily="18" charset="0"/>
              </a:rPr>
              <a:t>how different organizations will work together: </a:t>
            </a:r>
            <a:endParaRPr lang="en-US" dirty="0">
              <a:latin typeface="Rockwell" pitchFamily="18" charset="0"/>
            </a:endParaRPr>
          </a:p>
          <a:p>
            <a:pPr marL="0" indent="0">
              <a:buNone/>
            </a:pPr>
            <a:r>
              <a:rPr lang="en-US" dirty="0">
                <a:latin typeface="Rockwell" pitchFamily="18" charset="0"/>
              </a:rPr>
              <a:t>3. Contractual Agreement </a:t>
            </a:r>
          </a:p>
          <a:p>
            <a:pPr marL="0" indent="0">
              <a:buNone/>
            </a:pPr>
            <a:r>
              <a:rPr lang="en-US" dirty="0">
                <a:latin typeface="Rockwell" pitchFamily="18" charset="0"/>
              </a:rPr>
              <a:t>4. Memorandum Of Understanding </a:t>
            </a:r>
          </a:p>
          <a:p>
            <a:pPr marL="0" indent="0">
              <a:buNone/>
            </a:pPr>
            <a:r>
              <a:rPr lang="en-US" dirty="0">
                <a:latin typeface="Rockwell" pitchFamily="18" charset="0"/>
              </a:rPr>
              <a:t>	</a:t>
            </a:r>
          </a:p>
          <a:p>
            <a:endParaRPr lang="en-US" dirty="0"/>
          </a:p>
        </p:txBody>
      </p:sp>
      <p:pic>
        <p:nvPicPr>
          <p:cNvPr id="6" name="Content Placeholder 5" descr="http://farm4.staticflickr.com/3237/3291978657_eb4a149d18.jpg"/>
          <p:cNvPicPr>
            <a:picLocks noGrp="1"/>
          </p:cNvPicPr>
          <p:nvPr>
            <p:ph sz="quarter" idx="4"/>
          </p:nvPr>
        </p:nvPicPr>
        <p:blipFill>
          <a:blip r:embed="rId3">
            <a:extLst>
              <a:ext uri="{BEBA8EAE-BF5A-486C-A8C5-ECC9F3942E4B}">
                <a14:imgProps xmlns:a14="http://schemas.microsoft.com/office/drawing/2010/main">
                  <a14:imgLayer r:embed="rId4">
                    <a14:imgEffect>
                      <a14:saturation sat="40000"/>
                    </a14:imgEffect>
                  </a14:imgLayer>
                </a14:imgProps>
              </a:ext>
              <a:ext uri="{28A0092B-C50C-407E-A947-70E740481C1C}">
                <a14:useLocalDpi xmlns:a14="http://schemas.microsoft.com/office/drawing/2010/main" val="0"/>
              </a:ext>
            </a:extLst>
          </a:blip>
          <a:srcRect/>
          <a:stretch>
            <a:fillRect/>
          </a:stretch>
        </p:blipFill>
        <p:spPr bwMode="auto">
          <a:xfrm>
            <a:off x="4676172" y="1487423"/>
            <a:ext cx="3923818" cy="3901441"/>
          </a:xfrm>
          <a:prstGeom prst="rect">
            <a:avLst/>
          </a:prstGeom>
          <a:noFill/>
          <a:ln>
            <a:noFill/>
          </a:ln>
        </p:spPr>
      </p:pic>
    </p:spTree>
    <p:extLst>
      <p:ext uri="{BB962C8B-B14F-4D97-AF65-F5344CB8AC3E}">
        <p14:creationId xmlns:p14="http://schemas.microsoft.com/office/powerpoint/2010/main" val="23944788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3528" y="620688"/>
            <a:ext cx="8229600" cy="580926"/>
          </a:xfrm>
        </p:spPr>
        <p:txBody>
          <a:bodyPr>
            <a:noAutofit/>
          </a:bodyPr>
          <a:lstStyle/>
          <a:p>
            <a:pPr algn="l"/>
            <a:r>
              <a:rPr lang="en-AU" sz="3600" dirty="0" smtClean="0">
                <a:solidFill>
                  <a:schemeClr val="accent1">
                    <a:lumMod val="75000"/>
                  </a:schemeClr>
                </a:solidFill>
                <a:latin typeface="Rockwell" pitchFamily="18" charset="0"/>
              </a:rPr>
              <a:t>The Rainbow Framework</a:t>
            </a:r>
            <a:endParaRPr lang="en-AU" sz="3600" dirty="0">
              <a:solidFill>
                <a:schemeClr val="accent1">
                  <a:lumMod val="75000"/>
                </a:schemeClr>
              </a:solidFill>
              <a:latin typeface="Rockwell" pitchFamily="18" charset="0"/>
            </a:endParaRPr>
          </a:p>
        </p:txBody>
      </p:sp>
    </p:spTree>
    <p:extLst>
      <p:ext uri="{BB962C8B-B14F-4D97-AF65-F5344CB8AC3E}">
        <p14:creationId xmlns:p14="http://schemas.microsoft.com/office/powerpoint/2010/main" val="15644069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6000" r="-16000"/>
          </a:stretch>
        </a:blipFill>
        <a:effectLst/>
      </p:bgPr>
    </p:bg>
    <p:spTree>
      <p:nvGrpSpPr>
        <p:cNvPr id="1" name=""/>
        <p:cNvGrpSpPr/>
        <p:nvPr/>
      </p:nvGrpSpPr>
      <p:grpSpPr>
        <a:xfrm>
          <a:off x="0" y="0"/>
          <a:ext cx="0" cy="0"/>
          <a:chOff x="0" y="0"/>
          <a:chExt cx="0" cy="0"/>
        </a:xfrm>
      </p:grpSpPr>
      <p:sp>
        <p:nvSpPr>
          <p:cNvPr id="7" name="Oval 6"/>
          <p:cNvSpPr/>
          <p:nvPr/>
        </p:nvSpPr>
        <p:spPr>
          <a:xfrm>
            <a:off x="-742952" y="-1238252"/>
            <a:ext cx="2895599" cy="2895599"/>
          </a:xfrm>
          <a:prstGeom prst="ellipse">
            <a:avLst/>
          </a:prstGeom>
          <a:solidFill>
            <a:schemeClr val="bg1"/>
          </a:solidFill>
          <a:ln>
            <a:solidFill>
              <a:schemeClr val="bg1">
                <a:lumMod val="6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b"/>
          <a:lstStyle/>
          <a:p>
            <a:pPr algn="ctr"/>
            <a:r>
              <a:rPr lang="en-GB" sz="6600" dirty="0" smtClean="0">
                <a:solidFill>
                  <a:schemeClr val="tx1"/>
                </a:solidFill>
                <a:latin typeface="Rockwell" pitchFamily="18" charset="0"/>
              </a:rPr>
              <a:t>7.</a:t>
            </a:r>
            <a:endParaRPr lang="en-GB" sz="6600" dirty="0">
              <a:solidFill>
                <a:schemeClr val="tx1"/>
              </a:solidFill>
              <a:latin typeface="Rockwell" pitchFamily="18" charset="0"/>
            </a:endParaRPr>
          </a:p>
        </p:txBody>
      </p:sp>
      <p:sp>
        <p:nvSpPr>
          <p:cNvPr id="5" name="Title 3"/>
          <p:cNvSpPr txBox="1">
            <a:spLocks/>
          </p:cNvSpPr>
          <p:nvPr/>
        </p:nvSpPr>
        <p:spPr>
          <a:xfrm>
            <a:off x="0" y="4239768"/>
            <a:ext cx="8686800" cy="1929384"/>
          </a:xfrm>
          <a:prstGeom prst="rect">
            <a:avLst/>
          </a:prstGeom>
          <a:solidFill>
            <a:schemeClr val="bg1">
              <a:alpha val="61000"/>
            </a:schemeClr>
          </a:solidFill>
        </p:spPr>
        <p:txBody>
          <a:bodyPr anchor="ctr"/>
          <a:lstStyle>
            <a:lvl1pPr algn="l" defTabSz="914400" rtl="0" eaLnBrk="1" latinLnBrk="0" hangingPunct="1">
              <a:spcBef>
                <a:spcPct val="0"/>
              </a:spcBef>
              <a:buNone/>
              <a:defRPr sz="4800" kern="1200">
                <a:solidFill>
                  <a:schemeClr val="accent1">
                    <a:lumMod val="75000"/>
                  </a:schemeClr>
                </a:solidFill>
                <a:latin typeface="Rockwell" pitchFamily="18" charset="0"/>
                <a:ea typeface="+mj-ea"/>
                <a:cs typeface="+mj-cs"/>
              </a:defRPr>
            </a:lvl1pPr>
          </a:lstStyle>
          <a:p>
            <a:r>
              <a:rPr lang="en-AU" dirty="0">
                <a:solidFill>
                  <a:schemeClr val="tx1"/>
                </a:solidFill>
              </a:rPr>
              <a:t>Develop Evaluation Plan or </a:t>
            </a:r>
            <a:br>
              <a:rPr lang="en-AU" dirty="0">
                <a:solidFill>
                  <a:schemeClr val="tx1"/>
                </a:solidFill>
              </a:rPr>
            </a:br>
            <a:r>
              <a:rPr lang="en-AU" dirty="0">
                <a:solidFill>
                  <a:schemeClr val="tx1"/>
                </a:solidFill>
              </a:rPr>
              <a:t>Framework</a:t>
            </a:r>
            <a:endParaRPr lang="en-GB" dirty="0">
              <a:solidFill>
                <a:schemeClr val="tx1"/>
              </a:solidFill>
            </a:endParaRPr>
          </a:p>
        </p:txBody>
      </p:sp>
      <p:sp>
        <p:nvSpPr>
          <p:cNvPr id="6" name="Title 3"/>
          <p:cNvSpPr txBox="1">
            <a:spLocks/>
          </p:cNvSpPr>
          <p:nvPr/>
        </p:nvSpPr>
        <p:spPr>
          <a:xfrm>
            <a:off x="0" y="6443472"/>
            <a:ext cx="8686800" cy="420624"/>
          </a:xfrm>
          <a:prstGeom prst="rect">
            <a:avLst/>
          </a:prstGeom>
          <a:solidFill>
            <a:schemeClr val="bg1">
              <a:alpha val="37000"/>
            </a:schemeClr>
          </a:solidFill>
        </p:spPr>
        <p:txBody>
          <a:bodyPr anchor="ctr"/>
          <a:lstStyle>
            <a:lvl1pPr algn="l" defTabSz="914400" rtl="0" eaLnBrk="1" latinLnBrk="0" hangingPunct="1">
              <a:spcBef>
                <a:spcPct val="0"/>
              </a:spcBef>
              <a:buNone/>
              <a:defRPr sz="4800" kern="1200">
                <a:solidFill>
                  <a:schemeClr val="accent1">
                    <a:lumMod val="75000"/>
                  </a:schemeClr>
                </a:solidFill>
                <a:latin typeface="Rockwell" pitchFamily="18" charset="0"/>
                <a:ea typeface="+mj-ea"/>
                <a:cs typeface="+mj-cs"/>
              </a:defRPr>
            </a:lvl1pPr>
          </a:lstStyle>
          <a:p>
            <a:r>
              <a:rPr lang="en-AU" sz="1400" dirty="0" smtClean="0">
                <a:solidFill>
                  <a:schemeClr val="tx1"/>
                </a:solidFill>
              </a:rPr>
              <a:t>Photo credit:  </a:t>
            </a:r>
            <a:r>
              <a:rPr lang="en-AU" sz="1400" dirty="0">
                <a:solidFill>
                  <a:schemeClr val="tx1"/>
                </a:solidFill>
              </a:rPr>
              <a:t>Architecture: </a:t>
            </a:r>
            <a:r>
              <a:rPr lang="en-AU" sz="1400" dirty="0" err="1">
                <a:solidFill>
                  <a:schemeClr val="tx1"/>
                </a:solidFill>
              </a:rPr>
              <a:t>Realtime</a:t>
            </a:r>
            <a:r>
              <a:rPr lang="en-AU" sz="1400" dirty="0">
                <a:solidFill>
                  <a:schemeClr val="tx1"/>
                </a:solidFill>
              </a:rPr>
              <a:t> Physics for Space Planning on Vimeo by Marc </a:t>
            </a:r>
            <a:r>
              <a:rPr lang="en-AU" sz="1400" dirty="0" err="1">
                <a:solidFill>
                  <a:schemeClr val="tx1"/>
                </a:solidFill>
              </a:rPr>
              <a:t>Syp</a:t>
            </a:r>
            <a:endParaRPr lang="en-AU" sz="1400" dirty="0">
              <a:solidFill>
                <a:schemeClr val="tx1"/>
              </a:solidFill>
            </a:endParaRPr>
          </a:p>
        </p:txBody>
      </p:sp>
    </p:spTree>
    <p:extLst>
      <p:ext uri="{BB962C8B-B14F-4D97-AF65-F5344CB8AC3E}">
        <p14:creationId xmlns:p14="http://schemas.microsoft.com/office/powerpoint/2010/main" val="2455606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endParaRPr lang="en-US"/>
          </a:p>
        </p:txBody>
      </p:sp>
      <p:sp>
        <p:nvSpPr>
          <p:cNvPr id="4" name="Content Placeholder 3"/>
          <p:cNvSpPr>
            <a:spLocks noGrp="1"/>
          </p:cNvSpPr>
          <p:nvPr>
            <p:ph sz="half" idx="2"/>
          </p:nvPr>
        </p:nvSpPr>
        <p:spPr/>
        <p:txBody>
          <a:bodyPr/>
          <a:lstStyle/>
          <a:p>
            <a:endParaRPr lang="en-US" b="1" i="1" dirty="0" smtClean="0">
              <a:latin typeface="Rockwell" pitchFamily="18" charset="0"/>
              <a:hlinkClick r:id="rId3"/>
            </a:endParaRPr>
          </a:p>
          <a:p>
            <a:endParaRPr lang="en-US" b="1" i="1" dirty="0">
              <a:latin typeface="Rockwell" pitchFamily="18" charset="0"/>
              <a:hlinkClick r:id="rId3"/>
            </a:endParaRPr>
          </a:p>
          <a:p>
            <a:endParaRPr lang="en-US" b="1" i="1" dirty="0" smtClean="0">
              <a:latin typeface="Rockwell" pitchFamily="18" charset="0"/>
              <a:hlinkClick r:id="rId3"/>
            </a:endParaRPr>
          </a:p>
          <a:p>
            <a:endParaRPr lang="en-US" b="1" i="1" dirty="0">
              <a:latin typeface="Rockwell" pitchFamily="18" charset="0"/>
              <a:hlinkClick r:id="rId3"/>
            </a:endParaRPr>
          </a:p>
          <a:p>
            <a:endParaRPr lang="en-US" b="1" i="1" dirty="0" smtClean="0">
              <a:latin typeface="Rockwell" pitchFamily="18" charset="0"/>
              <a:hlinkClick r:id="rId3"/>
            </a:endParaRPr>
          </a:p>
          <a:p>
            <a:r>
              <a:rPr lang="en-US" b="1" i="1" dirty="0" smtClean="0">
                <a:latin typeface="Rockwell" pitchFamily="18" charset="0"/>
                <a:hlinkClick r:id="rId3"/>
              </a:rPr>
              <a:t>Evaluation plan</a:t>
            </a:r>
            <a:r>
              <a:rPr lang="en-US" dirty="0" smtClean="0">
                <a:latin typeface="Rockwell" pitchFamily="18" charset="0"/>
              </a:rPr>
              <a:t>-set </a:t>
            </a:r>
            <a:r>
              <a:rPr lang="en-US" dirty="0">
                <a:latin typeface="Rockwell" pitchFamily="18" charset="0"/>
              </a:rPr>
              <a:t>out the proposed details of an evaluation including what, how and when an evaluation will take place.</a:t>
            </a:r>
          </a:p>
          <a:p>
            <a:endParaRPr lang="en-US" dirty="0"/>
          </a:p>
        </p:txBody>
      </p:sp>
      <p:sp>
        <p:nvSpPr>
          <p:cNvPr id="6" name="Content Placeholder 5"/>
          <p:cNvSpPr>
            <a:spLocks noGrp="1"/>
          </p:cNvSpPr>
          <p:nvPr>
            <p:ph sz="quarter" idx="4"/>
          </p:nvPr>
        </p:nvSpPr>
        <p:spPr>
          <a:xfrm>
            <a:off x="4645025" y="4287203"/>
            <a:ext cx="4041775" cy="1838960"/>
          </a:xfrm>
        </p:spPr>
        <p:txBody>
          <a:bodyPr/>
          <a:lstStyle/>
          <a:p>
            <a:r>
              <a:rPr lang="en-US" b="1" i="1" dirty="0" smtClean="0">
                <a:latin typeface="Rockwell" pitchFamily="18" charset="0"/>
                <a:hlinkClick r:id="rId4"/>
              </a:rPr>
              <a:t>Gantt chart</a:t>
            </a:r>
            <a:r>
              <a:rPr lang="en-US" b="1" i="1" dirty="0">
                <a:latin typeface="Rockwell" pitchFamily="18" charset="0"/>
              </a:rPr>
              <a:t>-</a:t>
            </a:r>
            <a:r>
              <a:rPr lang="en-US" b="1" i="1" dirty="0" smtClean="0">
                <a:latin typeface="Rockwell" pitchFamily="18" charset="0"/>
              </a:rPr>
              <a:t> </a:t>
            </a:r>
            <a:r>
              <a:rPr lang="en-US" dirty="0">
                <a:latin typeface="Rockwell" pitchFamily="18" charset="0"/>
              </a:rPr>
              <a:t>a bar chart showing the start and finish dates of various tasks within a project</a:t>
            </a:r>
          </a:p>
          <a:p>
            <a:endParaRPr lang="en-US" dirty="0">
              <a:latin typeface="Rockwell" pitchFamily="18" charset="0"/>
            </a:endParaRPr>
          </a:p>
        </p:txBody>
      </p:sp>
      <p:pic>
        <p:nvPicPr>
          <p:cNvPr id="7" name="Picture 6" descr="http://farm3.staticflickr.com/2758/4297507771_e56d224e9b_m.jpg"/>
          <p:cNvPicPr/>
          <p:nvPr/>
        </p:nvPicPr>
        <p:blipFill>
          <a:blip r:embed="rId5">
            <a:extLst>
              <a:ext uri="{28A0092B-C50C-407E-A947-70E740481C1C}">
                <a14:useLocalDpi xmlns:a14="http://schemas.microsoft.com/office/drawing/2010/main" val="0"/>
              </a:ext>
            </a:extLst>
          </a:blip>
          <a:srcRect/>
          <a:stretch>
            <a:fillRect/>
          </a:stretch>
        </p:blipFill>
        <p:spPr bwMode="auto">
          <a:xfrm>
            <a:off x="1666754" y="208345"/>
            <a:ext cx="5356185" cy="3986260"/>
          </a:xfrm>
          <a:prstGeom prst="rect">
            <a:avLst/>
          </a:prstGeom>
          <a:noFill/>
          <a:ln>
            <a:noFill/>
          </a:ln>
        </p:spPr>
      </p:pic>
    </p:spTree>
    <p:extLst>
      <p:ext uri="{BB962C8B-B14F-4D97-AF65-F5344CB8AC3E}">
        <p14:creationId xmlns:p14="http://schemas.microsoft.com/office/powerpoint/2010/main" val="25683665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152650"/>
            <a:ext cx="8229600" cy="2038350"/>
          </a:xfrm>
        </p:spPr>
        <p:txBody>
          <a:bodyPr>
            <a:normAutofit fontScale="90000"/>
          </a:bodyPr>
          <a:lstStyle/>
          <a:p>
            <a:r>
              <a:rPr lang="en-AU" dirty="0" smtClean="0"/>
              <a:t/>
            </a:r>
            <a:br>
              <a:rPr lang="en-AU" dirty="0" smtClean="0"/>
            </a:br>
            <a:r>
              <a:rPr lang="en-AU" dirty="0" smtClean="0"/>
              <a:t/>
            </a:r>
            <a:br>
              <a:rPr lang="en-AU" dirty="0" smtClean="0"/>
            </a:br>
            <a:r>
              <a:rPr lang="en-AU" dirty="0" smtClean="0"/>
              <a:t> 8. Evaluate your </a:t>
            </a:r>
            <a:r>
              <a:rPr lang="en-AU" dirty="0" smtClean="0"/>
              <a:t>Evaluation</a:t>
            </a:r>
            <a:br>
              <a:rPr lang="en-AU" dirty="0" smtClean="0"/>
            </a:br>
            <a:r>
              <a:rPr lang="en-AU" dirty="0" smtClean="0"/>
              <a:t/>
            </a:r>
            <a:br>
              <a:rPr lang="en-AU" dirty="0" smtClean="0"/>
            </a:br>
            <a:r>
              <a:rPr lang="en-AU" dirty="0"/>
              <a:t> </a:t>
            </a:r>
            <a:r>
              <a:rPr lang="en-AU" dirty="0" smtClean="0"/>
              <a:t>9. Develop Evaluation Capacity</a:t>
            </a:r>
            <a:br>
              <a:rPr lang="en-AU" dirty="0" smtClean="0"/>
            </a:br>
            <a:endParaRPr lang="en-GB" dirty="0"/>
          </a:p>
        </p:txBody>
      </p:sp>
      <p:sp>
        <p:nvSpPr>
          <p:cNvPr id="7" name="Oval 6"/>
          <p:cNvSpPr/>
          <p:nvPr/>
        </p:nvSpPr>
        <p:spPr>
          <a:xfrm>
            <a:off x="-222077" y="-1134077"/>
            <a:ext cx="2895599" cy="2895599"/>
          </a:xfrm>
          <a:prstGeom prst="ellipse">
            <a:avLst/>
          </a:prstGeom>
          <a:solidFill>
            <a:schemeClr val="bg1"/>
          </a:solidFill>
          <a:ln>
            <a:solidFill>
              <a:schemeClr val="bg1">
                <a:lumMod val="6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b"/>
          <a:lstStyle/>
          <a:p>
            <a:pPr algn="ctr"/>
            <a:r>
              <a:rPr lang="en-GB" sz="6600" dirty="0" smtClean="0">
                <a:solidFill>
                  <a:schemeClr val="tx1"/>
                </a:solidFill>
                <a:latin typeface="Rockwell" pitchFamily="18" charset="0"/>
              </a:rPr>
              <a:t>8+9.</a:t>
            </a:r>
            <a:endParaRPr lang="en-GB" sz="6600" dirty="0">
              <a:solidFill>
                <a:schemeClr val="tx1"/>
              </a:solidFill>
              <a:latin typeface="Rockwell" pitchFamily="18" charset="0"/>
            </a:endParaRPr>
          </a:p>
        </p:txBody>
      </p:sp>
    </p:spTree>
    <p:extLst>
      <p:ext uri="{BB962C8B-B14F-4D97-AF65-F5344CB8AC3E}">
        <p14:creationId xmlns:p14="http://schemas.microsoft.com/office/powerpoint/2010/main" val="36483952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4111"/>
            <a:ext cx="9144000" cy="6829778"/>
          </a:xfrm>
          <a:prstGeom prst="rect">
            <a:avLst/>
          </a:prstGeom>
        </p:spPr>
      </p:pic>
    </p:spTree>
    <p:extLst>
      <p:ext uri="{BB962C8B-B14F-4D97-AF65-F5344CB8AC3E}">
        <p14:creationId xmlns:p14="http://schemas.microsoft.com/office/powerpoint/2010/main" val="25771129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6053558" y="5371194"/>
            <a:ext cx="2742103" cy="1225550"/>
          </a:xfrm>
        </p:spPr>
        <p:txBody>
          <a:bodyPr/>
          <a:lstStyle/>
          <a:p>
            <a:pPr algn="r"/>
            <a:r>
              <a:rPr lang="en-AU" sz="2000" b="1" dirty="0" smtClean="0"/>
              <a:t>Kerry Bruce</a:t>
            </a:r>
          </a:p>
          <a:p>
            <a:pPr algn="r"/>
            <a:r>
              <a:rPr lang="en-AU" sz="2000" dirty="0" smtClean="0"/>
              <a:t>Director, Pact </a:t>
            </a:r>
          </a:p>
          <a:p>
            <a:pPr algn="r"/>
            <a:r>
              <a:rPr lang="en-AU" sz="2000" dirty="0" smtClean="0"/>
              <a:t>kbruce@pactworld.org</a:t>
            </a:r>
            <a:endParaRPr lang="en-AU" sz="2000" dirty="0"/>
          </a:p>
        </p:txBody>
      </p:sp>
      <p:sp>
        <p:nvSpPr>
          <p:cNvPr id="7" name="Title 1"/>
          <p:cNvSpPr txBox="1">
            <a:spLocks/>
          </p:cNvSpPr>
          <p:nvPr/>
        </p:nvSpPr>
        <p:spPr>
          <a:xfrm>
            <a:off x="295726" y="1202035"/>
            <a:ext cx="8686800" cy="1858962"/>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700" dirty="0" smtClean="0">
                <a:latin typeface="Rockwell" pitchFamily="18" charset="0"/>
              </a:rPr>
              <a:t>http://betterevaluation.org/plan/</a:t>
            </a:r>
            <a:r>
              <a:rPr lang="en-GB" sz="2700" dirty="0" smtClean="0">
                <a:solidFill>
                  <a:schemeClr val="bg1">
                    <a:lumMod val="65000"/>
                  </a:schemeClr>
                </a:solidFill>
                <a:latin typeface="Rockwell" pitchFamily="18" charset="0"/>
              </a:rPr>
              <a:t>manage_evaluation</a:t>
            </a:r>
          </a:p>
          <a:p>
            <a:pPr algn="l"/>
            <a:endParaRPr lang="en-GB" sz="1000" dirty="0" smtClean="0">
              <a:solidFill>
                <a:schemeClr val="accent2"/>
              </a:solidFill>
              <a:latin typeface="Rockwell" pitchFamily="18" charset="0"/>
            </a:endParaRPr>
          </a:p>
          <a:p>
            <a:pPr marL="536575" algn="l">
              <a:spcBef>
                <a:spcPts val="600"/>
              </a:spcBef>
            </a:pPr>
            <a:r>
              <a:rPr lang="en-GB" sz="2400" dirty="0" smtClean="0">
                <a:solidFill>
                  <a:schemeClr val="accent1">
                    <a:lumMod val="75000"/>
                  </a:schemeClr>
                </a:solidFill>
                <a:latin typeface="Rockwell" pitchFamily="18" charset="0"/>
              </a:rPr>
              <a:t>facebook.com/</a:t>
            </a:r>
            <a:r>
              <a:rPr lang="en-GB" sz="2400" dirty="0" err="1" smtClean="0">
                <a:solidFill>
                  <a:schemeClr val="accent1">
                    <a:lumMod val="75000"/>
                  </a:schemeClr>
                </a:solidFill>
                <a:latin typeface="Rockwell" pitchFamily="18" charset="0"/>
              </a:rPr>
              <a:t>betterevaluation</a:t>
            </a:r>
            <a:endParaRPr lang="en-GB" sz="2400" dirty="0" smtClean="0">
              <a:solidFill>
                <a:schemeClr val="accent1">
                  <a:lumMod val="75000"/>
                </a:schemeClr>
              </a:solidFill>
              <a:latin typeface="Rockwell" pitchFamily="18" charset="0"/>
            </a:endParaRPr>
          </a:p>
          <a:p>
            <a:pPr marL="536575" algn="l">
              <a:spcBef>
                <a:spcPts val="600"/>
              </a:spcBef>
            </a:pPr>
            <a:r>
              <a:rPr lang="en-GB" sz="2400" dirty="0" smtClean="0">
                <a:solidFill>
                  <a:schemeClr val="accent1">
                    <a:lumMod val="60000"/>
                    <a:lumOff val="40000"/>
                  </a:schemeClr>
                </a:solidFill>
                <a:latin typeface="Rockwell" pitchFamily="18" charset="0"/>
              </a:rPr>
              <a:t>@</a:t>
            </a:r>
            <a:r>
              <a:rPr lang="en-GB" sz="2400" dirty="0" err="1" smtClean="0">
                <a:solidFill>
                  <a:schemeClr val="accent1">
                    <a:lumMod val="60000"/>
                    <a:lumOff val="40000"/>
                  </a:schemeClr>
                </a:solidFill>
                <a:latin typeface="Rockwell" pitchFamily="18" charset="0"/>
              </a:rPr>
              <a:t>bettereval</a:t>
            </a:r>
            <a:endParaRPr lang="en-GB" sz="2400" dirty="0" smtClean="0">
              <a:solidFill>
                <a:schemeClr val="accent1">
                  <a:lumMod val="60000"/>
                  <a:lumOff val="40000"/>
                </a:schemeClr>
              </a:solidFill>
              <a:latin typeface="Rockwell" pitchFamily="18" charset="0"/>
            </a:endParaRPr>
          </a:p>
        </p:txBody>
      </p:sp>
      <p:pic>
        <p:nvPicPr>
          <p:cNvPr id="1030" name="Picture 6" descr="http://fc04.deviantart.net/fs71/f/2012/295/0/a/facebook_icon_by_x_1337_x-d5ikwkm.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1214" y="1981702"/>
            <a:ext cx="349800" cy="3600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t0.gstatic.com/images?q=tbn:ANd9GcQC1pj9dmmTy9T6hDQ1fKMP6_tFqn-TQ_F_dmjTw7OXA36F03WB"/>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1214" y="2445051"/>
            <a:ext cx="355221" cy="360000"/>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389557" y="3235165"/>
            <a:ext cx="4502074" cy="3166459"/>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4" name="Picture Placeholder 3"/>
          <p:cNvPicPr>
            <a:picLocks noGrp="1" noChangeAspect="1"/>
          </p:cNvPicPr>
          <p:nvPr>
            <p:ph type="pic" sz="quarter" idx="12"/>
          </p:nvPr>
        </p:nvPicPr>
        <p:blipFill>
          <a:blip r:embed="rId7" cstate="print">
            <a:extLst>
              <a:ext uri="{28A0092B-C50C-407E-A947-70E740481C1C}">
                <a14:useLocalDpi xmlns:a14="http://schemas.microsoft.com/office/drawing/2010/main" val="0"/>
              </a:ext>
            </a:extLst>
          </a:blip>
          <a:srcRect l="9821" r="9821"/>
          <a:stretch>
            <a:fillRect/>
          </a:stretch>
        </p:blipFill>
        <p:spPr>
          <a:xfrm>
            <a:off x="7177169" y="3680748"/>
            <a:ext cx="1608055" cy="1500851"/>
          </a:xfrm>
        </p:spPr>
      </p:pic>
    </p:spTree>
    <p:extLst>
      <p:ext uri="{BB962C8B-B14F-4D97-AF65-F5344CB8AC3E}">
        <p14:creationId xmlns:p14="http://schemas.microsoft.com/office/powerpoint/2010/main" val="25506532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251520" y="404664"/>
            <a:ext cx="5112568" cy="580926"/>
          </a:xfrm>
        </p:spPr>
        <p:txBody>
          <a:bodyPr anchor="t">
            <a:noAutofit/>
          </a:bodyPr>
          <a:lstStyle/>
          <a:p>
            <a:pPr algn="l"/>
            <a:r>
              <a:rPr lang="en-AU" sz="3600" smtClean="0">
                <a:solidFill>
                  <a:schemeClr val="bg1"/>
                </a:solidFill>
                <a:latin typeface="Rockwell" pitchFamily="18" charset="0"/>
              </a:rPr>
              <a:t>Why do we need to manage our evaluations?</a:t>
            </a:r>
            <a:endParaRPr lang="en-AU" sz="3600" dirty="0">
              <a:solidFill>
                <a:schemeClr val="bg1"/>
              </a:solidFill>
              <a:latin typeface="Rockwell" pitchFamily="18" charset="0"/>
            </a:endParaRPr>
          </a:p>
        </p:txBody>
      </p:sp>
    </p:spTree>
    <p:extLst>
      <p:ext uri="{BB962C8B-B14F-4D97-AF65-F5344CB8AC3E}">
        <p14:creationId xmlns:p14="http://schemas.microsoft.com/office/powerpoint/2010/main" val="17428325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noAutofit/>
          </a:bodyPr>
          <a:lstStyle/>
          <a:p>
            <a:pPr algn="l"/>
            <a:r>
              <a:rPr lang="en-AU" sz="3600" dirty="0" smtClean="0">
                <a:solidFill>
                  <a:schemeClr val="accent1">
                    <a:lumMod val="75000"/>
                  </a:schemeClr>
                </a:solidFill>
                <a:latin typeface="Rockwell" pitchFamily="18" charset="0"/>
              </a:rPr>
              <a:t>Nine evaluation tasks in MANAGING</a:t>
            </a:r>
            <a:endParaRPr lang="en-AU" sz="3600" dirty="0">
              <a:solidFill>
                <a:schemeClr val="accent1">
                  <a:lumMod val="75000"/>
                </a:schemeClr>
              </a:solidFill>
              <a:latin typeface="Rockwell" pitchFamily="18" charset="0"/>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946343182"/>
              </p:ext>
            </p:extLst>
          </p:nvPr>
        </p:nvGraphicFramePr>
        <p:xfrm>
          <a:off x="118100" y="902825"/>
          <a:ext cx="10407891" cy="61197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023359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1000" r="-11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0" y="4239768"/>
            <a:ext cx="8686800" cy="1929384"/>
          </a:xfrm>
          <a:solidFill>
            <a:schemeClr val="bg1">
              <a:alpha val="61000"/>
            </a:schemeClr>
          </a:solidFill>
        </p:spPr>
        <p:txBody>
          <a:bodyPr/>
          <a:lstStyle/>
          <a:p>
            <a:r>
              <a:rPr lang="en-AU" dirty="0" smtClean="0">
                <a:solidFill>
                  <a:sysClr val="windowText" lastClr="000000"/>
                </a:solidFill>
              </a:rPr>
              <a:t>Understand and Engage with Stakeholders</a:t>
            </a:r>
            <a:endParaRPr lang="en-GB" dirty="0">
              <a:solidFill>
                <a:sysClr val="windowText" lastClr="000000"/>
              </a:solidFill>
            </a:endParaRPr>
          </a:p>
        </p:txBody>
      </p:sp>
      <p:sp>
        <p:nvSpPr>
          <p:cNvPr id="7" name="Oval 6"/>
          <p:cNvSpPr/>
          <p:nvPr/>
        </p:nvSpPr>
        <p:spPr>
          <a:xfrm>
            <a:off x="-742952" y="-1238252"/>
            <a:ext cx="2895599" cy="2895599"/>
          </a:xfrm>
          <a:prstGeom prst="ellipse">
            <a:avLst/>
          </a:prstGeom>
          <a:solidFill>
            <a:schemeClr val="bg1"/>
          </a:solidFill>
          <a:ln>
            <a:solidFill>
              <a:schemeClr val="bg1">
                <a:lumMod val="6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b"/>
          <a:lstStyle/>
          <a:p>
            <a:pPr algn="ctr"/>
            <a:r>
              <a:rPr lang="en-GB" sz="6600" dirty="0" smtClean="0">
                <a:solidFill>
                  <a:schemeClr val="tx1"/>
                </a:solidFill>
                <a:latin typeface="Rockwell" pitchFamily="18" charset="0"/>
              </a:rPr>
              <a:t>1.</a:t>
            </a:r>
            <a:endParaRPr lang="en-GB" sz="6600" dirty="0">
              <a:solidFill>
                <a:schemeClr val="tx1"/>
              </a:solidFill>
              <a:latin typeface="Rockwell" pitchFamily="18" charset="0"/>
            </a:endParaRPr>
          </a:p>
        </p:txBody>
      </p:sp>
      <p:sp>
        <p:nvSpPr>
          <p:cNvPr id="5" name="Title 3"/>
          <p:cNvSpPr txBox="1">
            <a:spLocks/>
          </p:cNvSpPr>
          <p:nvPr/>
        </p:nvSpPr>
        <p:spPr>
          <a:xfrm>
            <a:off x="0" y="6443472"/>
            <a:ext cx="8686800" cy="420624"/>
          </a:xfrm>
          <a:prstGeom prst="rect">
            <a:avLst/>
          </a:prstGeom>
          <a:solidFill>
            <a:schemeClr val="bg1">
              <a:alpha val="37000"/>
            </a:schemeClr>
          </a:solidFill>
        </p:spPr>
        <p:txBody>
          <a:bodyPr anchor="ctr"/>
          <a:lstStyle>
            <a:lvl1pPr algn="l" defTabSz="914400" rtl="0" eaLnBrk="1" latinLnBrk="0" hangingPunct="1">
              <a:spcBef>
                <a:spcPct val="0"/>
              </a:spcBef>
              <a:buNone/>
              <a:defRPr sz="4800" kern="1200">
                <a:solidFill>
                  <a:schemeClr val="accent1">
                    <a:lumMod val="75000"/>
                  </a:schemeClr>
                </a:solidFill>
                <a:latin typeface="Rockwell" pitchFamily="18" charset="0"/>
                <a:ea typeface="+mj-ea"/>
                <a:cs typeface="+mj-cs"/>
              </a:defRPr>
            </a:lvl1pPr>
          </a:lstStyle>
          <a:p>
            <a:r>
              <a:rPr lang="en-AU" sz="1400" dirty="0" smtClean="0">
                <a:solidFill>
                  <a:schemeClr val="tx1"/>
                </a:solidFill>
              </a:rPr>
              <a:t>Photo credit:  </a:t>
            </a:r>
            <a:r>
              <a:rPr lang="pt-BR" sz="1400" dirty="0">
                <a:solidFill>
                  <a:schemeClr val="tx1"/>
                </a:solidFill>
              </a:rPr>
              <a:t>Ilwad M. Ali, activist </a:t>
            </a:r>
            <a:r>
              <a:rPr lang="pt-BR" sz="1400" dirty="0" smtClean="0">
                <a:solidFill>
                  <a:schemeClr val="tx1"/>
                </a:solidFill>
              </a:rPr>
              <a:t>– Somalia</a:t>
            </a:r>
            <a:r>
              <a:rPr lang="en-GB" sz="1400" dirty="0" smtClean="0">
                <a:solidFill>
                  <a:schemeClr val="tx1"/>
                </a:solidFill>
              </a:rPr>
              <a:t>, Oxfam East Africa</a:t>
            </a:r>
            <a:endParaRPr lang="pt-BR" sz="1400" dirty="0">
              <a:solidFill>
                <a:schemeClr val="tx1"/>
              </a:solidFill>
            </a:endParaRPr>
          </a:p>
        </p:txBody>
      </p:sp>
    </p:spTree>
    <p:extLst>
      <p:ext uri="{BB962C8B-B14F-4D97-AF65-F5344CB8AC3E}">
        <p14:creationId xmlns:p14="http://schemas.microsoft.com/office/powerpoint/2010/main" val="13025820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Oval 2"/>
          <p:cNvSpPr/>
          <p:nvPr/>
        </p:nvSpPr>
        <p:spPr>
          <a:xfrm>
            <a:off x="0" y="781050"/>
            <a:ext cx="4752975" cy="7239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5479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220651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Oval 1"/>
          <p:cNvSpPr/>
          <p:nvPr/>
        </p:nvSpPr>
        <p:spPr>
          <a:xfrm>
            <a:off x="0" y="1838325"/>
            <a:ext cx="4314825" cy="9239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3807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422445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BetterEvaluation">
      <a:dk1>
        <a:srgbClr val="212121"/>
      </a:dk1>
      <a:lt1>
        <a:sysClr val="window" lastClr="FFFFFF"/>
      </a:lt1>
      <a:dk2>
        <a:srgbClr val="1F497D"/>
      </a:dk2>
      <a:lt2>
        <a:srgbClr val="EEECE1"/>
      </a:lt2>
      <a:accent1>
        <a:srgbClr val="005BBB"/>
      </a:accent1>
      <a:accent2>
        <a:srgbClr val="C4262E"/>
      </a:accent2>
      <a:accent3>
        <a:srgbClr val="3F9C35"/>
      </a:accent3>
      <a:accent4>
        <a:srgbClr val="57068C"/>
      </a:accent4>
      <a:accent5>
        <a:srgbClr val="FED100"/>
      </a:accent5>
      <a:accent6>
        <a:srgbClr val="E983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BetterEvaluation">
      <a:dk1>
        <a:srgbClr val="212121"/>
      </a:dk1>
      <a:lt1>
        <a:sysClr val="window" lastClr="FFFFFF"/>
      </a:lt1>
      <a:dk2>
        <a:srgbClr val="1F497D"/>
      </a:dk2>
      <a:lt2>
        <a:srgbClr val="EEECE1"/>
      </a:lt2>
      <a:accent1>
        <a:srgbClr val="005BBB"/>
      </a:accent1>
      <a:accent2>
        <a:srgbClr val="C4262E"/>
      </a:accent2>
      <a:accent3>
        <a:srgbClr val="3F9C35"/>
      </a:accent3>
      <a:accent4>
        <a:srgbClr val="57068C"/>
      </a:accent4>
      <a:accent5>
        <a:srgbClr val="FED100"/>
      </a:accent5>
      <a:accent6>
        <a:srgbClr val="E983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1901</TotalTime>
  <Words>2427</Words>
  <Application>Microsoft Office PowerPoint</Application>
  <PresentationFormat>On-screen Show (4:3)</PresentationFormat>
  <Paragraphs>196</Paragraphs>
  <Slides>24</Slides>
  <Notes>24</Notes>
  <HiddenSlides>0</HiddenSlides>
  <MMClips>0</MMClips>
  <ScaleCrop>false</ScaleCrop>
  <HeadingPairs>
    <vt:vector size="4" baseType="variant">
      <vt:variant>
        <vt:lpstr>Theme</vt:lpstr>
      </vt:variant>
      <vt:variant>
        <vt:i4>3</vt:i4>
      </vt:variant>
      <vt:variant>
        <vt:lpstr>Slide Titles</vt:lpstr>
      </vt:variant>
      <vt:variant>
        <vt:i4>24</vt:i4>
      </vt:variant>
    </vt:vector>
  </HeadingPairs>
  <TitlesOfParts>
    <vt:vector size="27" baseType="lpstr">
      <vt:lpstr>Office Theme</vt:lpstr>
      <vt:lpstr>Custom Design</vt:lpstr>
      <vt:lpstr>1_Office Theme</vt:lpstr>
      <vt:lpstr>MANAGE your evaluation</vt:lpstr>
      <vt:lpstr>The Rainbow Framework</vt:lpstr>
      <vt:lpstr>Why do we need to manage our evaluations?</vt:lpstr>
      <vt:lpstr>Nine evaluation tasks in MANAGING</vt:lpstr>
      <vt:lpstr>Understand and Engage with Stakeholders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8. Evaluate your Evaluation   9. Develop Evaluation Capacity </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 of Rainbow Framework for Evaluation</dc:title>
  <dc:creator>Nicholas Herft</dc:creator>
  <cp:lastModifiedBy>Kerry Bruce</cp:lastModifiedBy>
  <cp:revision>149</cp:revision>
  <cp:lastPrinted>2013-05-23T13:42:10Z</cp:lastPrinted>
  <dcterms:created xsi:type="dcterms:W3CDTF">2006-08-16T00:00:00Z</dcterms:created>
  <dcterms:modified xsi:type="dcterms:W3CDTF">2013-05-30T11:49:15Z</dcterms:modified>
</cp:coreProperties>
</file>