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quickStyle9.xml" ContentType="application/vnd.openxmlformats-officedocument.drawingml.diagramStyl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95" d="100"/>
          <a:sy n="95" d="100"/>
        </p:scale>
        <p:origin x="-72" y="-33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By</a:t>
            </a:r>
            <a:r>
              <a:rPr lang="en-US" baseline="0" dirty="0" smtClean="0"/>
              <a:t> Race</a:t>
            </a:r>
            <a:endParaRPr lang="en-US" dirty="0"/>
          </a:p>
        </c:rich>
      </c:tx>
      <c:layout/>
    </c:title>
    <c:plotArea>
      <c:layout/>
      <c:barChart>
        <c:barDir val="bar"/>
        <c:grouping val="stacked"/>
        <c:ser>
          <c:idx val="0"/>
          <c:order val="0"/>
          <c:tx>
            <c:v>Group</c:v>
          </c:tx>
          <c:dLbls>
            <c:dLbl>
              <c:idx val="0"/>
              <c:layout>
                <c:manualLayout>
                  <c:x val="0.12418300653594772"/>
                  <c:y val="9.5485008060150394E-17"/>
                </c:manualLayout>
              </c:layout>
              <c:showVal val="1"/>
            </c:dLbl>
            <c:dLbl>
              <c:idx val="1"/>
              <c:layout>
                <c:manualLayout>
                  <c:x val="0.12418300653594772"/>
                  <c:y val="-5.2083333333333452E-3"/>
                </c:manualLayout>
              </c:layout>
              <c:showVal val="1"/>
            </c:dLbl>
            <c:dLbl>
              <c:idx val="2"/>
              <c:layout>
                <c:manualLayout>
                  <c:x val="0.37521054874583981"/>
                  <c:y val="-1.0416666666666671E-2"/>
                </c:manualLayout>
              </c:layout>
              <c:showVal val="1"/>
            </c:dLbl>
            <c:txPr>
              <a:bodyPr/>
              <a:lstStyle/>
              <a:p>
                <a:pPr>
                  <a:defRPr sz="1600"/>
                </a:pPr>
                <a:endParaRPr lang="en-US"/>
              </a:p>
            </c:txPr>
            <c:showVal val="1"/>
          </c:dLbls>
          <c:cat>
            <c:strRef>
              <c:f>Sheet1!$A$1:$C$1</c:f>
              <c:strCache>
                <c:ptCount val="3"/>
                <c:pt idx="0">
                  <c:v>Non-Hispanic White</c:v>
                </c:pt>
                <c:pt idx="1">
                  <c:v>Hispanic</c:v>
                </c:pt>
                <c:pt idx="2">
                  <c:v>African-American</c:v>
                </c:pt>
              </c:strCache>
            </c:strRef>
          </c:cat>
          <c:val>
            <c:numRef>
              <c:f>Sheet1!$A$2:$C$2</c:f>
              <c:numCache>
                <c:formatCode>0%</c:formatCode>
                <c:ptCount val="3"/>
                <c:pt idx="0">
                  <c:v>0.18000000000000022</c:v>
                </c:pt>
                <c:pt idx="1">
                  <c:v>0.18000000000000022</c:v>
                </c:pt>
                <c:pt idx="2">
                  <c:v>0.630000000000001</c:v>
                </c:pt>
              </c:numCache>
            </c:numRef>
          </c:val>
        </c:ser>
        <c:dLbls>
          <c:showVal val="1"/>
        </c:dLbls>
        <c:gapWidth val="95"/>
        <c:overlap val="100"/>
        <c:axId val="56510336"/>
        <c:axId val="56508800"/>
      </c:barChart>
      <c:valAx>
        <c:axId val="56508800"/>
        <c:scaling>
          <c:orientation val="minMax"/>
        </c:scaling>
        <c:delete val="1"/>
        <c:axPos val="b"/>
        <c:numFmt formatCode="0%" sourceLinked="1"/>
        <c:majorTickMark val="none"/>
        <c:tickLblPos val="none"/>
        <c:crossAx val="56510336"/>
        <c:crosses val="autoZero"/>
        <c:crossBetween val="between"/>
      </c:valAx>
      <c:catAx>
        <c:axId val="56510336"/>
        <c:scaling>
          <c:orientation val="minMax"/>
        </c:scaling>
        <c:axPos val="l"/>
        <c:majorTickMark val="none"/>
        <c:tickLblPos val="nextTo"/>
        <c:txPr>
          <a:bodyPr/>
          <a:lstStyle/>
          <a:p>
            <a:pPr>
              <a:defRPr sz="1600"/>
            </a:pPr>
            <a:endParaRPr lang="en-US"/>
          </a:p>
        </c:txPr>
        <c:crossAx val="56508800"/>
        <c:crosses val="autoZero"/>
        <c:auto val="1"/>
        <c:lblAlgn val="ctr"/>
        <c:lblOffset val="100"/>
      </c:catAx>
    </c:plotArea>
    <c:plotVisOnly val="1"/>
  </c:chart>
  <c:txPr>
    <a:bodyPr/>
    <a:lstStyle/>
    <a:p>
      <a:pPr>
        <a:defRPr b="1">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By Education</a:t>
            </a:r>
          </a:p>
          <a:p>
            <a:pPr>
              <a:defRPr/>
            </a:pPr>
            <a:endParaRPr lang="en-US"/>
          </a:p>
        </c:rich>
      </c:tx>
      <c:layout/>
    </c:title>
    <c:plotArea>
      <c:layout/>
      <c:barChart>
        <c:barDir val="bar"/>
        <c:grouping val="stacked"/>
        <c:ser>
          <c:idx val="0"/>
          <c:order val="0"/>
          <c:tx>
            <c:v>Group</c:v>
          </c:tx>
          <c:dLbls>
            <c:dLbl>
              <c:idx val="0"/>
              <c:layout>
                <c:manualLayout>
                  <c:x val="0.1666666666666666"/>
                  <c:y val="5.7471264367816135E-3"/>
                </c:manualLayout>
              </c:layout>
              <c:showVal val="1"/>
            </c:dLbl>
            <c:dLbl>
              <c:idx val="1"/>
              <c:layout>
                <c:manualLayout>
                  <c:x val="0.40402066929133873"/>
                  <c:y val="-5.3928805774278209E-4"/>
                </c:manualLayout>
              </c:layout>
              <c:showVal val="1"/>
            </c:dLbl>
            <c:txPr>
              <a:bodyPr/>
              <a:lstStyle/>
              <a:p>
                <a:pPr>
                  <a:defRPr sz="1600"/>
                </a:pPr>
                <a:endParaRPr lang="en-US"/>
              </a:p>
            </c:txPr>
            <c:showVal val="1"/>
          </c:dLbls>
          <c:cat>
            <c:strRef>
              <c:f>Sheet1!$A$4:$B$4</c:f>
              <c:strCache>
                <c:ptCount val="2"/>
                <c:pt idx="0">
                  <c:v>Less than HS</c:v>
                </c:pt>
                <c:pt idx="1">
                  <c:v>HS+ Graduate</c:v>
                </c:pt>
              </c:strCache>
            </c:strRef>
          </c:cat>
          <c:val>
            <c:numRef>
              <c:f>Sheet1!$A$5:$B$5</c:f>
              <c:numCache>
                <c:formatCode>0%</c:formatCode>
                <c:ptCount val="2"/>
                <c:pt idx="0">
                  <c:v>0.27</c:v>
                </c:pt>
                <c:pt idx="1">
                  <c:v>0.73000000000000065</c:v>
                </c:pt>
              </c:numCache>
            </c:numRef>
          </c:val>
        </c:ser>
        <c:dLbls>
          <c:showVal val="1"/>
        </c:dLbls>
        <c:gapWidth val="95"/>
        <c:overlap val="100"/>
        <c:axId val="56546816"/>
        <c:axId val="56548352"/>
      </c:barChart>
      <c:catAx>
        <c:axId val="56546816"/>
        <c:scaling>
          <c:orientation val="minMax"/>
        </c:scaling>
        <c:axPos val="l"/>
        <c:majorTickMark val="none"/>
        <c:tickLblPos val="nextTo"/>
        <c:txPr>
          <a:bodyPr/>
          <a:lstStyle/>
          <a:p>
            <a:pPr>
              <a:defRPr sz="1600"/>
            </a:pPr>
            <a:endParaRPr lang="en-US"/>
          </a:p>
        </c:txPr>
        <c:crossAx val="56548352"/>
        <c:crosses val="autoZero"/>
        <c:auto val="1"/>
        <c:lblAlgn val="ctr"/>
        <c:lblOffset val="100"/>
      </c:catAx>
      <c:valAx>
        <c:axId val="56548352"/>
        <c:scaling>
          <c:orientation val="minMax"/>
        </c:scaling>
        <c:delete val="1"/>
        <c:axPos val="b"/>
        <c:numFmt formatCode="0%" sourceLinked="1"/>
        <c:majorTickMark val="none"/>
        <c:tickLblPos val="none"/>
        <c:crossAx val="56546816"/>
        <c:crosses val="autoZero"/>
        <c:crossBetween val="between"/>
      </c:valAx>
    </c:plotArea>
    <c:plotVisOnly val="1"/>
  </c:chart>
  <c:txPr>
    <a:bodyPr/>
    <a:lstStyle/>
    <a:p>
      <a:pPr>
        <a:defRPr b="1">
          <a:latin typeface="Arial" pitchFamily="34" charset="0"/>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Health Coaching Completion Impact on </a:t>
            </a:r>
            <a:r>
              <a:rPr lang="en-US" dirty="0" smtClean="0"/>
              <a:t>Hypertension (n=370)</a:t>
            </a:r>
            <a:endParaRPr lang="en-US" dirty="0"/>
          </a:p>
        </c:rich>
      </c:tx>
      <c:layout/>
    </c:title>
    <c:plotArea>
      <c:layout/>
      <c:barChart>
        <c:barDir val="bar"/>
        <c:grouping val="stacked"/>
        <c:ser>
          <c:idx val="0"/>
          <c:order val="0"/>
          <c:tx>
            <c:v>Impact</c:v>
          </c:tx>
          <c:dLbls>
            <c:dLbl>
              <c:idx val="0"/>
              <c:layout>
                <c:manualLayout>
                  <c:x val="0.27815472440944888"/>
                  <c:y val="-7.8396450443694587E-3"/>
                </c:manualLayout>
              </c:layout>
              <c:spPr/>
              <c:txPr>
                <a:bodyPr/>
                <a:lstStyle/>
                <a:p>
                  <a:pPr>
                    <a:defRPr sz="1600"/>
                  </a:pPr>
                  <a:endParaRPr lang="en-US"/>
                </a:p>
              </c:txPr>
              <c:showVal val="1"/>
            </c:dLbl>
            <c:dLbl>
              <c:idx val="1"/>
              <c:layout>
                <c:manualLayout>
                  <c:x val="0.3545833661417323"/>
                  <c:y val="-8.0336832895888059E-3"/>
                </c:manualLayout>
              </c:layout>
              <c:spPr/>
              <c:txPr>
                <a:bodyPr/>
                <a:lstStyle/>
                <a:p>
                  <a:pPr>
                    <a:defRPr sz="1600"/>
                  </a:pPr>
                  <a:endParaRPr lang="en-US"/>
                </a:p>
              </c:txPr>
              <c:showVal val="1"/>
            </c:dLbl>
            <c:txPr>
              <a:bodyPr/>
              <a:lstStyle/>
              <a:p>
                <a:pPr>
                  <a:defRPr sz="1400"/>
                </a:pPr>
                <a:endParaRPr lang="en-US"/>
              </a:p>
            </c:txPr>
            <c:showVal val="1"/>
          </c:dLbls>
          <c:cat>
            <c:strRef>
              <c:f>Sheet1!$A$8:$A$9</c:f>
              <c:strCache>
                <c:ptCount val="2"/>
                <c:pt idx="0">
                  <c:v>Change in Hypertension</c:v>
                </c:pt>
                <c:pt idx="1">
                  <c:v>BP Drop ≥10 Points</c:v>
                </c:pt>
              </c:strCache>
            </c:strRef>
          </c:cat>
          <c:val>
            <c:numRef>
              <c:f>Sheet1!$B$8:$B$9</c:f>
              <c:numCache>
                <c:formatCode>0%</c:formatCode>
                <c:ptCount val="2"/>
                <c:pt idx="0">
                  <c:v>0.45</c:v>
                </c:pt>
                <c:pt idx="1">
                  <c:v>0.59</c:v>
                </c:pt>
              </c:numCache>
            </c:numRef>
          </c:val>
        </c:ser>
        <c:dLbls>
          <c:showVal val="1"/>
        </c:dLbls>
        <c:gapWidth val="95"/>
        <c:overlap val="100"/>
        <c:axId val="56184192"/>
        <c:axId val="56206464"/>
      </c:barChart>
      <c:catAx>
        <c:axId val="56184192"/>
        <c:scaling>
          <c:orientation val="minMax"/>
        </c:scaling>
        <c:axPos val="l"/>
        <c:majorTickMark val="none"/>
        <c:tickLblPos val="nextTo"/>
        <c:txPr>
          <a:bodyPr/>
          <a:lstStyle/>
          <a:p>
            <a:pPr>
              <a:defRPr sz="1600"/>
            </a:pPr>
            <a:endParaRPr lang="en-US"/>
          </a:p>
        </c:txPr>
        <c:crossAx val="56206464"/>
        <c:crosses val="autoZero"/>
        <c:auto val="1"/>
        <c:lblAlgn val="ctr"/>
        <c:lblOffset val="100"/>
      </c:catAx>
      <c:valAx>
        <c:axId val="56206464"/>
        <c:scaling>
          <c:orientation val="minMax"/>
        </c:scaling>
        <c:delete val="1"/>
        <c:axPos val="b"/>
        <c:numFmt formatCode="0%" sourceLinked="1"/>
        <c:majorTickMark val="none"/>
        <c:tickLblPos val="none"/>
        <c:crossAx val="56184192"/>
        <c:crosses val="autoZero"/>
        <c:crossBetween val="between"/>
      </c:valAx>
    </c:plotArea>
    <c:plotVisOnly val="1"/>
  </c:chart>
  <c:txPr>
    <a:bodyPr/>
    <a:lstStyle/>
    <a:p>
      <a:pPr>
        <a:defRPr b="1">
          <a:latin typeface="Arial" pitchFamily="34" charset="0"/>
          <a:cs typeface="Arial" pitchFamily="34" charset="0"/>
        </a:defRPr>
      </a:pPr>
      <a:endParaRPr lang="en-US"/>
    </a:p>
  </c:txPr>
  <c:externalData r:id="rId1"/>
</c:chartSpace>
</file>

<file path=ppt/diagrams/_rels/data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ata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diagrams/_rels/data5.xml.rels><?xml version="1.0" encoding="UTF-8" standalone="yes"?>
<Relationships xmlns="http://schemas.openxmlformats.org/package/2006/relationships"><Relationship Id="rId1" Type="http://schemas.openxmlformats.org/officeDocument/2006/relationships/image" Target="../media/image11.png"/></Relationships>
</file>

<file path=ppt/diagrams/_rels/data7.xml.rels><?xml version="1.0" encoding="UTF-8" standalone="yes"?>
<Relationships xmlns="http://schemas.openxmlformats.org/package/2006/relationships"><Relationship Id="rId1" Type="http://schemas.openxmlformats.org/officeDocument/2006/relationships/image" Target="../media/image13.png"/></Relationships>
</file>

<file path=ppt/diagrams/_rels/data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_rels/data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image" Target="../media/image10.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A00B69-8E3B-4936-8CA5-B38C9431EB8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D23DAF64-6193-4287-B13E-EB62407D1FDB}">
      <dgm:prSet phldrT="[Text]"/>
      <dgm:spPr>
        <a:blipFill rotWithShape="0">
          <a:blip xmlns:r="http://schemas.openxmlformats.org/officeDocument/2006/relationships" r:embed="rId1"/>
          <a:stretch>
            <a:fillRect/>
          </a:stretch>
        </a:blipFill>
      </dgm:spPr>
      <dgm:t>
        <a:bodyPr/>
        <a:lstStyle/>
        <a:p>
          <a:endParaRPr lang="en-US" dirty="0"/>
        </a:p>
      </dgm:t>
    </dgm:pt>
    <dgm:pt modelId="{DAC2857A-1239-4730-BC3E-1E0CD5028D8B}" type="parTrans" cxnId="{FDE2A534-85A5-4859-94A2-0E5AA23BAC45}">
      <dgm:prSet/>
      <dgm:spPr/>
      <dgm:t>
        <a:bodyPr/>
        <a:lstStyle/>
        <a:p>
          <a:endParaRPr lang="en-US"/>
        </a:p>
      </dgm:t>
    </dgm:pt>
    <dgm:pt modelId="{3B60AF78-5AF8-48DE-B299-5CD5BF8EF224}" type="sibTrans" cxnId="{FDE2A534-85A5-4859-94A2-0E5AA23BAC45}">
      <dgm:prSet/>
      <dgm:spPr/>
      <dgm:t>
        <a:bodyPr/>
        <a:lstStyle/>
        <a:p>
          <a:endParaRPr lang="en-US"/>
        </a:p>
      </dgm:t>
    </dgm:pt>
    <dgm:pt modelId="{744CAD27-040E-439F-9765-C97C78C6DC0B}">
      <dgm:prSet phldrT="[Text]"/>
      <dgm:spPr/>
      <dgm:t>
        <a:bodyPr/>
        <a:lstStyle/>
        <a:p>
          <a:endParaRPr lang="en-US" dirty="0"/>
        </a:p>
      </dgm:t>
    </dgm:pt>
    <dgm:pt modelId="{F3686FA7-1D7D-4336-9ABD-CFDC50D652BB}" type="parTrans" cxnId="{94F6EBB3-253A-41A9-AEEF-80F30BA19432}">
      <dgm:prSet/>
      <dgm:spPr/>
      <dgm:t>
        <a:bodyPr/>
        <a:lstStyle/>
        <a:p>
          <a:endParaRPr lang="en-US"/>
        </a:p>
      </dgm:t>
    </dgm:pt>
    <dgm:pt modelId="{70C7F4F0-51D7-4644-A622-D78704C84BBB}" type="sibTrans" cxnId="{94F6EBB3-253A-41A9-AEEF-80F30BA19432}">
      <dgm:prSet/>
      <dgm:spPr/>
      <dgm:t>
        <a:bodyPr/>
        <a:lstStyle/>
        <a:p>
          <a:endParaRPr lang="en-US"/>
        </a:p>
      </dgm:t>
    </dgm:pt>
    <dgm:pt modelId="{DBD65205-8DAA-45F9-A6CF-AC1AEF1198B5}">
      <dgm:prSet phldrT="[Text]"/>
      <dgm:spPr/>
      <dgm:t>
        <a:bodyPr/>
        <a:lstStyle/>
        <a:p>
          <a:endParaRPr lang="en-US" dirty="0"/>
        </a:p>
      </dgm:t>
    </dgm:pt>
    <dgm:pt modelId="{0D1577AB-6A00-40F9-A902-BA1E843A163F}" type="parTrans" cxnId="{539467F6-35EE-4403-A7A2-6F8B6D0EB276}">
      <dgm:prSet/>
      <dgm:spPr/>
      <dgm:t>
        <a:bodyPr/>
        <a:lstStyle/>
        <a:p>
          <a:endParaRPr lang="en-US"/>
        </a:p>
      </dgm:t>
    </dgm:pt>
    <dgm:pt modelId="{364156F5-0726-4481-9CCF-0870729EDFA0}" type="sibTrans" cxnId="{539467F6-35EE-4403-A7A2-6F8B6D0EB276}">
      <dgm:prSet/>
      <dgm:spPr/>
      <dgm:t>
        <a:bodyPr/>
        <a:lstStyle/>
        <a:p>
          <a:endParaRPr lang="en-US"/>
        </a:p>
      </dgm:t>
    </dgm:pt>
    <dgm:pt modelId="{0894D85A-B9A4-462B-9466-8112E6C627AF}">
      <dgm:prSet phldrT="[Text]"/>
      <dgm:spPr/>
      <dgm:t>
        <a:bodyPr/>
        <a:lstStyle/>
        <a:p>
          <a:endParaRPr lang="en-US" dirty="0"/>
        </a:p>
      </dgm:t>
    </dgm:pt>
    <dgm:pt modelId="{97BDF34B-AA55-4CD0-9DE4-11FBC9A947B6}" type="parTrans" cxnId="{72C8BCD8-85AB-4C00-8676-887312A5E8EB}">
      <dgm:prSet/>
      <dgm:spPr/>
      <dgm:t>
        <a:bodyPr/>
        <a:lstStyle/>
        <a:p>
          <a:endParaRPr lang="en-US"/>
        </a:p>
      </dgm:t>
    </dgm:pt>
    <dgm:pt modelId="{C7B29D63-75BD-47BF-9DD7-08CC1115A9F4}" type="sibTrans" cxnId="{72C8BCD8-85AB-4C00-8676-887312A5E8EB}">
      <dgm:prSet/>
      <dgm:spPr/>
      <dgm:t>
        <a:bodyPr/>
        <a:lstStyle/>
        <a:p>
          <a:endParaRPr lang="en-US"/>
        </a:p>
      </dgm:t>
    </dgm:pt>
    <dgm:pt modelId="{C551AF80-C572-419E-82D8-BC0D34B64DA7}">
      <dgm:prSet/>
      <dgm:spPr>
        <a:blipFill rotWithShape="0">
          <a:blip xmlns:r="http://schemas.openxmlformats.org/officeDocument/2006/relationships" r:embed="rId2"/>
          <a:stretch>
            <a:fillRect/>
          </a:stretch>
        </a:blipFill>
      </dgm:spPr>
      <dgm:t>
        <a:bodyPr/>
        <a:lstStyle/>
        <a:p>
          <a:endParaRPr lang="en-US" dirty="0"/>
        </a:p>
      </dgm:t>
    </dgm:pt>
    <dgm:pt modelId="{F9D9E6C0-5738-4214-BF6D-CE23D0CB9E6E}" type="parTrans" cxnId="{B18AA01E-EE3E-4ABD-B425-2EB35E0B42F1}">
      <dgm:prSet/>
      <dgm:spPr/>
      <dgm:t>
        <a:bodyPr/>
        <a:lstStyle/>
        <a:p>
          <a:endParaRPr lang="en-US"/>
        </a:p>
      </dgm:t>
    </dgm:pt>
    <dgm:pt modelId="{39693E42-1029-4BBD-96A7-9411C0D446FE}" type="sibTrans" cxnId="{B18AA01E-EE3E-4ABD-B425-2EB35E0B42F1}">
      <dgm:prSet/>
      <dgm:spPr/>
      <dgm:t>
        <a:bodyPr/>
        <a:lstStyle/>
        <a:p>
          <a:endParaRPr lang="en-US"/>
        </a:p>
      </dgm:t>
    </dgm:pt>
    <dgm:pt modelId="{734CE576-4A62-4149-89C1-456F68323397}">
      <dgm:prSet/>
      <dgm:spPr>
        <a:blipFill rotWithShape="0">
          <a:blip xmlns:r="http://schemas.openxmlformats.org/officeDocument/2006/relationships" r:embed="rId3"/>
          <a:stretch>
            <a:fillRect/>
          </a:stretch>
        </a:blipFill>
      </dgm:spPr>
      <dgm:t>
        <a:bodyPr/>
        <a:lstStyle/>
        <a:p>
          <a:endParaRPr lang="en-US" dirty="0"/>
        </a:p>
      </dgm:t>
    </dgm:pt>
    <dgm:pt modelId="{1CBAED5D-0A7C-4093-8F75-047EBBF7B344}" type="parTrans" cxnId="{7AF6E33F-8FA2-4BB8-BB96-6B1883626867}">
      <dgm:prSet/>
      <dgm:spPr/>
      <dgm:t>
        <a:bodyPr/>
        <a:lstStyle/>
        <a:p>
          <a:endParaRPr lang="en-US"/>
        </a:p>
      </dgm:t>
    </dgm:pt>
    <dgm:pt modelId="{B820ACB4-B99E-4CAD-BC60-334594B5B55B}" type="sibTrans" cxnId="{7AF6E33F-8FA2-4BB8-BB96-6B1883626867}">
      <dgm:prSet/>
      <dgm:spPr/>
      <dgm:t>
        <a:bodyPr/>
        <a:lstStyle/>
        <a:p>
          <a:endParaRPr lang="en-US"/>
        </a:p>
      </dgm:t>
    </dgm:pt>
    <dgm:pt modelId="{3A74994F-2CC4-42D5-91AE-BCEDD75CC69A}">
      <dgm:prSet/>
      <dgm:spPr>
        <a:blipFill rotWithShape="0">
          <a:blip xmlns:r="http://schemas.openxmlformats.org/officeDocument/2006/relationships" r:embed="rId4"/>
          <a:stretch>
            <a:fillRect/>
          </a:stretch>
        </a:blipFill>
      </dgm:spPr>
      <dgm:t>
        <a:bodyPr/>
        <a:lstStyle/>
        <a:p>
          <a:endParaRPr lang="en-US" dirty="0"/>
        </a:p>
      </dgm:t>
    </dgm:pt>
    <dgm:pt modelId="{6CF68C87-ADD8-4C45-9BE0-D73CAC34A371}" type="parTrans" cxnId="{BF878448-7D61-420D-A7DC-1826F251149A}">
      <dgm:prSet/>
      <dgm:spPr/>
      <dgm:t>
        <a:bodyPr/>
        <a:lstStyle/>
        <a:p>
          <a:endParaRPr lang="en-US"/>
        </a:p>
      </dgm:t>
    </dgm:pt>
    <dgm:pt modelId="{4EA66CE3-E80B-4D0F-BDF7-FFAA3332EE9C}" type="sibTrans" cxnId="{BF878448-7D61-420D-A7DC-1826F251149A}">
      <dgm:prSet/>
      <dgm:spPr/>
      <dgm:t>
        <a:bodyPr/>
        <a:lstStyle/>
        <a:p>
          <a:endParaRPr lang="en-US"/>
        </a:p>
      </dgm:t>
    </dgm:pt>
    <dgm:pt modelId="{26D4C3D6-B628-4E7C-8979-CC70A10449B7}">
      <dgm:prSet/>
      <dgm:spPr>
        <a:blipFill rotWithShape="0">
          <a:blip xmlns:r="http://schemas.openxmlformats.org/officeDocument/2006/relationships" r:embed="rId5"/>
          <a:stretch>
            <a:fillRect/>
          </a:stretch>
        </a:blipFill>
      </dgm:spPr>
      <dgm:t>
        <a:bodyPr/>
        <a:lstStyle/>
        <a:p>
          <a:endParaRPr lang="en-US" dirty="0"/>
        </a:p>
      </dgm:t>
    </dgm:pt>
    <dgm:pt modelId="{7543F02B-C628-49E8-9257-8956EF6D8FD0}" type="parTrans" cxnId="{85EDE7EB-D3EB-45C0-9196-F0BE60E42C4D}">
      <dgm:prSet/>
      <dgm:spPr/>
      <dgm:t>
        <a:bodyPr/>
        <a:lstStyle/>
        <a:p>
          <a:endParaRPr lang="en-US"/>
        </a:p>
      </dgm:t>
    </dgm:pt>
    <dgm:pt modelId="{12754864-5A36-447C-86B8-FCB695B5DE5B}" type="sibTrans" cxnId="{85EDE7EB-D3EB-45C0-9196-F0BE60E42C4D}">
      <dgm:prSet/>
      <dgm:spPr/>
      <dgm:t>
        <a:bodyPr/>
        <a:lstStyle/>
        <a:p>
          <a:endParaRPr lang="en-US"/>
        </a:p>
      </dgm:t>
    </dgm:pt>
    <dgm:pt modelId="{54E88F55-55E3-4B90-8268-0339FFE9DD8C}">
      <dgm:prSet/>
      <dgm:spPr>
        <a:blipFill rotWithShape="0">
          <a:blip xmlns:r="http://schemas.openxmlformats.org/officeDocument/2006/relationships" r:embed="rId6"/>
          <a:stretch>
            <a:fillRect/>
          </a:stretch>
        </a:blipFill>
      </dgm:spPr>
      <dgm:t>
        <a:bodyPr/>
        <a:lstStyle/>
        <a:p>
          <a:endParaRPr lang="en-US" dirty="0"/>
        </a:p>
      </dgm:t>
    </dgm:pt>
    <dgm:pt modelId="{655FF4A4-B7B9-4DBA-84FA-F85CB95BC444}" type="parTrans" cxnId="{10F14D2A-6ADC-492F-A48B-C27DB3B6731E}">
      <dgm:prSet/>
      <dgm:spPr/>
      <dgm:t>
        <a:bodyPr/>
        <a:lstStyle/>
        <a:p>
          <a:endParaRPr lang="en-US"/>
        </a:p>
      </dgm:t>
    </dgm:pt>
    <dgm:pt modelId="{C60933A4-9756-4291-9D22-73FA677DCDB8}" type="sibTrans" cxnId="{10F14D2A-6ADC-492F-A48B-C27DB3B6731E}">
      <dgm:prSet/>
      <dgm:spPr/>
      <dgm:t>
        <a:bodyPr/>
        <a:lstStyle/>
        <a:p>
          <a:endParaRPr lang="en-US"/>
        </a:p>
      </dgm:t>
    </dgm:pt>
    <dgm:pt modelId="{FA3C0246-0DDD-4602-8CBA-106C69EFC011}">
      <dgm:prSet/>
      <dgm:spPr>
        <a:blipFill rotWithShape="0">
          <a:blip xmlns:r="http://schemas.openxmlformats.org/officeDocument/2006/relationships" r:embed="rId7"/>
          <a:stretch>
            <a:fillRect/>
          </a:stretch>
        </a:blipFill>
      </dgm:spPr>
      <dgm:t>
        <a:bodyPr/>
        <a:lstStyle/>
        <a:p>
          <a:endParaRPr lang="en-US" dirty="0"/>
        </a:p>
      </dgm:t>
    </dgm:pt>
    <dgm:pt modelId="{26567733-E212-4D0E-A4AA-C4F20284FC66}" type="parTrans" cxnId="{123638D0-3897-456C-9CE0-94500D7D10D0}">
      <dgm:prSet/>
      <dgm:spPr/>
      <dgm:t>
        <a:bodyPr/>
        <a:lstStyle/>
        <a:p>
          <a:endParaRPr lang="en-US"/>
        </a:p>
      </dgm:t>
    </dgm:pt>
    <dgm:pt modelId="{CBE7246E-0ED6-4FFF-8AFA-34E87ED4EAAD}" type="sibTrans" cxnId="{123638D0-3897-456C-9CE0-94500D7D10D0}">
      <dgm:prSet/>
      <dgm:spPr/>
      <dgm:t>
        <a:bodyPr/>
        <a:lstStyle/>
        <a:p>
          <a:endParaRPr lang="en-US"/>
        </a:p>
      </dgm:t>
    </dgm:pt>
    <dgm:pt modelId="{370D7F05-6EF0-4776-AFCF-0D7288CA733D}">
      <dgm:prSet/>
      <dgm:spPr>
        <a:blipFill rotWithShape="0">
          <a:blip xmlns:r="http://schemas.openxmlformats.org/officeDocument/2006/relationships" r:embed="rId8"/>
          <a:stretch>
            <a:fillRect/>
          </a:stretch>
        </a:blipFill>
      </dgm:spPr>
      <dgm:t>
        <a:bodyPr/>
        <a:lstStyle/>
        <a:p>
          <a:endParaRPr lang="en-US" dirty="0"/>
        </a:p>
      </dgm:t>
    </dgm:pt>
    <dgm:pt modelId="{3F9D872A-2C14-4768-BFF8-AB27555EFC94}" type="parTrans" cxnId="{B76CFE96-43E8-4867-BD4B-4F8F6296A231}">
      <dgm:prSet/>
      <dgm:spPr/>
      <dgm:t>
        <a:bodyPr/>
        <a:lstStyle/>
        <a:p>
          <a:endParaRPr lang="en-US"/>
        </a:p>
      </dgm:t>
    </dgm:pt>
    <dgm:pt modelId="{8E50BA55-3C9C-4C0D-86DE-26C1E0279E56}" type="sibTrans" cxnId="{B76CFE96-43E8-4867-BD4B-4F8F6296A231}">
      <dgm:prSet/>
      <dgm:spPr/>
      <dgm:t>
        <a:bodyPr/>
        <a:lstStyle/>
        <a:p>
          <a:endParaRPr lang="en-US"/>
        </a:p>
      </dgm:t>
    </dgm:pt>
    <dgm:pt modelId="{7DFB3995-7A73-4B93-8065-5768E569006B}" type="pres">
      <dgm:prSet presAssocID="{2DA00B69-8E3B-4936-8CA5-B38C9431EB8D}" presName="composite" presStyleCnt="0">
        <dgm:presLayoutVars>
          <dgm:chMax val="1"/>
          <dgm:dir/>
          <dgm:resizeHandles val="exact"/>
        </dgm:presLayoutVars>
      </dgm:prSet>
      <dgm:spPr/>
      <dgm:t>
        <a:bodyPr/>
        <a:lstStyle/>
        <a:p>
          <a:endParaRPr lang="en-US"/>
        </a:p>
      </dgm:t>
    </dgm:pt>
    <dgm:pt modelId="{F461B00E-A74C-44F1-9125-A35D2D651B5F}" type="pres">
      <dgm:prSet presAssocID="{2DA00B69-8E3B-4936-8CA5-B38C9431EB8D}" presName="radial" presStyleCnt="0">
        <dgm:presLayoutVars>
          <dgm:animLvl val="ctr"/>
        </dgm:presLayoutVars>
      </dgm:prSet>
      <dgm:spPr/>
    </dgm:pt>
    <dgm:pt modelId="{C8B8F076-2D3B-41E9-A4EA-F5F85854CD37}" type="pres">
      <dgm:prSet presAssocID="{C551AF80-C572-419E-82D8-BC0D34B64DA7}" presName="centerShape" presStyleLbl="vennNode1" presStyleIdx="0" presStyleCnt="8"/>
      <dgm:spPr/>
      <dgm:t>
        <a:bodyPr/>
        <a:lstStyle/>
        <a:p>
          <a:endParaRPr lang="en-US"/>
        </a:p>
      </dgm:t>
    </dgm:pt>
    <dgm:pt modelId="{F05F668B-31DB-40A4-BCD0-C704695D12C8}" type="pres">
      <dgm:prSet presAssocID="{D23DAF64-6193-4287-B13E-EB62407D1FDB}" presName="node" presStyleLbl="vennNode1" presStyleIdx="1" presStyleCnt="8">
        <dgm:presLayoutVars>
          <dgm:bulletEnabled val="1"/>
        </dgm:presLayoutVars>
      </dgm:prSet>
      <dgm:spPr/>
      <dgm:t>
        <a:bodyPr/>
        <a:lstStyle/>
        <a:p>
          <a:endParaRPr lang="en-US"/>
        </a:p>
      </dgm:t>
    </dgm:pt>
    <dgm:pt modelId="{048C7B3E-623E-42DF-8F84-9C6140F76F6D}" type="pres">
      <dgm:prSet presAssocID="{734CE576-4A62-4149-89C1-456F68323397}" presName="node" presStyleLbl="vennNode1" presStyleIdx="2" presStyleCnt="8">
        <dgm:presLayoutVars>
          <dgm:bulletEnabled val="1"/>
        </dgm:presLayoutVars>
      </dgm:prSet>
      <dgm:spPr/>
      <dgm:t>
        <a:bodyPr/>
        <a:lstStyle/>
        <a:p>
          <a:endParaRPr lang="en-US"/>
        </a:p>
      </dgm:t>
    </dgm:pt>
    <dgm:pt modelId="{95A75D41-8C88-400F-9A12-EF26C5FAB233}" type="pres">
      <dgm:prSet presAssocID="{3A74994F-2CC4-42D5-91AE-BCEDD75CC69A}" presName="node" presStyleLbl="vennNode1" presStyleIdx="3" presStyleCnt="8">
        <dgm:presLayoutVars>
          <dgm:bulletEnabled val="1"/>
        </dgm:presLayoutVars>
      </dgm:prSet>
      <dgm:spPr/>
      <dgm:t>
        <a:bodyPr/>
        <a:lstStyle/>
        <a:p>
          <a:endParaRPr lang="en-US"/>
        </a:p>
      </dgm:t>
    </dgm:pt>
    <dgm:pt modelId="{D05A1675-0BD5-4D83-9237-12FC983951C3}" type="pres">
      <dgm:prSet presAssocID="{26D4C3D6-B628-4E7C-8979-CC70A10449B7}" presName="node" presStyleLbl="vennNode1" presStyleIdx="4" presStyleCnt="8">
        <dgm:presLayoutVars>
          <dgm:bulletEnabled val="1"/>
        </dgm:presLayoutVars>
      </dgm:prSet>
      <dgm:spPr/>
      <dgm:t>
        <a:bodyPr/>
        <a:lstStyle/>
        <a:p>
          <a:endParaRPr lang="en-US"/>
        </a:p>
      </dgm:t>
    </dgm:pt>
    <dgm:pt modelId="{0E2A65EE-96DF-4AE4-AA95-412D272DC6FC}" type="pres">
      <dgm:prSet presAssocID="{54E88F55-55E3-4B90-8268-0339FFE9DD8C}" presName="node" presStyleLbl="vennNode1" presStyleIdx="5" presStyleCnt="8">
        <dgm:presLayoutVars>
          <dgm:bulletEnabled val="1"/>
        </dgm:presLayoutVars>
      </dgm:prSet>
      <dgm:spPr/>
      <dgm:t>
        <a:bodyPr/>
        <a:lstStyle/>
        <a:p>
          <a:endParaRPr lang="en-US"/>
        </a:p>
      </dgm:t>
    </dgm:pt>
    <dgm:pt modelId="{384F244F-14DE-4708-956A-4756ABA5B0AA}" type="pres">
      <dgm:prSet presAssocID="{FA3C0246-0DDD-4602-8CBA-106C69EFC011}" presName="node" presStyleLbl="vennNode1" presStyleIdx="6" presStyleCnt="8">
        <dgm:presLayoutVars>
          <dgm:bulletEnabled val="1"/>
        </dgm:presLayoutVars>
      </dgm:prSet>
      <dgm:spPr/>
      <dgm:t>
        <a:bodyPr/>
        <a:lstStyle/>
        <a:p>
          <a:endParaRPr lang="en-US"/>
        </a:p>
      </dgm:t>
    </dgm:pt>
    <dgm:pt modelId="{AFC9A8AB-018C-4334-BD61-E146DE6B2E0F}" type="pres">
      <dgm:prSet presAssocID="{370D7F05-6EF0-4776-AFCF-0D7288CA733D}" presName="node" presStyleLbl="vennNode1" presStyleIdx="7" presStyleCnt="8">
        <dgm:presLayoutVars>
          <dgm:bulletEnabled val="1"/>
        </dgm:presLayoutVars>
      </dgm:prSet>
      <dgm:spPr/>
      <dgm:t>
        <a:bodyPr/>
        <a:lstStyle/>
        <a:p>
          <a:endParaRPr lang="en-US"/>
        </a:p>
      </dgm:t>
    </dgm:pt>
  </dgm:ptLst>
  <dgm:cxnLst>
    <dgm:cxn modelId="{85EDE7EB-D3EB-45C0-9196-F0BE60E42C4D}" srcId="{C551AF80-C572-419E-82D8-BC0D34B64DA7}" destId="{26D4C3D6-B628-4E7C-8979-CC70A10449B7}" srcOrd="3" destOrd="0" parTransId="{7543F02B-C628-49E8-9257-8956EF6D8FD0}" sibTransId="{12754864-5A36-447C-86B8-FCB695B5DE5B}"/>
    <dgm:cxn modelId="{40172D02-C1FF-4684-A5A1-02DE590EEE3B}" type="presOf" srcId="{D23DAF64-6193-4287-B13E-EB62407D1FDB}" destId="{F05F668B-31DB-40A4-BCD0-C704695D12C8}" srcOrd="0" destOrd="0" presId="urn:microsoft.com/office/officeart/2005/8/layout/radial3"/>
    <dgm:cxn modelId="{33AEE0D6-E364-48CA-9CAE-A0B8CC092BDC}" type="presOf" srcId="{FA3C0246-0DDD-4602-8CBA-106C69EFC011}" destId="{384F244F-14DE-4708-956A-4756ABA5B0AA}" srcOrd="0" destOrd="0" presId="urn:microsoft.com/office/officeart/2005/8/layout/radial3"/>
    <dgm:cxn modelId="{F36AE2C7-DE59-46C4-A6F5-F7BECCA81052}" type="presOf" srcId="{26D4C3D6-B628-4E7C-8979-CC70A10449B7}" destId="{D05A1675-0BD5-4D83-9237-12FC983951C3}" srcOrd="0" destOrd="0" presId="urn:microsoft.com/office/officeart/2005/8/layout/radial3"/>
    <dgm:cxn modelId="{000E73FC-F6FD-498A-9D35-10E2F66527F2}" type="presOf" srcId="{734CE576-4A62-4149-89C1-456F68323397}" destId="{048C7B3E-623E-42DF-8F84-9C6140F76F6D}" srcOrd="0" destOrd="0" presId="urn:microsoft.com/office/officeart/2005/8/layout/radial3"/>
    <dgm:cxn modelId="{4E045C71-3CE9-46E3-A374-0EBC0A8377FC}" type="presOf" srcId="{54E88F55-55E3-4B90-8268-0339FFE9DD8C}" destId="{0E2A65EE-96DF-4AE4-AA95-412D272DC6FC}" srcOrd="0" destOrd="0" presId="urn:microsoft.com/office/officeart/2005/8/layout/radial3"/>
    <dgm:cxn modelId="{72C8BCD8-85AB-4C00-8676-887312A5E8EB}" srcId="{2DA00B69-8E3B-4936-8CA5-B38C9431EB8D}" destId="{0894D85A-B9A4-462B-9466-8112E6C627AF}" srcOrd="3" destOrd="0" parTransId="{97BDF34B-AA55-4CD0-9DE4-11FBC9A947B6}" sibTransId="{C7B29D63-75BD-47BF-9DD7-08CC1115A9F4}"/>
    <dgm:cxn modelId="{B18AA01E-EE3E-4ABD-B425-2EB35E0B42F1}" srcId="{2DA00B69-8E3B-4936-8CA5-B38C9431EB8D}" destId="{C551AF80-C572-419E-82D8-BC0D34B64DA7}" srcOrd="0" destOrd="0" parTransId="{F9D9E6C0-5738-4214-BF6D-CE23D0CB9E6E}" sibTransId="{39693E42-1029-4BBD-96A7-9411C0D446FE}"/>
    <dgm:cxn modelId="{94F6EBB3-253A-41A9-AEEF-80F30BA19432}" srcId="{2DA00B69-8E3B-4936-8CA5-B38C9431EB8D}" destId="{744CAD27-040E-439F-9765-C97C78C6DC0B}" srcOrd="1" destOrd="0" parTransId="{F3686FA7-1D7D-4336-9ABD-CFDC50D652BB}" sibTransId="{70C7F4F0-51D7-4644-A622-D78704C84BBB}"/>
    <dgm:cxn modelId="{B76CFE96-43E8-4867-BD4B-4F8F6296A231}" srcId="{C551AF80-C572-419E-82D8-BC0D34B64DA7}" destId="{370D7F05-6EF0-4776-AFCF-0D7288CA733D}" srcOrd="6" destOrd="0" parTransId="{3F9D872A-2C14-4768-BFF8-AB27555EFC94}" sibTransId="{8E50BA55-3C9C-4C0D-86DE-26C1E0279E56}"/>
    <dgm:cxn modelId="{FDE2A534-85A5-4859-94A2-0E5AA23BAC45}" srcId="{C551AF80-C572-419E-82D8-BC0D34B64DA7}" destId="{D23DAF64-6193-4287-B13E-EB62407D1FDB}" srcOrd="0" destOrd="0" parTransId="{DAC2857A-1239-4730-BC3E-1E0CD5028D8B}" sibTransId="{3B60AF78-5AF8-48DE-B299-5CD5BF8EF224}"/>
    <dgm:cxn modelId="{5023AD6E-FC4F-42C1-A0E4-F427A94731CB}" type="presOf" srcId="{3A74994F-2CC4-42D5-91AE-BCEDD75CC69A}" destId="{95A75D41-8C88-400F-9A12-EF26C5FAB233}" srcOrd="0" destOrd="0" presId="urn:microsoft.com/office/officeart/2005/8/layout/radial3"/>
    <dgm:cxn modelId="{9A954862-03C9-4FDB-A9D2-9184B38D3774}" type="presOf" srcId="{C551AF80-C572-419E-82D8-BC0D34B64DA7}" destId="{C8B8F076-2D3B-41E9-A4EA-F5F85854CD37}" srcOrd="0" destOrd="0" presId="urn:microsoft.com/office/officeart/2005/8/layout/radial3"/>
    <dgm:cxn modelId="{123638D0-3897-456C-9CE0-94500D7D10D0}" srcId="{C551AF80-C572-419E-82D8-BC0D34B64DA7}" destId="{FA3C0246-0DDD-4602-8CBA-106C69EFC011}" srcOrd="5" destOrd="0" parTransId="{26567733-E212-4D0E-A4AA-C4F20284FC66}" sibTransId="{CBE7246E-0ED6-4FFF-8AFA-34E87ED4EAAD}"/>
    <dgm:cxn modelId="{539467F6-35EE-4403-A7A2-6F8B6D0EB276}" srcId="{2DA00B69-8E3B-4936-8CA5-B38C9431EB8D}" destId="{DBD65205-8DAA-45F9-A6CF-AC1AEF1198B5}" srcOrd="2" destOrd="0" parTransId="{0D1577AB-6A00-40F9-A902-BA1E843A163F}" sibTransId="{364156F5-0726-4481-9CCF-0870729EDFA0}"/>
    <dgm:cxn modelId="{7AF6E33F-8FA2-4BB8-BB96-6B1883626867}" srcId="{C551AF80-C572-419E-82D8-BC0D34B64DA7}" destId="{734CE576-4A62-4149-89C1-456F68323397}" srcOrd="1" destOrd="0" parTransId="{1CBAED5D-0A7C-4093-8F75-047EBBF7B344}" sibTransId="{B820ACB4-B99E-4CAD-BC60-334594B5B55B}"/>
    <dgm:cxn modelId="{1A6BDEB8-62D8-4934-88FB-0569C5261EE6}" type="presOf" srcId="{2DA00B69-8E3B-4936-8CA5-B38C9431EB8D}" destId="{7DFB3995-7A73-4B93-8065-5768E569006B}" srcOrd="0" destOrd="0" presId="urn:microsoft.com/office/officeart/2005/8/layout/radial3"/>
    <dgm:cxn modelId="{BF878448-7D61-420D-A7DC-1826F251149A}" srcId="{C551AF80-C572-419E-82D8-BC0D34B64DA7}" destId="{3A74994F-2CC4-42D5-91AE-BCEDD75CC69A}" srcOrd="2" destOrd="0" parTransId="{6CF68C87-ADD8-4C45-9BE0-D73CAC34A371}" sibTransId="{4EA66CE3-E80B-4D0F-BDF7-FFAA3332EE9C}"/>
    <dgm:cxn modelId="{891C24B0-06C7-47B3-841D-F02D8CAE1FE7}" type="presOf" srcId="{370D7F05-6EF0-4776-AFCF-0D7288CA733D}" destId="{AFC9A8AB-018C-4334-BD61-E146DE6B2E0F}" srcOrd="0" destOrd="0" presId="urn:microsoft.com/office/officeart/2005/8/layout/radial3"/>
    <dgm:cxn modelId="{10F14D2A-6ADC-492F-A48B-C27DB3B6731E}" srcId="{C551AF80-C572-419E-82D8-BC0D34B64DA7}" destId="{54E88F55-55E3-4B90-8268-0339FFE9DD8C}" srcOrd="4" destOrd="0" parTransId="{655FF4A4-B7B9-4DBA-84FA-F85CB95BC444}" sibTransId="{C60933A4-9756-4291-9D22-73FA677DCDB8}"/>
    <dgm:cxn modelId="{CAA65BD5-6824-4577-9BA6-C379BDD02016}" type="presParOf" srcId="{7DFB3995-7A73-4B93-8065-5768E569006B}" destId="{F461B00E-A74C-44F1-9125-A35D2D651B5F}" srcOrd="0" destOrd="0" presId="urn:microsoft.com/office/officeart/2005/8/layout/radial3"/>
    <dgm:cxn modelId="{971D17AD-CD67-4B16-A6BF-8BFA82113D63}" type="presParOf" srcId="{F461B00E-A74C-44F1-9125-A35D2D651B5F}" destId="{C8B8F076-2D3B-41E9-A4EA-F5F85854CD37}" srcOrd="0" destOrd="0" presId="urn:microsoft.com/office/officeart/2005/8/layout/radial3"/>
    <dgm:cxn modelId="{6A98B51A-7D30-426E-941D-705ADAC55DFD}" type="presParOf" srcId="{F461B00E-A74C-44F1-9125-A35D2D651B5F}" destId="{F05F668B-31DB-40A4-BCD0-C704695D12C8}" srcOrd="1" destOrd="0" presId="urn:microsoft.com/office/officeart/2005/8/layout/radial3"/>
    <dgm:cxn modelId="{D77F32C1-2A9D-478B-B12D-20FAE84459F0}" type="presParOf" srcId="{F461B00E-A74C-44F1-9125-A35D2D651B5F}" destId="{048C7B3E-623E-42DF-8F84-9C6140F76F6D}" srcOrd="2" destOrd="0" presId="urn:microsoft.com/office/officeart/2005/8/layout/radial3"/>
    <dgm:cxn modelId="{0A60A64A-71D3-453C-80BE-75E5527826A8}" type="presParOf" srcId="{F461B00E-A74C-44F1-9125-A35D2D651B5F}" destId="{95A75D41-8C88-400F-9A12-EF26C5FAB233}" srcOrd="3" destOrd="0" presId="urn:microsoft.com/office/officeart/2005/8/layout/radial3"/>
    <dgm:cxn modelId="{BA921414-2C8A-47B0-A7F1-0B3FF5B1F673}" type="presParOf" srcId="{F461B00E-A74C-44F1-9125-A35D2D651B5F}" destId="{D05A1675-0BD5-4D83-9237-12FC983951C3}" srcOrd="4" destOrd="0" presId="urn:microsoft.com/office/officeart/2005/8/layout/radial3"/>
    <dgm:cxn modelId="{4B52B6A8-AA26-418F-A71B-7F39233981B9}" type="presParOf" srcId="{F461B00E-A74C-44F1-9125-A35D2D651B5F}" destId="{0E2A65EE-96DF-4AE4-AA95-412D272DC6FC}" srcOrd="5" destOrd="0" presId="urn:microsoft.com/office/officeart/2005/8/layout/radial3"/>
    <dgm:cxn modelId="{0A3F6723-CC2E-4D56-BBA9-9091CE0F7946}" type="presParOf" srcId="{F461B00E-A74C-44F1-9125-A35D2D651B5F}" destId="{384F244F-14DE-4708-956A-4756ABA5B0AA}" srcOrd="6" destOrd="0" presId="urn:microsoft.com/office/officeart/2005/8/layout/radial3"/>
    <dgm:cxn modelId="{68630073-0779-4599-8322-79607F207B06}" type="presParOf" srcId="{F461B00E-A74C-44F1-9125-A35D2D651B5F}" destId="{AFC9A8AB-018C-4334-BD61-E146DE6B2E0F}" srcOrd="7"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C8345E-1745-4590-8841-CC49597F496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AEFCBC1-0474-4205-A18D-D0D05E16D8F1}">
      <dgm:prSet phldrT="[Text]"/>
      <dgm:spPr/>
      <dgm:t>
        <a:bodyPr/>
        <a:lstStyle/>
        <a:p>
          <a:r>
            <a:rPr lang="en-US" dirty="0" smtClean="0"/>
            <a:t>Complete Three Sessions</a:t>
          </a:r>
          <a:endParaRPr lang="en-US" dirty="0"/>
        </a:p>
      </dgm:t>
    </dgm:pt>
    <dgm:pt modelId="{426E51AF-10E9-47F1-9933-E1EE602EB598}" type="parTrans" cxnId="{C689084F-D854-476F-BFDA-2BB7157FEC92}">
      <dgm:prSet/>
      <dgm:spPr/>
      <dgm:t>
        <a:bodyPr/>
        <a:lstStyle/>
        <a:p>
          <a:endParaRPr lang="en-US"/>
        </a:p>
      </dgm:t>
    </dgm:pt>
    <dgm:pt modelId="{83EB7AD6-010C-4FE4-AF99-609602CDAB1E}" type="sibTrans" cxnId="{C689084F-D854-476F-BFDA-2BB7157FEC92}">
      <dgm:prSet/>
      <dgm:spPr/>
      <dgm:t>
        <a:bodyPr/>
        <a:lstStyle/>
        <a:p>
          <a:endParaRPr lang="en-US"/>
        </a:p>
      </dgm:t>
    </dgm:pt>
    <dgm:pt modelId="{A08894BF-5AE8-4D0E-9629-EE44B75E2949}">
      <dgm:prSet phldrT="[Text]"/>
      <dgm:spPr/>
      <dgm:t>
        <a:bodyPr/>
        <a:lstStyle/>
        <a:p>
          <a:endParaRPr lang="en-US" dirty="0"/>
        </a:p>
      </dgm:t>
    </dgm:pt>
    <dgm:pt modelId="{2FE670F2-733C-475A-BE8C-EC16BC561ADD}" type="parTrans" cxnId="{DDC3857D-028A-4DB8-9532-EF642B8E7851}">
      <dgm:prSet/>
      <dgm:spPr/>
      <dgm:t>
        <a:bodyPr/>
        <a:lstStyle/>
        <a:p>
          <a:endParaRPr lang="en-US"/>
        </a:p>
      </dgm:t>
    </dgm:pt>
    <dgm:pt modelId="{67330C1B-4F4D-4D26-977F-EE6A9F6CBF76}" type="sibTrans" cxnId="{DDC3857D-028A-4DB8-9532-EF642B8E7851}">
      <dgm:prSet/>
      <dgm:spPr/>
      <dgm:t>
        <a:bodyPr/>
        <a:lstStyle/>
        <a:p>
          <a:endParaRPr lang="en-US"/>
        </a:p>
      </dgm:t>
    </dgm:pt>
    <dgm:pt modelId="{12DFF153-A906-4A72-961B-691DA47407BF}">
      <dgm:prSet phldrT="[Text]"/>
      <dgm:spPr/>
      <dgm:t>
        <a:bodyPr/>
        <a:lstStyle/>
        <a:p>
          <a:endParaRPr lang="en-US" dirty="0"/>
        </a:p>
      </dgm:t>
    </dgm:pt>
    <dgm:pt modelId="{F3F0ED16-F616-4689-BD1D-EF6774CF23E8}" type="parTrans" cxnId="{B40E7DA9-7B32-4DEC-9334-F7653B7C5CF9}">
      <dgm:prSet/>
      <dgm:spPr/>
      <dgm:t>
        <a:bodyPr/>
        <a:lstStyle/>
        <a:p>
          <a:endParaRPr lang="en-US"/>
        </a:p>
      </dgm:t>
    </dgm:pt>
    <dgm:pt modelId="{8C8C255F-7AC8-4F8F-9397-3633C8738649}" type="sibTrans" cxnId="{B40E7DA9-7B32-4DEC-9334-F7653B7C5CF9}">
      <dgm:prSet/>
      <dgm:spPr/>
      <dgm:t>
        <a:bodyPr/>
        <a:lstStyle/>
        <a:p>
          <a:endParaRPr lang="en-US"/>
        </a:p>
      </dgm:t>
    </dgm:pt>
    <dgm:pt modelId="{FC87EAE5-D49E-424A-8F95-74006400F1F3}">
      <dgm:prSet phldrT="[Text]"/>
      <dgm:spPr/>
      <dgm:t>
        <a:bodyPr/>
        <a:lstStyle/>
        <a:p>
          <a:endParaRPr lang="en-US" dirty="0"/>
        </a:p>
      </dgm:t>
    </dgm:pt>
    <dgm:pt modelId="{33765224-9541-48F5-84F1-4D384303D357}" type="parTrans" cxnId="{8AF4A70A-851D-40CD-90E6-136B52882A64}">
      <dgm:prSet/>
      <dgm:spPr/>
      <dgm:t>
        <a:bodyPr/>
        <a:lstStyle/>
        <a:p>
          <a:endParaRPr lang="en-US"/>
        </a:p>
      </dgm:t>
    </dgm:pt>
    <dgm:pt modelId="{04B78D10-EACC-422B-993A-CF89CBCBAB0B}" type="sibTrans" cxnId="{8AF4A70A-851D-40CD-90E6-136B52882A64}">
      <dgm:prSet/>
      <dgm:spPr/>
      <dgm:t>
        <a:bodyPr/>
        <a:lstStyle/>
        <a:p>
          <a:endParaRPr lang="en-US"/>
        </a:p>
      </dgm:t>
    </dgm:pt>
    <dgm:pt modelId="{DD48763C-E841-4E38-99D2-ECAFBF9E8D8E}">
      <dgm:prSet/>
      <dgm:spPr>
        <a:blipFill rotWithShape="0">
          <a:blip xmlns:r="http://schemas.openxmlformats.org/officeDocument/2006/relationships" r:embed="rId1"/>
          <a:stretch>
            <a:fillRect/>
          </a:stretch>
        </a:blipFill>
      </dgm:spPr>
      <dgm:t>
        <a:bodyPr/>
        <a:lstStyle/>
        <a:p>
          <a:endParaRPr lang="en-US" dirty="0"/>
        </a:p>
      </dgm:t>
    </dgm:pt>
    <dgm:pt modelId="{DBDD1E9E-1506-4370-8EE0-35E48553CC03}" type="parTrans" cxnId="{F55FFA82-7E66-46A5-8C06-0028D67CB077}">
      <dgm:prSet/>
      <dgm:spPr/>
      <dgm:t>
        <a:bodyPr/>
        <a:lstStyle/>
        <a:p>
          <a:endParaRPr lang="en-US"/>
        </a:p>
      </dgm:t>
    </dgm:pt>
    <dgm:pt modelId="{4649A5F3-F908-4A6F-9C46-304AF01D64F6}" type="sibTrans" cxnId="{F55FFA82-7E66-46A5-8C06-0028D67CB077}">
      <dgm:prSet/>
      <dgm:spPr/>
      <dgm:t>
        <a:bodyPr/>
        <a:lstStyle/>
        <a:p>
          <a:endParaRPr lang="en-US"/>
        </a:p>
      </dgm:t>
    </dgm:pt>
    <dgm:pt modelId="{0A71FEAE-6D58-4221-A9C0-A0223B72036E}">
      <dgm:prSet/>
      <dgm:spPr/>
      <dgm:t>
        <a:bodyPr/>
        <a:lstStyle/>
        <a:p>
          <a:endParaRPr lang="en-US" dirty="0"/>
        </a:p>
      </dgm:t>
    </dgm:pt>
    <dgm:pt modelId="{DB5959BF-E67E-409C-8BAF-DDBE73551F38}" type="parTrans" cxnId="{34799754-8917-4F61-A011-008FA6B93AA2}">
      <dgm:prSet/>
      <dgm:spPr/>
      <dgm:t>
        <a:bodyPr/>
        <a:lstStyle/>
        <a:p>
          <a:endParaRPr lang="en-US"/>
        </a:p>
      </dgm:t>
    </dgm:pt>
    <dgm:pt modelId="{D941F03E-81A5-4999-A2E5-8F6970C299E8}" type="sibTrans" cxnId="{34799754-8917-4F61-A011-008FA6B93AA2}">
      <dgm:prSet/>
      <dgm:spPr/>
      <dgm:t>
        <a:bodyPr/>
        <a:lstStyle/>
        <a:p>
          <a:endParaRPr lang="en-US"/>
        </a:p>
      </dgm:t>
    </dgm:pt>
    <dgm:pt modelId="{EBC49103-A150-4F81-A07C-77B6EB78678D}">
      <dgm:prSet/>
      <dgm:spPr>
        <a:blipFill rotWithShape="0">
          <a:blip xmlns:r="http://schemas.openxmlformats.org/officeDocument/2006/relationships" r:embed="rId2"/>
          <a:stretch>
            <a:fillRect/>
          </a:stretch>
        </a:blipFill>
      </dgm:spPr>
      <dgm:t>
        <a:bodyPr/>
        <a:lstStyle/>
        <a:p>
          <a:endParaRPr lang="en-US" dirty="0"/>
        </a:p>
      </dgm:t>
    </dgm:pt>
    <dgm:pt modelId="{75B20617-49C3-41BD-BC4D-1C60AB6C71DE}" type="parTrans" cxnId="{94DC0DD2-0535-44A8-8A59-39BFA492ADE6}">
      <dgm:prSet/>
      <dgm:spPr/>
      <dgm:t>
        <a:bodyPr/>
        <a:lstStyle/>
        <a:p>
          <a:endParaRPr lang="en-US"/>
        </a:p>
      </dgm:t>
    </dgm:pt>
    <dgm:pt modelId="{700CFF70-FC1E-4A9C-9D28-A231C24546A7}" type="sibTrans" cxnId="{94DC0DD2-0535-44A8-8A59-39BFA492ADE6}">
      <dgm:prSet/>
      <dgm:spPr/>
      <dgm:t>
        <a:bodyPr/>
        <a:lstStyle/>
        <a:p>
          <a:endParaRPr lang="en-US"/>
        </a:p>
      </dgm:t>
    </dgm:pt>
    <dgm:pt modelId="{63C3D3B7-C2B3-4FF5-951B-DE24FD5BFFE0}">
      <dgm:prSet/>
      <dgm:spPr>
        <a:blipFill rotWithShape="0">
          <a:blip xmlns:r="http://schemas.openxmlformats.org/officeDocument/2006/relationships" r:embed="rId3"/>
          <a:stretch>
            <a:fillRect/>
          </a:stretch>
        </a:blipFill>
      </dgm:spPr>
      <dgm:t>
        <a:bodyPr/>
        <a:lstStyle/>
        <a:p>
          <a:endParaRPr lang="en-US" dirty="0"/>
        </a:p>
      </dgm:t>
    </dgm:pt>
    <dgm:pt modelId="{546C4242-8555-4822-9E68-3B2DAD61607B}" type="parTrans" cxnId="{2608EC92-5402-4823-8A39-3981538BABB4}">
      <dgm:prSet/>
      <dgm:spPr/>
      <dgm:t>
        <a:bodyPr/>
        <a:lstStyle/>
        <a:p>
          <a:endParaRPr lang="en-US"/>
        </a:p>
      </dgm:t>
    </dgm:pt>
    <dgm:pt modelId="{7930F89C-EAB9-418C-B98A-0A3671475CF7}" type="sibTrans" cxnId="{2608EC92-5402-4823-8A39-3981538BABB4}">
      <dgm:prSet/>
      <dgm:spPr/>
      <dgm:t>
        <a:bodyPr/>
        <a:lstStyle/>
        <a:p>
          <a:endParaRPr lang="en-US"/>
        </a:p>
      </dgm:t>
    </dgm:pt>
    <dgm:pt modelId="{DCE4A3C7-AE8E-4A50-B8C0-2AEF25250506}" type="pres">
      <dgm:prSet presAssocID="{ACC8345E-1745-4590-8841-CC49597F4963}" presName="cycle" presStyleCnt="0">
        <dgm:presLayoutVars>
          <dgm:chMax val="1"/>
          <dgm:dir/>
          <dgm:animLvl val="ctr"/>
          <dgm:resizeHandles val="exact"/>
        </dgm:presLayoutVars>
      </dgm:prSet>
      <dgm:spPr/>
      <dgm:t>
        <a:bodyPr/>
        <a:lstStyle/>
        <a:p>
          <a:endParaRPr lang="en-US"/>
        </a:p>
      </dgm:t>
    </dgm:pt>
    <dgm:pt modelId="{76DB1750-55D7-4E86-8EC8-FDBFB8BCEA47}" type="pres">
      <dgm:prSet presAssocID="{0AEFCBC1-0474-4205-A18D-D0D05E16D8F1}" presName="centerShape" presStyleLbl="node0" presStyleIdx="0" presStyleCnt="1" custScaleX="115741" custScaleY="100072"/>
      <dgm:spPr/>
      <dgm:t>
        <a:bodyPr/>
        <a:lstStyle/>
        <a:p>
          <a:endParaRPr lang="en-US"/>
        </a:p>
      </dgm:t>
    </dgm:pt>
    <dgm:pt modelId="{2CFA6030-5C34-4FDE-9F38-E25944F781B6}" type="pres">
      <dgm:prSet presAssocID="{DBDD1E9E-1506-4370-8EE0-35E48553CC03}" presName="parTrans" presStyleLbl="bgSibTrans2D1" presStyleIdx="0" presStyleCnt="3"/>
      <dgm:spPr/>
      <dgm:t>
        <a:bodyPr/>
        <a:lstStyle/>
        <a:p>
          <a:endParaRPr lang="en-US"/>
        </a:p>
      </dgm:t>
    </dgm:pt>
    <dgm:pt modelId="{3A1D6309-1D36-4B92-A81E-BDE9F6BFD7EC}" type="pres">
      <dgm:prSet presAssocID="{DD48763C-E841-4E38-99D2-ECAFBF9E8D8E}" presName="node" presStyleLbl="node1" presStyleIdx="0" presStyleCnt="3">
        <dgm:presLayoutVars>
          <dgm:bulletEnabled val="1"/>
        </dgm:presLayoutVars>
      </dgm:prSet>
      <dgm:spPr/>
      <dgm:t>
        <a:bodyPr/>
        <a:lstStyle/>
        <a:p>
          <a:endParaRPr lang="en-US"/>
        </a:p>
      </dgm:t>
    </dgm:pt>
    <dgm:pt modelId="{A97B38EE-90C8-4C12-AB14-913221A8BB14}" type="pres">
      <dgm:prSet presAssocID="{546C4242-8555-4822-9E68-3B2DAD61607B}" presName="parTrans" presStyleLbl="bgSibTrans2D1" presStyleIdx="1" presStyleCnt="3"/>
      <dgm:spPr/>
      <dgm:t>
        <a:bodyPr/>
        <a:lstStyle/>
        <a:p>
          <a:endParaRPr lang="en-US"/>
        </a:p>
      </dgm:t>
    </dgm:pt>
    <dgm:pt modelId="{DE589128-E718-49AC-B6CA-654775CCB099}" type="pres">
      <dgm:prSet presAssocID="{63C3D3B7-C2B3-4FF5-951B-DE24FD5BFFE0}" presName="node" presStyleLbl="node1" presStyleIdx="1" presStyleCnt="3">
        <dgm:presLayoutVars>
          <dgm:bulletEnabled val="1"/>
        </dgm:presLayoutVars>
      </dgm:prSet>
      <dgm:spPr/>
      <dgm:t>
        <a:bodyPr/>
        <a:lstStyle/>
        <a:p>
          <a:endParaRPr lang="en-US"/>
        </a:p>
      </dgm:t>
    </dgm:pt>
    <dgm:pt modelId="{602F9CCF-DD68-4FBD-85BB-5D9A033695AE}" type="pres">
      <dgm:prSet presAssocID="{75B20617-49C3-41BD-BC4D-1C60AB6C71DE}" presName="parTrans" presStyleLbl="bgSibTrans2D1" presStyleIdx="2" presStyleCnt="3"/>
      <dgm:spPr/>
      <dgm:t>
        <a:bodyPr/>
        <a:lstStyle/>
        <a:p>
          <a:endParaRPr lang="en-US"/>
        </a:p>
      </dgm:t>
    </dgm:pt>
    <dgm:pt modelId="{191F324C-B0E4-420E-BDC2-7FAA7926BDA4}" type="pres">
      <dgm:prSet presAssocID="{EBC49103-A150-4F81-A07C-77B6EB78678D}" presName="node" presStyleLbl="node1" presStyleIdx="2" presStyleCnt="3">
        <dgm:presLayoutVars>
          <dgm:bulletEnabled val="1"/>
        </dgm:presLayoutVars>
      </dgm:prSet>
      <dgm:spPr/>
      <dgm:t>
        <a:bodyPr/>
        <a:lstStyle/>
        <a:p>
          <a:endParaRPr lang="en-US"/>
        </a:p>
      </dgm:t>
    </dgm:pt>
  </dgm:ptLst>
  <dgm:cxnLst>
    <dgm:cxn modelId="{FBD7D213-100F-47B2-B4AC-6E8CFB832B92}" type="presOf" srcId="{DBDD1E9E-1506-4370-8EE0-35E48553CC03}" destId="{2CFA6030-5C34-4FDE-9F38-E25944F781B6}" srcOrd="0" destOrd="0" presId="urn:microsoft.com/office/officeart/2005/8/layout/radial4"/>
    <dgm:cxn modelId="{F55FFA82-7E66-46A5-8C06-0028D67CB077}" srcId="{0AEFCBC1-0474-4205-A18D-D0D05E16D8F1}" destId="{DD48763C-E841-4E38-99D2-ECAFBF9E8D8E}" srcOrd="0" destOrd="0" parTransId="{DBDD1E9E-1506-4370-8EE0-35E48553CC03}" sibTransId="{4649A5F3-F908-4A6F-9C46-304AF01D64F6}"/>
    <dgm:cxn modelId="{B40E7DA9-7B32-4DEC-9334-F7653B7C5CF9}" srcId="{ACC8345E-1745-4590-8841-CC49597F4963}" destId="{12DFF153-A906-4A72-961B-691DA47407BF}" srcOrd="2" destOrd="0" parTransId="{F3F0ED16-F616-4689-BD1D-EF6774CF23E8}" sibTransId="{8C8C255F-7AC8-4F8F-9397-3633C8738649}"/>
    <dgm:cxn modelId="{3DDBD8A0-20CD-41B3-8FAC-0EBFC24977D5}" type="presOf" srcId="{EBC49103-A150-4F81-A07C-77B6EB78678D}" destId="{191F324C-B0E4-420E-BDC2-7FAA7926BDA4}" srcOrd="0" destOrd="0" presId="urn:microsoft.com/office/officeart/2005/8/layout/radial4"/>
    <dgm:cxn modelId="{DDC3857D-028A-4DB8-9532-EF642B8E7851}" srcId="{ACC8345E-1745-4590-8841-CC49597F4963}" destId="{A08894BF-5AE8-4D0E-9629-EE44B75E2949}" srcOrd="1" destOrd="0" parTransId="{2FE670F2-733C-475A-BE8C-EC16BC561ADD}" sibTransId="{67330C1B-4F4D-4D26-977F-EE6A9F6CBF76}"/>
    <dgm:cxn modelId="{C689084F-D854-476F-BFDA-2BB7157FEC92}" srcId="{ACC8345E-1745-4590-8841-CC49597F4963}" destId="{0AEFCBC1-0474-4205-A18D-D0D05E16D8F1}" srcOrd="0" destOrd="0" parTransId="{426E51AF-10E9-47F1-9933-E1EE602EB598}" sibTransId="{83EB7AD6-010C-4FE4-AF99-609602CDAB1E}"/>
    <dgm:cxn modelId="{361D8F1B-F8E7-450F-975F-BF95847257C9}" type="presOf" srcId="{DD48763C-E841-4E38-99D2-ECAFBF9E8D8E}" destId="{3A1D6309-1D36-4B92-A81E-BDE9F6BFD7EC}" srcOrd="0" destOrd="0" presId="urn:microsoft.com/office/officeart/2005/8/layout/radial4"/>
    <dgm:cxn modelId="{94DC0DD2-0535-44A8-8A59-39BFA492ADE6}" srcId="{0AEFCBC1-0474-4205-A18D-D0D05E16D8F1}" destId="{EBC49103-A150-4F81-A07C-77B6EB78678D}" srcOrd="2" destOrd="0" parTransId="{75B20617-49C3-41BD-BC4D-1C60AB6C71DE}" sibTransId="{700CFF70-FC1E-4A9C-9D28-A231C24546A7}"/>
    <dgm:cxn modelId="{8AF4A70A-851D-40CD-90E6-136B52882A64}" srcId="{ACC8345E-1745-4590-8841-CC49597F4963}" destId="{FC87EAE5-D49E-424A-8F95-74006400F1F3}" srcOrd="3" destOrd="0" parTransId="{33765224-9541-48F5-84F1-4D384303D357}" sibTransId="{04B78D10-EACC-422B-993A-CF89CBCBAB0B}"/>
    <dgm:cxn modelId="{34799754-8917-4F61-A011-008FA6B93AA2}" srcId="{ACC8345E-1745-4590-8841-CC49597F4963}" destId="{0A71FEAE-6D58-4221-A9C0-A0223B72036E}" srcOrd="4" destOrd="0" parTransId="{DB5959BF-E67E-409C-8BAF-DDBE73551F38}" sibTransId="{D941F03E-81A5-4999-A2E5-8F6970C299E8}"/>
    <dgm:cxn modelId="{64AE82BF-35B2-424F-A6D0-3A81A89B2587}" type="presOf" srcId="{0AEFCBC1-0474-4205-A18D-D0D05E16D8F1}" destId="{76DB1750-55D7-4E86-8EC8-FDBFB8BCEA47}" srcOrd="0" destOrd="0" presId="urn:microsoft.com/office/officeart/2005/8/layout/radial4"/>
    <dgm:cxn modelId="{FBF2E917-2419-4133-9950-52BD5A3C1FB2}" type="presOf" srcId="{63C3D3B7-C2B3-4FF5-951B-DE24FD5BFFE0}" destId="{DE589128-E718-49AC-B6CA-654775CCB099}" srcOrd="0" destOrd="0" presId="urn:microsoft.com/office/officeart/2005/8/layout/radial4"/>
    <dgm:cxn modelId="{C17050B7-0BD0-4028-96BA-178CA4D90393}" type="presOf" srcId="{546C4242-8555-4822-9E68-3B2DAD61607B}" destId="{A97B38EE-90C8-4C12-AB14-913221A8BB14}" srcOrd="0" destOrd="0" presId="urn:microsoft.com/office/officeart/2005/8/layout/radial4"/>
    <dgm:cxn modelId="{4546AEC8-DB2E-4CE5-82AC-90E0DDD9CCB4}" type="presOf" srcId="{75B20617-49C3-41BD-BC4D-1C60AB6C71DE}" destId="{602F9CCF-DD68-4FBD-85BB-5D9A033695AE}" srcOrd="0" destOrd="0" presId="urn:microsoft.com/office/officeart/2005/8/layout/radial4"/>
    <dgm:cxn modelId="{A53F6E1A-B9E7-4878-BA67-74E49D4B6579}" type="presOf" srcId="{ACC8345E-1745-4590-8841-CC49597F4963}" destId="{DCE4A3C7-AE8E-4A50-B8C0-2AEF25250506}" srcOrd="0" destOrd="0" presId="urn:microsoft.com/office/officeart/2005/8/layout/radial4"/>
    <dgm:cxn modelId="{2608EC92-5402-4823-8A39-3981538BABB4}" srcId="{0AEFCBC1-0474-4205-A18D-D0D05E16D8F1}" destId="{63C3D3B7-C2B3-4FF5-951B-DE24FD5BFFE0}" srcOrd="1" destOrd="0" parTransId="{546C4242-8555-4822-9E68-3B2DAD61607B}" sibTransId="{7930F89C-EAB9-418C-B98A-0A3671475CF7}"/>
    <dgm:cxn modelId="{E789BD5F-0818-41C0-A45A-7920414EBB77}" type="presParOf" srcId="{DCE4A3C7-AE8E-4A50-B8C0-2AEF25250506}" destId="{76DB1750-55D7-4E86-8EC8-FDBFB8BCEA47}" srcOrd="0" destOrd="0" presId="urn:microsoft.com/office/officeart/2005/8/layout/radial4"/>
    <dgm:cxn modelId="{EF5AC833-4EE9-4D92-ABC1-1FA295195241}" type="presParOf" srcId="{DCE4A3C7-AE8E-4A50-B8C0-2AEF25250506}" destId="{2CFA6030-5C34-4FDE-9F38-E25944F781B6}" srcOrd="1" destOrd="0" presId="urn:microsoft.com/office/officeart/2005/8/layout/radial4"/>
    <dgm:cxn modelId="{1E8839F3-487C-47B1-85B7-98657DA40ABA}" type="presParOf" srcId="{DCE4A3C7-AE8E-4A50-B8C0-2AEF25250506}" destId="{3A1D6309-1D36-4B92-A81E-BDE9F6BFD7EC}" srcOrd="2" destOrd="0" presId="urn:microsoft.com/office/officeart/2005/8/layout/radial4"/>
    <dgm:cxn modelId="{F0E12A4B-7C7D-4ABB-B2F7-3DEE265779C6}" type="presParOf" srcId="{DCE4A3C7-AE8E-4A50-B8C0-2AEF25250506}" destId="{A97B38EE-90C8-4C12-AB14-913221A8BB14}" srcOrd="3" destOrd="0" presId="urn:microsoft.com/office/officeart/2005/8/layout/radial4"/>
    <dgm:cxn modelId="{D243157E-C427-4ACD-B943-16C432ABDC6E}" type="presParOf" srcId="{DCE4A3C7-AE8E-4A50-B8C0-2AEF25250506}" destId="{DE589128-E718-49AC-B6CA-654775CCB099}" srcOrd="4" destOrd="0" presId="urn:microsoft.com/office/officeart/2005/8/layout/radial4"/>
    <dgm:cxn modelId="{2108F5CC-E663-4A97-BEA5-1A2A027F3925}" type="presParOf" srcId="{DCE4A3C7-AE8E-4A50-B8C0-2AEF25250506}" destId="{602F9CCF-DD68-4FBD-85BB-5D9A033695AE}" srcOrd="5" destOrd="0" presId="urn:microsoft.com/office/officeart/2005/8/layout/radial4"/>
    <dgm:cxn modelId="{2ADB50CC-0645-47C5-A301-CA8A22462460}" type="presParOf" srcId="{DCE4A3C7-AE8E-4A50-B8C0-2AEF25250506}" destId="{191F324C-B0E4-420E-BDC2-7FAA7926BDA4}"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DEEA8E-E120-4A5A-93EE-A977044EDB9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0E8410D2-B45C-44CB-84FC-E163F372CE50}">
      <dgm:prSet phldrT="[Text]" custT="1"/>
      <dgm:spPr/>
      <dgm:t>
        <a:bodyPr/>
        <a:lstStyle/>
        <a:p>
          <a:pPr algn="ctr"/>
          <a:r>
            <a:rPr lang="en-US" sz="2000" b="1" dirty="0" smtClean="0">
              <a:solidFill>
                <a:schemeClr val="bg1"/>
              </a:solidFill>
              <a:latin typeface="Arial" pitchFamily="34" charset="0"/>
              <a:cs typeface="Arial" pitchFamily="34" charset="0"/>
            </a:rPr>
            <a:t>86%</a:t>
          </a:r>
          <a:endParaRPr lang="en-US" sz="2000" b="1" dirty="0">
            <a:solidFill>
              <a:schemeClr val="bg1"/>
            </a:solidFill>
            <a:latin typeface="Arial" pitchFamily="34" charset="0"/>
            <a:cs typeface="Arial" pitchFamily="34" charset="0"/>
          </a:endParaRPr>
        </a:p>
      </dgm:t>
    </dgm:pt>
    <dgm:pt modelId="{7A7E5DD0-337B-47D0-9DFB-019F7ACB55EB}" type="parTrans" cxnId="{16BACDB1-F546-410D-BE91-187A45B08622}">
      <dgm:prSet/>
      <dgm:spPr/>
      <dgm:t>
        <a:bodyPr/>
        <a:lstStyle/>
        <a:p>
          <a:endParaRPr lang="en-US"/>
        </a:p>
      </dgm:t>
    </dgm:pt>
    <dgm:pt modelId="{79B5F222-96B6-47D9-BD9E-1A3FC4A312E8}" type="sibTrans" cxnId="{16BACDB1-F546-410D-BE91-187A45B08622}">
      <dgm:prSet/>
      <dgm:spPr/>
      <dgm:t>
        <a:bodyPr/>
        <a:lstStyle/>
        <a:p>
          <a:endParaRPr lang="en-US"/>
        </a:p>
      </dgm:t>
    </dgm:pt>
    <dgm:pt modelId="{E040B181-BBCF-49CC-B5FC-630BD497A1F7}">
      <dgm:prSet phldrT="[Text]" custT="1"/>
      <dgm:spPr/>
      <dgm:t>
        <a:bodyPr/>
        <a:lstStyle/>
        <a:p>
          <a:pPr algn="l"/>
          <a:r>
            <a:rPr lang="en-US" sz="2000" b="1" dirty="0" smtClean="0">
              <a:solidFill>
                <a:schemeClr val="bg1"/>
              </a:solidFill>
              <a:latin typeface="Arial" pitchFamily="34" charset="0"/>
              <a:cs typeface="Arial" pitchFamily="34" charset="0"/>
            </a:rPr>
            <a:t>89%</a:t>
          </a:r>
          <a:endParaRPr lang="en-US" sz="2000" b="1" dirty="0">
            <a:solidFill>
              <a:schemeClr val="bg1"/>
            </a:solidFill>
            <a:latin typeface="Arial" pitchFamily="34" charset="0"/>
            <a:cs typeface="Arial" pitchFamily="34" charset="0"/>
          </a:endParaRPr>
        </a:p>
      </dgm:t>
    </dgm:pt>
    <dgm:pt modelId="{4FFB9F3C-3386-4178-AD4E-AA6B7BA64902}" type="parTrans" cxnId="{5CE17CB6-7915-42B7-935E-EEE75462468D}">
      <dgm:prSet/>
      <dgm:spPr/>
      <dgm:t>
        <a:bodyPr/>
        <a:lstStyle/>
        <a:p>
          <a:endParaRPr lang="en-US"/>
        </a:p>
      </dgm:t>
    </dgm:pt>
    <dgm:pt modelId="{54E56C95-BABB-4F03-962E-D6CA74B35DC9}" type="sibTrans" cxnId="{5CE17CB6-7915-42B7-935E-EEE75462468D}">
      <dgm:prSet/>
      <dgm:spPr/>
      <dgm:t>
        <a:bodyPr/>
        <a:lstStyle/>
        <a:p>
          <a:endParaRPr lang="en-US"/>
        </a:p>
      </dgm:t>
    </dgm:pt>
    <dgm:pt modelId="{D7A51ACF-ADA8-4E72-8819-50475A2115AC}">
      <dgm:prSet phldrT="[Text]" custT="1"/>
      <dgm:spPr/>
      <dgm:t>
        <a:bodyPr/>
        <a:lstStyle/>
        <a:p>
          <a:r>
            <a:rPr lang="en-US" sz="2000" b="1" dirty="0" smtClean="0">
              <a:solidFill>
                <a:schemeClr val="bg1"/>
              </a:solidFill>
              <a:latin typeface="Arial" pitchFamily="34" charset="0"/>
              <a:cs typeface="Arial" pitchFamily="34" charset="0"/>
            </a:rPr>
            <a:t>73% </a:t>
          </a:r>
          <a:endParaRPr lang="en-US" sz="2000" b="1" dirty="0">
            <a:solidFill>
              <a:schemeClr val="bg1"/>
            </a:solidFill>
            <a:latin typeface="Arial" pitchFamily="34" charset="0"/>
            <a:cs typeface="Arial" pitchFamily="34" charset="0"/>
          </a:endParaRPr>
        </a:p>
      </dgm:t>
    </dgm:pt>
    <dgm:pt modelId="{70AA240E-A341-447D-9DFB-8DA0D13562F1}" type="parTrans" cxnId="{90E36678-1B6F-479D-867E-5F3C078F5D79}">
      <dgm:prSet/>
      <dgm:spPr/>
      <dgm:t>
        <a:bodyPr/>
        <a:lstStyle/>
        <a:p>
          <a:endParaRPr lang="en-US"/>
        </a:p>
      </dgm:t>
    </dgm:pt>
    <dgm:pt modelId="{A99FB3EF-6C99-4863-BEC1-3800C2969383}" type="sibTrans" cxnId="{90E36678-1B6F-479D-867E-5F3C078F5D79}">
      <dgm:prSet/>
      <dgm:spPr/>
      <dgm:t>
        <a:bodyPr/>
        <a:lstStyle/>
        <a:p>
          <a:endParaRPr lang="en-US"/>
        </a:p>
      </dgm:t>
    </dgm:pt>
    <dgm:pt modelId="{2B4C7555-2976-4CC9-97D4-08A20CD23DBB}">
      <dgm:prSet phldrT="[Text]" custT="1"/>
      <dgm:spPr/>
      <dgm:t>
        <a:bodyPr/>
        <a:lstStyle/>
        <a:p>
          <a:r>
            <a:rPr lang="en-US" sz="2000" b="1" dirty="0" smtClean="0">
              <a:solidFill>
                <a:schemeClr val="bg1"/>
              </a:solidFill>
              <a:latin typeface="Arial" pitchFamily="34" charset="0"/>
              <a:cs typeface="Arial" pitchFamily="34" charset="0"/>
            </a:rPr>
            <a:t>79% </a:t>
          </a:r>
          <a:endParaRPr lang="en-US" sz="2000" b="1" dirty="0">
            <a:solidFill>
              <a:schemeClr val="bg1"/>
            </a:solidFill>
            <a:latin typeface="Arial" pitchFamily="34" charset="0"/>
            <a:cs typeface="Arial" pitchFamily="34" charset="0"/>
          </a:endParaRPr>
        </a:p>
      </dgm:t>
    </dgm:pt>
    <dgm:pt modelId="{D5E7EB45-F376-4082-A29D-168A39E8B18C}" type="parTrans" cxnId="{313CD479-24BA-4EDA-8295-CF0C4E859E91}">
      <dgm:prSet/>
      <dgm:spPr/>
      <dgm:t>
        <a:bodyPr/>
        <a:lstStyle/>
        <a:p>
          <a:endParaRPr lang="en-US"/>
        </a:p>
      </dgm:t>
    </dgm:pt>
    <dgm:pt modelId="{B1966E48-8097-4830-A417-B5D24DB588D8}" type="sibTrans" cxnId="{313CD479-24BA-4EDA-8295-CF0C4E859E91}">
      <dgm:prSet/>
      <dgm:spPr/>
      <dgm:t>
        <a:bodyPr/>
        <a:lstStyle/>
        <a:p>
          <a:endParaRPr lang="en-US"/>
        </a:p>
      </dgm:t>
    </dgm:pt>
    <dgm:pt modelId="{94B41175-3FCB-48C6-B901-7C61F0760CC3}">
      <dgm:prSet custT="1"/>
      <dgm:spPr/>
      <dgm:t>
        <a:bodyPr/>
        <a:lstStyle/>
        <a:p>
          <a:r>
            <a:rPr lang="en-US" sz="2000" b="1" dirty="0" smtClean="0">
              <a:solidFill>
                <a:schemeClr val="bg1"/>
              </a:solidFill>
              <a:latin typeface="Arial" pitchFamily="34" charset="0"/>
              <a:cs typeface="Arial" pitchFamily="34" charset="0"/>
            </a:rPr>
            <a:t>86% </a:t>
          </a:r>
          <a:endParaRPr lang="en-US" sz="2000" b="1" dirty="0">
            <a:solidFill>
              <a:schemeClr val="bg1"/>
            </a:solidFill>
            <a:latin typeface="Arial" pitchFamily="34" charset="0"/>
            <a:cs typeface="Arial" pitchFamily="34" charset="0"/>
          </a:endParaRPr>
        </a:p>
      </dgm:t>
    </dgm:pt>
    <dgm:pt modelId="{4E0BFCDF-C585-4EEF-8F38-FD3F2CEC90DB}" type="parTrans" cxnId="{6EC3BE67-1527-43D0-A875-218FCA33DC4B}">
      <dgm:prSet/>
      <dgm:spPr/>
      <dgm:t>
        <a:bodyPr/>
        <a:lstStyle/>
        <a:p>
          <a:endParaRPr lang="en-US"/>
        </a:p>
      </dgm:t>
    </dgm:pt>
    <dgm:pt modelId="{C4E352A7-E30C-47BF-ACF6-3EBF3880F709}" type="sibTrans" cxnId="{6EC3BE67-1527-43D0-A875-218FCA33DC4B}">
      <dgm:prSet/>
      <dgm:spPr/>
      <dgm:t>
        <a:bodyPr/>
        <a:lstStyle/>
        <a:p>
          <a:endParaRPr lang="en-US"/>
        </a:p>
      </dgm:t>
    </dgm:pt>
    <dgm:pt modelId="{A035234A-4B06-44BA-B6A3-D5882122E2D0}">
      <dgm:prSet custT="1"/>
      <dgm:spPr/>
      <dgm:t>
        <a:bodyPr anchor="ctr"/>
        <a:lstStyle/>
        <a:p>
          <a:r>
            <a:rPr lang="en-US" sz="2000" b="1" dirty="0" smtClean="0">
              <a:solidFill>
                <a:schemeClr val="bg1"/>
              </a:solidFill>
              <a:latin typeface="Arial" pitchFamily="34" charset="0"/>
              <a:cs typeface="Arial" pitchFamily="34" charset="0"/>
            </a:rPr>
            <a:t>83% </a:t>
          </a:r>
          <a:endParaRPr lang="en-US" sz="2000" b="1" dirty="0">
            <a:solidFill>
              <a:schemeClr val="bg1"/>
            </a:solidFill>
            <a:latin typeface="Arial" pitchFamily="34" charset="0"/>
            <a:cs typeface="Arial" pitchFamily="34" charset="0"/>
          </a:endParaRPr>
        </a:p>
      </dgm:t>
    </dgm:pt>
    <dgm:pt modelId="{BCE1D129-8983-48C8-990B-6821D6332F92}" type="parTrans" cxnId="{33DB729C-9C20-4419-81C3-42D44C8B0E37}">
      <dgm:prSet/>
      <dgm:spPr/>
      <dgm:t>
        <a:bodyPr/>
        <a:lstStyle/>
        <a:p>
          <a:endParaRPr lang="en-US"/>
        </a:p>
      </dgm:t>
    </dgm:pt>
    <dgm:pt modelId="{90E10BCA-F8EF-434D-9C2D-746CA32D7895}" type="sibTrans" cxnId="{33DB729C-9C20-4419-81C3-42D44C8B0E37}">
      <dgm:prSet/>
      <dgm:spPr/>
      <dgm:t>
        <a:bodyPr/>
        <a:lstStyle/>
        <a:p>
          <a:endParaRPr lang="en-US"/>
        </a:p>
      </dgm:t>
    </dgm:pt>
    <dgm:pt modelId="{AF599040-E8CF-482D-9F76-581BAA751C82}" type="pres">
      <dgm:prSet presAssocID="{2FDEEA8E-E120-4A5A-93EE-A977044EDB9F}" presName="Name0" presStyleCnt="0">
        <dgm:presLayoutVars>
          <dgm:dir/>
          <dgm:resizeHandles val="exact"/>
        </dgm:presLayoutVars>
      </dgm:prSet>
      <dgm:spPr/>
      <dgm:t>
        <a:bodyPr/>
        <a:lstStyle/>
        <a:p>
          <a:endParaRPr lang="en-US"/>
        </a:p>
      </dgm:t>
    </dgm:pt>
    <dgm:pt modelId="{20323B22-F24A-4E8F-A779-64C4523C3EB0}" type="pres">
      <dgm:prSet presAssocID="{0E8410D2-B45C-44CB-84FC-E163F372CE50}" presName="compNode" presStyleCnt="0"/>
      <dgm:spPr/>
    </dgm:pt>
    <dgm:pt modelId="{D685177F-A1EB-4272-83BF-47D3E0012FBD}" type="pres">
      <dgm:prSet presAssocID="{0E8410D2-B45C-44CB-84FC-E163F372CE50}" presName="pictRect" presStyleLbl="node1" presStyleIdx="0" presStyleCnt="6" custLinFactNeighborX="-19304"/>
      <dgm:spPr>
        <a:blipFill rotWithShape="0">
          <a:blip xmlns:r="http://schemas.openxmlformats.org/officeDocument/2006/relationships" r:embed="rId1"/>
          <a:stretch>
            <a:fillRect/>
          </a:stretch>
        </a:blipFill>
      </dgm:spPr>
      <dgm:t>
        <a:bodyPr/>
        <a:lstStyle/>
        <a:p>
          <a:endParaRPr lang="en-US"/>
        </a:p>
      </dgm:t>
    </dgm:pt>
    <dgm:pt modelId="{77EBC947-CC87-417A-8D01-B659A2BC3EBA}" type="pres">
      <dgm:prSet presAssocID="{0E8410D2-B45C-44CB-84FC-E163F372CE50}" presName="textRect" presStyleLbl="revTx" presStyleIdx="0" presStyleCnt="6" custScaleX="93914" custScaleY="48100" custLinFactNeighborX="-25179" custLinFactNeighborY="-35383">
        <dgm:presLayoutVars>
          <dgm:bulletEnabled val="1"/>
        </dgm:presLayoutVars>
      </dgm:prSet>
      <dgm:spPr/>
      <dgm:t>
        <a:bodyPr/>
        <a:lstStyle/>
        <a:p>
          <a:endParaRPr lang="en-US"/>
        </a:p>
      </dgm:t>
    </dgm:pt>
    <dgm:pt modelId="{1F37DC5B-E5B1-45B5-974A-AC2DC94344D5}" type="pres">
      <dgm:prSet presAssocID="{79B5F222-96B6-47D9-BD9E-1A3FC4A312E8}" presName="sibTrans" presStyleLbl="sibTrans2D1" presStyleIdx="0" presStyleCnt="0"/>
      <dgm:spPr/>
      <dgm:t>
        <a:bodyPr/>
        <a:lstStyle/>
        <a:p>
          <a:endParaRPr lang="en-US"/>
        </a:p>
      </dgm:t>
    </dgm:pt>
    <dgm:pt modelId="{842529E0-4371-4483-A941-3AD357435B6A}" type="pres">
      <dgm:prSet presAssocID="{E040B181-BBCF-49CC-B5FC-630BD497A1F7}" presName="compNode" presStyleCnt="0"/>
      <dgm:spPr/>
    </dgm:pt>
    <dgm:pt modelId="{2FA92122-8849-4C59-9286-87BC6ADF1097}" type="pres">
      <dgm:prSet presAssocID="{E040B181-BBCF-49CC-B5FC-630BD497A1F7}" presName="pictRect" presStyleLbl="node1" presStyleIdx="1" presStyleCnt="6" custLinFactNeighborX="29983" custLinFactNeighborY="-521"/>
      <dgm:spPr>
        <a:blipFill rotWithShape="0">
          <a:blip xmlns:r="http://schemas.openxmlformats.org/officeDocument/2006/relationships" r:embed="rId2"/>
          <a:stretch>
            <a:fillRect/>
          </a:stretch>
        </a:blipFill>
      </dgm:spPr>
      <dgm:t>
        <a:bodyPr/>
        <a:lstStyle/>
        <a:p>
          <a:endParaRPr lang="en-US"/>
        </a:p>
      </dgm:t>
    </dgm:pt>
    <dgm:pt modelId="{A55F5261-A76F-490B-8BFD-CC894FA30F7A}" type="pres">
      <dgm:prSet presAssocID="{E040B181-BBCF-49CC-B5FC-630BD497A1F7}" presName="textRect" presStyleLbl="revTx" presStyleIdx="1" presStyleCnt="6" custScaleX="47768" custScaleY="51849" custLinFactNeighborX="36094" custLinFactNeighborY="-32118">
        <dgm:presLayoutVars>
          <dgm:bulletEnabled val="1"/>
        </dgm:presLayoutVars>
      </dgm:prSet>
      <dgm:spPr/>
      <dgm:t>
        <a:bodyPr/>
        <a:lstStyle/>
        <a:p>
          <a:endParaRPr lang="en-US"/>
        </a:p>
      </dgm:t>
    </dgm:pt>
    <dgm:pt modelId="{E222F11B-29AE-4CAC-A3DD-59BDBC779025}" type="pres">
      <dgm:prSet presAssocID="{54E56C95-BABB-4F03-962E-D6CA74B35DC9}" presName="sibTrans" presStyleLbl="sibTrans2D1" presStyleIdx="0" presStyleCnt="0"/>
      <dgm:spPr/>
      <dgm:t>
        <a:bodyPr/>
        <a:lstStyle/>
        <a:p>
          <a:endParaRPr lang="en-US"/>
        </a:p>
      </dgm:t>
    </dgm:pt>
    <dgm:pt modelId="{1987B802-A78A-4E87-A00E-52FC9C3AF51F}" type="pres">
      <dgm:prSet presAssocID="{D7A51ACF-ADA8-4E72-8819-50475A2115AC}" presName="compNode" presStyleCnt="0"/>
      <dgm:spPr/>
    </dgm:pt>
    <dgm:pt modelId="{E389C4FA-DA16-42E4-BDCF-6A2787904D58}" type="pres">
      <dgm:prSet presAssocID="{D7A51ACF-ADA8-4E72-8819-50475A2115AC}" presName="pictRect" presStyleLbl="node1" presStyleIdx="2" presStyleCnt="6" custLinFactNeighborX="84257" custLinFactNeighborY="-3124"/>
      <dgm:spPr>
        <a:blipFill rotWithShape="0">
          <a:blip xmlns:r="http://schemas.openxmlformats.org/officeDocument/2006/relationships" r:embed="rId3"/>
          <a:stretch>
            <a:fillRect/>
          </a:stretch>
        </a:blipFill>
      </dgm:spPr>
      <dgm:t>
        <a:bodyPr/>
        <a:lstStyle/>
        <a:p>
          <a:endParaRPr lang="en-US"/>
        </a:p>
      </dgm:t>
    </dgm:pt>
    <dgm:pt modelId="{D0FD8FB7-B4EB-4427-B2D6-2EB9593CBD6C}" type="pres">
      <dgm:prSet presAssocID="{D7A51ACF-ADA8-4E72-8819-50475A2115AC}" presName="textRect" presStyleLbl="revTx" presStyleIdx="2" presStyleCnt="6" custScaleY="47126" custLinFactNeighborX="85637" custLinFactNeighborY="-34293">
        <dgm:presLayoutVars>
          <dgm:bulletEnabled val="1"/>
        </dgm:presLayoutVars>
      </dgm:prSet>
      <dgm:spPr/>
      <dgm:t>
        <a:bodyPr/>
        <a:lstStyle/>
        <a:p>
          <a:endParaRPr lang="en-US"/>
        </a:p>
      </dgm:t>
    </dgm:pt>
    <dgm:pt modelId="{506AD01C-3867-498B-9F7B-82F10DFF743C}" type="pres">
      <dgm:prSet presAssocID="{A99FB3EF-6C99-4863-BEC1-3800C2969383}" presName="sibTrans" presStyleLbl="sibTrans2D1" presStyleIdx="0" presStyleCnt="0"/>
      <dgm:spPr/>
      <dgm:t>
        <a:bodyPr/>
        <a:lstStyle/>
        <a:p>
          <a:endParaRPr lang="en-US"/>
        </a:p>
      </dgm:t>
    </dgm:pt>
    <dgm:pt modelId="{08D33713-6057-444F-BDC0-C3D5E0DF58BA}" type="pres">
      <dgm:prSet presAssocID="{2B4C7555-2976-4CC9-97D4-08A20CD23DBB}" presName="compNode" presStyleCnt="0"/>
      <dgm:spPr/>
    </dgm:pt>
    <dgm:pt modelId="{21D0E7D4-C66B-4E7D-9327-28CCA75EB470}" type="pres">
      <dgm:prSet presAssocID="{2B4C7555-2976-4CC9-97D4-08A20CD23DBB}" presName="pictRect" presStyleLbl="node1" presStyleIdx="3" presStyleCnt="6" custLinFactX="-150806" custLinFactY="55379" custLinFactNeighborX="-200000" custLinFactNeighborY="100000"/>
      <dgm:spPr>
        <a:blipFill rotWithShape="0">
          <a:blip xmlns:r="http://schemas.openxmlformats.org/officeDocument/2006/relationships" r:embed="rId4"/>
          <a:stretch>
            <a:fillRect/>
          </a:stretch>
        </a:blipFill>
      </dgm:spPr>
      <dgm:t>
        <a:bodyPr/>
        <a:lstStyle/>
        <a:p>
          <a:endParaRPr lang="en-US"/>
        </a:p>
      </dgm:t>
    </dgm:pt>
    <dgm:pt modelId="{1BB490D2-2284-42EF-83CF-63C520A01F42}" type="pres">
      <dgm:prSet presAssocID="{2B4C7555-2976-4CC9-97D4-08A20CD23DBB}" presName="textRect" presStyleLbl="revTx" presStyleIdx="3" presStyleCnt="6" custScaleY="52088" custLinFactX="-146232" custLinFactY="100000" custLinFactNeighborX="-200000" custLinFactNeighborY="161790">
        <dgm:presLayoutVars>
          <dgm:bulletEnabled val="1"/>
        </dgm:presLayoutVars>
      </dgm:prSet>
      <dgm:spPr/>
      <dgm:t>
        <a:bodyPr/>
        <a:lstStyle/>
        <a:p>
          <a:endParaRPr lang="en-US"/>
        </a:p>
      </dgm:t>
    </dgm:pt>
    <dgm:pt modelId="{6DCDAF88-F2E8-4656-8013-B1E90DF2C48B}" type="pres">
      <dgm:prSet presAssocID="{B1966E48-8097-4830-A417-B5D24DB588D8}" presName="sibTrans" presStyleLbl="sibTrans2D1" presStyleIdx="0" presStyleCnt="0"/>
      <dgm:spPr/>
      <dgm:t>
        <a:bodyPr/>
        <a:lstStyle/>
        <a:p>
          <a:endParaRPr lang="en-US"/>
        </a:p>
      </dgm:t>
    </dgm:pt>
    <dgm:pt modelId="{0C5B987A-7375-4E9C-8F00-BB6DDE2A2D28}" type="pres">
      <dgm:prSet presAssocID="{94B41175-3FCB-48C6-B901-7C61F0760CC3}" presName="compNode" presStyleCnt="0"/>
      <dgm:spPr/>
    </dgm:pt>
    <dgm:pt modelId="{661BE8C1-60CD-4B71-A293-DEB681184295}" type="pres">
      <dgm:prSet presAssocID="{94B41175-3FCB-48C6-B901-7C61F0760CC3}" presName="pictRect" presStyleLbl="node1" presStyleIdx="4" presStyleCnt="6" custLinFactNeighborX="32836" custLinFactNeighborY="-1562"/>
      <dgm:spPr>
        <a:blipFill rotWithShape="0">
          <a:blip xmlns:r="http://schemas.openxmlformats.org/officeDocument/2006/relationships" r:embed="rId5"/>
          <a:stretch>
            <a:fillRect/>
          </a:stretch>
        </a:blipFill>
      </dgm:spPr>
      <dgm:t>
        <a:bodyPr/>
        <a:lstStyle/>
        <a:p>
          <a:endParaRPr lang="en-US"/>
        </a:p>
      </dgm:t>
    </dgm:pt>
    <dgm:pt modelId="{6E76FEBA-87FE-45E5-9ABF-657A35238121}" type="pres">
      <dgm:prSet presAssocID="{94B41175-3FCB-48C6-B901-7C61F0760CC3}" presName="textRect" presStyleLbl="revTx" presStyleIdx="4" presStyleCnt="6" custScaleY="46971" custLinFactX="90091" custLinFactNeighborX="100000" custLinFactNeighborY="-28324">
        <dgm:presLayoutVars>
          <dgm:bulletEnabled val="1"/>
        </dgm:presLayoutVars>
      </dgm:prSet>
      <dgm:spPr/>
      <dgm:t>
        <a:bodyPr/>
        <a:lstStyle/>
        <a:p>
          <a:endParaRPr lang="en-US"/>
        </a:p>
      </dgm:t>
    </dgm:pt>
    <dgm:pt modelId="{B4B6C74E-8F00-426A-98AF-EDDACF747D6C}" type="pres">
      <dgm:prSet presAssocID="{C4E352A7-E30C-47BF-ACF6-3EBF3880F709}" presName="sibTrans" presStyleLbl="sibTrans2D1" presStyleIdx="0" presStyleCnt="0"/>
      <dgm:spPr/>
      <dgm:t>
        <a:bodyPr/>
        <a:lstStyle/>
        <a:p>
          <a:endParaRPr lang="en-US"/>
        </a:p>
      </dgm:t>
    </dgm:pt>
    <dgm:pt modelId="{6038858A-B5DF-433A-B2D9-E0653C1CC22F}" type="pres">
      <dgm:prSet presAssocID="{A035234A-4B06-44BA-B6A3-D5882122E2D0}" presName="compNode" presStyleCnt="0"/>
      <dgm:spPr/>
    </dgm:pt>
    <dgm:pt modelId="{030D643C-514B-45DD-B610-2B168BAD8D4D}" type="pres">
      <dgm:prSet presAssocID="{A035234A-4B06-44BA-B6A3-D5882122E2D0}" presName="pictRect" presStyleLbl="node1" presStyleIdx="5" presStyleCnt="6" custLinFactNeighborX="78905" custLinFactNeighborY="-1041"/>
      <dgm:spPr>
        <a:blipFill rotWithShape="0">
          <a:blip xmlns:r="http://schemas.openxmlformats.org/officeDocument/2006/relationships" r:embed="rId6"/>
          <a:stretch>
            <a:fillRect/>
          </a:stretch>
        </a:blipFill>
      </dgm:spPr>
      <dgm:t>
        <a:bodyPr/>
        <a:lstStyle/>
        <a:p>
          <a:endParaRPr lang="en-US"/>
        </a:p>
      </dgm:t>
    </dgm:pt>
    <dgm:pt modelId="{307D333A-CA65-49F2-A4C6-C1728694851E}" type="pres">
      <dgm:prSet presAssocID="{A035234A-4B06-44BA-B6A3-D5882122E2D0}" presName="textRect" presStyleLbl="revTx" presStyleIdx="5" presStyleCnt="6" custScaleY="46971" custLinFactNeighborX="-73542" custLinFactNeighborY="-33457">
        <dgm:presLayoutVars>
          <dgm:bulletEnabled val="1"/>
        </dgm:presLayoutVars>
      </dgm:prSet>
      <dgm:spPr/>
      <dgm:t>
        <a:bodyPr/>
        <a:lstStyle/>
        <a:p>
          <a:endParaRPr lang="en-US"/>
        </a:p>
      </dgm:t>
    </dgm:pt>
  </dgm:ptLst>
  <dgm:cxnLst>
    <dgm:cxn modelId="{4A09728B-3AE2-45DD-AB2C-5CDB6759AD51}" type="presOf" srcId="{E040B181-BBCF-49CC-B5FC-630BD497A1F7}" destId="{A55F5261-A76F-490B-8BFD-CC894FA30F7A}" srcOrd="0" destOrd="0" presId="urn:microsoft.com/office/officeart/2005/8/layout/pList1"/>
    <dgm:cxn modelId="{313CD479-24BA-4EDA-8295-CF0C4E859E91}" srcId="{2FDEEA8E-E120-4A5A-93EE-A977044EDB9F}" destId="{2B4C7555-2976-4CC9-97D4-08A20CD23DBB}" srcOrd="3" destOrd="0" parTransId="{D5E7EB45-F376-4082-A29D-168A39E8B18C}" sibTransId="{B1966E48-8097-4830-A417-B5D24DB588D8}"/>
    <dgm:cxn modelId="{5BD9AAF3-3E51-45D7-B385-BD1279F7C910}" type="presOf" srcId="{54E56C95-BABB-4F03-962E-D6CA74B35DC9}" destId="{E222F11B-29AE-4CAC-A3DD-59BDBC779025}" srcOrd="0" destOrd="0" presId="urn:microsoft.com/office/officeart/2005/8/layout/pList1"/>
    <dgm:cxn modelId="{9357BB82-1E82-4812-A032-E24EB720B075}" type="presOf" srcId="{79B5F222-96B6-47D9-BD9E-1A3FC4A312E8}" destId="{1F37DC5B-E5B1-45B5-974A-AC2DC94344D5}" srcOrd="0" destOrd="0" presId="urn:microsoft.com/office/officeart/2005/8/layout/pList1"/>
    <dgm:cxn modelId="{C491677E-FA53-4C33-A620-0B1F7A920D44}" type="presOf" srcId="{2FDEEA8E-E120-4A5A-93EE-A977044EDB9F}" destId="{AF599040-E8CF-482D-9F76-581BAA751C82}" srcOrd="0" destOrd="0" presId="urn:microsoft.com/office/officeart/2005/8/layout/pList1"/>
    <dgm:cxn modelId="{5CE17CB6-7915-42B7-935E-EEE75462468D}" srcId="{2FDEEA8E-E120-4A5A-93EE-A977044EDB9F}" destId="{E040B181-BBCF-49CC-B5FC-630BD497A1F7}" srcOrd="1" destOrd="0" parTransId="{4FFB9F3C-3386-4178-AD4E-AA6B7BA64902}" sibTransId="{54E56C95-BABB-4F03-962E-D6CA74B35DC9}"/>
    <dgm:cxn modelId="{86195AAA-011F-419E-9DA5-11F66BF639C0}" type="presOf" srcId="{0E8410D2-B45C-44CB-84FC-E163F372CE50}" destId="{77EBC947-CC87-417A-8D01-B659A2BC3EBA}" srcOrd="0" destOrd="0" presId="urn:microsoft.com/office/officeart/2005/8/layout/pList1"/>
    <dgm:cxn modelId="{6EC3BE67-1527-43D0-A875-218FCA33DC4B}" srcId="{2FDEEA8E-E120-4A5A-93EE-A977044EDB9F}" destId="{94B41175-3FCB-48C6-B901-7C61F0760CC3}" srcOrd="4" destOrd="0" parTransId="{4E0BFCDF-C585-4EEF-8F38-FD3F2CEC90DB}" sibTransId="{C4E352A7-E30C-47BF-ACF6-3EBF3880F709}"/>
    <dgm:cxn modelId="{DC94FB3D-DDAA-46CE-88D9-9F7492112363}" type="presOf" srcId="{B1966E48-8097-4830-A417-B5D24DB588D8}" destId="{6DCDAF88-F2E8-4656-8013-B1E90DF2C48B}" srcOrd="0" destOrd="0" presId="urn:microsoft.com/office/officeart/2005/8/layout/pList1"/>
    <dgm:cxn modelId="{16BACDB1-F546-410D-BE91-187A45B08622}" srcId="{2FDEEA8E-E120-4A5A-93EE-A977044EDB9F}" destId="{0E8410D2-B45C-44CB-84FC-E163F372CE50}" srcOrd="0" destOrd="0" parTransId="{7A7E5DD0-337B-47D0-9DFB-019F7ACB55EB}" sibTransId="{79B5F222-96B6-47D9-BD9E-1A3FC4A312E8}"/>
    <dgm:cxn modelId="{33DB729C-9C20-4419-81C3-42D44C8B0E37}" srcId="{2FDEEA8E-E120-4A5A-93EE-A977044EDB9F}" destId="{A035234A-4B06-44BA-B6A3-D5882122E2D0}" srcOrd="5" destOrd="0" parTransId="{BCE1D129-8983-48C8-990B-6821D6332F92}" sibTransId="{90E10BCA-F8EF-434D-9C2D-746CA32D7895}"/>
    <dgm:cxn modelId="{90E36678-1B6F-479D-867E-5F3C078F5D79}" srcId="{2FDEEA8E-E120-4A5A-93EE-A977044EDB9F}" destId="{D7A51ACF-ADA8-4E72-8819-50475A2115AC}" srcOrd="2" destOrd="0" parTransId="{70AA240E-A341-447D-9DFB-8DA0D13562F1}" sibTransId="{A99FB3EF-6C99-4863-BEC1-3800C2969383}"/>
    <dgm:cxn modelId="{E1C7AFEF-DD91-4969-B77E-74AF0057CC52}" type="presOf" srcId="{D7A51ACF-ADA8-4E72-8819-50475A2115AC}" destId="{D0FD8FB7-B4EB-4427-B2D6-2EB9593CBD6C}" srcOrd="0" destOrd="0" presId="urn:microsoft.com/office/officeart/2005/8/layout/pList1"/>
    <dgm:cxn modelId="{E1F1EE02-B7B1-4590-BF23-3D4F489253BE}" type="presOf" srcId="{A99FB3EF-6C99-4863-BEC1-3800C2969383}" destId="{506AD01C-3867-498B-9F7B-82F10DFF743C}" srcOrd="0" destOrd="0" presId="urn:microsoft.com/office/officeart/2005/8/layout/pList1"/>
    <dgm:cxn modelId="{3931E105-20AC-47F5-9466-8240B65F41EE}" type="presOf" srcId="{94B41175-3FCB-48C6-B901-7C61F0760CC3}" destId="{6E76FEBA-87FE-45E5-9ABF-657A35238121}" srcOrd="0" destOrd="0" presId="urn:microsoft.com/office/officeart/2005/8/layout/pList1"/>
    <dgm:cxn modelId="{3B28978A-BD68-43DF-AE1B-1F211C784FD6}" type="presOf" srcId="{C4E352A7-E30C-47BF-ACF6-3EBF3880F709}" destId="{B4B6C74E-8F00-426A-98AF-EDDACF747D6C}" srcOrd="0" destOrd="0" presId="urn:microsoft.com/office/officeart/2005/8/layout/pList1"/>
    <dgm:cxn modelId="{FB23D8C5-6AA2-435B-B5D0-DC50BB231264}" type="presOf" srcId="{A035234A-4B06-44BA-B6A3-D5882122E2D0}" destId="{307D333A-CA65-49F2-A4C6-C1728694851E}" srcOrd="0" destOrd="0" presId="urn:microsoft.com/office/officeart/2005/8/layout/pList1"/>
    <dgm:cxn modelId="{F897A37D-131A-420B-9DA2-DBE6D1EA6D9A}" type="presOf" srcId="{2B4C7555-2976-4CC9-97D4-08A20CD23DBB}" destId="{1BB490D2-2284-42EF-83CF-63C520A01F42}" srcOrd="0" destOrd="0" presId="urn:microsoft.com/office/officeart/2005/8/layout/pList1"/>
    <dgm:cxn modelId="{37763FD7-7E8D-4193-A04C-4A032831CDE2}" type="presParOf" srcId="{AF599040-E8CF-482D-9F76-581BAA751C82}" destId="{20323B22-F24A-4E8F-A779-64C4523C3EB0}" srcOrd="0" destOrd="0" presId="urn:microsoft.com/office/officeart/2005/8/layout/pList1"/>
    <dgm:cxn modelId="{C6673EB5-27B0-4C38-8774-576AFBA6C7F1}" type="presParOf" srcId="{20323B22-F24A-4E8F-A779-64C4523C3EB0}" destId="{D685177F-A1EB-4272-83BF-47D3E0012FBD}" srcOrd="0" destOrd="0" presId="urn:microsoft.com/office/officeart/2005/8/layout/pList1"/>
    <dgm:cxn modelId="{0AB3D9D3-1F2F-4615-A3F9-E8DB91E7D3D8}" type="presParOf" srcId="{20323B22-F24A-4E8F-A779-64C4523C3EB0}" destId="{77EBC947-CC87-417A-8D01-B659A2BC3EBA}" srcOrd="1" destOrd="0" presId="urn:microsoft.com/office/officeart/2005/8/layout/pList1"/>
    <dgm:cxn modelId="{E16534BD-D1F9-4AF2-BE41-5929A747725C}" type="presParOf" srcId="{AF599040-E8CF-482D-9F76-581BAA751C82}" destId="{1F37DC5B-E5B1-45B5-974A-AC2DC94344D5}" srcOrd="1" destOrd="0" presId="urn:microsoft.com/office/officeart/2005/8/layout/pList1"/>
    <dgm:cxn modelId="{B4D6F389-9AF9-472E-83B3-BEE3DFC1C709}" type="presParOf" srcId="{AF599040-E8CF-482D-9F76-581BAA751C82}" destId="{842529E0-4371-4483-A941-3AD357435B6A}" srcOrd="2" destOrd="0" presId="urn:microsoft.com/office/officeart/2005/8/layout/pList1"/>
    <dgm:cxn modelId="{A37AE062-3C12-4E06-8B88-781C49E7160B}" type="presParOf" srcId="{842529E0-4371-4483-A941-3AD357435B6A}" destId="{2FA92122-8849-4C59-9286-87BC6ADF1097}" srcOrd="0" destOrd="0" presId="urn:microsoft.com/office/officeart/2005/8/layout/pList1"/>
    <dgm:cxn modelId="{4F567732-6C7C-4ED4-9AB7-D518BC3FAF9D}" type="presParOf" srcId="{842529E0-4371-4483-A941-3AD357435B6A}" destId="{A55F5261-A76F-490B-8BFD-CC894FA30F7A}" srcOrd="1" destOrd="0" presId="urn:microsoft.com/office/officeart/2005/8/layout/pList1"/>
    <dgm:cxn modelId="{8BE2F6E9-5A3B-4F13-9F8F-0C8613745616}" type="presParOf" srcId="{AF599040-E8CF-482D-9F76-581BAA751C82}" destId="{E222F11B-29AE-4CAC-A3DD-59BDBC779025}" srcOrd="3" destOrd="0" presId="urn:microsoft.com/office/officeart/2005/8/layout/pList1"/>
    <dgm:cxn modelId="{67ADB23A-769F-4BC2-965A-688FD32AB6AE}" type="presParOf" srcId="{AF599040-E8CF-482D-9F76-581BAA751C82}" destId="{1987B802-A78A-4E87-A00E-52FC9C3AF51F}" srcOrd="4" destOrd="0" presId="urn:microsoft.com/office/officeart/2005/8/layout/pList1"/>
    <dgm:cxn modelId="{7397668F-E1B3-4B4A-97FC-81116C9D5F56}" type="presParOf" srcId="{1987B802-A78A-4E87-A00E-52FC9C3AF51F}" destId="{E389C4FA-DA16-42E4-BDCF-6A2787904D58}" srcOrd="0" destOrd="0" presId="urn:microsoft.com/office/officeart/2005/8/layout/pList1"/>
    <dgm:cxn modelId="{A46851A7-7B22-4DBC-AA67-D30BEB8A679E}" type="presParOf" srcId="{1987B802-A78A-4E87-A00E-52FC9C3AF51F}" destId="{D0FD8FB7-B4EB-4427-B2D6-2EB9593CBD6C}" srcOrd="1" destOrd="0" presId="urn:microsoft.com/office/officeart/2005/8/layout/pList1"/>
    <dgm:cxn modelId="{2D514F51-2497-45C3-A383-D3C8A44B93D6}" type="presParOf" srcId="{AF599040-E8CF-482D-9F76-581BAA751C82}" destId="{506AD01C-3867-498B-9F7B-82F10DFF743C}" srcOrd="5" destOrd="0" presId="urn:microsoft.com/office/officeart/2005/8/layout/pList1"/>
    <dgm:cxn modelId="{4E6A55AD-9A71-4926-9601-0FEA1D4294E3}" type="presParOf" srcId="{AF599040-E8CF-482D-9F76-581BAA751C82}" destId="{08D33713-6057-444F-BDC0-C3D5E0DF58BA}" srcOrd="6" destOrd="0" presId="urn:microsoft.com/office/officeart/2005/8/layout/pList1"/>
    <dgm:cxn modelId="{79F74636-9B02-40EC-966F-8CE2628CBCB4}" type="presParOf" srcId="{08D33713-6057-444F-BDC0-C3D5E0DF58BA}" destId="{21D0E7D4-C66B-4E7D-9327-28CCA75EB470}" srcOrd="0" destOrd="0" presId="urn:microsoft.com/office/officeart/2005/8/layout/pList1"/>
    <dgm:cxn modelId="{6BFA91C9-8D85-4E23-9ED6-A279B947EC22}" type="presParOf" srcId="{08D33713-6057-444F-BDC0-C3D5E0DF58BA}" destId="{1BB490D2-2284-42EF-83CF-63C520A01F42}" srcOrd="1" destOrd="0" presId="urn:microsoft.com/office/officeart/2005/8/layout/pList1"/>
    <dgm:cxn modelId="{DAA7E359-C8A3-4C82-9B92-017E6F1BC049}" type="presParOf" srcId="{AF599040-E8CF-482D-9F76-581BAA751C82}" destId="{6DCDAF88-F2E8-4656-8013-B1E90DF2C48B}" srcOrd="7" destOrd="0" presId="urn:microsoft.com/office/officeart/2005/8/layout/pList1"/>
    <dgm:cxn modelId="{AE469CEA-C408-44B2-8C83-F8A60961ED61}" type="presParOf" srcId="{AF599040-E8CF-482D-9F76-581BAA751C82}" destId="{0C5B987A-7375-4E9C-8F00-BB6DDE2A2D28}" srcOrd="8" destOrd="0" presId="urn:microsoft.com/office/officeart/2005/8/layout/pList1"/>
    <dgm:cxn modelId="{FE5F06C6-50EB-41B9-A29B-ECA1B54274E9}" type="presParOf" srcId="{0C5B987A-7375-4E9C-8F00-BB6DDE2A2D28}" destId="{661BE8C1-60CD-4B71-A293-DEB681184295}" srcOrd="0" destOrd="0" presId="urn:microsoft.com/office/officeart/2005/8/layout/pList1"/>
    <dgm:cxn modelId="{20779B25-05F6-4AE4-8FD6-4F9E792BA89A}" type="presParOf" srcId="{0C5B987A-7375-4E9C-8F00-BB6DDE2A2D28}" destId="{6E76FEBA-87FE-45E5-9ABF-657A35238121}" srcOrd="1" destOrd="0" presId="urn:microsoft.com/office/officeart/2005/8/layout/pList1"/>
    <dgm:cxn modelId="{36755A29-1261-4EA6-AB81-A708272DD130}" type="presParOf" srcId="{AF599040-E8CF-482D-9F76-581BAA751C82}" destId="{B4B6C74E-8F00-426A-98AF-EDDACF747D6C}" srcOrd="9" destOrd="0" presId="urn:microsoft.com/office/officeart/2005/8/layout/pList1"/>
    <dgm:cxn modelId="{D25AA2B1-807A-4B05-BE14-12B546247DA7}" type="presParOf" srcId="{AF599040-E8CF-482D-9F76-581BAA751C82}" destId="{6038858A-B5DF-433A-B2D9-E0653C1CC22F}" srcOrd="10" destOrd="0" presId="urn:microsoft.com/office/officeart/2005/8/layout/pList1"/>
    <dgm:cxn modelId="{0C51CBA0-B4BA-4807-B5D6-22969B141429}" type="presParOf" srcId="{6038858A-B5DF-433A-B2D9-E0653C1CC22F}" destId="{030D643C-514B-45DD-B610-2B168BAD8D4D}" srcOrd="0" destOrd="0" presId="urn:microsoft.com/office/officeart/2005/8/layout/pList1"/>
    <dgm:cxn modelId="{AB4E73C1-F923-451F-A8DD-6ACE830D777F}" type="presParOf" srcId="{6038858A-B5DF-433A-B2D9-E0653C1CC22F}" destId="{307D333A-CA65-49F2-A4C6-C1728694851E}"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14D1E3-625B-48E9-AC7B-0D4BD661BE5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0679DF53-8850-4D86-86D7-9DA87D398B96}">
      <dgm:prSet phldrT="[Text]" custT="1"/>
      <dgm:spPr/>
      <dgm:t>
        <a:bodyPr/>
        <a:lstStyle/>
        <a:p>
          <a:r>
            <a:rPr lang="en-US" sz="2000" b="1" dirty="0" smtClean="0">
              <a:latin typeface="Arial" pitchFamily="34" charset="0"/>
              <a:cs typeface="Arial" pitchFamily="34" charset="0"/>
            </a:rPr>
            <a:t>82%</a:t>
          </a:r>
          <a:endParaRPr lang="en-US" sz="2000" b="1" dirty="0">
            <a:latin typeface="Arial" pitchFamily="34" charset="0"/>
            <a:cs typeface="Arial" pitchFamily="34" charset="0"/>
          </a:endParaRPr>
        </a:p>
      </dgm:t>
    </dgm:pt>
    <dgm:pt modelId="{22FC4ED7-E267-43F1-A860-90524023AB40}" type="parTrans" cxnId="{1D37DFBC-EFA6-4039-969F-129CCC1AA76C}">
      <dgm:prSet/>
      <dgm:spPr/>
      <dgm:t>
        <a:bodyPr/>
        <a:lstStyle/>
        <a:p>
          <a:endParaRPr lang="en-US"/>
        </a:p>
      </dgm:t>
    </dgm:pt>
    <dgm:pt modelId="{5639AD74-8F54-4443-9896-C368E12A9725}" type="sibTrans" cxnId="{1D37DFBC-EFA6-4039-969F-129CCC1AA76C}">
      <dgm:prSet/>
      <dgm:spPr/>
      <dgm:t>
        <a:bodyPr/>
        <a:lstStyle/>
        <a:p>
          <a:endParaRPr lang="en-US"/>
        </a:p>
      </dgm:t>
    </dgm:pt>
    <dgm:pt modelId="{40F31FF9-A0A9-4257-8180-404223FDD251}">
      <dgm:prSet phldrT="[Text]" custT="1"/>
      <dgm:spPr/>
      <dgm:t>
        <a:bodyPr/>
        <a:lstStyle/>
        <a:p>
          <a:r>
            <a:rPr lang="en-US" sz="2000" b="1" dirty="0" smtClean="0">
              <a:latin typeface="Arial" pitchFamily="34" charset="0"/>
              <a:cs typeface="Arial" pitchFamily="34" charset="0"/>
            </a:rPr>
            <a:t>88%</a:t>
          </a:r>
          <a:endParaRPr lang="en-US" sz="2000" b="1" dirty="0">
            <a:latin typeface="Arial" pitchFamily="34" charset="0"/>
            <a:cs typeface="Arial" pitchFamily="34" charset="0"/>
          </a:endParaRPr>
        </a:p>
      </dgm:t>
    </dgm:pt>
    <dgm:pt modelId="{A9C1BC01-764D-49FA-86F7-6BA1661713C2}" type="parTrans" cxnId="{FAFCAC8E-6F15-43FE-96B6-81D64A8FF7CA}">
      <dgm:prSet/>
      <dgm:spPr/>
      <dgm:t>
        <a:bodyPr/>
        <a:lstStyle/>
        <a:p>
          <a:endParaRPr lang="en-US"/>
        </a:p>
      </dgm:t>
    </dgm:pt>
    <dgm:pt modelId="{42CB84EF-6AC2-48A6-8E07-73222139C3CE}" type="sibTrans" cxnId="{FAFCAC8E-6F15-43FE-96B6-81D64A8FF7CA}">
      <dgm:prSet/>
      <dgm:spPr/>
      <dgm:t>
        <a:bodyPr/>
        <a:lstStyle/>
        <a:p>
          <a:endParaRPr lang="en-US"/>
        </a:p>
      </dgm:t>
    </dgm:pt>
    <dgm:pt modelId="{AE7051FC-4917-4CB7-BF69-8D714F19D951}">
      <dgm:prSet phldrT="[Text]" custT="1"/>
      <dgm:spPr/>
      <dgm:t>
        <a:bodyPr/>
        <a:lstStyle/>
        <a:p>
          <a:r>
            <a:rPr lang="en-US" sz="2000" b="1" dirty="0" smtClean="0">
              <a:latin typeface="Arial" pitchFamily="34" charset="0"/>
              <a:cs typeface="Arial" pitchFamily="34" charset="0"/>
            </a:rPr>
            <a:t>91%</a:t>
          </a:r>
          <a:endParaRPr lang="en-US" sz="2000" b="1" dirty="0">
            <a:latin typeface="Arial" pitchFamily="34" charset="0"/>
            <a:cs typeface="Arial" pitchFamily="34" charset="0"/>
          </a:endParaRPr>
        </a:p>
      </dgm:t>
    </dgm:pt>
    <dgm:pt modelId="{2C79C76E-A5A5-4DD3-8C11-E2AD2EA0F48F}" type="parTrans" cxnId="{2F49DB22-2FB5-4626-8D06-02FA1711D91D}">
      <dgm:prSet/>
      <dgm:spPr/>
      <dgm:t>
        <a:bodyPr/>
        <a:lstStyle/>
        <a:p>
          <a:endParaRPr lang="en-US"/>
        </a:p>
      </dgm:t>
    </dgm:pt>
    <dgm:pt modelId="{BBFAA349-40FA-44A6-BD3E-D6FFA0F7928A}" type="sibTrans" cxnId="{2F49DB22-2FB5-4626-8D06-02FA1711D91D}">
      <dgm:prSet/>
      <dgm:spPr/>
      <dgm:t>
        <a:bodyPr/>
        <a:lstStyle/>
        <a:p>
          <a:endParaRPr lang="en-US"/>
        </a:p>
      </dgm:t>
    </dgm:pt>
    <dgm:pt modelId="{5580FFA4-DAD3-4FBE-A1F1-F15CCB0A4F1E}">
      <dgm:prSet phldrT="[Text]" custT="1"/>
      <dgm:spPr/>
      <dgm:t>
        <a:bodyPr/>
        <a:lstStyle/>
        <a:p>
          <a:r>
            <a:rPr lang="en-US" sz="2000" b="1" dirty="0" smtClean="0">
              <a:latin typeface="Arial" pitchFamily="34" charset="0"/>
              <a:cs typeface="Arial" pitchFamily="34" charset="0"/>
            </a:rPr>
            <a:t>85%</a:t>
          </a:r>
          <a:endParaRPr lang="en-US" sz="2000" b="1" dirty="0">
            <a:latin typeface="Arial" pitchFamily="34" charset="0"/>
            <a:cs typeface="Arial" pitchFamily="34" charset="0"/>
          </a:endParaRPr>
        </a:p>
      </dgm:t>
    </dgm:pt>
    <dgm:pt modelId="{E2CB807E-4E06-4770-84CA-356DC8A47F60}" type="parTrans" cxnId="{2A6D12EE-F177-458B-A4BD-DB6A2DFD7777}">
      <dgm:prSet/>
      <dgm:spPr/>
      <dgm:t>
        <a:bodyPr/>
        <a:lstStyle/>
        <a:p>
          <a:endParaRPr lang="en-US"/>
        </a:p>
      </dgm:t>
    </dgm:pt>
    <dgm:pt modelId="{733A412A-7010-4DAF-B457-78E5DB5CB0A9}" type="sibTrans" cxnId="{2A6D12EE-F177-458B-A4BD-DB6A2DFD7777}">
      <dgm:prSet/>
      <dgm:spPr/>
      <dgm:t>
        <a:bodyPr/>
        <a:lstStyle/>
        <a:p>
          <a:endParaRPr lang="en-US"/>
        </a:p>
      </dgm:t>
    </dgm:pt>
    <dgm:pt modelId="{17052828-59E2-41B5-9035-ACDD596F81EE}">
      <dgm:prSet custT="1"/>
      <dgm:spPr/>
      <dgm:t>
        <a:bodyPr/>
        <a:lstStyle/>
        <a:p>
          <a:r>
            <a:rPr lang="en-US" sz="2000" b="1" dirty="0" smtClean="0">
              <a:latin typeface="Arial" pitchFamily="34" charset="0"/>
              <a:cs typeface="Arial" pitchFamily="34" charset="0"/>
            </a:rPr>
            <a:t>88%</a:t>
          </a:r>
          <a:endParaRPr lang="en-US" sz="2000" b="1" dirty="0">
            <a:latin typeface="Arial" pitchFamily="34" charset="0"/>
            <a:cs typeface="Arial" pitchFamily="34" charset="0"/>
          </a:endParaRPr>
        </a:p>
      </dgm:t>
    </dgm:pt>
    <dgm:pt modelId="{3FAFD03D-8FB9-4477-9A7F-DFD1FA3BA739}" type="parTrans" cxnId="{4EC75F5A-3948-4A25-BCAF-A587937B091E}">
      <dgm:prSet/>
      <dgm:spPr/>
      <dgm:t>
        <a:bodyPr/>
        <a:lstStyle/>
        <a:p>
          <a:endParaRPr lang="en-US"/>
        </a:p>
      </dgm:t>
    </dgm:pt>
    <dgm:pt modelId="{DF82C420-E03D-4742-A5C7-6FB2DC1C72A0}" type="sibTrans" cxnId="{4EC75F5A-3948-4A25-BCAF-A587937B091E}">
      <dgm:prSet/>
      <dgm:spPr/>
      <dgm:t>
        <a:bodyPr/>
        <a:lstStyle/>
        <a:p>
          <a:endParaRPr lang="en-US"/>
        </a:p>
      </dgm:t>
    </dgm:pt>
    <dgm:pt modelId="{954D310D-DBB5-46C1-8956-05315D879E38}">
      <dgm:prSet custT="1"/>
      <dgm:spPr/>
      <dgm:t>
        <a:bodyPr/>
        <a:lstStyle/>
        <a:p>
          <a:r>
            <a:rPr lang="en-US" sz="2000" b="1" dirty="0" smtClean="0">
              <a:latin typeface="Arial" pitchFamily="34" charset="0"/>
              <a:cs typeface="Arial" pitchFamily="34" charset="0"/>
            </a:rPr>
            <a:t>76%</a:t>
          </a:r>
          <a:endParaRPr lang="en-US" sz="2000" b="1" dirty="0">
            <a:latin typeface="Arial" pitchFamily="34" charset="0"/>
            <a:cs typeface="Arial" pitchFamily="34" charset="0"/>
          </a:endParaRPr>
        </a:p>
      </dgm:t>
    </dgm:pt>
    <dgm:pt modelId="{C75C1FAF-39CD-4DD2-9D49-DF2F5AD216DA}" type="parTrans" cxnId="{42615622-312E-46B7-B6A3-36B4C8E6D95C}">
      <dgm:prSet/>
      <dgm:spPr/>
      <dgm:t>
        <a:bodyPr/>
        <a:lstStyle/>
        <a:p>
          <a:endParaRPr lang="en-US"/>
        </a:p>
      </dgm:t>
    </dgm:pt>
    <dgm:pt modelId="{506E14DD-2E34-4440-A1DF-DF35D3161C41}" type="sibTrans" cxnId="{42615622-312E-46B7-B6A3-36B4C8E6D95C}">
      <dgm:prSet/>
      <dgm:spPr/>
      <dgm:t>
        <a:bodyPr/>
        <a:lstStyle/>
        <a:p>
          <a:endParaRPr lang="en-US"/>
        </a:p>
      </dgm:t>
    </dgm:pt>
    <dgm:pt modelId="{7C400A2E-AFD1-4E09-948B-FCE487A15A9B}">
      <dgm:prSet custT="1"/>
      <dgm:spPr/>
      <dgm:t>
        <a:bodyPr/>
        <a:lstStyle/>
        <a:p>
          <a:r>
            <a:rPr lang="en-US" sz="2000" b="1" dirty="0" smtClean="0">
              <a:latin typeface="Arial" pitchFamily="34" charset="0"/>
              <a:cs typeface="Arial" pitchFamily="34" charset="0"/>
            </a:rPr>
            <a:t>71%</a:t>
          </a:r>
          <a:endParaRPr lang="en-US" sz="2000" b="1" dirty="0">
            <a:latin typeface="Arial" pitchFamily="34" charset="0"/>
            <a:cs typeface="Arial" pitchFamily="34" charset="0"/>
          </a:endParaRPr>
        </a:p>
      </dgm:t>
    </dgm:pt>
    <dgm:pt modelId="{90C86E77-6C85-40D9-BCB4-8091A71B4DC5}" type="parTrans" cxnId="{6444637F-C27B-4137-932A-9985F4F17A33}">
      <dgm:prSet/>
      <dgm:spPr/>
      <dgm:t>
        <a:bodyPr/>
        <a:lstStyle/>
        <a:p>
          <a:endParaRPr lang="en-US"/>
        </a:p>
      </dgm:t>
    </dgm:pt>
    <dgm:pt modelId="{756235CC-294A-46AB-9276-95D37D433E8A}" type="sibTrans" cxnId="{6444637F-C27B-4137-932A-9985F4F17A33}">
      <dgm:prSet/>
      <dgm:spPr/>
      <dgm:t>
        <a:bodyPr/>
        <a:lstStyle/>
        <a:p>
          <a:endParaRPr lang="en-US"/>
        </a:p>
      </dgm:t>
    </dgm:pt>
    <dgm:pt modelId="{D4B61364-EFC2-4FCA-9F13-4707BE40CC16}">
      <dgm:prSet custT="1"/>
      <dgm:spPr/>
      <dgm:t>
        <a:bodyPr/>
        <a:lstStyle/>
        <a:p>
          <a:r>
            <a:rPr lang="en-US" sz="2000" b="1" dirty="0" smtClean="0">
              <a:latin typeface="Arial" pitchFamily="34" charset="0"/>
              <a:cs typeface="Arial" pitchFamily="34" charset="0"/>
            </a:rPr>
            <a:t>76%</a:t>
          </a:r>
          <a:endParaRPr lang="en-US" sz="2000" b="1" dirty="0">
            <a:latin typeface="Arial" pitchFamily="34" charset="0"/>
            <a:cs typeface="Arial" pitchFamily="34" charset="0"/>
          </a:endParaRPr>
        </a:p>
      </dgm:t>
    </dgm:pt>
    <dgm:pt modelId="{5A80B3F7-1DE9-47F0-814F-1C2639049BC7}" type="parTrans" cxnId="{7E57ED57-BB16-4F60-B211-1384A3AC82CA}">
      <dgm:prSet/>
      <dgm:spPr/>
      <dgm:t>
        <a:bodyPr/>
        <a:lstStyle/>
        <a:p>
          <a:endParaRPr lang="en-US"/>
        </a:p>
      </dgm:t>
    </dgm:pt>
    <dgm:pt modelId="{80D73DE0-5B86-40CC-9294-DCF8E33C4320}" type="sibTrans" cxnId="{7E57ED57-BB16-4F60-B211-1384A3AC82CA}">
      <dgm:prSet/>
      <dgm:spPr/>
      <dgm:t>
        <a:bodyPr/>
        <a:lstStyle/>
        <a:p>
          <a:endParaRPr lang="en-US"/>
        </a:p>
      </dgm:t>
    </dgm:pt>
    <dgm:pt modelId="{8B74CAA8-FDBC-4333-8769-96956214695D}" type="pres">
      <dgm:prSet presAssocID="{6514D1E3-625B-48E9-AC7B-0D4BD661BE5F}" presName="Name0" presStyleCnt="0">
        <dgm:presLayoutVars>
          <dgm:dir/>
          <dgm:resizeHandles val="exact"/>
        </dgm:presLayoutVars>
      </dgm:prSet>
      <dgm:spPr/>
      <dgm:t>
        <a:bodyPr/>
        <a:lstStyle/>
        <a:p>
          <a:endParaRPr lang="en-US"/>
        </a:p>
      </dgm:t>
    </dgm:pt>
    <dgm:pt modelId="{7E1A1B0F-6E34-4494-8725-2BB7C93A9F47}" type="pres">
      <dgm:prSet presAssocID="{0679DF53-8850-4D86-86D7-9DA87D398B96}" presName="compNode" presStyleCnt="0"/>
      <dgm:spPr/>
    </dgm:pt>
    <dgm:pt modelId="{3224F8F0-411E-417F-9ABA-24B0231D3BC8}" type="pres">
      <dgm:prSet presAssocID="{0679DF53-8850-4D86-86D7-9DA87D398B96}" presName="pictRect" presStyleLbl="node1" presStyleIdx="0" presStyleCnt="8" custLinFactNeighborY="465"/>
      <dgm:spPr>
        <a:blipFill rotWithShape="0">
          <a:blip xmlns:r="http://schemas.openxmlformats.org/officeDocument/2006/relationships" r:embed="rId1"/>
          <a:stretch>
            <a:fillRect/>
          </a:stretch>
        </a:blipFill>
        <a:ln>
          <a:solidFill>
            <a:schemeClr val="accent1"/>
          </a:solidFill>
        </a:ln>
      </dgm:spPr>
    </dgm:pt>
    <dgm:pt modelId="{319309F4-A0F4-4FFE-BF18-177015EA19D5}" type="pres">
      <dgm:prSet presAssocID="{0679DF53-8850-4D86-86D7-9DA87D398B96}" presName="textRect" presStyleLbl="revTx" presStyleIdx="0" presStyleCnt="8">
        <dgm:presLayoutVars>
          <dgm:bulletEnabled val="1"/>
        </dgm:presLayoutVars>
      </dgm:prSet>
      <dgm:spPr/>
      <dgm:t>
        <a:bodyPr/>
        <a:lstStyle/>
        <a:p>
          <a:endParaRPr lang="en-US"/>
        </a:p>
      </dgm:t>
    </dgm:pt>
    <dgm:pt modelId="{EF1428DC-652B-400A-9DDF-1A1822370BEB}" type="pres">
      <dgm:prSet presAssocID="{5639AD74-8F54-4443-9896-C368E12A9725}" presName="sibTrans" presStyleLbl="sibTrans2D1" presStyleIdx="0" presStyleCnt="0"/>
      <dgm:spPr/>
      <dgm:t>
        <a:bodyPr/>
        <a:lstStyle/>
        <a:p>
          <a:endParaRPr lang="en-US"/>
        </a:p>
      </dgm:t>
    </dgm:pt>
    <dgm:pt modelId="{E539D5F3-DAD1-4B56-95F3-DA8F72A35F22}" type="pres">
      <dgm:prSet presAssocID="{40F31FF9-A0A9-4257-8180-404223FDD251}" presName="compNode" presStyleCnt="0"/>
      <dgm:spPr/>
    </dgm:pt>
    <dgm:pt modelId="{E798A0A6-57A8-40D8-B521-3C3271FC7AFB}" type="pres">
      <dgm:prSet presAssocID="{40F31FF9-A0A9-4257-8180-404223FDD251}" presName="pictRect" presStyleLbl="node1" presStyleIdx="1" presStyleCnt="8"/>
      <dgm:spPr>
        <a:blipFill rotWithShape="0">
          <a:blip xmlns:r="http://schemas.openxmlformats.org/officeDocument/2006/relationships" r:embed="rId2"/>
          <a:stretch>
            <a:fillRect/>
          </a:stretch>
        </a:blipFill>
        <a:ln>
          <a:solidFill>
            <a:schemeClr val="accent1"/>
          </a:solidFill>
        </a:ln>
      </dgm:spPr>
    </dgm:pt>
    <dgm:pt modelId="{BCD41FE8-315A-4501-86BF-C56A8516CF16}" type="pres">
      <dgm:prSet presAssocID="{40F31FF9-A0A9-4257-8180-404223FDD251}" presName="textRect" presStyleLbl="revTx" presStyleIdx="1" presStyleCnt="8">
        <dgm:presLayoutVars>
          <dgm:bulletEnabled val="1"/>
        </dgm:presLayoutVars>
      </dgm:prSet>
      <dgm:spPr/>
      <dgm:t>
        <a:bodyPr/>
        <a:lstStyle/>
        <a:p>
          <a:endParaRPr lang="en-US"/>
        </a:p>
      </dgm:t>
    </dgm:pt>
    <dgm:pt modelId="{CD7AFC56-7DE6-44AB-9B06-A226E991213E}" type="pres">
      <dgm:prSet presAssocID="{42CB84EF-6AC2-48A6-8E07-73222139C3CE}" presName="sibTrans" presStyleLbl="sibTrans2D1" presStyleIdx="0" presStyleCnt="0"/>
      <dgm:spPr/>
      <dgm:t>
        <a:bodyPr/>
        <a:lstStyle/>
        <a:p>
          <a:endParaRPr lang="en-US"/>
        </a:p>
      </dgm:t>
    </dgm:pt>
    <dgm:pt modelId="{284AB163-65EF-4172-B7EB-838A2690E579}" type="pres">
      <dgm:prSet presAssocID="{AE7051FC-4917-4CB7-BF69-8D714F19D951}" presName="compNode" presStyleCnt="0"/>
      <dgm:spPr/>
    </dgm:pt>
    <dgm:pt modelId="{AAA4599A-07E4-47BF-985B-258B9F6A579B}" type="pres">
      <dgm:prSet presAssocID="{AE7051FC-4917-4CB7-BF69-8D714F19D951}" presName="pictRect" presStyleLbl="node1" presStyleIdx="2" presStyleCnt="8"/>
      <dgm:spPr>
        <a:blipFill rotWithShape="0">
          <a:blip xmlns:r="http://schemas.openxmlformats.org/officeDocument/2006/relationships" r:embed="rId3"/>
          <a:stretch>
            <a:fillRect/>
          </a:stretch>
        </a:blipFill>
        <a:ln>
          <a:solidFill>
            <a:schemeClr val="accent1"/>
          </a:solidFill>
        </a:ln>
      </dgm:spPr>
      <dgm:t>
        <a:bodyPr/>
        <a:lstStyle/>
        <a:p>
          <a:endParaRPr lang="en-US"/>
        </a:p>
      </dgm:t>
    </dgm:pt>
    <dgm:pt modelId="{7533DB08-3DF3-423B-A3C1-86ACC6E04C52}" type="pres">
      <dgm:prSet presAssocID="{AE7051FC-4917-4CB7-BF69-8D714F19D951}" presName="textRect" presStyleLbl="revTx" presStyleIdx="2" presStyleCnt="8">
        <dgm:presLayoutVars>
          <dgm:bulletEnabled val="1"/>
        </dgm:presLayoutVars>
      </dgm:prSet>
      <dgm:spPr/>
      <dgm:t>
        <a:bodyPr/>
        <a:lstStyle/>
        <a:p>
          <a:endParaRPr lang="en-US"/>
        </a:p>
      </dgm:t>
    </dgm:pt>
    <dgm:pt modelId="{934C0921-163E-4066-9F61-4B92BC4517E3}" type="pres">
      <dgm:prSet presAssocID="{BBFAA349-40FA-44A6-BD3E-D6FFA0F7928A}" presName="sibTrans" presStyleLbl="sibTrans2D1" presStyleIdx="0" presStyleCnt="0"/>
      <dgm:spPr/>
      <dgm:t>
        <a:bodyPr/>
        <a:lstStyle/>
        <a:p>
          <a:endParaRPr lang="en-US"/>
        </a:p>
      </dgm:t>
    </dgm:pt>
    <dgm:pt modelId="{01A7C708-EE44-48E6-92CA-CA2193AC98F0}" type="pres">
      <dgm:prSet presAssocID="{5580FFA4-DAD3-4FBE-A1F1-F15CCB0A4F1E}" presName="compNode" presStyleCnt="0"/>
      <dgm:spPr/>
    </dgm:pt>
    <dgm:pt modelId="{B7FE2AF2-8AAE-419A-BABF-C97CABE42729}" type="pres">
      <dgm:prSet presAssocID="{5580FFA4-DAD3-4FBE-A1F1-F15CCB0A4F1E}" presName="pictRect" presStyleLbl="node1" presStyleIdx="3" presStyleCnt="8"/>
      <dgm:spPr>
        <a:blipFill rotWithShape="0">
          <a:blip xmlns:r="http://schemas.openxmlformats.org/officeDocument/2006/relationships" r:embed="rId4"/>
          <a:stretch>
            <a:fillRect/>
          </a:stretch>
        </a:blipFill>
        <a:ln>
          <a:solidFill>
            <a:schemeClr val="accent1"/>
          </a:solidFill>
        </a:ln>
      </dgm:spPr>
      <dgm:t>
        <a:bodyPr/>
        <a:lstStyle/>
        <a:p>
          <a:endParaRPr lang="en-US"/>
        </a:p>
      </dgm:t>
    </dgm:pt>
    <dgm:pt modelId="{CC3BC09B-30D3-4453-AF6E-7DB646A69770}" type="pres">
      <dgm:prSet presAssocID="{5580FFA4-DAD3-4FBE-A1F1-F15CCB0A4F1E}" presName="textRect" presStyleLbl="revTx" presStyleIdx="3" presStyleCnt="8">
        <dgm:presLayoutVars>
          <dgm:bulletEnabled val="1"/>
        </dgm:presLayoutVars>
      </dgm:prSet>
      <dgm:spPr/>
      <dgm:t>
        <a:bodyPr/>
        <a:lstStyle/>
        <a:p>
          <a:endParaRPr lang="en-US"/>
        </a:p>
      </dgm:t>
    </dgm:pt>
    <dgm:pt modelId="{488E7C69-4B27-4679-A3EA-4BAA23D48012}" type="pres">
      <dgm:prSet presAssocID="{733A412A-7010-4DAF-B457-78E5DB5CB0A9}" presName="sibTrans" presStyleLbl="sibTrans2D1" presStyleIdx="0" presStyleCnt="0"/>
      <dgm:spPr/>
      <dgm:t>
        <a:bodyPr/>
        <a:lstStyle/>
        <a:p>
          <a:endParaRPr lang="en-US"/>
        </a:p>
      </dgm:t>
    </dgm:pt>
    <dgm:pt modelId="{C3B9BD77-9272-4F7C-A22D-E4E0D6FCB86A}" type="pres">
      <dgm:prSet presAssocID="{17052828-59E2-41B5-9035-ACDD596F81EE}" presName="compNode" presStyleCnt="0"/>
      <dgm:spPr/>
    </dgm:pt>
    <dgm:pt modelId="{2BF932B9-CD91-42B0-AEBD-B99AB0C366E4}" type="pres">
      <dgm:prSet presAssocID="{17052828-59E2-41B5-9035-ACDD596F81EE}" presName="pictRect" presStyleLbl="node1" presStyleIdx="4" presStyleCnt="8" custLinFactNeighborY="7668"/>
      <dgm:spPr>
        <a:blipFill rotWithShape="0">
          <a:blip xmlns:r="http://schemas.openxmlformats.org/officeDocument/2006/relationships" r:embed="rId5"/>
          <a:stretch>
            <a:fillRect/>
          </a:stretch>
        </a:blipFill>
        <a:ln>
          <a:solidFill>
            <a:schemeClr val="accent1"/>
          </a:solidFill>
        </a:ln>
      </dgm:spPr>
    </dgm:pt>
    <dgm:pt modelId="{A3EC7168-6AC6-4E05-8630-5E9370111547}" type="pres">
      <dgm:prSet presAssocID="{17052828-59E2-41B5-9035-ACDD596F81EE}" presName="textRect" presStyleLbl="revTx" presStyleIdx="4" presStyleCnt="8" custLinFactNeighborX="3851" custLinFactNeighborY="1803">
        <dgm:presLayoutVars>
          <dgm:bulletEnabled val="1"/>
        </dgm:presLayoutVars>
      </dgm:prSet>
      <dgm:spPr/>
      <dgm:t>
        <a:bodyPr/>
        <a:lstStyle/>
        <a:p>
          <a:endParaRPr lang="en-US"/>
        </a:p>
      </dgm:t>
    </dgm:pt>
    <dgm:pt modelId="{039B3FB1-4837-4C31-9471-8CBBA9F1B38D}" type="pres">
      <dgm:prSet presAssocID="{DF82C420-E03D-4742-A5C7-6FB2DC1C72A0}" presName="sibTrans" presStyleLbl="sibTrans2D1" presStyleIdx="0" presStyleCnt="0"/>
      <dgm:spPr/>
      <dgm:t>
        <a:bodyPr/>
        <a:lstStyle/>
        <a:p>
          <a:endParaRPr lang="en-US"/>
        </a:p>
      </dgm:t>
    </dgm:pt>
    <dgm:pt modelId="{3A4AB9B1-F4A1-4E7E-B58D-4698985F336A}" type="pres">
      <dgm:prSet presAssocID="{7C400A2E-AFD1-4E09-948B-FCE487A15A9B}" presName="compNode" presStyleCnt="0"/>
      <dgm:spPr/>
    </dgm:pt>
    <dgm:pt modelId="{74DBE225-07EA-4D61-B3D8-A4C7DD8AFB7D}" type="pres">
      <dgm:prSet presAssocID="{7C400A2E-AFD1-4E09-948B-FCE487A15A9B}" presName="pictRect" presStyleLbl="node1" presStyleIdx="5" presStyleCnt="8" custLinFactNeighborX="153" custLinFactNeighborY="7668"/>
      <dgm:spPr>
        <a:blipFill rotWithShape="0">
          <a:blip xmlns:r="http://schemas.openxmlformats.org/officeDocument/2006/relationships" r:embed="rId6"/>
          <a:stretch>
            <a:fillRect/>
          </a:stretch>
        </a:blipFill>
        <a:ln>
          <a:solidFill>
            <a:schemeClr val="accent1"/>
          </a:solidFill>
        </a:ln>
      </dgm:spPr>
      <dgm:t>
        <a:bodyPr/>
        <a:lstStyle/>
        <a:p>
          <a:endParaRPr lang="en-US"/>
        </a:p>
      </dgm:t>
    </dgm:pt>
    <dgm:pt modelId="{FA92882A-069C-40B2-9F60-E766D3D5F7EA}" type="pres">
      <dgm:prSet presAssocID="{7C400A2E-AFD1-4E09-948B-FCE487A15A9B}" presName="textRect" presStyleLbl="revTx" presStyleIdx="5" presStyleCnt="8" custLinFactNeighborX="3485" custLinFactNeighborY="4320">
        <dgm:presLayoutVars>
          <dgm:bulletEnabled val="1"/>
        </dgm:presLayoutVars>
      </dgm:prSet>
      <dgm:spPr/>
      <dgm:t>
        <a:bodyPr/>
        <a:lstStyle/>
        <a:p>
          <a:endParaRPr lang="en-US"/>
        </a:p>
      </dgm:t>
    </dgm:pt>
    <dgm:pt modelId="{1D2F3FC1-6042-458B-948B-93E0460DD44C}" type="pres">
      <dgm:prSet presAssocID="{756235CC-294A-46AB-9276-95D37D433E8A}" presName="sibTrans" presStyleLbl="sibTrans2D1" presStyleIdx="0" presStyleCnt="0"/>
      <dgm:spPr/>
      <dgm:t>
        <a:bodyPr/>
        <a:lstStyle/>
        <a:p>
          <a:endParaRPr lang="en-US"/>
        </a:p>
      </dgm:t>
    </dgm:pt>
    <dgm:pt modelId="{CCC4F5B1-30DC-49D6-BCED-72A3FA2C3F7C}" type="pres">
      <dgm:prSet presAssocID="{D4B61364-EFC2-4FCA-9F13-4707BE40CC16}" presName="compNode" presStyleCnt="0"/>
      <dgm:spPr/>
    </dgm:pt>
    <dgm:pt modelId="{F7FB1DD9-06D0-4C65-BC54-B8217B68D068}" type="pres">
      <dgm:prSet presAssocID="{D4B61364-EFC2-4FCA-9F13-4707BE40CC16}" presName="pictRect" presStyleLbl="node1" presStyleIdx="6" presStyleCnt="8" custLinFactNeighborY="7668"/>
      <dgm:spPr>
        <a:blipFill rotWithShape="0">
          <a:blip xmlns:r="http://schemas.openxmlformats.org/officeDocument/2006/relationships" r:embed="rId7"/>
          <a:stretch>
            <a:fillRect/>
          </a:stretch>
        </a:blipFill>
        <a:ln>
          <a:solidFill>
            <a:schemeClr val="accent1"/>
          </a:solidFill>
        </a:ln>
      </dgm:spPr>
      <dgm:t>
        <a:bodyPr/>
        <a:lstStyle/>
        <a:p>
          <a:endParaRPr lang="en-US"/>
        </a:p>
      </dgm:t>
    </dgm:pt>
    <dgm:pt modelId="{D62474FB-B26D-4D0C-8950-57EF7CF5DA7E}" type="pres">
      <dgm:prSet presAssocID="{D4B61364-EFC2-4FCA-9F13-4707BE40CC16}" presName="textRect" presStyleLbl="revTx" presStyleIdx="6" presStyleCnt="8" custLinFactNeighborX="3119">
        <dgm:presLayoutVars>
          <dgm:bulletEnabled val="1"/>
        </dgm:presLayoutVars>
      </dgm:prSet>
      <dgm:spPr/>
      <dgm:t>
        <a:bodyPr/>
        <a:lstStyle/>
        <a:p>
          <a:endParaRPr lang="en-US"/>
        </a:p>
      </dgm:t>
    </dgm:pt>
    <dgm:pt modelId="{35EAD58F-B19B-43F3-B4FF-CD600789A97E}" type="pres">
      <dgm:prSet presAssocID="{80D73DE0-5B86-40CC-9294-DCF8E33C4320}" presName="sibTrans" presStyleLbl="sibTrans2D1" presStyleIdx="0" presStyleCnt="0"/>
      <dgm:spPr/>
      <dgm:t>
        <a:bodyPr/>
        <a:lstStyle/>
        <a:p>
          <a:endParaRPr lang="en-US"/>
        </a:p>
      </dgm:t>
    </dgm:pt>
    <dgm:pt modelId="{A8E3CD7A-AA16-4F7E-9F9E-2C7EA7C42234}" type="pres">
      <dgm:prSet presAssocID="{954D310D-DBB5-46C1-8956-05315D879E38}" presName="compNode" presStyleCnt="0"/>
      <dgm:spPr/>
    </dgm:pt>
    <dgm:pt modelId="{C74B22FB-4821-4DAB-84CF-026EEF0A93C1}" type="pres">
      <dgm:prSet presAssocID="{954D310D-DBB5-46C1-8956-05315D879E38}" presName="pictRect" presStyleLbl="node1" presStyleIdx="7" presStyleCnt="8" custLinFactNeighborY="7668"/>
      <dgm:spPr>
        <a:blipFill rotWithShape="0">
          <a:blip xmlns:r="http://schemas.openxmlformats.org/officeDocument/2006/relationships" r:embed="rId8"/>
          <a:stretch>
            <a:fillRect/>
          </a:stretch>
        </a:blipFill>
        <a:ln>
          <a:solidFill>
            <a:schemeClr val="accent1"/>
          </a:solidFill>
        </a:ln>
      </dgm:spPr>
    </dgm:pt>
    <dgm:pt modelId="{F11E0825-6F8A-4928-B018-8FF6A3D66A5F}" type="pres">
      <dgm:prSet presAssocID="{954D310D-DBB5-46C1-8956-05315D879E38}" presName="textRect" presStyleLbl="revTx" presStyleIdx="7" presStyleCnt="8">
        <dgm:presLayoutVars>
          <dgm:bulletEnabled val="1"/>
        </dgm:presLayoutVars>
      </dgm:prSet>
      <dgm:spPr/>
      <dgm:t>
        <a:bodyPr/>
        <a:lstStyle/>
        <a:p>
          <a:endParaRPr lang="en-US"/>
        </a:p>
      </dgm:t>
    </dgm:pt>
  </dgm:ptLst>
  <dgm:cxnLst>
    <dgm:cxn modelId="{2A6D12EE-F177-458B-A4BD-DB6A2DFD7777}" srcId="{6514D1E3-625B-48E9-AC7B-0D4BD661BE5F}" destId="{5580FFA4-DAD3-4FBE-A1F1-F15CCB0A4F1E}" srcOrd="3" destOrd="0" parTransId="{E2CB807E-4E06-4770-84CA-356DC8A47F60}" sibTransId="{733A412A-7010-4DAF-B457-78E5DB5CB0A9}"/>
    <dgm:cxn modelId="{6444637F-C27B-4137-932A-9985F4F17A33}" srcId="{6514D1E3-625B-48E9-AC7B-0D4BD661BE5F}" destId="{7C400A2E-AFD1-4E09-948B-FCE487A15A9B}" srcOrd="5" destOrd="0" parTransId="{90C86E77-6C85-40D9-BCB4-8091A71B4DC5}" sibTransId="{756235CC-294A-46AB-9276-95D37D433E8A}"/>
    <dgm:cxn modelId="{4EC75F5A-3948-4A25-BCAF-A587937B091E}" srcId="{6514D1E3-625B-48E9-AC7B-0D4BD661BE5F}" destId="{17052828-59E2-41B5-9035-ACDD596F81EE}" srcOrd="4" destOrd="0" parTransId="{3FAFD03D-8FB9-4477-9A7F-DFD1FA3BA739}" sibTransId="{DF82C420-E03D-4742-A5C7-6FB2DC1C72A0}"/>
    <dgm:cxn modelId="{B152AD23-BE6F-4DAB-BC5A-D16E49D97122}" type="presOf" srcId="{DF82C420-E03D-4742-A5C7-6FB2DC1C72A0}" destId="{039B3FB1-4837-4C31-9471-8CBBA9F1B38D}" srcOrd="0" destOrd="0" presId="urn:microsoft.com/office/officeart/2005/8/layout/pList1"/>
    <dgm:cxn modelId="{C55C7838-A0E5-4A55-834A-DA7A4F95EBC0}" type="presOf" srcId="{6514D1E3-625B-48E9-AC7B-0D4BD661BE5F}" destId="{8B74CAA8-FDBC-4333-8769-96956214695D}" srcOrd="0" destOrd="0" presId="urn:microsoft.com/office/officeart/2005/8/layout/pList1"/>
    <dgm:cxn modelId="{D1EBE97F-5E6E-403E-A569-6ADC06DE2F12}" type="presOf" srcId="{80D73DE0-5B86-40CC-9294-DCF8E33C4320}" destId="{35EAD58F-B19B-43F3-B4FF-CD600789A97E}" srcOrd="0" destOrd="0" presId="urn:microsoft.com/office/officeart/2005/8/layout/pList1"/>
    <dgm:cxn modelId="{7E57ED57-BB16-4F60-B211-1384A3AC82CA}" srcId="{6514D1E3-625B-48E9-AC7B-0D4BD661BE5F}" destId="{D4B61364-EFC2-4FCA-9F13-4707BE40CC16}" srcOrd="6" destOrd="0" parTransId="{5A80B3F7-1DE9-47F0-814F-1C2639049BC7}" sibTransId="{80D73DE0-5B86-40CC-9294-DCF8E33C4320}"/>
    <dgm:cxn modelId="{76C12C3B-37D0-4BEE-90E4-DDA0798E33EA}" type="presOf" srcId="{BBFAA349-40FA-44A6-BD3E-D6FFA0F7928A}" destId="{934C0921-163E-4066-9F61-4B92BC4517E3}" srcOrd="0" destOrd="0" presId="urn:microsoft.com/office/officeart/2005/8/layout/pList1"/>
    <dgm:cxn modelId="{56DDBC8B-9ACB-454E-AFB0-F6D04C68AF66}" type="presOf" srcId="{5639AD74-8F54-4443-9896-C368E12A9725}" destId="{EF1428DC-652B-400A-9DDF-1A1822370BEB}" srcOrd="0" destOrd="0" presId="urn:microsoft.com/office/officeart/2005/8/layout/pList1"/>
    <dgm:cxn modelId="{2FA31EC1-F9C2-4A55-9465-162A966FC839}" type="presOf" srcId="{954D310D-DBB5-46C1-8956-05315D879E38}" destId="{F11E0825-6F8A-4928-B018-8FF6A3D66A5F}" srcOrd="0" destOrd="0" presId="urn:microsoft.com/office/officeart/2005/8/layout/pList1"/>
    <dgm:cxn modelId="{FAFCAC8E-6F15-43FE-96B6-81D64A8FF7CA}" srcId="{6514D1E3-625B-48E9-AC7B-0D4BD661BE5F}" destId="{40F31FF9-A0A9-4257-8180-404223FDD251}" srcOrd="1" destOrd="0" parTransId="{A9C1BC01-764D-49FA-86F7-6BA1661713C2}" sibTransId="{42CB84EF-6AC2-48A6-8E07-73222139C3CE}"/>
    <dgm:cxn modelId="{42615622-312E-46B7-B6A3-36B4C8E6D95C}" srcId="{6514D1E3-625B-48E9-AC7B-0D4BD661BE5F}" destId="{954D310D-DBB5-46C1-8956-05315D879E38}" srcOrd="7" destOrd="0" parTransId="{C75C1FAF-39CD-4DD2-9D49-DF2F5AD216DA}" sibTransId="{506E14DD-2E34-4440-A1DF-DF35D3161C41}"/>
    <dgm:cxn modelId="{0C2DCAAB-2551-4CE3-9428-8251CE820386}" type="presOf" srcId="{5580FFA4-DAD3-4FBE-A1F1-F15CCB0A4F1E}" destId="{CC3BC09B-30D3-4453-AF6E-7DB646A69770}" srcOrd="0" destOrd="0" presId="urn:microsoft.com/office/officeart/2005/8/layout/pList1"/>
    <dgm:cxn modelId="{70083C5E-0F28-4555-9A1E-AA68535ECA8A}" type="presOf" srcId="{42CB84EF-6AC2-48A6-8E07-73222139C3CE}" destId="{CD7AFC56-7DE6-44AB-9B06-A226E991213E}" srcOrd="0" destOrd="0" presId="urn:microsoft.com/office/officeart/2005/8/layout/pList1"/>
    <dgm:cxn modelId="{2F49DB22-2FB5-4626-8D06-02FA1711D91D}" srcId="{6514D1E3-625B-48E9-AC7B-0D4BD661BE5F}" destId="{AE7051FC-4917-4CB7-BF69-8D714F19D951}" srcOrd="2" destOrd="0" parTransId="{2C79C76E-A5A5-4DD3-8C11-E2AD2EA0F48F}" sibTransId="{BBFAA349-40FA-44A6-BD3E-D6FFA0F7928A}"/>
    <dgm:cxn modelId="{13E32EA6-FF61-4402-89D3-92454FF75132}" type="presOf" srcId="{40F31FF9-A0A9-4257-8180-404223FDD251}" destId="{BCD41FE8-315A-4501-86BF-C56A8516CF16}" srcOrd="0" destOrd="0" presId="urn:microsoft.com/office/officeart/2005/8/layout/pList1"/>
    <dgm:cxn modelId="{F3523C86-BDC1-478E-BC8B-CB2373CBD068}" type="presOf" srcId="{0679DF53-8850-4D86-86D7-9DA87D398B96}" destId="{319309F4-A0F4-4FFE-BF18-177015EA19D5}" srcOrd="0" destOrd="0" presId="urn:microsoft.com/office/officeart/2005/8/layout/pList1"/>
    <dgm:cxn modelId="{6330D004-F4A9-4864-AC0A-A037EC808A8D}" type="presOf" srcId="{D4B61364-EFC2-4FCA-9F13-4707BE40CC16}" destId="{D62474FB-B26D-4D0C-8950-57EF7CF5DA7E}" srcOrd="0" destOrd="0" presId="urn:microsoft.com/office/officeart/2005/8/layout/pList1"/>
    <dgm:cxn modelId="{3F7E5CB0-A815-4929-A370-44E583B6B023}" type="presOf" srcId="{AE7051FC-4917-4CB7-BF69-8D714F19D951}" destId="{7533DB08-3DF3-423B-A3C1-86ACC6E04C52}" srcOrd="0" destOrd="0" presId="urn:microsoft.com/office/officeart/2005/8/layout/pList1"/>
    <dgm:cxn modelId="{D7BA5607-B8D4-476A-81EF-38CF226B1FAD}" type="presOf" srcId="{733A412A-7010-4DAF-B457-78E5DB5CB0A9}" destId="{488E7C69-4B27-4679-A3EA-4BAA23D48012}" srcOrd="0" destOrd="0" presId="urn:microsoft.com/office/officeart/2005/8/layout/pList1"/>
    <dgm:cxn modelId="{1D37DFBC-EFA6-4039-969F-129CCC1AA76C}" srcId="{6514D1E3-625B-48E9-AC7B-0D4BD661BE5F}" destId="{0679DF53-8850-4D86-86D7-9DA87D398B96}" srcOrd="0" destOrd="0" parTransId="{22FC4ED7-E267-43F1-A860-90524023AB40}" sibTransId="{5639AD74-8F54-4443-9896-C368E12A9725}"/>
    <dgm:cxn modelId="{3FADE3D9-9410-4915-9A3C-D1AAA15D6DF8}" type="presOf" srcId="{756235CC-294A-46AB-9276-95D37D433E8A}" destId="{1D2F3FC1-6042-458B-948B-93E0460DD44C}" srcOrd="0" destOrd="0" presId="urn:microsoft.com/office/officeart/2005/8/layout/pList1"/>
    <dgm:cxn modelId="{8B7633F6-8C8B-42FB-9FEA-485AF4BCD19F}" type="presOf" srcId="{17052828-59E2-41B5-9035-ACDD596F81EE}" destId="{A3EC7168-6AC6-4E05-8630-5E9370111547}" srcOrd="0" destOrd="0" presId="urn:microsoft.com/office/officeart/2005/8/layout/pList1"/>
    <dgm:cxn modelId="{27F75A2C-F524-4969-A085-5DC794CEB534}" type="presOf" srcId="{7C400A2E-AFD1-4E09-948B-FCE487A15A9B}" destId="{FA92882A-069C-40B2-9F60-E766D3D5F7EA}" srcOrd="0" destOrd="0" presId="urn:microsoft.com/office/officeart/2005/8/layout/pList1"/>
    <dgm:cxn modelId="{636E1C70-334D-4095-BE75-D4C404A75A8F}" type="presParOf" srcId="{8B74CAA8-FDBC-4333-8769-96956214695D}" destId="{7E1A1B0F-6E34-4494-8725-2BB7C93A9F47}" srcOrd="0" destOrd="0" presId="urn:microsoft.com/office/officeart/2005/8/layout/pList1"/>
    <dgm:cxn modelId="{F48C92A1-1521-49B1-AE80-13FA9D3A3AE8}" type="presParOf" srcId="{7E1A1B0F-6E34-4494-8725-2BB7C93A9F47}" destId="{3224F8F0-411E-417F-9ABA-24B0231D3BC8}" srcOrd="0" destOrd="0" presId="urn:microsoft.com/office/officeart/2005/8/layout/pList1"/>
    <dgm:cxn modelId="{FB9CC010-61AF-4543-910A-B9F2A7BADB53}" type="presParOf" srcId="{7E1A1B0F-6E34-4494-8725-2BB7C93A9F47}" destId="{319309F4-A0F4-4FFE-BF18-177015EA19D5}" srcOrd="1" destOrd="0" presId="urn:microsoft.com/office/officeart/2005/8/layout/pList1"/>
    <dgm:cxn modelId="{0B3D88F1-A3C2-48C1-8891-C2252BD42658}" type="presParOf" srcId="{8B74CAA8-FDBC-4333-8769-96956214695D}" destId="{EF1428DC-652B-400A-9DDF-1A1822370BEB}" srcOrd="1" destOrd="0" presId="urn:microsoft.com/office/officeart/2005/8/layout/pList1"/>
    <dgm:cxn modelId="{0B9EF324-7049-4634-99FC-D9A9F8D5FA90}" type="presParOf" srcId="{8B74CAA8-FDBC-4333-8769-96956214695D}" destId="{E539D5F3-DAD1-4B56-95F3-DA8F72A35F22}" srcOrd="2" destOrd="0" presId="urn:microsoft.com/office/officeart/2005/8/layout/pList1"/>
    <dgm:cxn modelId="{C55E3B8D-99AC-4F0B-BAD1-8072225C3CD2}" type="presParOf" srcId="{E539D5F3-DAD1-4B56-95F3-DA8F72A35F22}" destId="{E798A0A6-57A8-40D8-B521-3C3271FC7AFB}" srcOrd="0" destOrd="0" presId="urn:microsoft.com/office/officeart/2005/8/layout/pList1"/>
    <dgm:cxn modelId="{34ACBB87-1C30-4F16-ADDA-991C9BE726BC}" type="presParOf" srcId="{E539D5F3-DAD1-4B56-95F3-DA8F72A35F22}" destId="{BCD41FE8-315A-4501-86BF-C56A8516CF16}" srcOrd="1" destOrd="0" presId="urn:microsoft.com/office/officeart/2005/8/layout/pList1"/>
    <dgm:cxn modelId="{40966F80-7C66-4445-9A7F-DD9B50748964}" type="presParOf" srcId="{8B74CAA8-FDBC-4333-8769-96956214695D}" destId="{CD7AFC56-7DE6-44AB-9B06-A226E991213E}" srcOrd="3" destOrd="0" presId="urn:microsoft.com/office/officeart/2005/8/layout/pList1"/>
    <dgm:cxn modelId="{0EA9EA23-8AF4-4F26-B93E-7509C340B2B3}" type="presParOf" srcId="{8B74CAA8-FDBC-4333-8769-96956214695D}" destId="{284AB163-65EF-4172-B7EB-838A2690E579}" srcOrd="4" destOrd="0" presId="urn:microsoft.com/office/officeart/2005/8/layout/pList1"/>
    <dgm:cxn modelId="{EF66836A-6928-4A87-9631-5E8AA8C946FC}" type="presParOf" srcId="{284AB163-65EF-4172-B7EB-838A2690E579}" destId="{AAA4599A-07E4-47BF-985B-258B9F6A579B}" srcOrd="0" destOrd="0" presId="urn:microsoft.com/office/officeart/2005/8/layout/pList1"/>
    <dgm:cxn modelId="{6E6BF3CB-BECE-4185-A909-21B52656BCA7}" type="presParOf" srcId="{284AB163-65EF-4172-B7EB-838A2690E579}" destId="{7533DB08-3DF3-423B-A3C1-86ACC6E04C52}" srcOrd="1" destOrd="0" presId="urn:microsoft.com/office/officeart/2005/8/layout/pList1"/>
    <dgm:cxn modelId="{A8849831-104C-4BEF-9DF9-4B2A1A1B2452}" type="presParOf" srcId="{8B74CAA8-FDBC-4333-8769-96956214695D}" destId="{934C0921-163E-4066-9F61-4B92BC4517E3}" srcOrd="5" destOrd="0" presId="urn:microsoft.com/office/officeart/2005/8/layout/pList1"/>
    <dgm:cxn modelId="{8EBFC5C7-DA4E-4ABE-A457-48C59B7CCFD5}" type="presParOf" srcId="{8B74CAA8-FDBC-4333-8769-96956214695D}" destId="{01A7C708-EE44-48E6-92CA-CA2193AC98F0}" srcOrd="6" destOrd="0" presId="urn:microsoft.com/office/officeart/2005/8/layout/pList1"/>
    <dgm:cxn modelId="{718F0540-3735-44BC-B7A6-DDAC4F904225}" type="presParOf" srcId="{01A7C708-EE44-48E6-92CA-CA2193AC98F0}" destId="{B7FE2AF2-8AAE-419A-BABF-C97CABE42729}" srcOrd="0" destOrd="0" presId="urn:microsoft.com/office/officeart/2005/8/layout/pList1"/>
    <dgm:cxn modelId="{3B1D8438-73FC-44C4-9448-B51E3F65766F}" type="presParOf" srcId="{01A7C708-EE44-48E6-92CA-CA2193AC98F0}" destId="{CC3BC09B-30D3-4453-AF6E-7DB646A69770}" srcOrd="1" destOrd="0" presId="urn:microsoft.com/office/officeart/2005/8/layout/pList1"/>
    <dgm:cxn modelId="{B37C5BB9-5D01-4E5D-8C02-6EE3BBC29835}" type="presParOf" srcId="{8B74CAA8-FDBC-4333-8769-96956214695D}" destId="{488E7C69-4B27-4679-A3EA-4BAA23D48012}" srcOrd="7" destOrd="0" presId="urn:microsoft.com/office/officeart/2005/8/layout/pList1"/>
    <dgm:cxn modelId="{FA0F2C20-ED71-4450-9ABB-DDA80615FAEA}" type="presParOf" srcId="{8B74CAA8-FDBC-4333-8769-96956214695D}" destId="{C3B9BD77-9272-4F7C-A22D-E4E0D6FCB86A}" srcOrd="8" destOrd="0" presId="urn:microsoft.com/office/officeart/2005/8/layout/pList1"/>
    <dgm:cxn modelId="{B0ACB48F-C312-4955-9542-9F163E039D5F}" type="presParOf" srcId="{C3B9BD77-9272-4F7C-A22D-E4E0D6FCB86A}" destId="{2BF932B9-CD91-42B0-AEBD-B99AB0C366E4}" srcOrd="0" destOrd="0" presId="urn:microsoft.com/office/officeart/2005/8/layout/pList1"/>
    <dgm:cxn modelId="{5263A979-D3BD-4D1D-9DF4-A0CCCB3C470B}" type="presParOf" srcId="{C3B9BD77-9272-4F7C-A22D-E4E0D6FCB86A}" destId="{A3EC7168-6AC6-4E05-8630-5E9370111547}" srcOrd="1" destOrd="0" presId="urn:microsoft.com/office/officeart/2005/8/layout/pList1"/>
    <dgm:cxn modelId="{CDFA56A9-47E5-47CB-96F2-65B8273494BE}" type="presParOf" srcId="{8B74CAA8-FDBC-4333-8769-96956214695D}" destId="{039B3FB1-4837-4C31-9471-8CBBA9F1B38D}" srcOrd="9" destOrd="0" presId="urn:microsoft.com/office/officeart/2005/8/layout/pList1"/>
    <dgm:cxn modelId="{AFF49F4F-EDE2-4074-946C-E1CD4347A260}" type="presParOf" srcId="{8B74CAA8-FDBC-4333-8769-96956214695D}" destId="{3A4AB9B1-F4A1-4E7E-B58D-4698985F336A}" srcOrd="10" destOrd="0" presId="urn:microsoft.com/office/officeart/2005/8/layout/pList1"/>
    <dgm:cxn modelId="{80C790B1-F5EE-4BEE-B8ED-8ACBA2001DE0}" type="presParOf" srcId="{3A4AB9B1-F4A1-4E7E-B58D-4698985F336A}" destId="{74DBE225-07EA-4D61-B3D8-A4C7DD8AFB7D}" srcOrd="0" destOrd="0" presId="urn:microsoft.com/office/officeart/2005/8/layout/pList1"/>
    <dgm:cxn modelId="{10BAA306-0C50-4D6C-9540-D23ED6A9E4A9}" type="presParOf" srcId="{3A4AB9B1-F4A1-4E7E-B58D-4698985F336A}" destId="{FA92882A-069C-40B2-9F60-E766D3D5F7EA}" srcOrd="1" destOrd="0" presId="urn:microsoft.com/office/officeart/2005/8/layout/pList1"/>
    <dgm:cxn modelId="{6370A9BE-0DE8-4E7F-8749-506773F756EB}" type="presParOf" srcId="{8B74CAA8-FDBC-4333-8769-96956214695D}" destId="{1D2F3FC1-6042-458B-948B-93E0460DD44C}" srcOrd="11" destOrd="0" presId="urn:microsoft.com/office/officeart/2005/8/layout/pList1"/>
    <dgm:cxn modelId="{BADF1AE0-1CD2-462B-B619-745B6905B840}" type="presParOf" srcId="{8B74CAA8-FDBC-4333-8769-96956214695D}" destId="{CCC4F5B1-30DC-49D6-BCED-72A3FA2C3F7C}" srcOrd="12" destOrd="0" presId="urn:microsoft.com/office/officeart/2005/8/layout/pList1"/>
    <dgm:cxn modelId="{E5E3005B-FB99-4B96-9FEF-0213F161D737}" type="presParOf" srcId="{CCC4F5B1-30DC-49D6-BCED-72A3FA2C3F7C}" destId="{F7FB1DD9-06D0-4C65-BC54-B8217B68D068}" srcOrd="0" destOrd="0" presId="urn:microsoft.com/office/officeart/2005/8/layout/pList1"/>
    <dgm:cxn modelId="{D76BD85E-C4DD-4568-B975-0DCA0BA11912}" type="presParOf" srcId="{CCC4F5B1-30DC-49D6-BCED-72A3FA2C3F7C}" destId="{D62474FB-B26D-4D0C-8950-57EF7CF5DA7E}" srcOrd="1" destOrd="0" presId="urn:microsoft.com/office/officeart/2005/8/layout/pList1"/>
    <dgm:cxn modelId="{2E8B01ED-9DD6-4AD6-891F-D9EC7C1475CC}" type="presParOf" srcId="{8B74CAA8-FDBC-4333-8769-96956214695D}" destId="{35EAD58F-B19B-43F3-B4FF-CD600789A97E}" srcOrd="13" destOrd="0" presId="urn:microsoft.com/office/officeart/2005/8/layout/pList1"/>
    <dgm:cxn modelId="{F6A121BA-5591-46E4-9B68-10E06304F4FB}" type="presParOf" srcId="{8B74CAA8-FDBC-4333-8769-96956214695D}" destId="{A8E3CD7A-AA16-4F7E-9F9E-2C7EA7C42234}" srcOrd="14" destOrd="0" presId="urn:microsoft.com/office/officeart/2005/8/layout/pList1"/>
    <dgm:cxn modelId="{2D9E7857-136B-4D9E-8C8C-AB265C1EB764}" type="presParOf" srcId="{A8E3CD7A-AA16-4F7E-9F9E-2C7EA7C42234}" destId="{C74B22FB-4821-4DAB-84CF-026EEF0A93C1}" srcOrd="0" destOrd="0" presId="urn:microsoft.com/office/officeart/2005/8/layout/pList1"/>
    <dgm:cxn modelId="{37312CDE-8016-4B19-845E-B11C5774EE1B}" type="presParOf" srcId="{A8E3CD7A-AA16-4F7E-9F9E-2C7EA7C42234}" destId="{F11E0825-6F8A-4928-B018-8FF6A3D66A5F}"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C8345E-1745-4590-8841-CC49597F496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AEFCBC1-0474-4205-A18D-D0D05E16D8F1}">
      <dgm:prSet phldrT="[Text]"/>
      <dgm:spPr/>
      <dgm:t>
        <a:bodyPr/>
        <a:lstStyle/>
        <a:p>
          <a:r>
            <a:rPr lang="en-US" dirty="0" smtClean="0"/>
            <a:t>Have</a:t>
          </a:r>
          <a:r>
            <a:rPr lang="en-US" baseline="0" dirty="0" smtClean="0"/>
            <a:t> BP Monitor for at least a Month</a:t>
          </a:r>
          <a:endParaRPr lang="en-US" dirty="0"/>
        </a:p>
      </dgm:t>
    </dgm:pt>
    <dgm:pt modelId="{426E51AF-10E9-47F1-9933-E1EE602EB598}" type="parTrans" cxnId="{C689084F-D854-476F-BFDA-2BB7157FEC92}">
      <dgm:prSet/>
      <dgm:spPr/>
      <dgm:t>
        <a:bodyPr/>
        <a:lstStyle/>
        <a:p>
          <a:endParaRPr lang="en-US"/>
        </a:p>
      </dgm:t>
    </dgm:pt>
    <dgm:pt modelId="{83EB7AD6-010C-4FE4-AF99-609602CDAB1E}" type="sibTrans" cxnId="{C689084F-D854-476F-BFDA-2BB7157FEC92}">
      <dgm:prSet/>
      <dgm:spPr/>
      <dgm:t>
        <a:bodyPr/>
        <a:lstStyle/>
        <a:p>
          <a:endParaRPr lang="en-US"/>
        </a:p>
      </dgm:t>
    </dgm:pt>
    <dgm:pt modelId="{A08894BF-5AE8-4D0E-9629-EE44B75E2949}">
      <dgm:prSet phldrT="[Text]"/>
      <dgm:spPr/>
      <dgm:t>
        <a:bodyPr/>
        <a:lstStyle/>
        <a:p>
          <a:endParaRPr lang="en-US" dirty="0"/>
        </a:p>
      </dgm:t>
    </dgm:pt>
    <dgm:pt modelId="{2FE670F2-733C-475A-BE8C-EC16BC561ADD}" type="parTrans" cxnId="{DDC3857D-028A-4DB8-9532-EF642B8E7851}">
      <dgm:prSet/>
      <dgm:spPr/>
      <dgm:t>
        <a:bodyPr/>
        <a:lstStyle/>
        <a:p>
          <a:endParaRPr lang="en-US"/>
        </a:p>
      </dgm:t>
    </dgm:pt>
    <dgm:pt modelId="{67330C1B-4F4D-4D26-977F-EE6A9F6CBF76}" type="sibTrans" cxnId="{DDC3857D-028A-4DB8-9532-EF642B8E7851}">
      <dgm:prSet/>
      <dgm:spPr/>
      <dgm:t>
        <a:bodyPr/>
        <a:lstStyle/>
        <a:p>
          <a:endParaRPr lang="en-US"/>
        </a:p>
      </dgm:t>
    </dgm:pt>
    <dgm:pt modelId="{12DFF153-A906-4A72-961B-691DA47407BF}">
      <dgm:prSet phldrT="[Text]"/>
      <dgm:spPr/>
      <dgm:t>
        <a:bodyPr/>
        <a:lstStyle/>
        <a:p>
          <a:endParaRPr lang="en-US" dirty="0"/>
        </a:p>
      </dgm:t>
    </dgm:pt>
    <dgm:pt modelId="{F3F0ED16-F616-4689-BD1D-EF6774CF23E8}" type="parTrans" cxnId="{B40E7DA9-7B32-4DEC-9334-F7653B7C5CF9}">
      <dgm:prSet/>
      <dgm:spPr/>
      <dgm:t>
        <a:bodyPr/>
        <a:lstStyle/>
        <a:p>
          <a:endParaRPr lang="en-US"/>
        </a:p>
      </dgm:t>
    </dgm:pt>
    <dgm:pt modelId="{8C8C255F-7AC8-4F8F-9397-3633C8738649}" type="sibTrans" cxnId="{B40E7DA9-7B32-4DEC-9334-F7653B7C5CF9}">
      <dgm:prSet/>
      <dgm:spPr/>
      <dgm:t>
        <a:bodyPr/>
        <a:lstStyle/>
        <a:p>
          <a:endParaRPr lang="en-US"/>
        </a:p>
      </dgm:t>
    </dgm:pt>
    <dgm:pt modelId="{FC87EAE5-D49E-424A-8F95-74006400F1F3}">
      <dgm:prSet phldrT="[Text]"/>
      <dgm:spPr/>
      <dgm:t>
        <a:bodyPr/>
        <a:lstStyle/>
        <a:p>
          <a:endParaRPr lang="en-US" dirty="0"/>
        </a:p>
      </dgm:t>
    </dgm:pt>
    <dgm:pt modelId="{33765224-9541-48F5-84F1-4D384303D357}" type="parTrans" cxnId="{8AF4A70A-851D-40CD-90E6-136B52882A64}">
      <dgm:prSet/>
      <dgm:spPr/>
      <dgm:t>
        <a:bodyPr/>
        <a:lstStyle/>
        <a:p>
          <a:endParaRPr lang="en-US"/>
        </a:p>
      </dgm:t>
    </dgm:pt>
    <dgm:pt modelId="{04B78D10-EACC-422B-993A-CF89CBCBAB0B}" type="sibTrans" cxnId="{8AF4A70A-851D-40CD-90E6-136B52882A64}">
      <dgm:prSet/>
      <dgm:spPr/>
      <dgm:t>
        <a:bodyPr/>
        <a:lstStyle/>
        <a:p>
          <a:endParaRPr lang="en-US"/>
        </a:p>
      </dgm:t>
    </dgm:pt>
    <dgm:pt modelId="{0A71FEAE-6D58-4221-A9C0-A0223B72036E}">
      <dgm:prSet/>
      <dgm:spPr/>
      <dgm:t>
        <a:bodyPr/>
        <a:lstStyle/>
        <a:p>
          <a:endParaRPr lang="en-US" dirty="0"/>
        </a:p>
      </dgm:t>
    </dgm:pt>
    <dgm:pt modelId="{DB5959BF-E67E-409C-8BAF-DDBE73551F38}" type="parTrans" cxnId="{34799754-8917-4F61-A011-008FA6B93AA2}">
      <dgm:prSet/>
      <dgm:spPr/>
      <dgm:t>
        <a:bodyPr/>
        <a:lstStyle/>
        <a:p>
          <a:endParaRPr lang="en-US"/>
        </a:p>
      </dgm:t>
    </dgm:pt>
    <dgm:pt modelId="{D941F03E-81A5-4999-A2E5-8F6970C299E8}" type="sibTrans" cxnId="{34799754-8917-4F61-A011-008FA6B93AA2}">
      <dgm:prSet/>
      <dgm:spPr/>
      <dgm:t>
        <a:bodyPr/>
        <a:lstStyle/>
        <a:p>
          <a:endParaRPr lang="en-US"/>
        </a:p>
      </dgm:t>
    </dgm:pt>
    <dgm:pt modelId="{38E7EFDD-1A52-47E6-98E0-59EC555095BD}">
      <dgm:prSet/>
      <dgm:spPr>
        <a:blipFill rotWithShape="0">
          <a:blip xmlns:r="http://schemas.openxmlformats.org/officeDocument/2006/relationships" r:embed="rId1"/>
          <a:stretch>
            <a:fillRect/>
          </a:stretch>
        </a:blipFill>
      </dgm:spPr>
      <dgm:t>
        <a:bodyPr/>
        <a:lstStyle/>
        <a:p>
          <a:endParaRPr lang="en-US" dirty="0"/>
        </a:p>
      </dgm:t>
    </dgm:pt>
    <dgm:pt modelId="{B2D56CB3-7774-4748-8940-7A5873929A72}" type="parTrans" cxnId="{51C2BF68-7511-4596-8564-5D11CAD3A56C}">
      <dgm:prSet/>
      <dgm:spPr/>
      <dgm:t>
        <a:bodyPr/>
        <a:lstStyle/>
        <a:p>
          <a:endParaRPr lang="en-US"/>
        </a:p>
      </dgm:t>
    </dgm:pt>
    <dgm:pt modelId="{60EDB3A9-E1B1-44C1-BBE9-9DF47562407F}" type="sibTrans" cxnId="{51C2BF68-7511-4596-8564-5D11CAD3A56C}">
      <dgm:prSet/>
      <dgm:spPr/>
      <dgm:t>
        <a:bodyPr/>
        <a:lstStyle/>
        <a:p>
          <a:endParaRPr lang="en-US"/>
        </a:p>
      </dgm:t>
    </dgm:pt>
    <dgm:pt modelId="{DCE4A3C7-AE8E-4A50-B8C0-2AEF25250506}" type="pres">
      <dgm:prSet presAssocID="{ACC8345E-1745-4590-8841-CC49597F4963}" presName="cycle" presStyleCnt="0">
        <dgm:presLayoutVars>
          <dgm:chMax val="1"/>
          <dgm:dir/>
          <dgm:animLvl val="ctr"/>
          <dgm:resizeHandles val="exact"/>
        </dgm:presLayoutVars>
      </dgm:prSet>
      <dgm:spPr/>
      <dgm:t>
        <a:bodyPr/>
        <a:lstStyle/>
        <a:p>
          <a:endParaRPr lang="en-US"/>
        </a:p>
      </dgm:t>
    </dgm:pt>
    <dgm:pt modelId="{76DB1750-55D7-4E86-8EC8-FDBFB8BCEA47}" type="pres">
      <dgm:prSet presAssocID="{0AEFCBC1-0474-4205-A18D-D0D05E16D8F1}" presName="centerShape" presStyleLbl="node0" presStyleIdx="0" presStyleCnt="1"/>
      <dgm:spPr/>
      <dgm:t>
        <a:bodyPr/>
        <a:lstStyle/>
        <a:p>
          <a:endParaRPr lang="en-US"/>
        </a:p>
      </dgm:t>
    </dgm:pt>
    <dgm:pt modelId="{DF132986-4B88-4380-8F4E-B2834FE0F166}" type="pres">
      <dgm:prSet presAssocID="{B2D56CB3-7774-4748-8940-7A5873929A72}" presName="parTrans" presStyleLbl="bgSibTrans2D1" presStyleIdx="0" presStyleCnt="1"/>
      <dgm:spPr/>
      <dgm:t>
        <a:bodyPr/>
        <a:lstStyle/>
        <a:p>
          <a:endParaRPr lang="en-US"/>
        </a:p>
      </dgm:t>
    </dgm:pt>
    <dgm:pt modelId="{45352636-EBEE-474A-B7BF-85949C2AB704}" type="pres">
      <dgm:prSet presAssocID="{38E7EFDD-1A52-47E6-98E0-59EC555095BD}" presName="node" presStyleLbl="node1" presStyleIdx="0" presStyleCnt="1">
        <dgm:presLayoutVars>
          <dgm:bulletEnabled val="1"/>
        </dgm:presLayoutVars>
      </dgm:prSet>
      <dgm:spPr/>
      <dgm:t>
        <a:bodyPr/>
        <a:lstStyle/>
        <a:p>
          <a:endParaRPr lang="en-US"/>
        </a:p>
      </dgm:t>
    </dgm:pt>
  </dgm:ptLst>
  <dgm:cxnLst>
    <dgm:cxn modelId="{D2DBE8F3-EB01-43E6-8885-DFAC45DF1F58}" type="presOf" srcId="{ACC8345E-1745-4590-8841-CC49597F4963}" destId="{DCE4A3C7-AE8E-4A50-B8C0-2AEF25250506}" srcOrd="0" destOrd="0" presId="urn:microsoft.com/office/officeart/2005/8/layout/radial4"/>
    <dgm:cxn modelId="{51C2BF68-7511-4596-8564-5D11CAD3A56C}" srcId="{0AEFCBC1-0474-4205-A18D-D0D05E16D8F1}" destId="{38E7EFDD-1A52-47E6-98E0-59EC555095BD}" srcOrd="0" destOrd="0" parTransId="{B2D56CB3-7774-4748-8940-7A5873929A72}" sibTransId="{60EDB3A9-E1B1-44C1-BBE9-9DF47562407F}"/>
    <dgm:cxn modelId="{B40E7DA9-7B32-4DEC-9334-F7653B7C5CF9}" srcId="{ACC8345E-1745-4590-8841-CC49597F4963}" destId="{12DFF153-A906-4A72-961B-691DA47407BF}" srcOrd="2" destOrd="0" parTransId="{F3F0ED16-F616-4689-BD1D-EF6774CF23E8}" sibTransId="{8C8C255F-7AC8-4F8F-9397-3633C8738649}"/>
    <dgm:cxn modelId="{92038B3F-5A0B-4730-B232-AA8664F50A62}" type="presOf" srcId="{38E7EFDD-1A52-47E6-98E0-59EC555095BD}" destId="{45352636-EBEE-474A-B7BF-85949C2AB704}" srcOrd="0" destOrd="0" presId="urn:microsoft.com/office/officeart/2005/8/layout/radial4"/>
    <dgm:cxn modelId="{DDC3857D-028A-4DB8-9532-EF642B8E7851}" srcId="{ACC8345E-1745-4590-8841-CC49597F4963}" destId="{A08894BF-5AE8-4D0E-9629-EE44B75E2949}" srcOrd="1" destOrd="0" parTransId="{2FE670F2-733C-475A-BE8C-EC16BC561ADD}" sibTransId="{67330C1B-4F4D-4D26-977F-EE6A9F6CBF76}"/>
    <dgm:cxn modelId="{C689084F-D854-476F-BFDA-2BB7157FEC92}" srcId="{ACC8345E-1745-4590-8841-CC49597F4963}" destId="{0AEFCBC1-0474-4205-A18D-D0D05E16D8F1}" srcOrd="0" destOrd="0" parTransId="{426E51AF-10E9-47F1-9933-E1EE602EB598}" sibTransId="{83EB7AD6-010C-4FE4-AF99-609602CDAB1E}"/>
    <dgm:cxn modelId="{64F1BA3E-F62A-4F32-BF6F-2E38143D0869}" type="presOf" srcId="{0AEFCBC1-0474-4205-A18D-D0D05E16D8F1}" destId="{76DB1750-55D7-4E86-8EC8-FDBFB8BCEA47}" srcOrd="0" destOrd="0" presId="urn:microsoft.com/office/officeart/2005/8/layout/radial4"/>
    <dgm:cxn modelId="{8AF4A70A-851D-40CD-90E6-136B52882A64}" srcId="{ACC8345E-1745-4590-8841-CC49597F4963}" destId="{FC87EAE5-D49E-424A-8F95-74006400F1F3}" srcOrd="3" destOrd="0" parTransId="{33765224-9541-48F5-84F1-4D384303D357}" sibTransId="{04B78D10-EACC-422B-993A-CF89CBCBAB0B}"/>
    <dgm:cxn modelId="{9BD8F254-94C9-4B81-AC97-82B54356D3B3}" type="presOf" srcId="{B2D56CB3-7774-4748-8940-7A5873929A72}" destId="{DF132986-4B88-4380-8F4E-B2834FE0F166}" srcOrd="0" destOrd="0" presId="urn:microsoft.com/office/officeart/2005/8/layout/radial4"/>
    <dgm:cxn modelId="{34799754-8917-4F61-A011-008FA6B93AA2}" srcId="{ACC8345E-1745-4590-8841-CC49597F4963}" destId="{0A71FEAE-6D58-4221-A9C0-A0223B72036E}" srcOrd="4" destOrd="0" parTransId="{DB5959BF-E67E-409C-8BAF-DDBE73551F38}" sibTransId="{D941F03E-81A5-4999-A2E5-8F6970C299E8}"/>
    <dgm:cxn modelId="{6E254AE0-73A1-414F-94A9-7692ACB84318}" type="presParOf" srcId="{DCE4A3C7-AE8E-4A50-B8C0-2AEF25250506}" destId="{76DB1750-55D7-4E86-8EC8-FDBFB8BCEA47}" srcOrd="0" destOrd="0" presId="urn:microsoft.com/office/officeart/2005/8/layout/radial4"/>
    <dgm:cxn modelId="{442CB7C3-6136-4319-A81C-BF4384A6B425}" type="presParOf" srcId="{DCE4A3C7-AE8E-4A50-B8C0-2AEF25250506}" destId="{DF132986-4B88-4380-8F4E-B2834FE0F166}" srcOrd="1" destOrd="0" presId="urn:microsoft.com/office/officeart/2005/8/layout/radial4"/>
    <dgm:cxn modelId="{F9018472-E07F-41FB-AC08-498F93AD5789}" type="presParOf" srcId="{DCE4A3C7-AE8E-4A50-B8C0-2AEF25250506}" destId="{45352636-EBEE-474A-B7BF-85949C2AB704}" srcOrd="2"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332C10-33FB-40E7-95E1-B12DBCA01FE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B01125B4-F073-4360-A67E-0EAFF823EA32}">
      <dgm:prSet phldrT="[Text]" custT="1"/>
      <dgm:spPr/>
      <dgm:t>
        <a:bodyPr/>
        <a:lstStyle/>
        <a:p>
          <a:r>
            <a:rPr lang="en-US" sz="1800" b="0" dirty="0" smtClean="0">
              <a:solidFill>
                <a:srgbClr val="FFFF00"/>
              </a:solidFill>
              <a:latin typeface="Arial" pitchFamily="34" charset="0"/>
              <a:cs typeface="Arial" pitchFamily="34" charset="0"/>
            </a:rPr>
            <a:t>96%</a:t>
          </a:r>
        </a:p>
        <a:p>
          <a:r>
            <a:rPr lang="en-US" sz="1800" b="0" dirty="0" smtClean="0">
              <a:latin typeface="Arial" pitchFamily="34" charset="0"/>
              <a:cs typeface="Arial" pitchFamily="34" charset="0"/>
            </a:rPr>
            <a:t>BP Monitor Use At Least Weekly</a:t>
          </a:r>
          <a:endParaRPr lang="en-US" sz="1800" b="0" dirty="0">
            <a:latin typeface="Arial" pitchFamily="34" charset="0"/>
            <a:cs typeface="Arial" pitchFamily="34" charset="0"/>
          </a:endParaRPr>
        </a:p>
      </dgm:t>
    </dgm:pt>
    <dgm:pt modelId="{E780E7DA-2801-4F95-A94A-D1DC9892453B}" type="parTrans" cxnId="{B6753FDC-0F31-4DF7-930B-DA822B51867A}">
      <dgm:prSet/>
      <dgm:spPr/>
      <dgm:t>
        <a:bodyPr/>
        <a:lstStyle/>
        <a:p>
          <a:endParaRPr lang="en-US"/>
        </a:p>
      </dgm:t>
    </dgm:pt>
    <dgm:pt modelId="{076EACA5-9ED2-496D-8F8C-14DA95185E0F}" type="sibTrans" cxnId="{B6753FDC-0F31-4DF7-930B-DA822B51867A}">
      <dgm:prSet/>
      <dgm:spPr/>
      <dgm:t>
        <a:bodyPr/>
        <a:lstStyle/>
        <a:p>
          <a:endParaRPr lang="en-US"/>
        </a:p>
      </dgm:t>
    </dgm:pt>
    <dgm:pt modelId="{FB45906F-CACA-4807-B8D9-7237F6164506}">
      <dgm:prSet phldrT="[Text]"/>
      <dgm:spPr/>
      <dgm:t>
        <a:bodyPr/>
        <a:lstStyle/>
        <a:p>
          <a:r>
            <a:rPr lang="en-US" dirty="0" smtClean="0">
              <a:solidFill>
                <a:srgbClr val="FFFF00"/>
              </a:solidFill>
              <a:latin typeface="Arial" pitchFamily="34" charset="0"/>
              <a:cs typeface="Arial" pitchFamily="34" charset="0"/>
            </a:rPr>
            <a:t>89% </a:t>
          </a:r>
        </a:p>
        <a:p>
          <a:r>
            <a:rPr lang="en-US" dirty="0" smtClean="0">
              <a:latin typeface="Arial" pitchFamily="34" charset="0"/>
              <a:cs typeface="Arial" pitchFamily="34" charset="0"/>
            </a:rPr>
            <a:t>Medication Adherence</a:t>
          </a:r>
          <a:endParaRPr lang="en-US" dirty="0">
            <a:latin typeface="Arial" pitchFamily="34" charset="0"/>
            <a:cs typeface="Arial" pitchFamily="34" charset="0"/>
          </a:endParaRPr>
        </a:p>
      </dgm:t>
    </dgm:pt>
    <dgm:pt modelId="{3729CEDA-67CE-4D07-BCD4-16D29D11922D}" type="parTrans" cxnId="{1CD223A8-6F47-4688-90C6-BB669B8351F7}">
      <dgm:prSet/>
      <dgm:spPr>
        <a:ln>
          <a:noFill/>
        </a:ln>
      </dgm:spPr>
      <dgm:t>
        <a:bodyPr/>
        <a:lstStyle/>
        <a:p>
          <a:endParaRPr lang="en-US" baseline="0">
            <a:solidFill>
              <a:schemeClr val="bg1"/>
            </a:solidFill>
          </a:endParaRPr>
        </a:p>
      </dgm:t>
    </dgm:pt>
    <dgm:pt modelId="{D442FD98-7E77-407B-97AA-AF9E2B16B7F6}" type="sibTrans" cxnId="{1CD223A8-6F47-4688-90C6-BB669B8351F7}">
      <dgm:prSet/>
      <dgm:spPr/>
      <dgm:t>
        <a:bodyPr/>
        <a:lstStyle/>
        <a:p>
          <a:endParaRPr lang="en-US"/>
        </a:p>
      </dgm:t>
    </dgm:pt>
    <dgm:pt modelId="{2B40E5E1-2576-4E8B-ACEC-888CA8905327}">
      <dgm:prSet phldrT="[Text]"/>
      <dgm:spPr/>
      <dgm:t>
        <a:bodyPr/>
        <a:lstStyle/>
        <a:p>
          <a:r>
            <a:rPr lang="en-US" dirty="0" smtClean="0">
              <a:solidFill>
                <a:srgbClr val="FFFF00"/>
              </a:solidFill>
              <a:latin typeface="Arial" pitchFamily="34" charset="0"/>
              <a:cs typeface="Arial" pitchFamily="34" charset="0"/>
            </a:rPr>
            <a:t>96%</a:t>
          </a:r>
        </a:p>
        <a:p>
          <a:r>
            <a:rPr lang="en-US" dirty="0" smtClean="0">
              <a:latin typeface="Arial" pitchFamily="34" charset="0"/>
              <a:cs typeface="Arial" pitchFamily="34" charset="0"/>
            </a:rPr>
            <a:t>BP Awareness</a:t>
          </a:r>
          <a:endParaRPr lang="en-US" dirty="0">
            <a:latin typeface="Arial" pitchFamily="34" charset="0"/>
            <a:cs typeface="Arial" pitchFamily="34" charset="0"/>
          </a:endParaRPr>
        </a:p>
      </dgm:t>
    </dgm:pt>
    <dgm:pt modelId="{A28DC3AE-F635-40D7-82A4-9DCF89127A38}" type="parTrans" cxnId="{42D6DBA6-2C31-4801-993B-B2BEEFF9D396}">
      <dgm:prSet/>
      <dgm:spPr>
        <a:ln>
          <a:noFill/>
        </a:ln>
      </dgm:spPr>
      <dgm:t>
        <a:bodyPr/>
        <a:lstStyle/>
        <a:p>
          <a:endParaRPr lang="en-US"/>
        </a:p>
      </dgm:t>
    </dgm:pt>
    <dgm:pt modelId="{400E551C-7C65-40AD-B466-7C16D8261873}" type="sibTrans" cxnId="{42D6DBA6-2C31-4801-993B-B2BEEFF9D396}">
      <dgm:prSet/>
      <dgm:spPr/>
      <dgm:t>
        <a:bodyPr/>
        <a:lstStyle/>
        <a:p>
          <a:endParaRPr lang="en-US"/>
        </a:p>
      </dgm:t>
    </dgm:pt>
    <dgm:pt modelId="{AF949EEC-C1B4-4B94-95FE-7EE4007D3455}">
      <dgm:prSet phldrT="[Text]"/>
      <dgm:spPr/>
      <dgm:t>
        <a:bodyPr/>
        <a:lstStyle/>
        <a:p>
          <a:r>
            <a:rPr lang="en-US" dirty="0" smtClean="0">
              <a:solidFill>
                <a:srgbClr val="FFFF00"/>
              </a:solidFill>
              <a:latin typeface="Arial" pitchFamily="34" charset="0"/>
              <a:cs typeface="Arial" pitchFamily="34" charset="0"/>
            </a:rPr>
            <a:t>79%</a:t>
          </a:r>
        </a:p>
        <a:p>
          <a:r>
            <a:rPr lang="en-US" dirty="0" smtClean="0">
              <a:latin typeface="Arial" pitchFamily="34" charset="0"/>
              <a:cs typeface="Arial" pitchFamily="34" charset="0"/>
            </a:rPr>
            <a:t>Increased Physical Activity</a:t>
          </a:r>
          <a:endParaRPr lang="en-US" dirty="0">
            <a:latin typeface="Arial" pitchFamily="34" charset="0"/>
            <a:cs typeface="Arial" pitchFamily="34" charset="0"/>
          </a:endParaRPr>
        </a:p>
      </dgm:t>
    </dgm:pt>
    <dgm:pt modelId="{33F6E5B4-DB05-442D-B3CB-58EB3B1C20C9}" type="parTrans" cxnId="{E52E5FFD-57B5-466B-99E1-5FA014277033}">
      <dgm:prSet/>
      <dgm:spPr>
        <a:ln>
          <a:noFill/>
        </a:ln>
      </dgm:spPr>
      <dgm:t>
        <a:bodyPr/>
        <a:lstStyle/>
        <a:p>
          <a:endParaRPr lang="en-US"/>
        </a:p>
      </dgm:t>
    </dgm:pt>
    <dgm:pt modelId="{126BD477-BFD6-455D-B6A1-4393D1AC8B87}" type="sibTrans" cxnId="{E52E5FFD-57B5-466B-99E1-5FA014277033}">
      <dgm:prSet/>
      <dgm:spPr/>
      <dgm:t>
        <a:bodyPr/>
        <a:lstStyle/>
        <a:p>
          <a:endParaRPr lang="en-US"/>
        </a:p>
      </dgm:t>
    </dgm:pt>
    <dgm:pt modelId="{094EC186-39B6-470C-B62D-5901F235CFEF}">
      <dgm:prSet phldrT="[Text]"/>
      <dgm:spPr/>
      <dgm:t>
        <a:bodyPr/>
        <a:lstStyle/>
        <a:p>
          <a:r>
            <a:rPr lang="en-US" dirty="0" smtClean="0">
              <a:solidFill>
                <a:srgbClr val="FFFF00"/>
              </a:solidFill>
              <a:latin typeface="Arial" pitchFamily="34" charset="0"/>
              <a:cs typeface="Arial" pitchFamily="34" charset="0"/>
            </a:rPr>
            <a:t>66%</a:t>
          </a:r>
        </a:p>
        <a:p>
          <a:r>
            <a:rPr lang="en-US" dirty="0" smtClean="0">
              <a:latin typeface="Arial" pitchFamily="34" charset="0"/>
              <a:cs typeface="Arial" pitchFamily="34" charset="0"/>
            </a:rPr>
            <a:t>Smoking Reduction</a:t>
          </a:r>
          <a:endParaRPr lang="en-US" dirty="0">
            <a:latin typeface="Arial" pitchFamily="34" charset="0"/>
            <a:cs typeface="Arial" pitchFamily="34" charset="0"/>
          </a:endParaRPr>
        </a:p>
      </dgm:t>
    </dgm:pt>
    <dgm:pt modelId="{EBE9CB7E-2676-4FBF-8F9C-831729EDE215}" type="parTrans" cxnId="{29A8F08B-5EA8-4FE0-93B5-82EF16B508AC}">
      <dgm:prSet/>
      <dgm:spPr>
        <a:ln>
          <a:noFill/>
        </a:ln>
      </dgm:spPr>
      <dgm:t>
        <a:bodyPr/>
        <a:lstStyle/>
        <a:p>
          <a:endParaRPr lang="en-US"/>
        </a:p>
      </dgm:t>
    </dgm:pt>
    <dgm:pt modelId="{25E2442B-AFB1-43BA-834B-09D96A0A087F}" type="sibTrans" cxnId="{29A8F08B-5EA8-4FE0-93B5-82EF16B508AC}">
      <dgm:prSet/>
      <dgm:spPr/>
      <dgm:t>
        <a:bodyPr/>
        <a:lstStyle/>
        <a:p>
          <a:endParaRPr lang="en-US"/>
        </a:p>
      </dgm:t>
    </dgm:pt>
    <dgm:pt modelId="{B2D58E9A-7344-4629-B466-6E9E4563A1F2}">
      <dgm:prSet/>
      <dgm:spPr/>
      <dgm:t>
        <a:bodyPr/>
        <a:lstStyle/>
        <a:p>
          <a:r>
            <a:rPr lang="en-US" dirty="0" smtClean="0">
              <a:solidFill>
                <a:srgbClr val="FFFF00"/>
              </a:solidFill>
              <a:latin typeface="Arial" pitchFamily="34" charset="0"/>
              <a:cs typeface="Arial" pitchFamily="34" charset="0"/>
            </a:rPr>
            <a:t>85% </a:t>
          </a:r>
        </a:p>
        <a:p>
          <a:r>
            <a:rPr lang="en-US" dirty="0" smtClean="0">
              <a:latin typeface="Arial" pitchFamily="34" charset="0"/>
              <a:cs typeface="Arial" pitchFamily="34" charset="0"/>
            </a:rPr>
            <a:t>Change Diet</a:t>
          </a:r>
          <a:endParaRPr lang="en-US" dirty="0">
            <a:latin typeface="Arial" pitchFamily="34" charset="0"/>
            <a:cs typeface="Arial" pitchFamily="34" charset="0"/>
          </a:endParaRPr>
        </a:p>
      </dgm:t>
    </dgm:pt>
    <dgm:pt modelId="{26995F1D-5D01-43FD-9614-F09CC7ACA7E1}" type="parTrans" cxnId="{2B4F31E1-D643-4DF4-885A-81DAEE588A75}">
      <dgm:prSet/>
      <dgm:spPr>
        <a:ln>
          <a:noFill/>
        </a:ln>
      </dgm:spPr>
      <dgm:t>
        <a:bodyPr/>
        <a:lstStyle/>
        <a:p>
          <a:endParaRPr lang="en-US"/>
        </a:p>
      </dgm:t>
    </dgm:pt>
    <dgm:pt modelId="{18BD71C5-B2D9-4E05-B03D-3CC9B99AF659}" type="sibTrans" cxnId="{2B4F31E1-D643-4DF4-885A-81DAEE588A75}">
      <dgm:prSet/>
      <dgm:spPr/>
      <dgm:t>
        <a:bodyPr/>
        <a:lstStyle/>
        <a:p>
          <a:endParaRPr lang="en-US"/>
        </a:p>
      </dgm:t>
    </dgm:pt>
    <dgm:pt modelId="{5EF2FA43-BC0A-4623-8627-18F25019776F}" type="pres">
      <dgm:prSet presAssocID="{B8332C10-33FB-40E7-95E1-B12DBCA01FEE}" presName="cycle" presStyleCnt="0">
        <dgm:presLayoutVars>
          <dgm:chMax val="1"/>
          <dgm:dir/>
          <dgm:animLvl val="ctr"/>
          <dgm:resizeHandles val="exact"/>
        </dgm:presLayoutVars>
      </dgm:prSet>
      <dgm:spPr/>
      <dgm:t>
        <a:bodyPr/>
        <a:lstStyle/>
        <a:p>
          <a:endParaRPr lang="en-US"/>
        </a:p>
      </dgm:t>
    </dgm:pt>
    <dgm:pt modelId="{D133C8A2-BD0C-46B5-90E3-0D2B0A0BDCD0}" type="pres">
      <dgm:prSet presAssocID="{B01125B4-F073-4360-A67E-0EAFF823EA32}" presName="centerShape" presStyleLbl="node0" presStyleIdx="0" presStyleCnt="1"/>
      <dgm:spPr/>
      <dgm:t>
        <a:bodyPr/>
        <a:lstStyle/>
        <a:p>
          <a:endParaRPr lang="en-US"/>
        </a:p>
      </dgm:t>
    </dgm:pt>
    <dgm:pt modelId="{6C586DBF-67C3-48E2-AAB0-029A5FA61956}" type="pres">
      <dgm:prSet presAssocID="{3729CEDA-67CE-4D07-BCD4-16D29D11922D}" presName="Name9" presStyleLbl="parChTrans1D2" presStyleIdx="0" presStyleCnt="5"/>
      <dgm:spPr/>
      <dgm:t>
        <a:bodyPr/>
        <a:lstStyle/>
        <a:p>
          <a:endParaRPr lang="en-US"/>
        </a:p>
      </dgm:t>
    </dgm:pt>
    <dgm:pt modelId="{474D9112-7014-49A9-ADDE-193A8923D63C}" type="pres">
      <dgm:prSet presAssocID="{3729CEDA-67CE-4D07-BCD4-16D29D11922D}" presName="connTx" presStyleLbl="parChTrans1D2" presStyleIdx="0" presStyleCnt="5"/>
      <dgm:spPr/>
      <dgm:t>
        <a:bodyPr/>
        <a:lstStyle/>
        <a:p>
          <a:endParaRPr lang="en-US"/>
        </a:p>
      </dgm:t>
    </dgm:pt>
    <dgm:pt modelId="{AC109386-ECB1-4CC1-B012-F4F7EF5C9949}" type="pres">
      <dgm:prSet presAssocID="{FB45906F-CACA-4807-B8D9-7237F6164506}" presName="node" presStyleLbl="node1" presStyleIdx="0" presStyleCnt="5">
        <dgm:presLayoutVars>
          <dgm:bulletEnabled val="1"/>
        </dgm:presLayoutVars>
      </dgm:prSet>
      <dgm:spPr/>
      <dgm:t>
        <a:bodyPr/>
        <a:lstStyle/>
        <a:p>
          <a:endParaRPr lang="en-US"/>
        </a:p>
      </dgm:t>
    </dgm:pt>
    <dgm:pt modelId="{51DF7E73-2F40-41B4-A171-367E464E3239}" type="pres">
      <dgm:prSet presAssocID="{26995F1D-5D01-43FD-9614-F09CC7ACA7E1}" presName="Name9" presStyleLbl="parChTrans1D2" presStyleIdx="1" presStyleCnt="5"/>
      <dgm:spPr/>
      <dgm:t>
        <a:bodyPr/>
        <a:lstStyle/>
        <a:p>
          <a:endParaRPr lang="en-US"/>
        </a:p>
      </dgm:t>
    </dgm:pt>
    <dgm:pt modelId="{E77302ED-D964-4AE5-8864-95939BD270A6}" type="pres">
      <dgm:prSet presAssocID="{26995F1D-5D01-43FD-9614-F09CC7ACA7E1}" presName="connTx" presStyleLbl="parChTrans1D2" presStyleIdx="1" presStyleCnt="5"/>
      <dgm:spPr/>
      <dgm:t>
        <a:bodyPr/>
        <a:lstStyle/>
        <a:p>
          <a:endParaRPr lang="en-US"/>
        </a:p>
      </dgm:t>
    </dgm:pt>
    <dgm:pt modelId="{34D87296-FF1C-4575-9899-EA4EF50C1617}" type="pres">
      <dgm:prSet presAssocID="{B2D58E9A-7344-4629-B466-6E9E4563A1F2}" presName="node" presStyleLbl="node1" presStyleIdx="1" presStyleCnt="5">
        <dgm:presLayoutVars>
          <dgm:bulletEnabled val="1"/>
        </dgm:presLayoutVars>
      </dgm:prSet>
      <dgm:spPr/>
      <dgm:t>
        <a:bodyPr/>
        <a:lstStyle/>
        <a:p>
          <a:endParaRPr lang="en-US"/>
        </a:p>
      </dgm:t>
    </dgm:pt>
    <dgm:pt modelId="{5E68E2D3-22EB-4542-8A9E-A689874F7F8D}" type="pres">
      <dgm:prSet presAssocID="{A28DC3AE-F635-40D7-82A4-9DCF89127A38}" presName="Name9" presStyleLbl="parChTrans1D2" presStyleIdx="2" presStyleCnt="5"/>
      <dgm:spPr/>
      <dgm:t>
        <a:bodyPr/>
        <a:lstStyle/>
        <a:p>
          <a:endParaRPr lang="en-US"/>
        </a:p>
      </dgm:t>
    </dgm:pt>
    <dgm:pt modelId="{97126582-BE64-4789-82FF-79AE1535824E}" type="pres">
      <dgm:prSet presAssocID="{A28DC3AE-F635-40D7-82A4-9DCF89127A38}" presName="connTx" presStyleLbl="parChTrans1D2" presStyleIdx="2" presStyleCnt="5"/>
      <dgm:spPr/>
      <dgm:t>
        <a:bodyPr/>
        <a:lstStyle/>
        <a:p>
          <a:endParaRPr lang="en-US"/>
        </a:p>
      </dgm:t>
    </dgm:pt>
    <dgm:pt modelId="{3C8F8D4A-3CBD-412A-8B79-8BFAE62ADD5B}" type="pres">
      <dgm:prSet presAssocID="{2B40E5E1-2576-4E8B-ACEC-888CA8905327}" presName="node" presStyleLbl="node1" presStyleIdx="2" presStyleCnt="5">
        <dgm:presLayoutVars>
          <dgm:bulletEnabled val="1"/>
        </dgm:presLayoutVars>
      </dgm:prSet>
      <dgm:spPr/>
      <dgm:t>
        <a:bodyPr/>
        <a:lstStyle/>
        <a:p>
          <a:endParaRPr lang="en-US"/>
        </a:p>
      </dgm:t>
    </dgm:pt>
    <dgm:pt modelId="{2B6B5F8B-4B56-48B8-8E88-334AC6B1726C}" type="pres">
      <dgm:prSet presAssocID="{33F6E5B4-DB05-442D-B3CB-58EB3B1C20C9}" presName="Name9" presStyleLbl="parChTrans1D2" presStyleIdx="3" presStyleCnt="5"/>
      <dgm:spPr/>
      <dgm:t>
        <a:bodyPr/>
        <a:lstStyle/>
        <a:p>
          <a:endParaRPr lang="en-US"/>
        </a:p>
      </dgm:t>
    </dgm:pt>
    <dgm:pt modelId="{BF48ACF0-F6DE-4109-8250-FD7B37FD5273}" type="pres">
      <dgm:prSet presAssocID="{33F6E5B4-DB05-442D-B3CB-58EB3B1C20C9}" presName="connTx" presStyleLbl="parChTrans1D2" presStyleIdx="3" presStyleCnt="5"/>
      <dgm:spPr/>
      <dgm:t>
        <a:bodyPr/>
        <a:lstStyle/>
        <a:p>
          <a:endParaRPr lang="en-US"/>
        </a:p>
      </dgm:t>
    </dgm:pt>
    <dgm:pt modelId="{2E31F914-9A97-4A33-BE35-032A820A43B5}" type="pres">
      <dgm:prSet presAssocID="{AF949EEC-C1B4-4B94-95FE-7EE4007D3455}" presName="node" presStyleLbl="node1" presStyleIdx="3" presStyleCnt="5">
        <dgm:presLayoutVars>
          <dgm:bulletEnabled val="1"/>
        </dgm:presLayoutVars>
      </dgm:prSet>
      <dgm:spPr/>
      <dgm:t>
        <a:bodyPr/>
        <a:lstStyle/>
        <a:p>
          <a:endParaRPr lang="en-US"/>
        </a:p>
      </dgm:t>
    </dgm:pt>
    <dgm:pt modelId="{560CC087-D7B7-4337-A5A9-D3E0D2342DBE}" type="pres">
      <dgm:prSet presAssocID="{EBE9CB7E-2676-4FBF-8F9C-831729EDE215}" presName="Name9" presStyleLbl="parChTrans1D2" presStyleIdx="4" presStyleCnt="5"/>
      <dgm:spPr/>
      <dgm:t>
        <a:bodyPr/>
        <a:lstStyle/>
        <a:p>
          <a:endParaRPr lang="en-US"/>
        </a:p>
      </dgm:t>
    </dgm:pt>
    <dgm:pt modelId="{CFD4D7DE-2A48-48D6-BA9B-D579F01BBFC3}" type="pres">
      <dgm:prSet presAssocID="{EBE9CB7E-2676-4FBF-8F9C-831729EDE215}" presName="connTx" presStyleLbl="parChTrans1D2" presStyleIdx="4" presStyleCnt="5"/>
      <dgm:spPr/>
      <dgm:t>
        <a:bodyPr/>
        <a:lstStyle/>
        <a:p>
          <a:endParaRPr lang="en-US"/>
        </a:p>
      </dgm:t>
    </dgm:pt>
    <dgm:pt modelId="{1539BC1E-ECF8-4860-A729-01F311CBA79B}" type="pres">
      <dgm:prSet presAssocID="{094EC186-39B6-470C-B62D-5901F235CFEF}" presName="node" presStyleLbl="node1" presStyleIdx="4" presStyleCnt="5">
        <dgm:presLayoutVars>
          <dgm:bulletEnabled val="1"/>
        </dgm:presLayoutVars>
      </dgm:prSet>
      <dgm:spPr/>
      <dgm:t>
        <a:bodyPr/>
        <a:lstStyle/>
        <a:p>
          <a:endParaRPr lang="en-US"/>
        </a:p>
      </dgm:t>
    </dgm:pt>
  </dgm:ptLst>
  <dgm:cxnLst>
    <dgm:cxn modelId="{B6753FDC-0F31-4DF7-930B-DA822B51867A}" srcId="{B8332C10-33FB-40E7-95E1-B12DBCA01FEE}" destId="{B01125B4-F073-4360-A67E-0EAFF823EA32}" srcOrd="0" destOrd="0" parTransId="{E780E7DA-2801-4F95-A94A-D1DC9892453B}" sibTransId="{076EACA5-9ED2-496D-8F8C-14DA95185E0F}"/>
    <dgm:cxn modelId="{42D6DBA6-2C31-4801-993B-B2BEEFF9D396}" srcId="{B01125B4-F073-4360-A67E-0EAFF823EA32}" destId="{2B40E5E1-2576-4E8B-ACEC-888CA8905327}" srcOrd="2" destOrd="0" parTransId="{A28DC3AE-F635-40D7-82A4-9DCF89127A38}" sibTransId="{400E551C-7C65-40AD-B466-7C16D8261873}"/>
    <dgm:cxn modelId="{66CCCAE3-F7B8-475C-9C23-35234F34D774}" type="presOf" srcId="{B2D58E9A-7344-4629-B466-6E9E4563A1F2}" destId="{34D87296-FF1C-4575-9899-EA4EF50C1617}" srcOrd="0" destOrd="0" presId="urn:microsoft.com/office/officeart/2005/8/layout/radial1"/>
    <dgm:cxn modelId="{ED925B39-1EFE-4353-BFDA-FA0D3BACD3D2}" type="presOf" srcId="{AF949EEC-C1B4-4B94-95FE-7EE4007D3455}" destId="{2E31F914-9A97-4A33-BE35-032A820A43B5}" srcOrd="0" destOrd="0" presId="urn:microsoft.com/office/officeart/2005/8/layout/radial1"/>
    <dgm:cxn modelId="{CFF18814-8B8E-4A93-AEF1-29C85A754AD3}" type="presOf" srcId="{33F6E5B4-DB05-442D-B3CB-58EB3B1C20C9}" destId="{BF48ACF0-F6DE-4109-8250-FD7B37FD5273}" srcOrd="1" destOrd="0" presId="urn:microsoft.com/office/officeart/2005/8/layout/radial1"/>
    <dgm:cxn modelId="{DA412383-00BF-44BD-B166-95FCCB96CA9E}" type="presOf" srcId="{26995F1D-5D01-43FD-9614-F09CC7ACA7E1}" destId="{51DF7E73-2F40-41B4-A171-367E464E3239}" srcOrd="0" destOrd="0" presId="urn:microsoft.com/office/officeart/2005/8/layout/radial1"/>
    <dgm:cxn modelId="{E21F90DF-D521-48F5-BD12-88857F264396}" type="presOf" srcId="{B8332C10-33FB-40E7-95E1-B12DBCA01FEE}" destId="{5EF2FA43-BC0A-4623-8627-18F25019776F}" srcOrd="0" destOrd="0" presId="urn:microsoft.com/office/officeart/2005/8/layout/radial1"/>
    <dgm:cxn modelId="{8FE80D6E-CC9E-4D78-8F27-11B113BFCC1C}" type="presOf" srcId="{3729CEDA-67CE-4D07-BCD4-16D29D11922D}" destId="{474D9112-7014-49A9-ADDE-193A8923D63C}" srcOrd="1" destOrd="0" presId="urn:microsoft.com/office/officeart/2005/8/layout/radial1"/>
    <dgm:cxn modelId="{A1196B6C-C31D-4CC9-B45E-995FFEE4FD92}" type="presOf" srcId="{A28DC3AE-F635-40D7-82A4-9DCF89127A38}" destId="{5E68E2D3-22EB-4542-8A9E-A689874F7F8D}" srcOrd="0" destOrd="0" presId="urn:microsoft.com/office/officeart/2005/8/layout/radial1"/>
    <dgm:cxn modelId="{29A8F08B-5EA8-4FE0-93B5-82EF16B508AC}" srcId="{B01125B4-F073-4360-A67E-0EAFF823EA32}" destId="{094EC186-39B6-470C-B62D-5901F235CFEF}" srcOrd="4" destOrd="0" parTransId="{EBE9CB7E-2676-4FBF-8F9C-831729EDE215}" sibTransId="{25E2442B-AFB1-43BA-834B-09D96A0A087F}"/>
    <dgm:cxn modelId="{CF3653CD-4A78-4E96-A7B5-74C2CD1969D9}" type="presOf" srcId="{26995F1D-5D01-43FD-9614-F09CC7ACA7E1}" destId="{E77302ED-D964-4AE5-8864-95939BD270A6}" srcOrd="1" destOrd="0" presId="urn:microsoft.com/office/officeart/2005/8/layout/radial1"/>
    <dgm:cxn modelId="{2FE6393F-BD07-4ABD-97DE-63D433C40F2D}" type="presOf" srcId="{EBE9CB7E-2676-4FBF-8F9C-831729EDE215}" destId="{CFD4D7DE-2A48-48D6-BA9B-D579F01BBFC3}" srcOrd="1" destOrd="0" presId="urn:microsoft.com/office/officeart/2005/8/layout/radial1"/>
    <dgm:cxn modelId="{1CD223A8-6F47-4688-90C6-BB669B8351F7}" srcId="{B01125B4-F073-4360-A67E-0EAFF823EA32}" destId="{FB45906F-CACA-4807-B8D9-7237F6164506}" srcOrd="0" destOrd="0" parTransId="{3729CEDA-67CE-4D07-BCD4-16D29D11922D}" sibTransId="{D442FD98-7E77-407B-97AA-AF9E2B16B7F6}"/>
    <dgm:cxn modelId="{CFFF49D7-E0C0-4C77-8F43-CE4D23EA3CDE}" type="presOf" srcId="{2B40E5E1-2576-4E8B-ACEC-888CA8905327}" destId="{3C8F8D4A-3CBD-412A-8B79-8BFAE62ADD5B}" srcOrd="0" destOrd="0" presId="urn:microsoft.com/office/officeart/2005/8/layout/radial1"/>
    <dgm:cxn modelId="{C3C84B6B-D6BB-4F7F-91E6-BB5E3FC1C184}" type="presOf" srcId="{094EC186-39B6-470C-B62D-5901F235CFEF}" destId="{1539BC1E-ECF8-4860-A729-01F311CBA79B}" srcOrd="0" destOrd="0" presId="urn:microsoft.com/office/officeart/2005/8/layout/radial1"/>
    <dgm:cxn modelId="{9CC143C8-7CFB-42C7-9C61-D44E0EF57E6C}" type="presOf" srcId="{B01125B4-F073-4360-A67E-0EAFF823EA32}" destId="{D133C8A2-BD0C-46B5-90E3-0D2B0A0BDCD0}" srcOrd="0" destOrd="0" presId="urn:microsoft.com/office/officeart/2005/8/layout/radial1"/>
    <dgm:cxn modelId="{D1315955-022A-4328-A367-2F4DF684F67A}" type="presOf" srcId="{3729CEDA-67CE-4D07-BCD4-16D29D11922D}" destId="{6C586DBF-67C3-48E2-AAB0-029A5FA61956}" srcOrd="0" destOrd="0" presId="urn:microsoft.com/office/officeart/2005/8/layout/radial1"/>
    <dgm:cxn modelId="{D0A3DC8E-1B36-4B63-8215-6BDB0C2C5FDA}" type="presOf" srcId="{A28DC3AE-F635-40D7-82A4-9DCF89127A38}" destId="{97126582-BE64-4789-82FF-79AE1535824E}" srcOrd="1" destOrd="0" presId="urn:microsoft.com/office/officeart/2005/8/layout/radial1"/>
    <dgm:cxn modelId="{E165CAE0-C5A1-47C1-A6FE-1FC56A17848A}" type="presOf" srcId="{FB45906F-CACA-4807-B8D9-7237F6164506}" destId="{AC109386-ECB1-4CC1-B012-F4F7EF5C9949}" srcOrd="0" destOrd="0" presId="urn:microsoft.com/office/officeart/2005/8/layout/radial1"/>
    <dgm:cxn modelId="{E52E5FFD-57B5-466B-99E1-5FA014277033}" srcId="{B01125B4-F073-4360-A67E-0EAFF823EA32}" destId="{AF949EEC-C1B4-4B94-95FE-7EE4007D3455}" srcOrd="3" destOrd="0" parTransId="{33F6E5B4-DB05-442D-B3CB-58EB3B1C20C9}" sibTransId="{126BD477-BFD6-455D-B6A1-4393D1AC8B87}"/>
    <dgm:cxn modelId="{2B4F31E1-D643-4DF4-885A-81DAEE588A75}" srcId="{B01125B4-F073-4360-A67E-0EAFF823EA32}" destId="{B2D58E9A-7344-4629-B466-6E9E4563A1F2}" srcOrd="1" destOrd="0" parTransId="{26995F1D-5D01-43FD-9614-F09CC7ACA7E1}" sibTransId="{18BD71C5-B2D9-4E05-B03D-3CC9B99AF659}"/>
    <dgm:cxn modelId="{0868AC08-526E-4A9B-A332-E68091AE31E5}" type="presOf" srcId="{EBE9CB7E-2676-4FBF-8F9C-831729EDE215}" destId="{560CC087-D7B7-4337-A5A9-D3E0D2342DBE}" srcOrd="0" destOrd="0" presId="urn:microsoft.com/office/officeart/2005/8/layout/radial1"/>
    <dgm:cxn modelId="{CC8C5FC1-E280-4939-B04F-7AEEAB3D192E}" type="presOf" srcId="{33F6E5B4-DB05-442D-B3CB-58EB3B1C20C9}" destId="{2B6B5F8B-4B56-48B8-8E88-334AC6B1726C}" srcOrd="0" destOrd="0" presId="urn:microsoft.com/office/officeart/2005/8/layout/radial1"/>
    <dgm:cxn modelId="{CA037B71-13DF-4772-98B5-7C3B09AEDABE}" type="presParOf" srcId="{5EF2FA43-BC0A-4623-8627-18F25019776F}" destId="{D133C8A2-BD0C-46B5-90E3-0D2B0A0BDCD0}" srcOrd="0" destOrd="0" presId="urn:microsoft.com/office/officeart/2005/8/layout/radial1"/>
    <dgm:cxn modelId="{8F726704-0945-4E3D-B0A6-B43EE0C33C25}" type="presParOf" srcId="{5EF2FA43-BC0A-4623-8627-18F25019776F}" destId="{6C586DBF-67C3-48E2-AAB0-029A5FA61956}" srcOrd="1" destOrd="0" presId="urn:microsoft.com/office/officeart/2005/8/layout/radial1"/>
    <dgm:cxn modelId="{AD90EAEE-725D-4390-97CE-24B1052F4472}" type="presParOf" srcId="{6C586DBF-67C3-48E2-AAB0-029A5FA61956}" destId="{474D9112-7014-49A9-ADDE-193A8923D63C}" srcOrd="0" destOrd="0" presId="urn:microsoft.com/office/officeart/2005/8/layout/radial1"/>
    <dgm:cxn modelId="{D88094D8-D0CF-442E-86A0-79B9A6C8DBAC}" type="presParOf" srcId="{5EF2FA43-BC0A-4623-8627-18F25019776F}" destId="{AC109386-ECB1-4CC1-B012-F4F7EF5C9949}" srcOrd="2" destOrd="0" presId="urn:microsoft.com/office/officeart/2005/8/layout/radial1"/>
    <dgm:cxn modelId="{F5EF2A05-8E12-45BE-A866-2017353222CC}" type="presParOf" srcId="{5EF2FA43-BC0A-4623-8627-18F25019776F}" destId="{51DF7E73-2F40-41B4-A171-367E464E3239}" srcOrd="3" destOrd="0" presId="urn:microsoft.com/office/officeart/2005/8/layout/radial1"/>
    <dgm:cxn modelId="{2A98721A-07E0-4E88-ABB5-68B463E70090}" type="presParOf" srcId="{51DF7E73-2F40-41B4-A171-367E464E3239}" destId="{E77302ED-D964-4AE5-8864-95939BD270A6}" srcOrd="0" destOrd="0" presId="urn:microsoft.com/office/officeart/2005/8/layout/radial1"/>
    <dgm:cxn modelId="{0011F597-DEEB-4FE7-8B3C-40117A696F6C}" type="presParOf" srcId="{5EF2FA43-BC0A-4623-8627-18F25019776F}" destId="{34D87296-FF1C-4575-9899-EA4EF50C1617}" srcOrd="4" destOrd="0" presId="urn:microsoft.com/office/officeart/2005/8/layout/radial1"/>
    <dgm:cxn modelId="{FA86853B-5223-46E8-85B1-1D8B90C86B9D}" type="presParOf" srcId="{5EF2FA43-BC0A-4623-8627-18F25019776F}" destId="{5E68E2D3-22EB-4542-8A9E-A689874F7F8D}" srcOrd="5" destOrd="0" presId="urn:microsoft.com/office/officeart/2005/8/layout/radial1"/>
    <dgm:cxn modelId="{63179A97-2D0D-4D2D-9E50-B705D26ABEC8}" type="presParOf" srcId="{5E68E2D3-22EB-4542-8A9E-A689874F7F8D}" destId="{97126582-BE64-4789-82FF-79AE1535824E}" srcOrd="0" destOrd="0" presId="urn:microsoft.com/office/officeart/2005/8/layout/radial1"/>
    <dgm:cxn modelId="{21833282-8389-44F2-B456-4F06E20D9410}" type="presParOf" srcId="{5EF2FA43-BC0A-4623-8627-18F25019776F}" destId="{3C8F8D4A-3CBD-412A-8B79-8BFAE62ADD5B}" srcOrd="6" destOrd="0" presId="urn:microsoft.com/office/officeart/2005/8/layout/radial1"/>
    <dgm:cxn modelId="{40077568-165F-4987-9631-BE6E64D67566}" type="presParOf" srcId="{5EF2FA43-BC0A-4623-8627-18F25019776F}" destId="{2B6B5F8B-4B56-48B8-8E88-334AC6B1726C}" srcOrd="7" destOrd="0" presId="urn:microsoft.com/office/officeart/2005/8/layout/radial1"/>
    <dgm:cxn modelId="{17894267-08C6-4FCC-85FE-BEE5D2C1688B}" type="presParOf" srcId="{2B6B5F8B-4B56-48B8-8E88-334AC6B1726C}" destId="{BF48ACF0-F6DE-4109-8250-FD7B37FD5273}" srcOrd="0" destOrd="0" presId="urn:microsoft.com/office/officeart/2005/8/layout/radial1"/>
    <dgm:cxn modelId="{42DF35AA-BCD6-49DE-B0E0-7088DAC5C2C1}" type="presParOf" srcId="{5EF2FA43-BC0A-4623-8627-18F25019776F}" destId="{2E31F914-9A97-4A33-BE35-032A820A43B5}" srcOrd="8" destOrd="0" presId="urn:microsoft.com/office/officeart/2005/8/layout/radial1"/>
    <dgm:cxn modelId="{8AC87C5E-BD65-484D-AEA9-0075DCB0F3A9}" type="presParOf" srcId="{5EF2FA43-BC0A-4623-8627-18F25019776F}" destId="{560CC087-D7B7-4337-A5A9-D3E0D2342DBE}" srcOrd="9" destOrd="0" presId="urn:microsoft.com/office/officeart/2005/8/layout/radial1"/>
    <dgm:cxn modelId="{D6669EAB-B4F9-4080-98D2-B62EF1AAD9B7}" type="presParOf" srcId="{560CC087-D7B7-4337-A5A9-D3E0D2342DBE}" destId="{CFD4D7DE-2A48-48D6-BA9B-D579F01BBFC3}" srcOrd="0" destOrd="0" presId="urn:microsoft.com/office/officeart/2005/8/layout/radial1"/>
    <dgm:cxn modelId="{F24DDE7F-4F02-460A-B012-D50289648013}" type="presParOf" srcId="{5EF2FA43-BC0A-4623-8627-18F25019776F}" destId="{1539BC1E-ECF8-4860-A729-01F311CBA79B}" srcOrd="10"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C8345E-1745-4590-8841-CC49597F496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AEFCBC1-0474-4205-A18D-D0D05E16D8F1}">
      <dgm:prSet phldrT="[Text]"/>
      <dgm:spPr/>
      <dgm:t>
        <a:bodyPr/>
        <a:lstStyle/>
        <a:p>
          <a:r>
            <a:rPr lang="en-US" dirty="0" smtClean="0">
              <a:latin typeface="Arial" pitchFamily="34" charset="0"/>
              <a:cs typeface="Arial" pitchFamily="34" charset="0"/>
            </a:rPr>
            <a:t>Completed</a:t>
          </a:r>
          <a:r>
            <a:rPr lang="en-US" baseline="0" dirty="0" smtClean="0">
              <a:latin typeface="Arial" pitchFamily="34" charset="0"/>
              <a:cs typeface="Arial" pitchFamily="34" charset="0"/>
            </a:rPr>
            <a:t> After Monthly Support Group</a:t>
          </a:r>
          <a:endParaRPr lang="en-US" dirty="0">
            <a:latin typeface="Arial" pitchFamily="34" charset="0"/>
            <a:cs typeface="Arial" pitchFamily="34" charset="0"/>
          </a:endParaRPr>
        </a:p>
      </dgm:t>
    </dgm:pt>
    <dgm:pt modelId="{426E51AF-10E9-47F1-9933-E1EE602EB598}" type="parTrans" cxnId="{C689084F-D854-476F-BFDA-2BB7157FEC92}">
      <dgm:prSet/>
      <dgm:spPr/>
      <dgm:t>
        <a:bodyPr/>
        <a:lstStyle/>
        <a:p>
          <a:endParaRPr lang="en-US"/>
        </a:p>
      </dgm:t>
    </dgm:pt>
    <dgm:pt modelId="{83EB7AD6-010C-4FE4-AF99-609602CDAB1E}" type="sibTrans" cxnId="{C689084F-D854-476F-BFDA-2BB7157FEC92}">
      <dgm:prSet/>
      <dgm:spPr/>
      <dgm:t>
        <a:bodyPr/>
        <a:lstStyle/>
        <a:p>
          <a:endParaRPr lang="en-US"/>
        </a:p>
      </dgm:t>
    </dgm:pt>
    <dgm:pt modelId="{A08894BF-5AE8-4D0E-9629-EE44B75E2949}">
      <dgm:prSet phldrT="[Text]"/>
      <dgm:spPr/>
      <dgm:t>
        <a:bodyPr/>
        <a:lstStyle/>
        <a:p>
          <a:endParaRPr lang="en-US" dirty="0"/>
        </a:p>
      </dgm:t>
    </dgm:pt>
    <dgm:pt modelId="{2FE670F2-733C-475A-BE8C-EC16BC561ADD}" type="parTrans" cxnId="{DDC3857D-028A-4DB8-9532-EF642B8E7851}">
      <dgm:prSet/>
      <dgm:spPr/>
      <dgm:t>
        <a:bodyPr/>
        <a:lstStyle/>
        <a:p>
          <a:endParaRPr lang="en-US"/>
        </a:p>
      </dgm:t>
    </dgm:pt>
    <dgm:pt modelId="{67330C1B-4F4D-4D26-977F-EE6A9F6CBF76}" type="sibTrans" cxnId="{DDC3857D-028A-4DB8-9532-EF642B8E7851}">
      <dgm:prSet/>
      <dgm:spPr/>
      <dgm:t>
        <a:bodyPr/>
        <a:lstStyle/>
        <a:p>
          <a:endParaRPr lang="en-US"/>
        </a:p>
      </dgm:t>
    </dgm:pt>
    <dgm:pt modelId="{12DFF153-A906-4A72-961B-691DA47407BF}">
      <dgm:prSet phldrT="[Text]"/>
      <dgm:spPr/>
      <dgm:t>
        <a:bodyPr/>
        <a:lstStyle/>
        <a:p>
          <a:endParaRPr lang="en-US" dirty="0"/>
        </a:p>
      </dgm:t>
    </dgm:pt>
    <dgm:pt modelId="{F3F0ED16-F616-4689-BD1D-EF6774CF23E8}" type="parTrans" cxnId="{B40E7DA9-7B32-4DEC-9334-F7653B7C5CF9}">
      <dgm:prSet/>
      <dgm:spPr/>
      <dgm:t>
        <a:bodyPr/>
        <a:lstStyle/>
        <a:p>
          <a:endParaRPr lang="en-US"/>
        </a:p>
      </dgm:t>
    </dgm:pt>
    <dgm:pt modelId="{8C8C255F-7AC8-4F8F-9397-3633C8738649}" type="sibTrans" cxnId="{B40E7DA9-7B32-4DEC-9334-F7653B7C5CF9}">
      <dgm:prSet/>
      <dgm:spPr/>
      <dgm:t>
        <a:bodyPr/>
        <a:lstStyle/>
        <a:p>
          <a:endParaRPr lang="en-US"/>
        </a:p>
      </dgm:t>
    </dgm:pt>
    <dgm:pt modelId="{FC87EAE5-D49E-424A-8F95-74006400F1F3}">
      <dgm:prSet phldrT="[Text]"/>
      <dgm:spPr/>
      <dgm:t>
        <a:bodyPr/>
        <a:lstStyle/>
        <a:p>
          <a:endParaRPr lang="en-US" dirty="0"/>
        </a:p>
      </dgm:t>
    </dgm:pt>
    <dgm:pt modelId="{33765224-9541-48F5-84F1-4D384303D357}" type="parTrans" cxnId="{8AF4A70A-851D-40CD-90E6-136B52882A64}">
      <dgm:prSet/>
      <dgm:spPr/>
      <dgm:t>
        <a:bodyPr/>
        <a:lstStyle/>
        <a:p>
          <a:endParaRPr lang="en-US"/>
        </a:p>
      </dgm:t>
    </dgm:pt>
    <dgm:pt modelId="{04B78D10-EACC-422B-993A-CF89CBCBAB0B}" type="sibTrans" cxnId="{8AF4A70A-851D-40CD-90E6-136B52882A64}">
      <dgm:prSet/>
      <dgm:spPr/>
      <dgm:t>
        <a:bodyPr/>
        <a:lstStyle/>
        <a:p>
          <a:endParaRPr lang="en-US"/>
        </a:p>
      </dgm:t>
    </dgm:pt>
    <dgm:pt modelId="{0A71FEAE-6D58-4221-A9C0-A0223B72036E}">
      <dgm:prSet/>
      <dgm:spPr/>
      <dgm:t>
        <a:bodyPr/>
        <a:lstStyle/>
        <a:p>
          <a:endParaRPr lang="en-US" dirty="0"/>
        </a:p>
      </dgm:t>
    </dgm:pt>
    <dgm:pt modelId="{DB5959BF-E67E-409C-8BAF-DDBE73551F38}" type="parTrans" cxnId="{34799754-8917-4F61-A011-008FA6B93AA2}">
      <dgm:prSet/>
      <dgm:spPr/>
      <dgm:t>
        <a:bodyPr/>
        <a:lstStyle/>
        <a:p>
          <a:endParaRPr lang="en-US"/>
        </a:p>
      </dgm:t>
    </dgm:pt>
    <dgm:pt modelId="{D941F03E-81A5-4999-A2E5-8F6970C299E8}" type="sibTrans" cxnId="{34799754-8917-4F61-A011-008FA6B93AA2}">
      <dgm:prSet/>
      <dgm:spPr/>
      <dgm:t>
        <a:bodyPr/>
        <a:lstStyle/>
        <a:p>
          <a:endParaRPr lang="en-US"/>
        </a:p>
      </dgm:t>
    </dgm:pt>
    <dgm:pt modelId="{FF03565C-D690-44EE-96BC-6AE1572F4320}">
      <dgm:prSet/>
      <dgm:spPr>
        <a:blipFill rotWithShape="0">
          <a:blip xmlns:r="http://schemas.openxmlformats.org/officeDocument/2006/relationships" r:embed="rId1"/>
          <a:stretch>
            <a:fillRect/>
          </a:stretch>
        </a:blipFill>
      </dgm:spPr>
      <dgm:t>
        <a:bodyPr/>
        <a:lstStyle/>
        <a:p>
          <a:endParaRPr lang="en-US" dirty="0"/>
        </a:p>
      </dgm:t>
    </dgm:pt>
    <dgm:pt modelId="{D1151C44-9D0C-41F2-B6C8-30B70C57859B}" type="parTrans" cxnId="{853E53EF-5ED6-421D-B652-E69988A6C8FD}">
      <dgm:prSet/>
      <dgm:spPr/>
      <dgm:t>
        <a:bodyPr/>
        <a:lstStyle/>
        <a:p>
          <a:endParaRPr lang="en-US"/>
        </a:p>
      </dgm:t>
    </dgm:pt>
    <dgm:pt modelId="{DA2A09BF-2D1E-4F42-8581-361366841578}" type="sibTrans" cxnId="{853E53EF-5ED6-421D-B652-E69988A6C8FD}">
      <dgm:prSet/>
      <dgm:spPr/>
      <dgm:t>
        <a:bodyPr/>
        <a:lstStyle/>
        <a:p>
          <a:endParaRPr lang="en-US"/>
        </a:p>
      </dgm:t>
    </dgm:pt>
    <dgm:pt modelId="{DCE4A3C7-AE8E-4A50-B8C0-2AEF25250506}" type="pres">
      <dgm:prSet presAssocID="{ACC8345E-1745-4590-8841-CC49597F4963}" presName="cycle" presStyleCnt="0">
        <dgm:presLayoutVars>
          <dgm:chMax val="1"/>
          <dgm:dir/>
          <dgm:animLvl val="ctr"/>
          <dgm:resizeHandles val="exact"/>
        </dgm:presLayoutVars>
      </dgm:prSet>
      <dgm:spPr/>
      <dgm:t>
        <a:bodyPr/>
        <a:lstStyle/>
        <a:p>
          <a:endParaRPr lang="en-US"/>
        </a:p>
      </dgm:t>
    </dgm:pt>
    <dgm:pt modelId="{76DB1750-55D7-4E86-8EC8-FDBFB8BCEA47}" type="pres">
      <dgm:prSet presAssocID="{0AEFCBC1-0474-4205-A18D-D0D05E16D8F1}" presName="centerShape" presStyleLbl="node0" presStyleIdx="0" presStyleCnt="1"/>
      <dgm:spPr/>
      <dgm:t>
        <a:bodyPr/>
        <a:lstStyle/>
        <a:p>
          <a:endParaRPr lang="en-US"/>
        </a:p>
      </dgm:t>
    </dgm:pt>
    <dgm:pt modelId="{0BEDF30C-661C-4B4B-A9A2-F8556E9A275E}" type="pres">
      <dgm:prSet presAssocID="{D1151C44-9D0C-41F2-B6C8-30B70C57859B}" presName="parTrans" presStyleLbl="bgSibTrans2D1" presStyleIdx="0" presStyleCnt="1"/>
      <dgm:spPr/>
      <dgm:t>
        <a:bodyPr/>
        <a:lstStyle/>
        <a:p>
          <a:endParaRPr lang="en-US"/>
        </a:p>
      </dgm:t>
    </dgm:pt>
    <dgm:pt modelId="{DFC52D4F-9292-48B2-AC26-74E35580E8BA}" type="pres">
      <dgm:prSet presAssocID="{FF03565C-D690-44EE-96BC-6AE1572F4320}" presName="node" presStyleLbl="node1" presStyleIdx="0" presStyleCnt="1">
        <dgm:presLayoutVars>
          <dgm:bulletEnabled val="1"/>
        </dgm:presLayoutVars>
      </dgm:prSet>
      <dgm:spPr/>
      <dgm:t>
        <a:bodyPr/>
        <a:lstStyle/>
        <a:p>
          <a:endParaRPr lang="en-US"/>
        </a:p>
      </dgm:t>
    </dgm:pt>
  </dgm:ptLst>
  <dgm:cxnLst>
    <dgm:cxn modelId="{BB030BE3-3D81-4798-829F-0AC96C4BEC80}" type="presOf" srcId="{0AEFCBC1-0474-4205-A18D-D0D05E16D8F1}" destId="{76DB1750-55D7-4E86-8EC8-FDBFB8BCEA47}" srcOrd="0" destOrd="0" presId="urn:microsoft.com/office/officeart/2005/8/layout/radial4"/>
    <dgm:cxn modelId="{2482F76B-D011-4E8D-84D1-D664CF3DE853}" type="presOf" srcId="{D1151C44-9D0C-41F2-B6C8-30B70C57859B}" destId="{0BEDF30C-661C-4B4B-A9A2-F8556E9A275E}" srcOrd="0" destOrd="0" presId="urn:microsoft.com/office/officeart/2005/8/layout/radial4"/>
    <dgm:cxn modelId="{DB4244EC-5F17-4D4F-B9E6-31FA9854120A}" type="presOf" srcId="{FF03565C-D690-44EE-96BC-6AE1572F4320}" destId="{DFC52D4F-9292-48B2-AC26-74E35580E8BA}" srcOrd="0" destOrd="0" presId="urn:microsoft.com/office/officeart/2005/8/layout/radial4"/>
    <dgm:cxn modelId="{B40E7DA9-7B32-4DEC-9334-F7653B7C5CF9}" srcId="{ACC8345E-1745-4590-8841-CC49597F4963}" destId="{12DFF153-A906-4A72-961B-691DA47407BF}" srcOrd="2" destOrd="0" parTransId="{F3F0ED16-F616-4689-BD1D-EF6774CF23E8}" sibTransId="{8C8C255F-7AC8-4F8F-9397-3633C8738649}"/>
    <dgm:cxn modelId="{DDC3857D-028A-4DB8-9532-EF642B8E7851}" srcId="{ACC8345E-1745-4590-8841-CC49597F4963}" destId="{A08894BF-5AE8-4D0E-9629-EE44B75E2949}" srcOrd="1" destOrd="0" parTransId="{2FE670F2-733C-475A-BE8C-EC16BC561ADD}" sibTransId="{67330C1B-4F4D-4D26-977F-EE6A9F6CBF76}"/>
    <dgm:cxn modelId="{C689084F-D854-476F-BFDA-2BB7157FEC92}" srcId="{ACC8345E-1745-4590-8841-CC49597F4963}" destId="{0AEFCBC1-0474-4205-A18D-D0D05E16D8F1}" srcOrd="0" destOrd="0" parTransId="{426E51AF-10E9-47F1-9933-E1EE602EB598}" sibTransId="{83EB7AD6-010C-4FE4-AF99-609602CDAB1E}"/>
    <dgm:cxn modelId="{B632E88B-2C99-48F6-B72F-E0A83CC510AB}" type="presOf" srcId="{ACC8345E-1745-4590-8841-CC49597F4963}" destId="{DCE4A3C7-AE8E-4A50-B8C0-2AEF25250506}" srcOrd="0" destOrd="0" presId="urn:microsoft.com/office/officeart/2005/8/layout/radial4"/>
    <dgm:cxn modelId="{853E53EF-5ED6-421D-B652-E69988A6C8FD}" srcId="{0AEFCBC1-0474-4205-A18D-D0D05E16D8F1}" destId="{FF03565C-D690-44EE-96BC-6AE1572F4320}" srcOrd="0" destOrd="0" parTransId="{D1151C44-9D0C-41F2-B6C8-30B70C57859B}" sibTransId="{DA2A09BF-2D1E-4F42-8581-361366841578}"/>
    <dgm:cxn modelId="{8AF4A70A-851D-40CD-90E6-136B52882A64}" srcId="{ACC8345E-1745-4590-8841-CC49597F4963}" destId="{FC87EAE5-D49E-424A-8F95-74006400F1F3}" srcOrd="3" destOrd="0" parTransId="{33765224-9541-48F5-84F1-4D384303D357}" sibTransId="{04B78D10-EACC-422B-993A-CF89CBCBAB0B}"/>
    <dgm:cxn modelId="{34799754-8917-4F61-A011-008FA6B93AA2}" srcId="{ACC8345E-1745-4590-8841-CC49597F4963}" destId="{0A71FEAE-6D58-4221-A9C0-A0223B72036E}" srcOrd="4" destOrd="0" parTransId="{DB5959BF-E67E-409C-8BAF-DDBE73551F38}" sibTransId="{D941F03E-81A5-4999-A2E5-8F6970C299E8}"/>
    <dgm:cxn modelId="{C3C0DA0B-8666-4F9B-91EA-6ABF02FE604A}" type="presParOf" srcId="{DCE4A3C7-AE8E-4A50-B8C0-2AEF25250506}" destId="{76DB1750-55D7-4E86-8EC8-FDBFB8BCEA47}" srcOrd="0" destOrd="0" presId="urn:microsoft.com/office/officeart/2005/8/layout/radial4"/>
    <dgm:cxn modelId="{83A3D1EA-D754-4363-BE2F-8F25C2A88C91}" type="presParOf" srcId="{DCE4A3C7-AE8E-4A50-B8C0-2AEF25250506}" destId="{0BEDF30C-661C-4B4B-A9A2-F8556E9A275E}" srcOrd="1" destOrd="0" presId="urn:microsoft.com/office/officeart/2005/8/layout/radial4"/>
    <dgm:cxn modelId="{446B9210-3F35-45D4-BE09-3C54F42C362A}" type="presParOf" srcId="{DCE4A3C7-AE8E-4A50-B8C0-2AEF25250506}" destId="{DFC52D4F-9292-48B2-AC26-74E35580E8BA}" srcOrd="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42007B-3F0E-43C2-8ECF-0475DCCB7A9E}"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E193201F-9510-420D-8D4F-18B7EAAF3F95}">
      <dgm:prSet phldrT="[Text]" custT="1"/>
      <dgm:spPr/>
      <dgm:t>
        <a:bodyPr/>
        <a:lstStyle/>
        <a:p>
          <a:r>
            <a:rPr lang="en-US" sz="2000" b="1" dirty="0" smtClean="0">
              <a:solidFill>
                <a:schemeClr val="bg1"/>
              </a:solidFill>
              <a:latin typeface="Arial" pitchFamily="34" charset="0"/>
              <a:cs typeface="Arial" pitchFamily="34" charset="0"/>
            </a:rPr>
            <a:t>65%</a:t>
          </a:r>
          <a:endParaRPr lang="en-US" sz="2000" b="1" dirty="0">
            <a:solidFill>
              <a:schemeClr val="bg1"/>
            </a:solidFill>
            <a:latin typeface="Arial" pitchFamily="34" charset="0"/>
            <a:cs typeface="Arial" pitchFamily="34" charset="0"/>
          </a:endParaRPr>
        </a:p>
      </dgm:t>
    </dgm:pt>
    <dgm:pt modelId="{77C85B19-A9F6-4066-B396-1039D5852721}" type="parTrans" cxnId="{536F3B3D-8E05-4D46-9C09-663278EA9A3D}">
      <dgm:prSet/>
      <dgm:spPr/>
      <dgm:t>
        <a:bodyPr/>
        <a:lstStyle/>
        <a:p>
          <a:endParaRPr lang="en-US"/>
        </a:p>
      </dgm:t>
    </dgm:pt>
    <dgm:pt modelId="{126AF2F0-8CF3-466F-AE97-E2ACF04E2E78}" type="sibTrans" cxnId="{536F3B3D-8E05-4D46-9C09-663278EA9A3D}">
      <dgm:prSet/>
      <dgm:spPr/>
      <dgm:t>
        <a:bodyPr/>
        <a:lstStyle/>
        <a:p>
          <a:endParaRPr lang="en-US"/>
        </a:p>
      </dgm:t>
    </dgm:pt>
    <dgm:pt modelId="{88918E70-B6B8-429D-AD70-B0233A137362}">
      <dgm:prSet phldrT="[Text]" custT="1"/>
      <dgm:spPr/>
      <dgm:t>
        <a:bodyPr/>
        <a:lstStyle/>
        <a:p>
          <a:r>
            <a:rPr lang="en-US" sz="2000" b="1" dirty="0" smtClean="0">
              <a:solidFill>
                <a:schemeClr val="bg1"/>
              </a:solidFill>
              <a:latin typeface="Arial" pitchFamily="34" charset="0"/>
              <a:cs typeface="Arial" pitchFamily="34" charset="0"/>
            </a:rPr>
            <a:t>48%</a:t>
          </a:r>
          <a:endParaRPr lang="en-US" sz="2000" b="1" dirty="0">
            <a:solidFill>
              <a:schemeClr val="bg1"/>
            </a:solidFill>
            <a:latin typeface="Arial" pitchFamily="34" charset="0"/>
            <a:cs typeface="Arial" pitchFamily="34" charset="0"/>
          </a:endParaRPr>
        </a:p>
      </dgm:t>
    </dgm:pt>
    <dgm:pt modelId="{8C75C0C2-67A4-4D6D-AABD-EA16285AB9F5}" type="parTrans" cxnId="{31467959-3215-4B8B-B9D0-9DFC45F113F8}">
      <dgm:prSet/>
      <dgm:spPr/>
      <dgm:t>
        <a:bodyPr/>
        <a:lstStyle/>
        <a:p>
          <a:endParaRPr lang="en-US"/>
        </a:p>
      </dgm:t>
    </dgm:pt>
    <dgm:pt modelId="{75579708-F049-4B51-AFC2-669AB03C9FF0}" type="sibTrans" cxnId="{31467959-3215-4B8B-B9D0-9DFC45F113F8}">
      <dgm:prSet/>
      <dgm:spPr/>
      <dgm:t>
        <a:bodyPr/>
        <a:lstStyle/>
        <a:p>
          <a:endParaRPr lang="en-US"/>
        </a:p>
      </dgm:t>
    </dgm:pt>
    <dgm:pt modelId="{FD7EDC27-E11D-44BC-AB5A-EE942CFB25E6}">
      <dgm:prSet phldrT="[Text]" custT="1"/>
      <dgm:spPr/>
      <dgm:t>
        <a:bodyPr/>
        <a:lstStyle/>
        <a:p>
          <a:r>
            <a:rPr lang="en-US" sz="2000" b="1" dirty="0" smtClean="0">
              <a:solidFill>
                <a:schemeClr val="bg1"/>
              </a:solidFill>
              <a:latin typeface="Arial" pitchFamily="34" charset="0"/>
              <a:cs typeface="Arial" pitchFamily="34" charset="0"/>
            </a:rPr>
            <a:t>43% </a:t>
          </a:r>
          <a:endParaRPr lang="en-US" sz="2000" b="1" dirty="0">
            <a:solidFill>
              <a:schemeClr val="bg1"/>
            </a:solidFill>
            <a:latin typeface="Arial" pitchFamily="34" charset="0"/>
            <a:cs typeface="Arial" pitchFamily="34" charset="0"/>
          </a:endParaRPr>
        </a:p>
      </dgm:t>
    </dgm:pt>
    <dgm:pt modelId="{9DF39EB5-AD61-4BE2-BA1C-2C920B52BDD0}" type="parTrans" cxnId="{44A85183-E691-459F-9A6A-BBD272E48D56}">
      <dgm:prSet/>
      <dgm:spPr/>
      <dgm:t>
        <a:bodyPr/>
        <a:lstStyle/>
        <a:p>
          <a:endParaRPr lang="en-US"/>
        </a:p>
      </dgm:t>
    </dgm:pt>
    <dgm:pt modelId="{4F684A88-5549-4E07-A65E-B9845E670DF6}" type="sibTrans" cxnId="{44A85183-E691-459F-9A6A-BBD272E48D56}">
      <dgm:prSet/>
      <dgm:spPr/>
      <dgm:t>
        <a:bodyPr/>
        <a:lstStyle/>
        <a:p>
          <a:endParaRPr lang="en-US"/>
        </a:p>
      </dgm:t>
    </dgm:pt>
    <dgm:pt modelId="{748A38B9-8184-4E10-A167-8BCF58014988}">
      <dgm:prSet custT="1"/>
      <dgm:spPr/>
      <dgm:t>
        <a:bodyPr/>
        <a:lstStyle/>
        <a:p>
          <a:r>
            <a:rPr lang="en-US" sz="2000" b="1" dirty="0" smtClean="0">
              <a:solidFill>
                <a:schemeClr val="bg1"/>
              </a:solidFill>
              <a:latin typeface="Arial" pitchFamily="34" charset="0"/>
              <a:cs typeface="Arial" pitchFamily="34" charset="0"/>
            </a:rPr>
            <a:t>68%</a:t>
          </a:r>
          <a:endParaRPr lang="en-US" sz="2000" b="1" dirty="0">
            <a:solidFill>
              <a:schemeClr val="bg1"/>
            </a:solidFill>
            <a:latin typeface="Arial" pitchFamily="34" charset="0"/>
            <a:cs typeface="Arial" pitchFamily="34" charset="0"/>
          </a:endParaRPr>
        </a:p>
      </dgm:t>
    </dgm:pt>
    <dgm:pt modelId="{FC7E7843-A96E-4415-9744-9F4B6EF5B2EC}" type="parTrans" cxnId="{4F27D133-1C9C-4184-8943-4D0A3256E7C8}">
      <dgm:prSet/>
      <dgm:spPr/>
      <dgm:t>
        <a:bodyPr/>
        <a:lstStyle/>
        <a:p>
          <a:endParaRPr lang="en-US"/>
        </a:p>
      </dgm:t>
    </dgm:pt>
    <dgm:pt modelId="{16177FBA-2F7A-48E9-9172-620B322DB40E}" type="sibTrans" cxnId="{4F27D133-1C9C-4184-8943-4D0A3256E7C8}">
      <dgm:prSet/>
      <dgm:spPr/>
      <dgm:t>
        <a:bodyPr/>
        <a:lstStyle/>
        <a:p>
          <a:endParaRPr lang="en-US"/>
        </a:p>
      </dgm:t>
    </dgm:pt>
    <dgm:pt modelId="{0D0842BB-C156-4975-BFC0-8B8E4855CF31}" type="pres">
      <dgm:prSet presAssocID="{8242007B-3F0E-43C2-8ECF-0475DCCB7A9E}" presName="Name0" presStyleCnt="0">
        <dgm:presLayoutVars>
          <dgm:dir/>
          <dgm:resizeHandles val="exact"/>
        </dgm:presLayoutVars>
      </dgm:prSet>
      <dgm:spPr/>
      <dgm:t>
        <a:bodyPr/>
        <a:lstStyle/>
        <a:p>
          <a:endParaRPr lang="en-US"/>
        </a:p>
      </dgm:t>
    </dgm:pt>
    <dgm:pt modelId="{9AAF9EAB-7E2C-4815-982F-AE5D307E0D7D}" type="pres">
      <dgm:prSet presAssocID="{E193201F-9510-420D-8D4F-18B7EAAF3F95}" presName="compNode" presStyleCnt="0"/>
      <dgm:spPr/>
    </dgm:pt>
    <dgm:pt modelId="{5C8F31DE-F49F-426B-8BE9-9E1C65C58C2F}" type="pres">
      <dgm:prSet presAssocID="{E193201F-9510-420D-8D4F-18B7EAAF3F95}" presName="pictRect" presStyleLbl="node1" presStyleIdx="0" presStyleCnt="4" custLinFactNeighborX="27249" custLinFactNeighborY="-80029"/>
      <dgm:spPr>
        <a:blipFill rotWithShape="0">
          <a:blip xmlns:r="http://schemas.openxmlformats.org/officeDocument/2006/relationships" r:embed="rId1"/>
          <a:stretch>
            <a:fillRect/>
          </a:stretch>
        </a:blipFill>
        <a:ln>
          <a:noFill/>
        </a:ln>
      </dgm:spPr>
      <dgm:t>
        <a:bodyPr/>
        <a:lstStyle/>
        <a:p>
          <a:endParaRPr lang="en-US"/>
        </a:p>
      </dgm:t>
    </dgm:pt>
    <dgm:pt modelId="{D44E4736-6413-4EA9-918B-D1FD334DD771}" type="pres">
      <dgm:prSet presAssocID="{E193201F-9510-420D-8D4F-18B7EAAF3F95}" presName="textRect" presStyleLbl="revTx" presStyleIdx="0" presStyleCnt="4" custLinFactY="-43440" custLinFactNeighborX="28852" custLinFactNeighborY="-100000">
        <dgm:presLayoutVars>
          <dgm:bulletEnabled val="1"/>
        </dgm:presLayoutVars>
      </dgm:prSet>
      <dgm:spPr/>
      <dgm:t>
        <a:bodyPr/>
        <a:lstStyle/>
        <a:p>
          <a:endParaRPr lang="en-US"/>
        </a:p>
      </dgm:t>
    </dgm:pt>
    <dgm:pt modelId="{26C95CE9-E171-4E0C-BFA2-C85A09909CF4}" type="pres">
      <dgm:prSet presAssocID="{126AF2F0-8CF3-466F-AE97-E2ACF04E2E78}" presName="sibTrans" presStyleLbl="sibTrans2D1" presStyleIdx="0" presStyleCnt="0"/>
      <dgm:spPr/>
      <dgm:t>
        <a:bodyPr/>
        <a:lstStyle/>
        <a:p>
          <a:endParaRPr lang="en-US"/>
        </a:p>
      </dgm:t>
    </dgm:pt>
    <dgm:pt modelId="{CFAC95F7-AB5E-459C-B5B5-6732A49CEE75}" type="pres">
      <dgm:prSet presAssocID="{88918E70-B6B8-429D-AD70-B0233A137362}" presName="compNode" presStyleCnt="0"/>
      <dgm:spPr/>
    </dgm:pt>
    <dgm:pt modelId="{5103B379-61C3-45CB-A426-F615EB5D9BDE}" type="pres">
      <dgm:prSet presAssocID="{88918E70-B6B8-429D-AD70-B0233A137362}" presName="pictRect" presStyleLbl="node1" presStyleIdx="1" presStyleCnt="4" custLinFactNeighborX="59307" custLinFactNeighborY="-75841"/>
      <dgm:spPr>
        <a:blipFill rotWithShape="0">
          <a:blip xmlns:r="http://schemas.openxmlformats.org/officeDocument/2006/relationships" r:embed="rId2"/>
          <a:stretch>
            <a:fillRect/>
          </a:stretch>
        </a:blipFill>
        <a:ln>
          <a:noFill/>
        </a:ln>
      </dgm:spPr>
      <dgm:t>
        <a:bodyPr/>
        <a:lstStyle/>
        <a:p>
          <a:endParaRPr lang="en-US"/>
        </a:p>
      </dgm:t>
    </dgm:pt>
    <dgm:pt modelId="{665327F9-D333-423B-BA82-BEB12ABC02AC}" type="pres">
      <dgm:prSet presAssocID="{88918E70-B6B8-429D-AD70-B0233A137362}" presName="textRect" presStyleLbl="revTx" presStyleIdx="1" presStyleCnt="4" custLinFactY="-39984" custLinFactNeighborX="60590" custLinFactNeighborY="-100000">
        <dgm:presLayoutVars>
          <dgm:bulletEnabled val="1"/>
        </dgm:presLayoutVars>
      </dgm:prSet>
      <dgm:spPr/>
      <dgm:t>
        <a:bodyPr/>
        <a:lstStyle/>
        <a:p>
          <a:endParaRPr lang="en-US"/>
        </a:p>
      </dgm:t>
    </dgm:pt>
    <dgm:pt modelId="{02B8C48E-CB7D-4A2D-9F7B-BAC983843EA5}" type="pres">
      <dgm:prSet presAssocID="{75579708-F049-4B51-AFC2-669AB03C9FF0}" presName="sibTrans" presStyleLbl="sibTrans2D1" presStyleIdx="0" presStyleCnt="0"/>
      <dgm:spPr/>
      <dgm:t>
        <a:bodyPr/>
        <a:lstStyle/>
        <a:p>
          <a:endParaRPr lang="en-US"/>
        </a:p>
      </dgm:t>
    </dgm:pt>
    <dgm:pt modelId="{C141D316-5DE4-4858-8E7F-993199B28DA8}" type="pres">
      <dgm:prSet presAssocID="{FD7EDC27-E11D-44BC-AB5A-EE942CFB25E6}" presName="compNode" presStyleCnt="0"/>
      <dgm:spPr/>
    </dgm:pt>
    <dgm:pt modelId="{00585B75-658C-424B-BE6C-B1735DCD3E67}" type="pres">
      <dgm:prSet presAssocID="{FD7EDC27-E11D-44BC-AB5A-EE942CFB25E6}" presName="pictRect" presStyleLbl="node1" presStyleIdx="2" presStyleCnt="4" custLinFactNeighborX="84633" custLinFactNeighborY="-75376"/>
      <dgm:spPr>
        <a:blipFill rotWithShape="0">
          <a:blip xmlns:r="http://schemas.openxmlformats.org/officeDocument/2006/relationships" r:embed="rId3"/>
          <a:stretch>
            <a:fillRect/>
          </a:stretch>
        </a:blipFill>
      </dgm:spPr>
    </dgm:pt>
    <dgm:pt modelId="{F9B71D06-A80D-43CD-86AE-AA1A6DA2D7A3}" type="pres">
      <dgm:prSet presAssocID="{FD7EDC27-E11D-44BC-AB5A-EE942CFB25E6}" presName="textRect" presStyleLbl="revTx" presStyleIdx="2" presStyleCnt="4" custLinFactY="-39120" custLinFactNeighborX="84954" custLinFactNeighborY="-100000">
        <dgm:presLayoutVars>
          <dgm:bulletEnabled val="1"/>
        </dgm:presLayoutVars>
      </dgm:prSet>
      <dgm:spPr/>
      <dgm:t>
        <a:bodyPr/>
        <a:lstStyle/>
        <a:p>
          <a:endParaRPr lang="en-US"/>
        </a:p>
      </dgm:t>
    </dgm:pt>
    <dgm:pt modelId="{7D6F2D8F-3C67-48C2-BCAB-9FBF5C95C919}" type="pres">
      <dgm:prSet presAssocID="{4F684A88-5549-4E07-A65E-B9845E670DF6}" presName="sibTrans" presStyleLbl="sibTrans2D1" presStyleIdx="0" presStyleCnt="0"/>
      <dgm:spPr/>
      <dgm:t>
        <a:bodyPr/>
        <a:lstStyle/>
        <a:p>
          <a:endParaRPr lang="en-US"/>
        </a:p>
      </dgm:t>
    </dgm:pt>
    <dgm:pt modelId="{2749CBFB-19F9-40B4-97C8-C8C48E9ADD4D}" type="pres">
      <dgm:prSet presAssocID="{748A38B9-8184-4E10-A167-8BCF58014988}" presName="compNode" presStyleCnt="0"/>
      <dgm:spPr/>
    </dgm:pt>
    <dgm:pt modelId="{76F7B466-4767-4C2A-ACCE-7F158C27A70E}" type="pres">
      <dgm:prSet presAssocID="{748A38B9-8184-4E10-A167-8BCF58014988}" presName="pictRect" presStyleLbl="node1" presStyleIdx="3" presStyleCnt="4" custLinFactX="-61250" custLinFactNeighborX="-100000" custLinFactNeighborY="78165"/>
      <dgm:spPr>
        <a:blipFill rotWithShape="0">
          <a:blip xmlns:r="http://schemas.openxmlformats.org/officeDocument/2006/relationships" r:embed="rId4"/>
          <a:stretch>
            <a:fillRect/>
          </a:stretch>
        </a:blipFill>
      </dgm:spPr>
    </dgm:pt>
    <dgm:pt modelId="{95A54BF3-6D73-4F45-A555-94368E3CA6B8}" type="pres">
      <dgm:prSet presAssocID="{748A38B9-8184-4E10-A167-8BCF58014988}" presName="textRect" presStyleLbl="revTx" presStyleIdx="3" presStyleCnt="4" custScaleX="84034" custScaleY="43871" custLinFactX="-61893" custLinFactY="14995" custLinFactNeighborX="-100000" custLinFactNeighborY="100000">
        <dgm:presLayoutVars>
          <dgm:bulletEnabled val="1"/>
        </dgm:presLayoutVars>
      </dgm:prSet>
      <dgm:spPr/>
      <dgm:t>
        <a:bodyPr/>
        <a:lstStyle/>
        <a:p>
          <a:endParaRPr lang="en-US"/>
        </a:p>
      </dgm:t>
    </dgm:pt>
  </dgm:ptLst>
  <dgm:cxnLst>
    <dgm:cxn modelId="{536F3B3D-8E05-4D46-9C09-663278EA9A3D}" srcId="{8242007B-3F0E-43C2-8ECF-0475DCCB7A9E}" destId="{E193201F-9510-420D-8D4F-18B7EAAF3F95}" srcOrd="0" destOrd="0" parTransId="{77C85B19-A9F6-4066-B396-1039D5852721}" sibTransId="{126AF2F0-8CF3-466F-AE97-E2ACF04E2E78}"/>
    <dgm:cxn modelId="{4F27D133-1C9C-4184-8943-4D0A3256E7C8}" srcId="{8242007B-3F0E-43C2-8ECF-0475DCCB7A9E}" destId="{748A38B9-8184-4E10-A167-8BCF58014988}" srcOrd="3" destOrd="0" parTransId="{FC7E7843-A96E-4415-9744-9F4B6EF5B2EC}" sibTransId="{16177FBA-2F7A-48E9-9172-620B322DB40E}"/>
    <dgm:cxn modelId="{44A85183-E691-459F-9A6A-BBD272E48D56}" srcId="{8242007B-3F0E-43C2-8ECF-0475DCCB7A9E}" destId="{FD7EDC27-E11D-44BC-AB5A-EE942CFB25E6}" srcOrd="2" destOrd="0" parTransId="{9DF39EB5-AD61-4BE2-BA1C-2C920B52BDD0}" sibTransId="{4F684A88-5549-4E07-A65E-B9845E670DF6}"/>
    <dgm:cxn modelId="{2B2E9BB9-6B39-42C9-A1ED-5D6A3252A7FC}" type="presOf" srcId="{88918E70-B6B8-429D-AD70-B0233A137362}" destId="{665327F9-D333-423B-BA82-BEB12ABC02AC}" srcOrd="0" destOrd="0" presId="urn:microsoft.com/office/officeart/2005/8/layout/pList1"/>
    <dgm:cxn modelId="{0B98CE53-26A2-4F64-87A9-314749F9C340}" type="presOf" srcId="{E193201F-9510-420D-8D4F-18B7EAAF3F95}" destId="{D44E4736-6413-4EA9-918B-D1FD334DD771}" srcOrd="0" destOrd="0" presId="urn:microsoft.com/office/officeart/2005/8/layout/pList1"/>
    <dgm:cxn modelId="{31467959-3215-4B8B-B9D0-9DFC45F113F8}" srcId="{8242007B-3F0E-43C2-8ECF-0475DCCB7A9E}" destId="{88918E70-B6B8-429D-AD70-B0233A137362}" srcOrd="1" destOrd="0" parTransId="{8C75C0C2-67A4-4D6D-AABD-EA16285AB9F5}" sibTransId="{75579708-F049-4B51-AFC2-669AB03C9FF0}"/>
    <dgm:cxn modelId="{F0EAD725-38C4-4EDF-B238-B281A7AF7C05}" type="presOf" srcId="{4F684A88-5549-4E07-A65E-B9845E670DF6}" destId="{7D6F2D8F-3C67-48C2-BCAB-9FBF5C95C919}" srcOrd="0" destOrd="0" presId="urn:microsoft.com/office/officeart/2005/8/layout/pList1"/>
    <dgm:cxn modelId="{77824C45-C085-4F56-8DF4-23ED4BF03000}" type="presOf" srcId="{FD7EDC27-E11D-44BC-AB5A-EE942CFB25E6}" destId="{F9B71D06-A80D-43CD-86AE-AA1A6DA2D7A3}" srcOrd="0" destOrd="0" presId="urn:microsoft.com/office/officeart/2005/8/layout/pList1"/>
    <dgm:cxn modelId="{C70984A6-6629-4EE6-86EB-6FF7B084DE0F}" type="presOf" srcId="{8242007B-3F0E-43C2-8ECF-0475DCCB7A9E}" destId="{0D0842BB-C156-4975-BFC0-8B8E4855CF31}" srcOrd="0" destOrd="0" presId="urn:microsoft.com/office/officeart/2005/8/layout/pList1"/>
    <dgm:cxn modelId="{A6441B1E-32D6-4F9A-AC5F-9707F0A59100}" type="presOf" srcId="{748A38B9-8184-4E10-A167-8BCF58014988}" destId="{95A54BF3-6D73-4F45-A555-94368E3CA6B8}" srcOrd="0" destOrd="0" presId="urn:microsoft.com/office/officeart/2005/8/layout/pList1"/>
    <dgm:cxn modelId="{E4567BAD-3E5B-42AA-A4C4-F7FB288BF2A9}" type="presOf" srcId="{75579708-F049-4B51-AFC2-669AB03C9FF0}" destId="{02B8C48E-CB7D-4A2D-9F7B-BAC983843EA5}" srcOrd="0" destOrd="0" presId="urn:microsoft.com/office/officeart/2005/8/layout/pList1"/>
    <dgm:cxn modelId="{9A54C1A0-6A54-4F45-93AC-6FEA55744DAF}" type="presOf" srcId="{126AF2F0-8CF3-466F-AE97-E2ACF04E2E78}" destId="{26C95CE9-E171-4E0C-BFA2-C85A09909CF4}" srcOrd="0" destOrd="0" presId="urn:microsoft.com/office/officeart/2005/8/layout/pList1"/>
    <dgm:cxn modelId="{10A8B859-B910-4F37-A9F5-51FCC395D7D2}" type="presParOf" srcId="{0D0842BB-C156-4975-BFC0-8B8E4855CF31}" destId="{9AAF9EAB-7E2C-4815-982F-AE5D307E0D7D}" srcOrd="0" destOrd="0" presId="urn:microsoft.com/office/officeart/2005/8/layout/pList1"/>
    <dgm:cxn modelId="{364BC286-D97E-46CC-B2A1-54902AA14AA0}" type="presParOf" srcId="{9AAF9EAB-7E2C-4815-982F-AE5D307E0D7D}" destId="{5C8F31DE-F49F-426B-8BE9-9E1C65C58C2F}" srcOrd="0" destOrd="0" presId="urn:microsoft.com/office/officeart/2005/8/layout/pList1"/>
    <dgm:cxn modelId="{A63A2C42-A65D-4B10-B41C-C5E4CF3D242E}" type="presParOf" srcId="{9AAF9EAB-7E2C-4815-982F-AE5D307E0D7D}" destId="{D44E4736-6413-4EA9-918B-D1FD334DD771}" srcOrd="1" destOrd="0" presId="urn:microsoft.com/office/officeart/2005/8/layout/pList1"/>
    <dgm:cxn modelId="{95DA1E92-1238-4EBE-8AA0-F690F1E280BD}" type="presParOf" srcId="{0D0842BB-C156-4975-BFC0-8B8E4855CF31}" destId="{26C95CE9-E171-4E0C-BFA2-C85A09909CF4}" srcOrd="1" destOrd="0" presId="urn:microsoft.com/office/officeart/2005/8/layout/pList1"/>
    <dgm:cxn modelId="{1CB2C392-05D6-4E83-9B61-6D2BB815F6BF}" type="presParOf" srcId="{0D0842BB-C156-4975-BFC0-8B8E4855CF31}" destId="{CFAC95F7-AB5E-459C-B5B5-6732A49CEE75}" srcOrd="2" destOrd="0" presId="urn:microsoft.com/office/officeart/2005/8/layout/pList1"/>
    <dgm:cxn modelId="{78E769FB-9ED1-4626-BF18-EC0C940CAEF3}" type="presParOf" srcId="{CFAC95F7-AB5E-459C-B5B5-6732A49CEE75}" destId="{5103B379-61C3-45CB-A426-F615EB5D9BDE}" srcOrd="0" destOrd="0" presId="urn:microsoft.com/office/officeart/2005/8/layout/pList1"/>
    <dgm:cxn modelId="{CBF14296-1C4D-486F-B69F-F6A9D58EBDF5}" type="presParOf" srcId="{CFAC95F7-AB5E-459C-B5B5-6732A49CEE75}" destId="{665327F9-D333-423B-BA82-BEB12ABC02AC}" srcOrd="1" destOrd="0" presId="urn:microsoft.com/office/officeart/2005/8/layout/pList1"/>
    <dgm:cxn modelId="{1DF4B49C-AD82-4244-832E-82362347B9A2}" type="presParOf" srcId="{0D0842BB-C156-4975-BFC0-8B8E4855CF31}" destId="{02B8C48E-CB7D-4A2D-9F7B-BAC983843EA5}" srcOrd="3" destOrd="0" presId="urn:microsoft.com/office/officeart/2005/8/layout/pList1"/>
    <dgm:cxn modelId="{A3AE85B5-E70B-4A22-BE18-6CC0C9DC5B6B}" type="presParOf" srcId="{0D0842BB-C156-4975-BFC0-8B8E4855CF31}" destId="{C141D316-5DE4-4858-8E7F-993199B28DA8}" srcOrd="4" destOrd="0" presId="urn:microsoft.com/office/officeart/2005/8/layout/pList1"/>
    <dgm:cxn modelId="{D776D7BB-9B4A-473A-B77B-62C1F337FF48}" type="presParOf" srcId="{C141D316-5DE4-4858-8E7F-993199B28DA8}" destId="{00585B75-658C-424B-BE6C-B1735DCD3E67}" srcOrd="0" destOrd="0" presId="urn:microsoft.com/office/officeart/2005/8/layout/pList1"/>
    <dgm:cxn modelId="{E5691489-7C82-4FC0-9FAC-5D3DE40E086E}" type="presParOf" srcId="{C141D316-5DE4-4858-8E7F-993199B28DA8}" destId="{F9B71D06-A80D-43CD-86AE-AA1A6DA2D7A3}" srcOrd="1" destOrd="0" presId="urn:microsoft.com/office/officeart/2005/8/layout/pList1"/>
    <dgm:cxn modelId="{EDC8CB90-3231-44FC-ADED-A6D064A24CE3}" type="presParOf" srcId="{0D0842BB-C156-4975-BFC0-8B8E4855CF31}" destId="{7D6F2D8F-3C67-48C2-BCAB-9FBF5C95C919}" srcOrd="5" destOrd="0" presId="urn:microsoft.com/office/officeart/2005/8/layout/pList1"/>
    <dgm:cxn modelId="{14C7B333-E348-49B2-B031-3405B520D264}" type="presParOf" srcId="{0D0842BB-C156-4975-BFC0-8B8E4855CF31}" destId="{2749CBFB-19F9-40B4-97C8-C8C48E9ADD4D}" srcOrd="6" destOrd="0" presId="urn:microsoft.com/office/officeart/2005/8/layout/pList1"/>
    <dgm:cxn modelId="{D3A68143-034A-49AD-AF65-6D26E2ADAD3B}" type="presParOf" srcId="{2749CBFB-19F9-40B4-97C8-C8C48E9ADD4D}" destId="{76F7B466-4767-4C2A-ACCE-7F158C27A70E}" srcOrd="0" destOrd="0" presId="urn:microsoft.com/office/officeart/2005/8/layout/pList1"/>
    <dgm:cxn modelId="{C3AAB259-2541-4044-9446-84355ECE2ADB}" type="presParOf" srcId="{2749CBFB-19F9-40B4-97C8-C8C48E9ADD4D}" destId="{95A54BF3-6D73-4F45-A555-94368E3CA6B8}"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B6EFF8-6825-40AB-8BA0-DA410A8514AB}" type="doc">
      <dgm:prSet loTypeId="urn:microsoft.com/office/officeart/2005/8/layout/process1" loCatId="process" qsTypeId="urn:microsoft.com/office/officeart/2005/8/quickstyle/simple1" qsCatId="simple" csTypeId="urn:microsoft.com/office/officeart/2005/8/colors/accent1_2" csCatId="accent1" phldr="1"/>
      <dgm:spPr/>
    </dgm:pt>
    <dgm:pt modelId="{4321E417-BFA5-46A2-9DEA-897BDA4F5F59}">
      <dgm:prSet phldrT="[Text]"/>
      <dgm:spPr>
        <a:blipFill rotWithShape="0">
          <a:blip xmlns:r="http://schemas.openxmlformats.org/officeDocument/2006/relationships" r:embed="rId1"/>
          <a:stretch>
            <a:fillRect/>
          </a:stretch>
        </a:blipFill>
      </dgm:spPr>
      <dgm:t>
        <a:bodyPr/>
        <a:lstStyle/>
        <a:p>
          <a:endParaRPr lang="en-US" dirty="0"/>
        </a:p>
      </dgm:t>
    </dgm:pt>
    <dgm:pt modelId="{F6C56639-DD5A-4DF9-8FC6-7BD2397A9971}" type="parTrans" cxnId="{6333CA19-3DF1-4FEF-BD63-309290A5E0A4}">
      <dgm:prSet/>
      <dgm:spPr/>
      <dgm:t>
        <a:bodyPr/>
        <a:lstStyle/>
        <a:p>
          <a:endParaRPr lang="en-US"/>
        </a:p>
      </dgm:t>
    </dgm:pt>
    <dgm:pt modelId="{16E0F544-A8D1-492B-8FB0-C22526FE7B69}" type="sibTrans" cxnId="{6333CA19-3DF1-4FEF-BD63-309290A5E0A4}">
      <dgm:prSet/>
      <dgm:spPr>
        <a:noFill/>
      </dgm:spPr>
      <dgm:t>
        <a:bodyPr/>
        <a:lstStyle/>
        <a:p>
          <a:endParaRPr lang="en-US"/>
        </a:p>
      </dgm:t>
    </dgm:pt>
    <dgm:pt modelId="{F831AB8A-69B0-4415-90DE-BFD783F91730}">
      <dgm:prSet/>
      <dgm:spPr>
        <a:blipFill rotWithShape="0">
          <a:blip xmlns:r="http://schemas.openxmlformats.org/officeDocument/2006/relationships" r:embed="rId2"/>
          <a:stretch>
            <a:fillRect/>
          </a:stretch>
        </a:blipFill>
      </dgm:spPr>
      <dgm:t>
        <a:bodyPr/>
        <a:lstStyle/>
        <a:p>
          <a:endParaRPr lang="en-US" dirty="0"/>
        </a:p>
      </dgm:t>
    </dgm:pt>
    <dgm:pt modelId="{A8850582-61C2-42C4-9875-2F15C2D7F0AE}" type="parTrans" cxnId="{82F37934-E9C7-4554-850C-897EE6C2CC43}">
      <dgm:prSet/>
      <dgm:spPr/>
      <dgm:t>
        <a:bodyPr/>
        <a:lstStyle/>
        <a:p>
          <a:endParaRPr lang="en-US"/>
        </a:p>
      </dgm:t>
    </dgm:pt>
    <dgm:pt modelId="{08C8D6C7-7CC9-42BB-9C57-B2F168ADEC7C}" type="sibTrans" cxnId="{82F37934-E9C7-4554-850C-897EE6C2CC43}">
      <dgm:prSet/>
      <dgm:spPr>
        <a:noFill/>
      </dgm:spPr>
      <dgm:t>
        <a:bodyPr/>
        <a:lstStyle/>
        <a:p>
          <a:endParaRPr lang="en-US"/>
        </a:p>
      </dgm:t>
    </dgm:pt>
    <dgm:pt modelId="{58EC2ACC-A88A-4552-9992-215C423BED8D}">
      <dgm:prSet/>
      <dgm:spPr>
        <a:blipFill rotWithShape="0">
          <a:blip xmlns:r="http://schemas.openxmlformats.org/officeDocument/2006/relationships" r:embed="rId3"/>
          <a:stretch>
            <a:fillRect/>
          </a:stretch>
        </a:blipFill>
      </dgm:spPr>
      <dgm:t>
        <a:bodyPr/>
        <a:lstStyle/>
        <a:p>
          <a:endParaRPr lang="en-US" dirty="0"/>
        </a:p>
      </dgm:t>
    </dgm:pt>
    <dgm:pt modelId="{5574833A-FDA3-438C-8017-F2654EC89FAA}" type="parTrans" cxnId="{90114FFB-E382-46B5-BD5E-8EBB237519BB}">
      <dgm:prSet/>
      <dgm:spPr/>
      <dgm:t>
        <a:bodyPr/>
        <a:lstStyle/>
        <a:p>
          <a:endParaRPr lang="en-US"/>
        </a:p>
      </dgm:t>
    </dgm:pt>
    <dgm:pt modelId="{F8D37A8A-8887-4E59-B06F-71DF03053488}" type="sibTrans" cxnId="{90114FFB-E382-46B5-BD5E-8EBB237519BB}">
      <dgm:prSet/>
      <dgm:spPr/>
      <dgm:t>
        <a:bodyPr/>
        <a:lstStyle/>
        <a:p>
          <a:endParaRPr lang="en-US"/>
        </a:p>
      </dgm:t>
    </dgm:pt>
    <dgm:pt modelId="{DAFBAB8D-0C76-4730-98C0-D82016B8FFD1}" type="pres">
      <dgm:prSet presAssocID="{40B6EFF8-6825-40AB-8BA0-DA410A8514AB}" presName="Name0" presStyleCnt="0">
        <dgm:presLayoutVars>
          <dgm:dir/>
          <dgm:resizeHandles val="exact"/>
        </dgm:presLayoutVars>
      </dgm:prSet>
      <dgm:spPr/>
    </dgm:pt>
    <dgm:pt modelId="{34232189-D34B-4A9F-920D-C0EC4406E2C6}" type="pres">
      <dgm:prSet presAssocID="{4321E417-BFA5-46A2-9DEA-897BDA4F5F59}" presName="node" presStyleLbl="node1" presStyleIdx="0" presStyleCnt="3" custScaleX="94846" custScaleY="108345" custLinFactNeighborX="-1250" custLinFactNeighborY="0">
        <dgm:presLayoutVars>
          <dgm:bulletEnabled val="1"/>
        </dgm:presLayoutVars>
      </dgm:prSet>
      <dgm:spPr/>
      <dgm:t>
        <a:bodyPr/>
        <a:lstStyle/>
        <a:p>
          <a:endParaRPr lang="en-US"/>
        </a:p>
      </dgm:t>
    </dgm:pt>
    <dgm:pt modelId="{EF62EFC3-CDB5-42EA-8648-652F4E4C65FB}" type="pres">
      <dgm:prSet presAssocID="{16E0F544-A8D1-492B-8FB0-C22526FE7B69}" presName="sibTrans" presStyleLbl="sibTrans2D1" presStyleIdx="0" presStyleCnt="2"/>
      <dgm:spPr/>
      <dgm:t>
        <a:bodyPr/>
        <a:lstStyle/>
        <a:p>
          <a:endParaRPr lang="en-US"/>
        </a:p>
      </dgm:t>
    </dgm:pt>
    <dgm:pt modelId="{BC09EF3D-D6AA-41BF-9985-8CC3C3B26CAB}" type="pres">
      <dgm:prSet presAssocID="{16E0F544-A8D1-492B-8FB0-C22526FE7B69}" presName="connectorText" presStyleLbl="sibTrans2D1" presStyleIdx="0" presStyleCnt="2"/>
      <dgm:spPr/>
      <dgm:t>
        <a:bodyPr/>
        <a:lstStyle/>
        <a:p>
          <a:endParaRPr lang="en-US"/>
        </a:p>
      </dgm:t>
    </dgm:pt>
    <dgm:pt modelId="{05F932BA-1E69-48FC-B7AB-42B559551143}" type="pres">
      <dgm:prSet presAssocID="{F831AB8A-69B0-4415-90DE-BFD783F91730}" presName="node" presStyleLbl="node1" presStyleIdx="1" presStyleCnt="3" custScaleX="86498" custScaleY="112948" custLinFactNeighborX="-14802" custLinFactNeighborY="1410">
        <dgm:presLayoutVars>
          <dgm:bulletEnabled val="1"/>
        </dgm:presLayoutVars>
      </dgm:prSet>
      <dgm:spPr/>
      <dgm:t>
        <a:bodyPr/>
        <a:lstStyle/>
        <a:p>
          <a:endParaRPr lang="en-US"/>
        </a:p>
      </dgm:t>
    </dgm:pt>
    <dgm:pt modelId="{F47D726C-0AE5-4A26-B7D1-C924AED0986F}" type="pres">
      <dgm:prSet presAssocID="{08C8D6C7-7CC9-42BB-9C57-B2F168ADEC7C}" presName="sibTrans" presStyleLbl="sibTrans2D1" presStyleIdx="1" presStyleCnt="2"/>
      <dgm:spPr/>
      <dgm:t>
        <a:bodyPr/>
        <a:lstStyle/>
        <a:p>
          <a:endParaRPr lang="en-US"/>
        </a:p>
      </dgm:t>
    </dgm:pt>
    <dgm:pt modelId="{4B7F3742-87BB-425B-ABAC-B2B02C10777B}" type="pres">
      <dgm:prSet presAssocID="{08C8D6C7-7CC9-42BB-9C57-B2F168ADEC7C}" presName="connectorText" presStyleLbl="sibTrans2D1" presStyleIdx="1" presStyleCnt="2"/>
      <dgm:spPr/>
      <dgm:t>
        <a:bodyPr/>
        <a:lstStyle/>
        <a:p>
          <a:endParaRPr lang="en-US"/>
        </a:p>
      </dgm:t>
    </dgm:pt>
    <dgm:pt modelId="{44415C5A-64F2-419D-BAEC-A2F8FE8D02A9}" type="pres">
      <dgm:prSet presAssocID="{58EC2ACC-A88A-4552-9992-215C423BED8D}" presName="node" presStyleLbl="node1" presStyleIdx="2" presStyleCnt="3" custScaleX="89937" custScaleY="114892" custLinFactNeighborX="-15044" custLinFactNeighborY="1308">
        <dgm:presLayoutVars>
          <dgm:bulletEnabled val="1"/>
        </dgm:presLayoutVars>
      </dgm:prSet>
      <dgm:spPr/>
      <dgm:t>
        <a:bodyPr/>
        <a:lstStyle/>
        <a:p>
          <a:endParaRPr lang="en-US"/>
        </a:p>
      </dgm:t>
    </dgm:pt>
  </dgm:ptLst>
  <dgm:cxnLst>
    <dgm:cxn modelId="{E3D52102-A038-4DE1-A1A7-9310EDE437FF}" type="presOf" srcId="{08C8D6C7-7CC9-42BB-9C57-B2F168ADEC7C}" destId="{4B7F3742-87BB-425B-ABAC-B2B02C10777B}" srcOrd="1" destOrd="0" presId="urn:microsoft.com/office/officeart/2005/8/layout/process1"/>
    <dgm:cxn modelId="{9D0EF734-C175-42BB-8E3D-D510F25EEDA8}" type="presOf" srcId="{58EC2ACC-A88A-4552-9992-215C423BED8D}" destId="{44415C5A-64F2-419D-BAEC-A2F8FE8D02A9}" srcOrd="0" destOrd="0" presId="urn:microsoft.com/office/officeart/2005/8/layout/process1"/>
    <dgm:cxn modelId="{16F5808A-C406-4F25-B5A1-B2B32B88BABE}" type="presOf" srcId="{40B6EFF8-6825-40AB-8BA0-DA410A8514AB}" destId="{DAFBAB8D-0C76-4730-98C0-D82016B8FFD1}" srcOrd="0" destOrd="0" presId="urn:microsoft.com/office/officeart/2005/8/layout/process1"/>
    <dgm:cxn modelId="{21645BDF-0C80-4D27-89A8-220DCD04D7E3}" type="presOf" srcId="{4321E417-BFA5-46A2-9DEA-897BDA4F5F59}" destId="{34232189-D34B-4A9F-920D-C0EC4406E2C6}" srcOrd="0" destOrd="0" presId="urn:microsoft.com/office/officeart/2005/8/layout/process1"/>
    <dgm:cxn modelId="{137C373C-07EA-49C9-B23D-69A4E9B24249}" type="presOf" srcId="{16E0F544-A8D1-492B-8FB0-C22526FE7B69}" destId="{BC09EF3D-D6AA-41BF-9985-8CC3C3B26CAB}" srcOrd="1" destOrd="0" presId="urn:microsoft.com/office/officeart/2005/8/layout/process1"/>
    <dgm:cxn modelId="{6333CA19-3DF1-4FEF-BD63-309290A5E0A4}" srcId="{40B6EFF8-6825-40AB-8BA0-DA410A8514AB}" destId="{4321E417-BFA5-46A2-9DEA-897BDA4F5F59}" srcOrd="0" destOrd="0" parTransId="{F6C56639-DD5A-4DF9-8FC6-7BD2397A9971}" sibTransId="{16E0F544-A8D1-492B-8FB0-C22526FE7B69}"/>
    <dgm:cxn modelId="{3D3CFE66-62C3-44B6-9CFB-8F3DEB0FBEC4}" type="presOf" srcId="{08C8D6C7-7CC9-42BB-9C57-B2F168ADEC7C}" destId="{F47D726C-0AE5-4A26-B7D1-C924AED0986F}" srcOrd="0" destOrd="0" presId="urn:microsoft.com/office/officeart/2005/8/layout/process1"/>
    <dgm:cxn modelId="{82F37934-E9C7-4554-850C-897EE6C2CC43}" srcId="{40B6EFF8-6825-40AB-8BA0-DA410A8514AB}" destId="{F831AB8A-69B0-4415-90DE-BFD783F91730}" srcOrd="1" destOrd="0" parTransId="{A8850582-61C2-42C4-9875-2F15C2D7F0AE}" sibTransId="{08C8D6C7-7CC9-42BB-9C57-B2F168ADEC7C}"/>
    <dgm:cxn modelId="{832C6F1D-0B7C-4680-9B78-9992BD83AC77}" type="presOf" srcId="{F831AB8A-69B0-4415-90DE-BFD783F91730}" destId="{05F932BA-1E69-48FC-B7AB-42B559551143}" srcOrd="0" destOrd="0" presId="urn:microsoft.com/office/officeart/2005/8/layout/process1"/>
    <dgm:cxn modelId="{297A2CEC-3A0A-4687-B7A4-1EEF014ECEE9}" type="presOf" srcId="{16E0F544-A8D1-492B-8FB0-C22526FE7B69}" destId="{EF62EFC3-CDB5-42EA-8648-652F4E4C65FB}" srcOrd="0" destOrd="0" presId="urn:microsoft.com/office/officeart/2005/8/layout/process1"/>
    <dgm:cxn modelId="{90114FFB-E382-46B5-BD5E-8EBB237519BB}" srcId="{40B6EFF8-6825-40AB-8BA0-DA410A8514AB}" destId="{58EC2ACC-A88A-4552-9992-215C423BED8D}" srcOrd="2" destOrd="0" parTransId="{5574833A-FDA3-438C-8017-F2654EC89FAA}" sibTransId="{F8D37A8A-8887-4E59-B06F-71DF03053488}"/>
    <dgm:cxn modelId="{7F80F081-F78C-448E-9533-FBCFC85C89FC}" type="presParOf" srcId="{DAFBAB8D-0C76-4730-98C0-D82016B8FFD1}" destId="{34232189-D34B-4A9F-920D-C0EC4406E2C6}" srcOrd="0" destOrd="0" presId="urn:microsoft.com/office/officeart/2005/8/layout/process1"/>
    <dgm:cxn modelId="{B5FF4266-E0AF-4A8C-B5C2-39D47CB7A9C8}" type="presParOf" srcId="{DAFBAB8D-0C76-4730-98C0-D82016B8FFD1}" destId="{EF62EFC3-CDB5-42EA-8648-652F4E4C65FB}" srcOrd="1" destOrd="0" presId="urn:microsoft.com/office/officeart/2005/8/layout/process1"/>
    <dgm:cxn modelId="{6D06E884-DA10-49A4-8B2D-CEEEFBDE1D11}" type="presParOf" srcId="{EF62EFC3-CDB5-42EA-8648-652F4E4C65FB}" destId="{BC09EF3D-D6AA-41BF-9985-8CC3C3B26CAB}" srcOrd="0" destOrd="0" presId="urn:microsoft.com/office/officeart/2005/8/layout/process1"/>
    <dgm:cxn modelId="{4142143E-217A-4E44-BE64-2D7251420A4F}" type="presParOf" srcId="{DAFBAB8D-0C76-4730-98C0-D82016B8FFD1}" destId="{05F932BA-1E69-48FC-B7AB-42B559551143}" srcOrd="2" destOrd="0" presId="urn:microsoft.com/office/officeart/2005/8/layout/process1"/>
    <dgm:cxn modelId="{ABEF0F9E-043B-4597-B5F4-EE0E81BE2372}" type="presParOf" srcId="{DAFBAB8D-0C76-4730-98C0-D82016B8FFD1}" destId="{F47D726C-0AE5-4A26-B7D1-C924AED0986F}" srcOrd="3" destOrd="0" presId="urn:microsoft.com/office/officeart/2005/8/layout/process1"/>
    <dgm:cxn modelId="{28DCC83D-9331-40AB-BEB2-6F7086158932}" type="presParOf" srcId="{F47D726C-0AE5-4A26-B7D1-C924AED0986F}" destId="{4B7F3742-87BB-425B-ABAC-B2B02C10777B}" srcOrd="0" destOrd="0" presId="urn:microsoft.com/office/officeart/2005/8/layout/process1"/>
    <dgm:cxn modelId="{D02928CB-A65E-4CE4-B889-F8E59FD693F8}" type="presParOf" srcId="{DAFBAB8D-0C76-4730-98C0-D82016B8FFD1}" destId="{44415C5A-64F2-419D-BAEC-A2F8FE8D02A9}"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B8F076-2D3B-41E9-A4EA-F5F85854CD37}">
      <dsp:nvSpPr>
        <dsp:cNvPr id="0" name=""/>
        <dsp:cNvSpPr/>
      </dsp:nvSpPr>
      <dsp:spPr>
        <a:xfrm>
          <a:off x="4526086" y="1312690"/>
          <a:ext cx="3139826" cy="3139826"/>
        </a:xfrm>
        <a:prstGeom prst="ellipse">
          <a:avLst/>
        </a:prstGeom>
        <a:blipFill rotWithShape="0">
          <a:blip xmlns:r="http://schemas.openxmlformats.org/officeDocument/2006/relationships" r:embed="rId1"/>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526086" y="1312690"/>
        <a:ext cx="3139826" cy="3139826"/>
      </dsp:txXfrm>
    </dsp:sp>
    <dsp:sp modelId="{F05F668B-31DB-40A4-BCD0-C704695D12C8}">
      <dsp:nvSpPr>
        <dsp:cNvPr id="0" name=""/>
        <dsp:cNvSpPr/>
      </dsp:nvSpPr>
      <dsp:spPr>
        <a:xfrm>
          <a:off x="5311043" y="51744"/>
          <a:ext cx="1569913" cy="1569913"/>
        </a:xfrm>
        <a:prstGeom prst="ellipse">
          <a:avLst/>
        </a:prstGeom>
        <a:blipFill rotWithShape="0">
          <a:blip xmlns:r="http://schemas.openxmlformats.org/officeDocument/2006/relationships" r:embed="rId2"/>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311043" y="51744"/>
        <a:ext cx="1569913" cy="1569913"/>
      </dsp:txXfrm>
    </dsp:sp>
    <dsp:sp modelId="{048C7B3E-623E-42DF-8F84-9C6140F76F6D}">
      <dsp:nvSpPr>
        <dsp:cNvPr id="0" name=""/>
        <dsp:cNvSpPr/>
      </dsp:nvSpPr>
      <dsp:spPr>
        <a:xfrm>
          <a:off x="6910594" y="822047"/>
          <a:ext cx="1569913" cy="1569913"/>
        </a:xfrm>
        <a:prstGeom prst="ellipse">
          <a:avLst/>
        </a:prstGeom>
        <a:blipFill rotWithShape="0">
          <a:blip xmlns:r="http://schemas.openxmlformats.org/officeDocument/2006/relationships" r:embed="rId3"/>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910594" y="822047"/>
        <a:ext cx="1569913" cy="1569913"/>
      </dsp:txXfrm>
    </dsp:sp>
    <dsp:sp modelId="{95A75D41-8C88-400F-9A12-EF26C5FAB233}">
      <dsp:nvSpPr>
        <dsp:cNvPr id="0" name=""/>
        <dsp:cNvSpPr/>
      </dsp:nvSpPr>
      <dsp:spPr>
        <a:xfrm>
          <a:off x="7305651" y="2552903"/>
          <a:ext cx="1569913" cy="1569913"/>
        </a:xfrm>
        <a:prstGeom prst="ellipse">
          <a:avLst/>
        </a:prstGeom>
        <a:blipFill rotWithShape="0">
          <a:blip xmlns:r="http://schemas.openxmlformats.org/officeDocument/2006/relationships" r:embed="rId4"/>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7305651" y="2552903"/>
        <a:ext cx="1569913" cy="1569913"/>
      </dsp:txXfrm>
    </dsp:sp>
    <dsp:sp modelId="{D05A1675-0BD5-4D83-9237-12FC983951C3}">
      <dsp:nvSpPr>
        <dsp:cNvPr id="0" name=""/>
        <dsp:cNvSpPr/>
      </dsp:nvSpPr>
      <dsp:spPr>
        <a:xfrm>
          <a:off x="6198727" y="3940942"/>
          <a:ext cx="1569913" cy="1569913"/>
        </a:xfrm>
        <a:prstGeom prst="ellipse">
          <a:avLst/>
        </a:prstGeom>
        <a:blipFill rotWithShape="0">
          <a:blip xmlns:r="http://schemas.openxmlformats.org/officeDocument/2006/relationships" r:embed="rId5"/>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198727" y="3940942"/>
        <a:ext cx="1569913" cy="1569913"/>
      </dsp:txXfrm>
    </dsp:sp>
    <dsp:sp modelId="{0E2A65EE-96DF-4AE4-AA95-412D272DC6FC}">
      <dsp:nvSpPr>
        <dsp:cNvPr id="0" name=""/>
        <dsp:cNvSpPr/>
      </dsp:nvSpPr>
      <dsp:spPr>
        <a:xfrm>
          <a:off x="4423359" y="3940942"/>
          <a:ext cx="1569913" cy="1569913"/>
        </a:xfrm>
        <a:prstGeom prst="ellipse">
          <a:avLst/>
        </a:prstGeom>
        <a:blipFill rotWithShape="0">
          <a:blip xmlns:r="http://schemas.openxmlformats.org/officeDocument/2006/relationships" r:embed="rId6"/>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423359" y="3940942"/>
        <a:ext cx="1569913" cy="1569913"/>
      </dsp:txXfrm>
    </dsp:sp>
    <dsp:sp modelId="{384F244F-14DE-4708-956A-4756ABA5B0AA}">
      <dsp:nvSpPr>
        <dsp:cNvPr id="0" name=""/>
        <dsp:cNvSpPr/>
      </dsp:nvSpPr>
      <dsp:spPr>
        <a:xfrm>
          <a:off x="3316435" y="2552903"/>
          <a:ext cx="1569913" cy="1569913"/>
        </a:xfrm>
        <a:prstGeom prst="ellipse">
          <a:avLst/>
        </a:prstGeom>
        <a:blipFill rotWithShape="0">
          <a:blip xmlns:r="http://schemas.openxmlformats.org/officeDocument/2006/relationships" r:embed="rId7"/>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316435" y="2552903"/>
        <a:ext cx="1569913" cy="1569913"/>
      </dsp:txXfrm>
    </dsp:sp>
    <dsp:sp modelId="{AFC9A8AB-018C-4334-BD61-E146DE6B2E0F}">
      <dsp:nvSpPr>
        <dsp:cNvPr id="0" name=""/>
        <dsp:cNvSpPr/>
      </dsp:nvSpPr>
      <dsp:spPr>
        <a:xfrm>
          <a:off x="3711491" y="822047"/>
          <a:ext cx="1569913" cy="1569913"/>
        </a:xfrm>
        <a:prstGeom prst="ellipse">
          <a:avLst/>
        </a:prstGeom>
        <a:blipFill rotWithShape="0">
          <a:blip xmlns:r="http://schemas.openxmlformats.org/officeDocument/2006/relationships" r:embed="rId8"/>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711491" y="822047"/>
        <a:ext cx="1569913" cy="15699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DB1750-55D7-4E86-8EC8-FDBFB8BCEA47}">
      <dsp:nvSpPr>
        <dsp:cNvPr id="0" name=""/>
        <dsp:cNvSpPr/>
      </dsp:nvSpPr>
      <dsp:spPr>
        <a:xfrm>
          <a:off x="3669801" y="2484353"/>
          <a:ext cx="2413997" cy="2087190"/>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Complete Three Sessions</a:t>
          </a:r>
          <a:endParaRPr lang="en-US" sz="3200" kern="1200" dirty="0"/>
        </a:p>
      </dsp:txBody>
      <dsp:txXfrm>
        <a:off x="3669801" y="2484353"/>
        <a:ext cx="2413997" cy="2087190"/>
      </dsp:txXfrm>
    </dsp:sp>
    <dsp:sp modelId="{2CFA6030-5C34-4FDE-9F38-E25944F781B6}">
      <dsp:nvSpPr>
        <dsp:cNvPr id="0" name=""/>
        <dsp:cNvSpPr/>
      </dsp:nvSpPr>
      <dsp:spPr>
        <a:xfrm rot="12900000">
          <a:off x="2500620" y="2092922"/>
          <a:ext cx="1502418" cy="5944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1D6309-1D36-4B92-A81E-BDE9F6BFD7EC}">
      <dsp:nvSpPr>
        <dsp:cNvPr id="0" name=""/>
        <dsp:cNvSpPr/>
      </dsp:nvSpPr>
      <dsp:spPr>
        <a:xfrm>
          <a:off x="1645772" y="1166694"/>
          <a:ext cx="1981404" cy="1585123"/>
        </a:xfrm>
        <a:prstGeom prst="roundRect">
          <a:avLst>
            <a:gd name="adj" fmla="val 10000"/>
          </a:avLst>
        </a:prstGeom>
        <a:blipFill rotWithShape="0">
          <a:blip xmlns:r="http://schemas.openxmlformats.org/officeDocument/2006/relationships" r:embed="rId1"/>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1645772" y="1166694"/>
        <a:ext cx="1981404" cy="1585123"/>
      </dsp:txXfrm>
    </dsp:sp>
    <dsp:sp modelId="{A97B38EE-90C8-4C12-AB14-913221A8BB14}">
      <dsp:nvSpPr>
        <dsp:cNvPr id="0" name=""/>
        <dsp:cNvSpPr/>
      </dsp:nvSpPr>
      <dsp:spPr>
        <a:xfrm rot="16200000">
          <a:off x="4077643" y="1294963"/>
          <a:ext cx="1598312" cy="5944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589128-E718-49AC-B6CA-654775CCB099}">
      <dsp:nvSpPr>
        <dsp:cNvPr id="0" name=""/>
        <dsp:cNvSpPr/>
      </dsp:nvSpPr>
      <dsp:spPr>
        <a:xfrm>
          <a:off x="3886097" y="455"/>
          <a:ext cx="1981404" cy="1585123"/>
        </a:xfrm>
        <a:prstGeom prst="roundRect">
          <a:avLst>
            <a:gd name="adj" fmla="val 10000"/>
          </a:avLst>
        </a:prstGeom>
        <a:blipFill rotWithShape="0">
          <a:blip xmlns:r="http://schemas.openxmlformats.org/officeDocument/2006/relationships" r:embed="rId2"/>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3886097" y="455"/>
        <a:ext cx="1981404" cy="1585123"/>
      </dsp:txXfrm>
    </dsp:sp>
    <dsp:sp modelId="{602F9CCF-DD68-4FBD-85BB-5D9A033695AE}">
      <dsp:nvSpPr>
        <dsp:cNvPr id="0" name=""/>
        <dsp:cNvSpPr/>
      </dsp:nvSpPr>
      <dsp:spPr>
        <a:xfrm rot="19500000">
          <a:off x="5750560" y="2092922"/>
          <a:ext cx="1502418" cy="5944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1F324C-B0E4-420E-BDC2-7FAA7926BDA4}">
      <dsp:nvSpPr>
        <dsp:cNvPr id="0" name=""/>
        <dsp:cNvSpPr/>
      </dsp:nvSpPr>
      <dsp:spPr>
        <a:xfrm>
          <a:off x="6126422" y="1166694"/>
          <a:ext cx="1981404" cy="1585123"/>
        </a:xfrm>
        <a:prstGeom prst="roundRect">
          <a:avLst>
            <a:gd name="adj" fmla="val 10000"/>
          </a:avLst>
        </a:prstGeom>
        <a:blipFill rotWithShape="0">
          <a:blip xmlns:r="http://schemas.openxmlformats.org/officeDocument/2006/relationships" r:embed="rId3"/>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6126422" y="1166694"/>
        <a:ext cx="1981404" cy="158512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85177F-A1EB-4272-83BF-47D3E0012FBD}">
      <dsp:nvSpPr>
        <dsp:cNvPr id="0" name=""/>
        <dsp:cNvSpPr/>
      </dsp:nvSpPr>
      <dsp:spPr>
        <a:xfrm>
          <a:off x="552493" y="9155"/>
          <a:ext cx="2235798" cy="1540465"/>
        </a:xfrm>
        <a:prstGeom prst="roundRect">
          <a:avLst/>
        </a:prstGeom>
        <a:blipFill rotWithShape="0">
          <a:blip xmlns:r="http://schemas.openxmlformats.org/officeDocument/2006/relationships" r:embed="rId1"/>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EBC947-CC87-417A-8D01-B659A2BC3EBA}">
      <dsp:nvSpPr>
        <dsp:cNvPr id="0" name=""/>
        <dsp:cNvSpPr/>
      </dsp:nvSpPr>
      <dsp:spPr>
        <a:xfrm>
          <a:off x="489176" y="1471375"/>
          <a:ext cx="2099727" cy="39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Arial" pitchFamily="34" charset="0"/>
              <a:cs typeface="Arial" pitchFamily="34" charset="0"/>
            </a:rPr>
            <a:t>86%</a:t>
          </a:r>
          <a:endParaRPr lang="en-US" sz="2000" b="1" kern="1200" dirty="0">
            <a:solidFill>
              <a:schemeClr val="bg1"/>
            </a:solidFill>
            <a:latin typeface="Arial" pitchFamily="34" charset="0"/>
            <a:cs typeface="Arial" pitchFamily="34" charset="0"/>
          </a:endParaRPr>
        </a:p>
      </dsp:txBody>
      <dsp:txXfrm>
        <a:off x="489176" y="1471375"/>
        <a:ext cx="2099727" cy="398980"/>
      </dsp:txXfrm>
    </dsp:sp>
    <dsp:sp modelId="{2FA92122-8849-4C59-9286-87BC6ADF1097}">
      <dsp:nvSpPr>
        <dsp:cNvPr id="0" name=""/>
        <dsp:cNvSpPr/>
      </dsp:nvSpPr>
      <dsp:spPr>
        <a:xfrm>
          <a:off x="4113924" y="0"/>
          <a:ext cx="2235798" cy="1540465"/>
        </a:xfrm>
        <a:prstGeom prst="roundRect">
          <a:avLst/>
        </a:prstGeom>
        <a:blipFill rotWithShape="0">
          <a:blip xmlns:r="http://schemas.openxmlformats.org/officeDocument/2006/relationships" r:embed="rId2"/>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F5261-A76F-490B-8BFD-CC894FA30F7A}">
      <dsp:nvSpPr>
        <dsp:cNvPr id="0" name=""/>
        <dsp:cNvSpPr/>
      </dsp:nvSpPr>
      <dsp:spPr>
        <a:xfrm>
          <a:off x="4834454" y="1475135"/>
          <a:ext cx="1067996" cy="430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l" defTabSz="889000">
            <a:lnSpc>
              <a:spcPct val="90000"/>
            </a:lnSpc>
            <a:spcBef>
              <a:spcPct val="0"/>
            </a:spcBef>
            <a:spcAft>
              <a:spcPct val="35000"/>
            </a:spcAft>
          </a:pPr>
          <a:r>
            <a:rPr lang="en-US" sz="2000" b="1" kern="1200" dirty="0" smtClean="0">
              <a:solidFill>
                <a:schemeClr val="bg1"/>
              </a:solidFill>
              <a:latin typeface="Arial" pitchFamily="34" charset="0"/>
              <a:cs typeface="Arial" pitchFamily="34" charset="0"/>
            </a:rPr>
            <a:t>89%</a:t>
          </a:r>
          <a:endParaRPr lang="en-US" sz="2000" b="1" kern="1200" dirty="0">
            <a:solidFill>
              <a:schemeClr val="bg1"/>
            </a:solidFill>
            <a:latin typeface="Arial" pitchFamily="34" charset="0"/>
            <a:cs typeface="Arial" pitchFamily="34" charset="0"/>
          </a:endParaRPr>
        </a:p>
      </dsp:txBody>
      <dsp:txXfrm>
        <a:off x="4834454" y="1475135"/>
        <a:ext cx="1067996" cy="430077"/>
      </dsp:txXfrm>
    </dsp:sp>
    <dsp:sp modelId="{E389C4FA-DA16-42E4-BDCF-6A2787904D58}">
      <dsp:nvSpPr>
        <dsp:cNvPr id="0" name=""/>
        <dsp:cNvSpPr/>
      </dsp:nvSpPr>
      <dsp:spPr>
        <a:xfrm>
          <a:off x="7786853" y="0"/>
          <a:ext cx="2235798" cy="1540465"/>
        </a:xfrm>
        <a:prstGeom prst="roundRect">
          <a:avLst/>
        </a:prstGeom>
        <a:blipFill rotWithShape="0">
          <a:blip xmlns:r="http://schemas.openxmlformats.org/officeDocument/2006/relationships" r:embed="rId3"/>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FD8FB7-B4EB-4427-B2D6-2EB9593CBD6C}">
      <dsp:nvSpPr>
        <dsp:cNvPr id="0" name=""/>
        <dsp:cNvSpPr/>
      </dsp:nvSpPr>
      <dsp:spPr>
        <a:xfrm>
          <a:off x="7817707" y="1486476"/>
          <a:ext cx="2235798" cy="39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Arial" pitchFamily="34" charset="0"/>
              <a:cs typeface="Arial" pitchFamily="34" charset="0"/>
            </a:rPr>
            <a:t>73% </a:t>
          </a:r>
          <a:endParaRPr lang="en-US" sz="2000" b="1" kern="1200" dirty="0">
            <a:solidFill>
              <a:schemeClr val="bg1"/>
            </a:solidFill>
            <a:latin typeface="Arial" pitchFamily="34" charset="0"/>
            <a:cs typeface="Arial" pitchFamily="34" charset="0"/>
          </a:endParaRPr>
        </a:p>
      </dsp:txBody>
      <dsp:txXfrm>
        <a:off x="7817707" y="1486476"/>
        <a:ext cx="2235798" cy="390901"/>
      </dsp:txXfrm>
    </dsp:sp>
    <dsp:sp modelId="{21D0E7D4-C66B-4E7D-9327-28CCA75EB470}">
      <dsp:nvSpPr>
        <dsp:cNvPr id="0" name=""/>
        <dsp:cNvSpPr/>
      </dsp:nvSpPr>
      <dsp:spPr>
        <a:xfrm>
          <a:off x="519193" y="2394444"/>
          <a:ext cx="2235798" cy="1540465"/>
        </a:xfrm>
        <a:prstGeom prst="roundRect">
          <a:avLst/>
        </a:prstGeom>
        <a:blipFill rotWithShape="0">
          <a:blip xmlns:r="http://schemas.openxmlformats.org/officeDocument/2006/relationships" r:embed="rId4"/>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B490D2-2284-42EF-83CF-63C520A01F42}">
      <dsp:nvSpPr>
        <dsp:cNvPr id="0" name=""/>
        <dsp:cNvSpPr/>
      </dsp:nvSpPr>
      <dsp:spPr>
        <a:xfrm>
          <a:off x="621459" y="3911559"/>
          <a:ext cx="2235798" cy="43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Arial" pitchFamily="34" charset="0"/>
              <a:cs typeface="Arial" pitchFamily="34" charset="0"/>
            </a:rPr>
            <a:t>79% </a:t>
          </a:r>
          <a:endParaRPr lang="en-US" sz="2000" b="1" kern="1200" dirty="0">
            <a:solidFill>
              <a:schemeClr val="bg1"/>
            </a:solidFill>
            <a:latin typeface="Arial" pitchFamily="34" charset="0"/>
            <a:cs typeface="Arial" pitchFamily="34" charset="0"/>
          </a:endParaRPr>
        </a:p>
      </dsp:txBody>
      <dsp:txXfrm>
        <a:off x="621459" y="3911559"/>
        <a:ext cx="2235798" cy="432060"/>
      </dsp:txXfrm>
    </dsp:sp>
    <dsp:sp modelId="{661BE8C1-60CD-4B71-A293-DEB681184295}">
      <dsp:nvSpPr>
        <dsp:cNvPr id="0" name=""/>
        <dsp:cNvSpPr/>
      </dsp:nvSpPr>
      <dsp:spPr>
        <a:xfrm>
          <a:off x="4177711" y="2371638"/>
          <a:ext cx="2235798" cy="1540465"/>
        </a:xfrm>
        <a:prstGeom prst="roundRect">
          <a:avLst/>
        </a:prstGeom>
        <a:blipFill rotWithShape="0">
          <a:blip xmlns:r="http://schemas.openxmlformats.org/officeDocument/2006/relationships" r:embed="rId5"/>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6FEBA-87FE-45E5-9ABF-657A35238121}">
      <dsp:nvSpPr>
        <dsp:cNvPr id="0" name=""/>
        <dsp:cNvSpPr/>
      </dsp:nvSpPr>
      <dsp:spPr>
        <a:xfrm>
          <a:off x="7693616" y="3921156"/>
          <a:ext cx="2235798" cy="389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Arial" pitchFamily="34" charset="0"/>
              <a:cs typeface="Arial" pitchFamily="34" charset="0"/>
            </a:rPr>
            <a:t>86% </a:t>
          </a:r>
          <a:endParaRPr lang="en-US" sz="2000" b="1" kern="1200" dirty="0">
            <a:solidFill>
              <a:schemeClr val="bg1"/>
            </a:solidFill>
            <a:latin typeface="Arial" pitchFamily="34" charset="0"/>
            <a:cs typeface="Arial" pitchFamily="34" charset="0"/>
          </a:endParaRPr>
        </a:p>
      </dsp:txBody>
      <dsp:txXfrm>
        <a:off x="7693616" y="3921156"/>
        <a:ext cx="2235798" cy="389615"/>
      </dsp:txXfrm>
    </dsp:sp>
    <dsp:sp modelId="{030D643C-514B-45DD-B610-2B168BAD8D4D}">
      <dsp:nvSpPr>
        <dsp:cNvPr id="0" name=""/>
        <dsp:cNvSpPr/>
      </dsp:nvSpPr>
      <dsp:spPr>
        <a:xfrm>
          <a:off x="7667193" y="2379664"/>
          <a:ext cx="2235798" cy="1540465"/>
        </a:xfrm>
        <a:prstGeom prst="roundRect">
          <a:avLst/>
        </a:prstGeom>
        <a:blipFill rotWithShape="0">
          <a:blip xmlns:r="http://schemas.openxmlformats.org/officeDocument/2006/relationships" r:embed="rId6"/>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D333A-CA65-49F2-A4C6-C1728694851E}">
      <dsp:nvSpPr>
        <dsp:cNvPr id="0" name=""/>
        <dsp:cNvSpPr/>
      </dsp:nvSpPr>
      <dsp:spPr>
        <a:xfrm>
          <a:off x="4258785" y="3878579"/>
          <a:ext cx="2235798" cy="389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Arial" pitchFamily="34" charset="0"/>
              <a:cs typeface="Arial" pitchFamily="34" charset="0"/>
            </a:rPr>
            <a:t>83% </a:t>
          </a:r>
          <a:endParaRPr lang="en-US" sz="2000" b="1" kern="1200" dirty="0">
            <a:solidFill>
              <a:schemeClr val="bg1"/>
            </a:solidFill>
            <a:latin typeface="Arial" pitchFamily="34" charset="0"/>
            <a:cs typeface="Arial" pitchFamily="34" charset="0"/>
          </a:endParaRPr>
        </a:p>
      </dsp:txBody>
      <dsp:txXfrm>
        <a:off x="4258785" y="3878579"/>
        <a:ext cx="2235798" cy="38961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24F8F0-411E-417F-9ABA-24B0231D3BC8}">
      <dsp:nvSpPr>
        <dsp:cNvPr id="0" name=""/>
        <dsp:cNvSpPr/>
      </dsp:nvSpPr>
      <dsp:spPr>
        <a:xfrm>
          <a:off x="5257" y="316852"/>
          <a:ext cx="2502039" cy="1723905"/>
        </a:xfrm>
        <a:prstGeom prst="roundRect">
          <a:avLst/>
        </a:prstGeom>
        <a:blipFill rotWithShape="0">
          <a:blip xmlns:r="http://schemas.openxmlformats.org/officeDocument/2006/relationships" r:embed="rId1"/>
          <a:stretch>
            <a:fillRect/>
          </a:stretch>
        </a:blip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319309F4-A0F4-4FFE-BF18-177015EA19D5}">
      <dsp:nvSpPr>
        <dsp:cNvPr id="0" name=""/>
        <dsp:cNvSpPr/>
      </dsp:nvSpPr>
      <dsp:spPr>
        <a:xfrm>
          <a:off x="5257" y="2032741"/>
          <a:ext cx="2502039" cy="92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82%</a:t>
          </a:r>
          <a:endParaRPr lang="en-US" sz="2000" b="1" kern="1200" dirty="0">
            <a:latin typeface="Arial" pitchFamily="34" charset="0"/>
            <a:cs typeface="Arial" pitchFamily="34" charset="0"/>
          </a:endParaRPr>
        </a:p>
      </dsp:txBody>
      <dsp:txXfrm>
        <a:off x="5257" y="2032741"/>
        <a:ext cx="2502039" cy="928256"/>
      </dsp:txXfrm>
    </dsp:sp>
    <dsp:sp modelId="{E798A0A6-57A8-40D8-B521-3C3271FC7AFB}">
      <dsp:nvSpPr>
        <dsp:cNvPr id="0" name=""/>
        <dsp:cNvSpPr/>
      </dsp:nvSpPr>
      <dsp:spPr>
        <a:xfrm>
          <a:off x="2757606" y="308836"/>
          <a:ext cx="2502039" cy="1723905"/>
        </a:xfrm>
        <a:prstGeom prst="roundRect">
          <a:avLst/>
        </a:prstGeom>
        <a:blipFill rotWithShape="0">
          <a:blip xmlns:r="http://schemas.openxmlformats.org/officeDocument/2006/relationships" r:embed="rId2"/>
          <a:stretch>
            <a:fillRect/>
          </a:stretch>
        </a:blip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BCD41FE8-315A-4501-86BF-C56A8516CF16}">
      <dsp:nvSpPr>
        <dsp:cNvPr id="0" name=""/>
        <dsp:cNvSpPr/>
      </dsp:nvSpPr>
      <dsp:spPr>
        <a:xfrm>
          <a:off x="2757606" y="2032741"/>
          <a:ext cx="2502039" cy="92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88%</a:t>
          </a:r>
          <a:endParaRPr lang="en-US" sz="2000" b="1" kern="1200" dirty="0">
            <a:latin typeface="Arial" pitchFamily="34" charset="0"/>
            <a:cs typeface="Arial" pitchFamily="34" charset="0"/>
          </a:endParaRPr>
        </a:p>
      </dsp:txBody>
      <dsp:txXfrm>
        <a:off x="2757606" y="2032741"/>
        <a:ext cx="2502039" cy="928256"/>
      </dsp:txXfrm>
    </dsp:sp>
    <dsp:sp modelId="{AAA4599A-07E4-47BF-985B-258B9F6A579B}">
      <dsp:nvSpPr>
        <dsp:cNvPr id="0" name=""/>
        <dsp:cNvSpPr/>
      </dsp:nvSpPr>
      <dsp:spPr>
        <a:xfrm>
          <a:off x="5509954" y="308836"/>
          <a:ext cx="2502039" cy="1723905"/>
        </a:xfrm>
        <a:prstGeom prst="roundRect">
          <a:avLst/>
        </a:prstGeom>
        <a:blipFill rotWithShape="0">
          <a:blip xmlns:r="http://schemas.openxmlformats.org/officeDocument/2006/relationships" r:embed="rId3"/>
          <a:stretch>
            <a:fillRect/>
          </a:stretch>
        </a:blip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7533DB08-3DF3-423B-A3C1-86ACC6E04C52}">
      <dsp:nvSpPr>
        <dsp:cNvPr id="0" name=""/>
        <dsp:cNvSpPr/>
      </dsp:nvSpPr>
      <dsp:spPr>
        <a:xfrm>
          <a:off x="5509954" y="2032741"/>
          <a:ext cx="2502039" cy="92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91%</a:t>
          </a:r>
          <a:endParaRPr lang="en-US" sz="2000" b="1" kern="1200" dirty="0">
            <a:latin typeface="Arial" pitchFamily="34" charset="0"/>
            <a:cs typeface="Arial" pitchFamily="34" charset="0"/>
          </a:endParaRPr>
        </a:p>
      </dsp:txBody>
      <dsp:txXfrm>
        <a:off x="5509954" y="2032741"/>
        <a:ext cx="2502039" cy="928256"/>
      </dsp:txXfrm>
    </dsp:sp>
    <dsp:sp modelId="{B7FE2AF2-8AAE-419A-BABF-C97CABE42729}">
      <dsp:nvSpPr>
        <dsp:cNvPr id="0" name=""/>
        <dsp:cNvSpPr/>
      </dsp:nvSpPr>
      <dsp:spPr>
        <a:xfrm>
          <a:off x="8262302" y="308836"/>
          <a:ext cx="2502039" cy="1723905"/>
        </a:xfrm>
        <a:prstGeom prst="roundRect">
          <a:avLst/>
        </a:prstGeom>
        <a:blipFill rotWithShape="0">
          <a:blip xmlns:r="http://schemas.openxmlformats.org/officeDocument/2006/relationships" r:embed="rId4"/>
          <a:stretch>
            <a:fillRect/>
          </a:stretch>
        </a:blip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CC3BC09B-30D3-4453-AF6E-7DB646A69770}">
      <dsp:nvSpPr>
        <dsp:cNvPr id="0" name=""/>
        <dsp:cNvSpPr/>
      </dsp:nvSpPr>
      <dsp:spPr>
        <a:xfrm>
          <a:off x="8262302" y="2032741"/>
          <a:ext cx="2502039" cy="92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85%</a:t>
          </a:r>
          <a:endParaRPr lang="en-US" sz="2000" b="1" kern="1200" dirty="0">
            <a:latin typeface="Arial" pitchFamily="34" charset="0"/>
            <a:cs typeface="Arial" pitchFamily="34" charset="0"/>
          </a:endParaRPr>
        </a:p>
      </dsp:txBody>
      <dsp:txXfrm>
        <a:off x="8262302" y="2032741"/>
        <a:ext cx="2502039" cy="928256"/>
      </dsp:txXfrm>
    </dsp:sp>
    <dsp:sp modelId="{2BF932B9-CD91-42B0-AEBD-B99AB0C366E4}">
      <dsp:nvSpPr>
        <dsp:cNvPr id="0" name=""/>
        <dsp:cNvSpPr/>
      </dsp:nvSpPr>
      <dsp:spPr>
        <a:xfrm>
          <a:off x="5257" y="3343391"/>
          <a:ext cx="2502039" cy="1723905"/>
        </a:xfrm>
        <a:prstGeom prst="roundRect">
          <a:avLst/>
        </a:prstGeom>
        <a:blipFill rotWithShape="0">
          <a:blip xmlns:r="http://schemas.openxmlformats.org/officeDocument/2006/relationships" r:embed="rId5"/>
          <a:stretch>
            <a:fillRect/>
          </a:stretch>
        </a:blip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A3EC7168-6AC6-4E05-8630-5E9370111547}">
      <dsp:nvSpPr>
        <dsp:cNvPr id="0" name=""/>
        <dsp:cNvSpPr/>
      </dsp:nvSpPr>
      <dsp:spPr>
        <a:xfrm>
          <a:off x="101611" y="4951843"/>
          <a:ext cx="2502039" cy="92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88%</a:t>
          </a:r>
          <a:endParaRPr lang="en-US" sz="2000" b="1" kern="1200" dirty="0">
            <a:latin typeface="Arial" pitchFamily="34" charset="0"/>
            <a:cs typeface="Arial" pitchFamily="34" charset="0"/>
          </a:endParaRPr>
        </a:p>
      </dsp:txBody>
      <dsp:txXfrm>
        <a:off x="101611" y="4951843"/>
        <a:ext cx="2502039" cy="928256"/>
      </dsp:txXfrm>
    </dsp:sp>
    <dsp:sp modelId="{74DBE225-07EA-4D61-B3D8-A4C7DD8AFB7D}">
      <dsp:nvSpPr>
        <dsp:cNvPr id="0" name=""/>
        <dsp:cNvSpPr/>
      </dsp:nvSpPr>
      <dsp:spPr>
        <a:xfrm>
          <a:off x="2761434" y="3343391"/>
          <a:ext cx="2502039" cy="1723905"/>
        </a:xfrm>
        <a:prstGeom prst="roundRect">
          <a:avLst/>
        </a:prstGeom>
        <a:blipFill rotWithShape="0">
          <a:blip xmlns:r="http://schemas.openxmlformats.org/officeDocument/2006/relationships" r:embed="rId6"/>
          <a:stretch>
            <a:fillRect/>
          </a:stretch>
        </a:blip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FA92882A-069C-40B2-9F60-E766D3D5F7EA}">
      <dsp:nvSpPr>
        <dsp:cNvPr id="0" name=""/>
        <dsp:cNvSpPr/>
      </dsp:nvSpPr>
      <dsp:spPr>
        <a:xfrm>
          <a:off x="2844802" y="4975207"/>
          <a:ext cx="2502039" cy="92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71%</a:t>
          </a:r>
          <a:endParaRPr lang="en-US" sz="2000" b="1" kern="1200" dirty="0">
            <a:latin typeface="Arial" pitchFamily="34" charset="0"/>
            <a:cs typeface="Arial" pitchFamily="34" charset="0"/>
          </a:endParaRPr>
        </a:p>
      </dsp:txBody>
      <dsp:txXfrm>
        <a:off x="2844802" y="4975207"/>
        <a:ext cx="2502039" cy="928256"/>
      </dsp:txXfrm>
    </dsp:sp>
    <dsp:sp modelId="{F7FB1DD9-06D0-4C65-BC54-B8217B68D068}">
      <dsp:nvSpPr>
        <dsp:cNvPr id="0" name=""/>
        <dsp:cNvSpPr/>
      </dsp:nvSpPr>
      <dsp:spPr>
        <a:xfrm>
          <a:off x="5509954" y="3343391"/>
          <a:ext cx="2502039" cy="1723905"/>
        </a:xfrm>
        <a:prstGeom prst="roundRect">
          <a:avLst/>
        </a:prstGeom>
        <a:blipFill rotWithShape="0">
          <a:blip xmlns:r="http://schemas.openxmlformats.org/officeDocument/2006/relationships" r:embed="rId7"/>
          <a:stretch>
            <a:fillRect/>
          </a:stretch>
        </a:blip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D62474FB-B26D-4D0C-8950-57EF7CF5DA7E}">
      <dsp:nvSpPr>
        <dsp:cNvPr id="0" name=""/>
        <dsp:cNvSpPr/>
      </dsp:nvSpPr>
      <dsp:spPr>
        <a:xfrm>
          <a:off x="5587993" y="4935107"/>
          <a:ext cx="2502039" cy="92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76%</a:t>
          </a:r>
          <a:endParaRPr lang="en-US" sz="2000" b="1" kern="1200" dirty="0">
            <a:latin typeface="Arial" pitchFamily="34" charset="0"/>
            <a:cs typeface="Arial" pitchFamily="34" charset="0"/>
          </a:endParaRPr>
        </a:p>
      </dsp:txBody>
      <dsp:txXfrm>
        <a:off x="5587993" y="4935107"/>
        <a:ext cx="2502039" cy="928256"/>
      </dsp:txXfrm>
    </dsp:sp>
    <dsp:sp modelId="{C74B22FB-4821-4DAB-84CF-026EEF0A93C1}">
      <dsp:nvSpPr>
        <dsp:cNvPr id="0" name=""/>
        <dsp:cNvSpPr/>
      </dsp:nvSpPr>
      <dsp:spPr>
        <a:xfrm>
          <a:off x="8262302" y="3343391"/>
          <a:ext cx="2502039" cy="1723905"/>
        </a:xfrm>
        <a:prstGeom prst="roundRect">
          <a:avLst/>
        </a:prstGeom>
        <a:blipFill rotWithShape="0">
          <a:blip xmlns:r="http://schemas.openxmlformats.org/officeDocument/2006/relationships" r:embed="rId8"/>
          <a:stretch>
            <a:fillRect/>
          </a:stretch>
        </a:blip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F11E0825-6F8A-4928-B018-8FF6A3D66A5F}">
      <dsp:nvSpPr>
        <dsp:cNvPr id="0" name=""/>
        <dsp:cNvSpPr/>
      </dsp:nvSpPr>
      <dsp:spPr>
        <a:xfrm>
          <a:off x="8262302" y="4935107"/>
          <a:ext cx="2502039" cy="92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76%</a:t>
          </a:r>
          <a:endParaRPr lang="en-US" sz="2000" b="1" kern="1200" dirty="0">
            <a:latin typeface="Arial" pitchFamily="34" charset="0"/>
            <a:cs typeface="Arial" pitchFamily="34" charset="0"/>
          </a:endParaRPr>
        </a:p>
      </dsp:txBody>
      <dsp:txXfrm>
        <a:off x="8262302" y="4935107"/>
        <a:ext cx="2502039" cy="92825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DB1750-55D7-4E86-8EC8-FDBFB8BCEA47}">
      <dsp:nvSpPr>
        <dsp:cNvPr id="0" name=""/>
        <dsp:cNvSpPr/>
      </dsp:nvSpPr>
      <dsp:spPr>
        <a:xfrm>
          <a:off x="3417305" y="2388773"/>
          <a:ext cx="2410988" cy="2410988"/>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Have</a:t>
          </a:r>
          <a:r>
            <a:rPr lang="en-US" sz="2900" kern="1200" baseline="0" dirty="0" smtClean="0"/>
            <a:t> BP Monitor for at least a Month</a:t>
          </a:r>
          <a:endParaRPr lang="en-US" sz="2900" kern="1200" dirty="0"/>
        </a:p>
      </dsp:txBody>
      <dsp:txXfrm>
        <a:off x="3417305" y="2388773"/>
        <a:ext cx="2410988" cy="2410988"/>
      </dsp:txXfrm>
    </dsp:sp>
    <dsp:sp modelId="{DF132986-4B88-4380-8F4E-B2834FE0F166}">
      <dsp:nvSpPr>
        <dsp:cNvPr id="0" name=""/>
        <dsp:cNvSpPr/>
      </dsp:nvSpPr>
      <dsp:spPr>
        <a:xfrm rot="16200000">
          <a:off x="3927393" y="1268854"/>
          <a:ext cx="1390813" cy="6871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352636-EBEE-474A-B7BF-85949C2AB704}">
      <dsp:nvSpPr>
        <dsp:cNvPr id="0" name=""/>
        <dsp:cNvSpPr/>
      </dsp:nvSpPr>
      <dsp:spPr>
        <a:xfrm>
          <a:off x="3477580" y="837"/>
          <a:ext cx="2290439" cy="1832351"/>
        </a:xfrm>
        <a:prstGeom prst="roundRect">
          <a:avLst>
            <a:gd name="adj" fmla="val 10000"/>
          </a:avLst>
        </a:prstGeom>
        <a:blipFill rotWithShape="0">
          <a:blip xmlns:r="http://schemas.openxmlformats.org/officeDocument/2006/relationships" r:embed="rId1"/>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3477580" y="837"/>
        <a:ext cx="2290439" cy="183235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33C8A2-BD0C-46B5-90E3-0D2B0A0BDCD0}">
      <dsp:nvSpPr>
        <dsp:cNvPr id="0" name=""/>
        <dsp:cNvSpPr/>
      </dsp:nvSpPr>
      <dsp:spPr>
        <a:xfrm>
          <a:off x="4206888" y="2163431"/>
          <a:ext cx="1644623" cy="1644623"/>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FFFF00"/>
              </a:solidFill>
              <a:latin typeface="Arial" pitchFamily="34" charset="0"/>
              <a:cs typeface="Arial" pitchFamily="34" charset="0"/>
            </a:rPr>
            <a:t>96%</a:t>
          </a:r>
        </a:p>
        <a:p>
          <a:pPr lvl="0" algn="ctr" defTabSz="800100">
            <a:lnSpc>
              <a:spcPct val="90000"/>
            </a:lnSpc>
            <a:spcBef>
              <a:spcPct val="0"/>
            </a:spcBef>
            <a:spcAft>
              <a:spcPct val="35000"/>
            </a:spcAft>
          </a:pPr>
          <a:r>
            <a:rPr lang="en-US" sz="1800" b="0" kern="1200" dirty="0" smtClean="0">
              <a:latin typeface="Arial" pitchFamily="34" charset="0"/>
              <a:cs typeface="Arial" pitchFamily="34" charset="0"/>
            </a:rPr>
            <a:t>BP Monitor Use At Least Weekly</a:t>
          </a:r>
          <a:endParaRPr lang="en-US" sz="1800" b="0" kern="1200" dirty="0">
            <a:latin typeface="Arial" pitchFamily="34" charset="0"/>
            <a:cs typeface="Arial" pitchFamily="34" charset="0"/>
          </a:endParaRPr>
        </a:p>
      </dsp:txBody>
      <dsp:txXfrm>
        <a:off x="4206888" y="2163431"/>
        <a:ext cx="1644623" cy="1644623"/>
      </dsp:txXfrm>
    </dsp:sp>
    <dsp:sp modelId="{6C586DBF-67C3-48E2-AAB0-029A5FA61956}">
      <dsp:nvSpPr>
        <dsp:cNvPr id="0" name=""/>
        <dsp:cNvSpPr/>
      </dsp:nvSpPr>
      <dsp:spPr>
        <a:xfrm rot="16200000">
          <a:off x="4781031" y="1900547"/>
          <a:ext cx="496337" cy="29431"/>
        </a:xfrm>
        <a:custGeom>
          <a:avLst/>
          <a:gdLst/>
          <a:ahLst/>
          <a:cxnLst/>
          <a:rect l="0" t="0" r="0" b="0"/>
          <a:pathLst>
            <a:path>
              <a:moveTo>
                <a:pt x="0" y="14715"/>
              </a:moveTo>
              <a:lnTo>
                <a:pt x="496337" y="14715"/>
              </a:lnTo>
            </a:path>
          </a:pathLst>
        </a:custGeom>
        <a:noFill/>
        <a:ln w="34925" cap="flat" cmpd="sng" algn="in">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baseline="0">
            <a:solidFill>
              <a:schemeClr val="bg1"/>
            </a:solidFill>
          </a:endParaRPr>
        </a:p>
      </dsp:txBody>
      <dsp:txXfrm rot="16200000">
        <a:off x="5016791" y="1902854"/>
        <a:ext cx="24816" cy="24816"/>
      </dsp:txXfrm>
    </dsp:sp>
    <dsp:sp modelId="{AC109386-ECB1-4CC1-B012-F4F7EF5C9949}">
      <dsp:nvSpPr>
        <dsp:cNvPr id="0" name=""/>
        <dsp:cNvSpPr/>
      </dsp:nvSpPr>
      <dsp:spPr>
        <a:xfrm>
          <a:off x="4206888" y="22470"/>
          <a:ext cx="1644623" cy="1644623"/>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00"/>
              </a:solidFill>
              <a:latin typeface="Arial" pitchFamily="34" charset="0"/>
              <a:cs typeface="Arial" pitchFamily="34" charset="0"/>
            </a:rPr>
            <a:t>89% </a:t>
          </a:r>
        </a:p>
        <a:p>
          <a:pPr lvl="0" algn="ctr" defTabSz="800100">
            <a:lnSpc>
              <a:spcPct val="90000"/>
            </a:lnSpc>
            <a:spcBef>
              <a:spcPct val="0"/>
            </a:spcBef>
            <a:spcAft>
              <a:spcPct val="35000"/>
            </a:spcAft>
          </a:pPr>
          <a:r>
            <a:rPr lang="en-US" sz="1800" kern="1200" dirty="0" smtClean="0">
              <a:latin typeface="Arial" pitchFamily="34" charset="0"/>
              <a:cs typeface="Arial" pitchFamily="34" charset="0"/>
            </a:rPr>
            <a:t>Medication Adherence</a:t>
          </a:r>
          <a:endParaRPr lang="en-US" sz="1800" kern="1200" dirty="0">
            <a:latin typeface="Arial" pitchFamily="34" charset="0"/>
            <a:cs typeface="Arial" pitchFamily="34" charset="0"/>
          </a:endParaRPr>
        </a:p>
      </dsp:txBody>
      <dsp:txXfrm>
        <a:off x="4206888" y="22470"/>
        <a:ext cx="1644623" cy="1644623"/>
      </dsp:txXfrm>
    </dsp:sp>
    <dsp:sp modelId="{51DF7E73-2F40-41B4-A171-367E464E3239}">
      <dsp:nvSpPr>
        <dsp:cNvPr id="0" name=""/>
        <dsp:cNvSpPr/>
      </dsp:nvSpPr>
      <dsp:spPr>
        <a:xfrm rot="20520000">
          <a:off x="5799118" y="2640231"/>
          <a:ext cx="496337" cy="29431"/>
        </a:xfrm>
        <a:custGeom>
          <a:avLst/>
          <a:gdLst/>
          <a:ahLst/>
          <a:cxnLst/>
          <a:rect l="0" t="0" r="0" b="0"/>
          <a:pathLst>
            <a:path>
              <a:moveTo>
                <a:pt x="0" y="14715"/>
              </a:moveTo>
              <a:lnTo>
                <a:pt x="496337" y="14715"/>
              </a:lnTo>
            </a:path>
          </a:pathLst>
        </a:custGeom>
        <a:noFill/>
        <a:ln w="34925" cap="flat" cmpd="sng" algn="in">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520000">
        <a:off x="6034879" y="2642538"/>
        <a:ext cx="24816" cy="24816"/>
      </dsp:txXfrm>
    </dsp:sp>
    <dsp:sp modelId="{34D87296-FF1C-4575-9899-EA4EF50C1617}">
      <dsp:nvSpPr>
        <dsp:cNvPr id="0" name=""/>
        <dsp:cNvSpPr/>
      </dsp:nvSpPr>
      <dsp:spPr>
        <a:xfrm>
          <a:off x="6243063" y="1501838"/>
          <a:ext cx="1644623" cy="1644623"/>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00"/>
              </a:solidFill>
              <a:latin typeface="Arial" pitchFamily="34" charset="0"/>
              <a:cs typeface="Arial" pitchFamily="34" charset="0"/>
            </a:rPr>
            <a:t>85% </a:t>
          </a:r>
        </a:p>
        <a:p>
          <a:pPr lvl="0" algn="ctr" defTabSz="800100">
            <a:lnSpc>
              <a:spcPct val="90000"/>
            </a:lnSpc>
            <a:spcBef>
              <a:spcPct val="0"/>
            </a:spcBef>
            <a:spcAft>
              <a:spcPct val="35000"/>
            </a:spcAft>
          </a:pPr>
          <a:r>
            <a:rPr lang="en-US" sz="1800" kern="1200" dirty="0" smtClean="0">
              <a:latin typeface="Arial" pitchFamily="34" charset="0"/>
              <a:cs typeface="Arial" pitchFamily="34" charset="0"/>
            </a:rPr>
            <a:t>Change Diet</a:t>
          </a:r>
          <a:endParaRPr lang="en-US" sz="1800" kern="1200" dirty="0">
            <a:latin typeface="Arial" pitchFamily="34" charset="0"/>
            <a:cs typeface="Arial" pitchFamily="34" charset="0"/>
          </a:endParaRPr>
        </a:p>
      </dsp:txBody>
      <dsp:txXfrm>
        <a:off x="6243063" y="1501838"/>
        <a:ext cx="1644623" cy="1644623"/>
      </dsp:txXfrm>
    </dsp:sp>
    <dsp:sp modelId="{5E68E2D3-22EB-4542-8A9E-A689874F7F8D}">
      <dsp:nvSpPr>
        <dsp:cNvPr id="0" name=""/>
        <dsp:cNvSpPr/>
      </dsp:nvSpPr>
      <dsp:spPr>
        <a:xfrm rot="3240000">
          <a:off x="5410243" y="3837064"/>
          <a:ext cx="496337" cy="29431"/>
        </a:xfrm>
        <a:custGeom>
          <a:avLst/>
          <a:gdLst/>
          <a:ahLst/>
          <a:cxnLst/>
          <a:rect l="0" t="0" r="0" b="0"/>
          <a:pathLst>
            <a:path>
              <a:moveTo>
                <a:pt x="0" y="14715"/>
              </a:moveTo>
              <a:lnTo>
                <a:pt x="496337" y="14715"/>
              </a:lnTo>
            </a:path>
          </a:pathLst>
        </a:custGeom>
        <a:noFill/>
        <a:ln w="34925" cap="flat" cmpd="sng" algn="in">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240000">
        <a:off x="5646004" y="3839372"/>
        <a:ext cx="24816" cy="24816"/>
      </dsp:txXfrm>
    </dsp:sp>
    <dsp:sp modelId="{3C8F8D4A-3CBD-412A-8B79-8BFAE62ADD5B}">
      <dsp:nvSpPr>
        <dsp:cNvPr id="0" name=""/>
        <dsp:cNvSpPr/>
      </dsp:nvSpPr>
      <dsp:spPr>
        <a:xfrm>
          <a:off x="5465313" y="3895505"/>
          <a:ext cx="1644623" cy="1644623"/>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00"/>
              </a:solidFill>
              <a:latin typeface="Arial" pitchFamily="34" charset="0"/>
              <a:cs typeface="Arial" pitchFamily="34" charset="0"/>
            </a:rPr>
            <a:t>96%</a:t>
          </a:r>
        </a:p>
        <a:p>
          <a:pPr lvl="0" algn="ctr" defTabSz="800100">
            <a:lnSpc>
              <a:spcPct val="90000"/>
            </a:lnSpc>
            <a:spcBef>
              <a:spcPct val="0"/>
            </a:spcBef>
            <a:spcAft>
              <a:spcPct val="35000"/>
            </a:spcAft>
          </a:pPr>
          <a:r>
            <a:rPr lang="en-US" sz="1800" kern="1200" dirty="0" smtClean="0">
              <a:latin typeface="Arial" pitchFamily="34" charset="0"/>
              <a:cs typeface="Arial" pitchFamily="34" charset="0"/>
            </a:rPr>
            <a:t>BP Awareness</a:t>
          </a:r>
          <a:endParaRPr lang="en-US" sz="1800" kern="1200" dirty="0">
            <a:latin typeface="Arial" pitchFamily="34" charset="0"/>
            <a:cs typeface="Arial" pitchFamily="34" charset="0"/>
          </a:endParaRPr>
        </a:p>
      </dsp:txBody>
      <dsp:txXfrm>
        <a:off x="5465313" y="3895505"/>
        <a:ext cx="1644623" cy="1644623"/>
      </dsp:txXfrm>
    </dsp:sp>
    <dsp:sp modelId="{2B6B5F8B-4B56-48B8-8E88-334AC6B1726C}">
      <dsp:nvSpPr>
        <dsp:cNvPr id="0" name=""/>
        <dsp:cNvSpPr/>
      </dsp:nvSpPr>
      <dsp:spPr>
        <a:xfrm rot="7560000">
          <a:off x="4151818" y="3837064"/>
          <a:ext cx="496337" cy="29431"/>
        </a:xfrm>
        <a:custGeom>
          <a:avLst/>
          <a:gdLst/>
          <a:ahLst/>
          <a:cxnLst/>
          <a:rect l="0" t="0" r="0" b="0"/>
          <a:pathLst>
            <a:path>
              <a:moveTo>
                <a:pt x="0" y="14715"/>
              </a:moveTo>
              <a:lnTo>
                <a:pt x="496337" y="14715"/>
              </a:lnTo>
            </a:path>
          </a:pathLst>
        </a:custGeom>
        <a:noFill/>
        <a:ln w="34925" cap="flat" cmpd="sng" algn="in">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7560000">
        <a:off x="4387578" y="3839372"/>
        <a:ext cx="24816" cy="24816"/>
      </dsp:txXfrm>
    </dsp:sp>
    <dsp:sp modelId="{2E31F914-9A97-4A33-BE35-032A820A43B5}">
      <dsp:nvSpPr>
        <dsp:cNvPr id="0" name=""/>
        <dsp:cNvSpPr/>
      </dsp:nvSpPr>
      <dsp:spPr>
        <a:xfrm>
          <a:off x="2948462" y="3895505"/>
          <a:ext cx="1644623" cy="1644623"/>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00"/>
              </a:solidFill>
              <a:latin typeface="Arial" pitchFamily="34" charset="0"/>
              <a:cs typeface="Arial" pitchFamily="34" charset="0"/>
            </a:rPr>
            <a:t>79%</a:t>
          </a:r>
        </a:p>
        <a:p>
          <a:pPr lvl="0" algn="ctr" defTabSz="800100">
            <a:lnSpc>
              <a:spcPct val="90000"/>
            </a:lnSpc>
            <a:spcBef>
              <a:spcPct val="0"/>
            </a:spcBef>
            <a:spcAft>
              <a:spcPct val="35000"/>
            </a:spcAft>
          </a:pPr>
          <a:r>
            <a:rPr lang="en-US" sz="1800" kern="1200" dirty="0" smtClean="0">
              <a:latin typeface="Arial" pitchFamily="34" charset="0"/>
              <a:cs typeface="Arial" pitchFamily="34" charset="0"/>
            </a:rPr>
            <a:t>Increased Physical Activity</a:t>
          </a:r>
          <a:endParaRPr lang="en-US" sz="1800" kern="1200" dirty="0">
            <a:latin typeface="Arial" pitchFamily="34" charset="0"/>
            <a:cs typeface="Arial" pitchFamily="34" charset="0"/>
          </a:endParaRPr>
        </a:p>
      </dsp:txBody>
      <dsp:txXfrm>
        <a:off x="2948462" y="3895505"/>
        <a:ext cx="1644623" cy="1644623"/>
      </dsp:txXfrm>
    </dsp:sp>
    <dsp:sp modelId="{560CC087-D7B7-4337-A5A9-D3E0D2342DBE}">
      <dsp:nvSpPr>
        <dsp:cNvPr id="0" name=""/>
        <dsp:cNvSpPr/>
      </dsp:nvSpPr>
      <dsp:spPr>
        <a:xfrm rot="11880000">
          <a:off x="3762943" y="2640231"/>
          <a:ext cx="496337" cy="29431"/>
        </a:xfrm>
        <a:custGeom>
          <a:avLst/>
          <a:gdLst/>
          <a:ahLst/>
          <a:cxnLst/>
          <a:rect l="0" t="0" r="0" b="0"/>
          <a:pathLst>
            <a:path>
              <a:moveTo>
                <a:pt x="0" y="14715"/>
              </a:moveTo>
              <a:lnTo>
                <a:pt x="496337" y="14715"/>
              </a:lnTo>
            </a:path>
          </a:pathLst>
        </a:custGeom>
        <a:noFill/>
        <a:ln w="34925" cap="flat" cmpd="sng" algn="in">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1880000">
        <a:off x="3998704" y="2642538"/>
        <a:ext cx="24816" cy="24816"/>
      </dsp:txXfrm>
    </dsp:sp>
    <dsp:sp modelId="{1539BC1E-ECF8-4860-A729-01F311CBA79B}">
      <dsp:nvSpPr>
        <dsp:cNvPr id="0" name=""/>
        <dsp:cNvSpPr/>
      </dsp:nvSpPr>
      <dsp:spPr>
        <a:xfrm>
          <a:off x="2170713" y="1501838"/>
          <a:ext cx="1644623" cy="1644623"/>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00"/>
              </a:solidFill>
              <a:latin typeface="Arial" pitchFamily="34" charset="0"/>
              <a:cs typeface="Arial" pitchFamily="34" charset="0"/>
            </a:rPr>
            <a:t>66%</a:t>
          </a:r>
        </a:p>
        <a:p>
          <a:pPr lvl="0" algn="ctr" defTabSz="800100">
            <a:lnSpc>
              <a:spcPct val="90000"/>
            </a:lnSpc>
            <a:spcBef>
              <a:spcPct val="0"/>
            </a:spcBef>
            <a:spcAft>
              <a:spcPct val="35000"/>
            </a:spcAft>
          </a:pPr>
          <a:r>
            <a:rPr lang="en-US" sz="1800" kern="1200" dirty="0" smtClean="0">
              <a:latin typeface="Arial" pitchFamily="34" charset="0"/>
              <a:cs typeface="Arial" pitchFamily="34" charset="0"/>
            </a:rPr>
            <a:t>Smoking Reduction</a:t>
          </a:r>
          <a:endParaRPr lang="en-US" sz="1800" kern="1200" dirty="0">
            <a:latin typeface="Arial" pitchFamily="34" charset="0"/>
            <a:cs typeface="Arial" pitchFamily="34" charset="0"/>
          </a:endParaRPr>
        </a:p>
      </dsp:txBody>
      <dsp:txXfrm>
        <a:off x="2170713" y="1501838"/>
        <a:ext cx="1644623" cy="164462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DB1750-55D7-4E86-8EC8-FDBFB8BCEA47}">
      <dsp:nvSpPr>
        <dsp:cNvPr id="0" name=""/>
        <dsp:cNvSpPr/>
      </dsp:nvSpPr>
      <dsp:spPr>
        <a:xfrm>
          <a:off x="3417305" y="2388773"/>
          <a:ext cx="2410988" cy="2410988"/>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latin typeface="Arial" pitchFamily="34" charset="0"/>
              <a:cs typeface="Arial" pitchFamily="34" charset="0"/>
            </a:rPr>
            <a:t>Completed</a:t>
          </a:r>
          <a:r>
            <a:rPr lang="en-US" sz="2500" kern="1200" baseline="0" dirty="0" smtClean="0">
              <a:latin typeface="Arial" pitchFamily="34" charset="0"/>
              <a:cs typeface="Arial" pitchFamily="34" charset="0"/>
            </a:rPr>
            <a:t> After Monthly Support Group</a:t>
          </a:r>
          <a:endParaRPr lang="en-US" sz="2500" kern="1200" dirty="0">
            <a:latin typeface="Arial" pitchFamily="34" charset="0"/>
            <a:cs typeface="Arial" pitchFamily="34" charset="0"/>
          </a:endParaRPr>
        </a:p>
      </dsp:txBody>
      <dsp:txXfrm>
        <a:off x="3417305" y="2388773"/>
        <a:ext cx="2410988" cy="2410988"/>
      </dsp:txXfrm>
    </dsp:sp>
    <dsp:sp modelId="{0BEDF30C-661C-4B4B-A9A2-F8556E9A275E}">
      <dsp:nvSpPr>
        <dsp:cNvPr id="0" name=""/>
        <dsp:cNvSpPr/>
      </dsp:nvSpPr>
      <dsp:spPr>
        <a:xfrm rot="16200000">
          <a:off x="3927393" y="1268854"/>
          <a:ext cx="1390813" cy="6871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C52D4F-9292-48B2-AC26-74E35580E8BA}">
      <dsp:nvSpPr>
        <dsp:cNvPr id="0" name=""/>
        <dsp:cNvSpPr/>
      </dsp:nvSpPr>
      <dsp:spPr>
        <a:xfrm>
          <a:off x="3477580" y="837"/>
          <a:ext cx="2290439" cy="1832351"/>
        </a:xfrm>
        <a:prstGeom prst="roundRect">
          <a:avLst>
            <a:gd name="adj" fmla="val 10000"/>
          </a:avLst>
        </a:prstGeom>
        <a:blipFill rotWithShape="0">
          <a:blip xmlns:r="http://schemas.openxmlformats.org/officeDocument/2006/relationships" r:embed="rId1"/>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3477580" y="837"/>
        <a:ext cx="2290439" cy="183235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8F31DE-F49F-426B-8BE9-9E1C65C58C2F}">
      <dsp:nvSpPr>
        <dsp:cNvPr id="0" name=""/>
        <dsp:cNvSpPr/>
      </dsp:nvSpPr>
      <dsp:spPr>
        <a:xfrm>
          <a:off x="687038" y="0"/>
          <a:ext cx="2502039" cy="1723905"/>
        </a:xfrm>
        <a:prstGeom prst="roundRect">
          <a:avLst/>
        </a:prstGeom>
        <a:blipFill rotWithShape="0">
          <a:blip xmlns:r="http://schemas.openxmlformats.org/officeDocument/2006/relationships" r:embed="rId1"/>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44E4736-6413-4EA9-918B-D1FD334DD771}">
      <dsp:nvSpPr>
        <dsp:cNvPr id="0" name=""/>
        <dsp:cNvSpPr/>
      </dsp:nvSpPr>
      <dsp:spPr>
        <a:xfrm>
          <a:off x="727146" y="1682532"/>
          <a:ext cx="2502039" cy="92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Arial" pitchFamily="34" charset="0"/>
              <a:cs typeface="Arial" pitchFamily="34" charset="0"/>
            </a:rPr>
            <a:t>65%</a:t>
          </a:r>
          <a:endParaRPr lang="en-US" sz="2000" b="1" kern="1200" dirty="0">
            <a:solidFill>
              <a:schemeClr val="bg1"/>
            </a:solidFill>
            <a:latin typeface="Arial" pitchFamily="34" charset="0"/>
            <a:cs typeface="Arial" pitchFamily="34" charset="0"/>
          </a:endParaRPr>
        </a:p>
      </dsp:txBody>
      <dsp:txXfrm>
        <a:off x="727146" y="1682532"/>
        <a:ext cx="2502039" cy="928256"/>
      </dsp:txXfrm>
    </dsp:sp>
    <dsp:sp modelId="{5103B379-61C3-45CB-A426-F615EB5D9BDE}">
      <dsp:nvSpPr>
        <dsp:cNvPr id="0" name=""/>
        <dsp:cNvSpPr/>
      </dsp:nvSpPr>
      <dsp:spPr>
        <a:xfrm>
          <a:off x="4241490" y="0"/>
          <a:ext cx="2502039" cy="1723905"/>
        </a:xfrm>
        <a:prstGeom prst="roundRect">
          <a:avLst/>
        </a:prstGeom>
        <a:blipFill rotWithShape="0">
          <a:blip xmlns:r="http://schemas.openxmlformats.org/officeDocument/2006/relationships" r:embed="rId2"/>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65327F9-D333-423B-BA82-BEB12ABC02AC}">
      <dsp:nvSpPr>
        <dsp:cNvPr id="0" name=""/>
        <dsp:cNvSpPr/>
      </dsp:nvSpPr>
      <dsp:spPr>
        <a:xfrm>
          <a:off x="4273591" y="1714613"/>
          <a:ext cx="2502039" cy="92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Arial" pitchFamily="34" charset="0"/>
              <a:cs typeface="Arial" pitchFamily="34" charset="0"/>
            </a:rPr>
            <a:t>48%</a:t>
          </a:r>
          <a:endParaRPr lang="en-US" sz="2000" b="1" kern="1200" dirty="0">
            <a:solidFill>
              <a:schemeClr val="bg1"/>
            </a:solidFill>
            <a:latin typeface="Arial" pitchFamily="34" charset="0"/>
            <a:cs typeface="Arial" pitchFamily="34" charset="0"/>
          </a:endParaRPr>
        </a:p>
      </dsp:txBody>
      <dsp:txXfrm>
        <a:off x="4273591" y="1714613"/>
        <a:ext cx="2502039" cy="928256"/>
      </dsp:txXfrm>
    </dsp:sp>
    <dsp:sp modelId="{00585B75-658C-424B-BE6C-B1735DCD3E67}">
      <dsp:nvSpPr>
        <dsp:cNvPr id="0" name=""/>
        <dsp:cNvSpPr/>
      </dsp:nvSpPr>
      <dsp:spPr>
        <a:xfrm>
          <a:off x="7627505" y="0"/>
          <a:ext cx="2502039" cy="1723905"/>
        </a:xfrm>
        <a:prstGeom prst="roundRect">
          <a:avLst/>
        </a:prstGeom>
        <a:blipFill rotWithShape="0">
          <a:blip xmlns:r="http://schemas.openxmlformats.org/officeDocument/2006/relationships" r:embed="rId3"/>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71D06-A80D-43CD-86AE-AA1A6DA2D7A3}">
      <dsp:nvSpPr>
        <dsp:cNvPr id="0" name=""/>
        <dsp:cNvSpPr/>
      </dsp:nvSpPr>
      <dsp:spPr>
        <a:xfrm>
          <a:off x="7635537" y="1722633"/>
          <a:ext cx="2502039" cy="92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Arial" pitchFamily="34" charset="0"/>
              <a:cs typeface="Arial" pitchFamily="34" charset="0"/>
            </a:rPr>
            <a:t>43% </a:t>
          </a:r>
          <a:endParaRPr lang="en-US" sz="2000" b="1" kern="1200" dirty="0">
            <a:solidFill>
              <a:schemeClr val="bg1"/>
            </a:solidFill>
            <a:latin typeface="Arial" pitchFamily="34" charset="0"/>
            <a:cs typeface="Arial" pitchFamily="34" charset="0"/>
          </a:endParaRPr>
        </a:p>
      </dsp:txBody>
      <dsp:txXfrm>
        <a:off x="7635537" y="1722633"/>
        <a:ext cx="2502039" cy="928256"/>
      </dsp:txXfrm>
    </dsp:sp>
    <dsp:sp modelId="{76F7B466-4767-4C2A-ACCE-7F158C27A70E}">
      <dsp:nvSpPr>
        <dsp:cNvPr id="0" name=""/>
        <dsp:cNvSpPr/>
      </dsp:nvSpPr>
      <dsp:spPr>
        <a:xfrm>
          <a:off x="4227764" y="2767864"/>
          <a:ext cx="2502039" cy="1723905"/>
        </a:xfrm>
        <a:prstGeom prst="roundRect">
          <a:avLst/>
        </a:prstGeom>
        <a:blipFill rotWithShape="0">
          <a:blip xmlns:r="http://schemas.openxmlformats.org/officeDocument/2006/relationships" r:embed="rId4"/>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54BF3-6D73-4F45-A555-94368E3CA6B8}">
      <dsp:nvSpPr>
        <dsp:cNvPr id="0" name=""/>
        <dsp:cNvSpPr/>
      </dsp:nvSpPr>
      <dsp:spPr>
        <a:xfrm>
          <a:off x="4411414" y="4472238"/>
          <a:ext cx="2102563" cy="407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Arial" pitchFamily="34" charset="0"/>
              <a:cs typeface="Arial" pitchFamily="34" charset="0"/>
            </a:rPr>
            <a:t>68%</a:t>
          </a:r>
          <a:endParaRPr lang="en-US" sz="2000" b="1" kern="1200" dirty="0">
            <a:solidFill>
              <a:schemeClr val="bg1"/>
            </a:solidFill>
            <a:latin typeface="Arial" pitchFamily="34" charset="0"/>
            <a:cs typeface="Arial" pitchFamily="34" charset="0"/>
          </a:endParaRPr>
        </a:p>
      </dsp:txBody>
      <dsp:txXfrm>
        <a:off x="4411414" y="4472238"/>
        <a:ext cx="2102563" cy="40723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232189-D34B-4A9F-920D-C0EC4406E2C6}">
      <dsp:nvSpPr>
        <dsp:cNvPr id="0" name=""/>
        <dsp:cNvSpPr/>
      </dsp:nvSpPr>
      <dsp:spPr>
        <a:xfrm>
          <a:off x="0" y="1861020"/>
          <a:ext cx="2907750" cy="1992958"/>
        </a:xfrm>
        <a:prstGeom prst="roundRect">
          <a:avLst>
            <a:gd name="adj" fmla="val 10000"/>
          </a:avLst>
        </a:prstGeom>
        <a:blipFill rotWithShape="0">
          <a:blip xmlns:r="http://schemas.openxmlformats.org/officeDocument/2006/relationships" r:embed="rId1"/>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1861020"/>
        <a:ext cx="2907750" cy="1992958"/>
      </dsp:txXfrm>
    </dsp:sp>
    <dsp:sp modelId="{EF62EFC3-CDB5-42EA-8648-652F4E4C65FB}">
      <dsp:nvSpPr>
        <dsp:cNvPr id="0" name=""/>
        <dsp:cNvSpPr/>
      </dsp:nvSpPr>
      <dsp:spPr>
        <a:xfrm rot="23312">
          <a:off x="3168962" y="2490854"/>
          <a:ext cx="553793" cy="76030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n-US" sz="3500" kern="1200"/>
        </a:p>
      </dsp:txBody>
      <dsp:txXfrm rot="23312">
        <a:off x="3168962" y="2490854"/>
        <a:ext cx="553793" cy="760308"/>
      </dsp:txXfrm>
    </dsp:sp>
    <dsp:sp modelId="{05F932BA-1E69-48FC-B7AB-42B559551143}">
      <dsp:nvSpPr>
        <dsp:cNvPr id="0" name=""/>
        <dsp:cNvSpPr/>
      </dsp:nvSpPr>
      <dsp:spPr>
        <a:xfrm>
          <a:off x="3952620" y="1844621"/>
          <a:ext cx="2651821" cy="2077628"/>
        </a:xfrm>
        <a:prstGeom prst="roundRect">
          <a:avLst>
            <a:gd name="adj" fmla="val 10000"/>
          </a:avLst>
        </a:prstGeom>
        <a:blipFill rotWithShape="0">
          <a:blip xmlns:r="http://schemas.openxmlformats.org/officeDocument/2006/relationships" r:embed="rId2"/>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952620" y="1844621"/>
        <a:ext cx="2651821" cy="2077628"/>
      </dsp:txXfrm>
    </dsp:sp>
    <dsp:sp modelId="{F47D726C-0AE5-4A26-B7D1-C924AED0986F}">
      <dsp:nvSpPr>
        <dsp:cNvPr id="0" name=""/>
        <dsp:cNvSpPr/>
      </dsp:nvSpPr>
      <dsp:spPr>
        <a:xfrm rot="21598358">
          <a:off x="6910276" y="2502347"/>
          <a:ext cx="648368" cy="76030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n-US" sz="3500" kern="1200"/>
        </a:p>
      </dsp:txBody>
      <dsp:txXfrm rot="21598358">
        <a:off x="6910276" y="2502347"/>
        <a:ext cx="648368" cy="760308"/>
      </dsp:txXfrm>
    </dsp:sp>
    <dsp:sp modelId="{44415C5A-64F2-419D-BAEC-A2F8FE8D02A9}">
      <dsp:nvSpPr>
        <dsp:cNvPr id="0" name=""/>
        <dsp:cNvSpPr/>
      </dsp:nvSpPr>
      <dsp:spPr>
        <a:xfrm>
          <a:off x="7827778" y="1824866"/>
          <a:ext cx="2757252" cy="2113387"/>
        </a:xfrm>
        <a:prstGeom prst="roundRect">
          <a:avLst>
            <a:gd name="adj" fmla="val 10000"/>
          </a:avLst>
        </a:prstGeom>
        <a:blipFill rotWithShape="0">
          <a:blip xmlns:r="http://schemas.openxmlformats.org/officeDocument/2006/relationships" r:embed="rId3"/>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7827778" y="1824866"/>
        <a:ext cx="2757252" cy="211338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60EE0-ACB6-45A3-BC43-14B213129B30}" type="datetimeFigureOut">
              <a:rPr lang="en-US" smtClean="0"/>
              <a:pPr/>
              <a:t>10/10/2018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B8EAAE-8A23-46DC-8215-1D02088AC7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59090-A13D-49A6-A831-B59F69D697EE}"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59090-A13D-49A6-A831-B59F69D697EE}"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321576-F1A8-4D73-8CFB-8E6F74F0DBFE}"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59090-A13D-49A6-A831-B59F69D697EE}"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321576-F1A8-4D73-8CFB-8E6F74F0DBFE}"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surveys asked how they improved their physical activity, weight, blood pressure, and diet.</a:t>
            </a:r>
            <a:endParaRPr lang="en-US" dirty="0"/>
          </a:p>
        </p:txBody>
      </p:sp>
      <p:sp>
        <p:nvSpPr>
          <p:cNvPr id="4" name="Slide Number Placeholder 3"/>
          <p:cNvSpPr>
            <a:spLocks noGrp="1"/>
          </p:cNvSpPr>
          <p:nvPr>
            <p:ph type="sldNum" sz="quarter" idx="10"/>
          </p:nvPr>
        </p:nvSpPr>
        <p:spPr/>
        <p:txBody>
          <a:bodyPr/>
          <a:lstStyle/>
          <a:p>
            <a:fld id="{8C844C18-7A9C-49A2-A21A-F339818EEA1A}"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59090-A13D-49A6-A831-B59F69D697EE}"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416E53F-3F16-4BF2-836A-B30C5E7F0801}" type="datetimeFigureOut">
              <a:rPr lang="en-US" smtClean="0"/>
              <a:pPr/>
              <a:t>10/10/2018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74CC9E2-DEBC-4A0A-B624-44D2D4EFA381}"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 xmlns:p14="http://schemas.microsoft.com/office/powerpoint/2010/main" val="23727020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16E53F-3F16-4BF2-836A-B30C5E7F0801}"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CC9E2-DEBC-4A0A-B624-44D2D4EFA381}" type="slidenum">
              <a:rPr lang="en-US" smtClean="0"/>
              <a:pPr/>
              <a:t>‹#›</a:t>
            </a:fld>
            <a:endParaRPr lang="en-US"/>
          </a:p>
        </p:txBody>
      </p:sp>
    </p:spTree>
    <p:extLst>
      <p:ext uri="{BB962C8B-B14F-4D97-AF65-F5344CB8AC3E}">
        <p14:creationId xmlns="" xmlns:p14="http://schemas.microsoft.com/office/powerpoint/2010/main" val="1701784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16E53F-3F16-4BF2-836A-B30C5E7F0801}"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CC9E2-DEBC-4A0A-B624-44D2D4EFA381}" type="slidenum">
              <a:rPr lang="en-US" smtClean="0"/>
              <a:pPr/>
              <a:t>‹#›</a:t>
            </a:fld>
            <a:endParaRPr lang="en-US"/>
          </a:p>
        </p:txBody>
      </p:sp>
    </p:spTree>
    <p:extLst>
      <p:ext uri="{BB962C8B-B14F-4D97-AF65-F5344CB8AC3E}">
        <p14:creationId xmlns="" xmlns:p14="http://schemas.microsoft.com/office/powerpoint/2010/main" val="254315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16E53F-3F16-4BF2-836A-B30C5E7F0801}"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CC9E2-DEBC-4A0A-B624-44D2D4EFA381}" type="slidenum">
              <a:rPr lang="en-US" smtClean="0"/>
              <a:pPr/>
              <a:t>‹#›</a:t>
            </a:fld>
            <a:endParaRPr lang="en-US"/>
          </a:p>
        </p:txBody>
      </p:sp>
    </p:spTree>
    <p:extLst>
      <p:ext uri="{BB962C8B-B14F-4D97-AF65-F5344CB8AC3E}">
        <p14:creationId xmlns="" xmlns:p14="http://schemas.microsoft.com/office/powerpoint/2010/main" val="383363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416E53F-3F16-4BF2-836A-B30C5E7F0801}" type="datetimeFigureOut">
              <a:rPr lang="en-US" smtClean="0"/>
              <a:pPr/>
              <a:t>10/10/2018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74CC9E2-DEBC-4A0A-B624-44D2D4EFA381}" type="slidenum">
              <a:rPr lang="en-US" smtClean="0"/>
              <a:pPr/>
              <a:t>‹#›</a:t>
            </a:fld>
            <a:endParaRPr lang="en-US"/>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 xmlns:p14="http://schemas.microsoft.com/office/powerpoint/2010/main" val="1769212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16E53F-3F16-4BF2-836A-B30C5E7F0801}"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CC9E2-DEBC-4A0A-B624-44D2D4EFA381}" type="slidenum">
              <a:rPr lang="en-US" smtClean="0"/>
              <a:pPr/>
              <a:t>‹#›</a:t>
            </a:fld>
            <a:endParaRPr lang="en-US"/>
          </a:p>
        </p:txBody>
      </p:sp>
    </p:spTree>
    <p:extLst>
      <p:ext uri="{BB962C8B-B14F-4D97-AF65-F5344CB8AC3E}">
        <p14:creationId xmlns="" xmlns:p14="http://schemas.microsoft.com/office/powerpoint/2010/main" val="355071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16E53F-3F16-4BF2-836A-B30C5E7F0801}" type="datetimeFigureOut">
              <a:rPr lang="en-US" smtClean="0"/>
              <a:pPr/>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CC9E2-DEBC-4A0A-B624-44D2D4EFA381}" type="slidenum">
              <a:rPr lang="en-US" smtClean="0"/>
              <a:pPr/>
              <a:t>‹#›</a:t>
            </a:fld>
            <a:endParaRPr lang="en-US"/>
          </a:p>
        </p:txBody>
      </p:sp>
    </p:spTree>
    <p:extLst>
      <p:ext uri="{BB962C8B-B14F-4D97-AF65-F5344CB8AC3E}">
        <p14:creationId xmlns="" xmlns:p14="http://schemas.microsoft.com/office/powerpoint/2010/main" val="423195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16E53F-3F16-4BF2-836A-B30C5E7F0801}" type="datetimeFigureOut">
              <a:rPr lang="en-US" smtClean="0"/>
              <a:pPr/>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CC9E2-DEBC-4A0A-B624-44D2D4EFA381}" type="slidenum">
              <a:rPr lang="en-US" smtClean="0"/>
              <a:pPr/>
              <a:t>‹#›</a:t>
            </a:fld>
            <a:endParaRPr lang="en-US"/>
          </a:p>
        </p:txBody>
      </p:sp>
    </p:spTree>
    <p:extLst>
      <p:ext uri="{BB962C8B-B14F-4D97-AF65-F5344CB8AC3E}">
        <p14:creationId xmlns="" xmlns:p14="http://schemas.microsoft.com/office/powerpoint/2010/main" val="194860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6E53F-3F16-4BF2-836A-B30C5E7F0801}" type="datetimeFigureOut">
              <a:rPr lang="en-US" smtClean="0"/>
              <a:pPr/>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CC9E2-DEBC-4A0A-B624-44D2D4EFA381}" type="slidenum">
              <a:rPr lang="en-US" smtClean="0"/>
              <a:pPr/>
              <a:t>‹#›</a:t>
            </a:fld>
            <a:endParaRPr lang="en-US"/>
          </a:p>
        </p:txBody>
      </p:sp>
    </p:spTree>
    <p:extLst>
      <p:ext uri="{BB962C8B-B14F-4D97-AF65-F5344CB8AC3E}">
        <p14:creationId xmlns="" xmlns:p14="http://schemas.microsoft.com/office/powerpoint/2010/main" val="268314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416E53F-3F16-4BF2-836A-B30C5E7F0801}" type="datetimeFigureOut">
              <a:rPr lang="en-US" smtClean="0"/>
              <a:pPr/>
              <a:t>10/10/2018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74CC9E2-DEBC-4A0A-B624-44D2D4EFA381}" type="slidenum">
              <a:rPr lang="en-US" smtClean="0"/>
              <a:pPr/>
              <a:t>‹#›</a:t>
            </a:fld>
            <a:endParaRPr 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138254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416E53F-3F16-4BF2-836A-B30C5E7F0801}" type="datetimeFigureOut">
              <a:rPr lang="en-US" smtClean="0"/>
              <a:pPr/>
              <a:t>10/10/2018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74CC9E2-DEBC-4A0A-B624-44D2D4EFA381}" type="slidenum">
              <a:rPr lang="en-US" smtClean="0"/>
              <a:pPr/>
              <a:t>‹#›</a:t>
            </a:fld>
            <a:endParaRPr 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931280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416E53F-3F16-4BF2-836A-B30C5E7F0801}" type="datetimeFigureOut">
              <a:rPr lang="en-US" smtClean="0"/>
              <a:pPr/>
              <a:t>10/10/2018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74CC9E2-DEBC-4A0A-B624-44D2D4EFA381}" type="slidenum">
              <a:rPr lang="en-US" smtClean="0"/>
              <a:pPr/>
              <a:t>‹#›</a:t>
            </a:fld>
            <a:endParaRPr lang="en-US"/>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364096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kumari.seetala@adph.state.al.us" TargetMode="External"/><Relationship Id="rId2" Type="http://schemas.openxmlformats.org/officeDocument/2006/relationships/hyperlink" Target="mailto:tim.feuser@adph.state.al.us" TargetMode="External"/><Relationship Id="rId1" Type="http://schemas.openxmlformats.org/officeDocument/2006/relationships/slideLayout" Target="../slideLayouts/slideLayout2.xml"/><Relationship Id="rId6" Type="http://schemas.openxmlformats.org/officeDocument/2006/relationships/hyperlink" Target="mailto:katherine.norris@adph.state.al.us" TargetMode="External"/><Relationship Id="rId5" Type="http://schemas.openxmlformats.org/officeDocument/2006/relationships/hyperlink" Target="mailto:nancy.wright@adph.state.al.us" TargetMode="External"/><Relationship Id="rId4" Type="http://schemas.openxmlformats.org/officeDocument/2006/relationships/hyperlink" Target="mailto:rhonda.hollon@adph.state.al.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1676400"/>
            <a:ext cx="11988800" cy="1924050"/>
          </a:xfrm>
        </p:spPr>
        <p:txBody>
          <a:bodyPr>
            <a:noAutofit/>
          </a:bodyPr>
          <a:lstStyle/>
          <a:p>
            <a:pPr algn="ctr"/>
            <a:r>
              <a:rPr lang="en-US" sz="5000" dirty="0" smtClean="0">
                <a:solidFill>
                  <a:srgbClr val="0000FF"/>
                </a:solidFill>
                <a:latin typeface="Arial" pitchFamily="34" charset="0"/>
                <a:cs typeface="Arial" pitchFamily="34" charset="0"/>
              </a:rPr>
              <a:t>Women and Wisdom:</a:t>
            </a:r>
            <a:br>
              <a:rPr lang="en-US" sz="5000" dirty="0" smtClean="0">
                <a:solidFill>
                  <a:srgbClr val="0000FF"/>
                </a:solidFill>
                <a:latin typeface="Arial" pitchFamily="34" charset="0"/>
                <a:cs typeface="Arial" pitchFamily="34" charset="0"/>
              </a:rPr>
            </a:br>
            <a:r>
              <a:rPr lang="en-US" sz="5000" dirty="0" smtClean="0">
                <a:solidFill>
                  <a:srgbClr val="0000FF"/>
                </a:solidFill>
                <a:latin typeface="Arial" pitchFamily="34" charset="0"/>
                <a:cs typeface="Arial" pitchFamily="34" charset="0"/>
              </a:rPr>
              <a:t>Changing CVD Risk</a:t>
            </a:r>
            <a:br>
              <a:rPr lang="en-US" sz="5000" dirty="0" smtClean="0">
                <a:solidFill>
                  <a:srgbClr val="0000FF"/>
                </a:solidFill>
                <a:latin typeface="Arial" pitchFamily="34" charset="0"/>
                <a:cs typeface="Arial" pitchFamily="34" charset="0"/>
              </a:rPr>
            </a:br>
            <a:endParaRPr lang="en-US" sz="5000" dirty="0">
              <a:solidFill>
                <a:srgbClr val="7030A0"/>
              </a:solidFill>
            </a:endParaRPr>
          </a:p>
        </p:txBody>
      </p:sp>
      <p:sp>
        <p:nvSpPr>
          <p:cNvPr id="3" name="Subtitle 2"/>
          <p:cNvSpPr>
            <a:spLocks noGrp="1"/>
          </p:cNvSpPr>
          <p:nvPr>
            <p:ph type="subTitle" idx="1"/>
          </p:nvPr>
        </p:nvSpPr>
        <p:spPr>
          <a:xfrm>
            <a:off x="1320800" y="4114800"/>
            <a:ext cx="9753600" cy="1752600"/>
          </a:xfrm>
        </p:spPr>
        <p:txBody>
          <a:bodyPr>
            <a:normAutofit/>
          </a:bodyPr>
          <a:lstStyle/>
          <a:p>
            <a:pPr algn="ctr">
              <a:spcBef>
                <a:spcPts val="0"/>
              </a:spcBef>
            </a:pPr>
            <a:r>
              <a:rPr lang="en-US" sz="2500" dirty="0" smtClean="0">
                <a:solidFill>
                  <a:schemeClr val="tx1"/>
                </a:solidFill>
                <a:latin typeface="Arial" pitchFamily="34" charset="0"/>
                <a:cs typeface="Arial" pitchFamily="34" charset="0"/>
              </a:rPr>
              <a:t>Tim Feuser</a:t>
            </a:r>
          </a:p>
          <a:p>
            <a:pPr algn="ctr">
              <a:spcBef>
                <a:spcPts val="0"/>
              </a:spcBef>
            </a:pPr>
            <a:r>
              <a:rPr lang="en-US" sz="2500" dirty="0" smtClean="0">
                <a:solidFill>
                  <a:schemeClr val="tx1"/>
                </a:solidFill>
                <a:latin typeface="Arial" pitchFamily="34" charset="0"/>
                <a:cs typeface="Arial" pitchFamily="34" charset="0"/>
              </a:rPr>
              <a:t>Alabama </a:t>
            </a:r>
            <a:r>
              <a:rPr lang="en-US" sz="2500" dirty="0" smtClean="0">
                <a:solidFill>
                  <a:schemeClr val="tx1"/>
                </a:solidFill>
                <a:latin typeface="Arial" pitchFamily="34" charset="0"/>
                <a:cs typeface="Arial" pitchFamily="34" charset="0"/>
              </a:rPr>
              <a:t>WISEWOMAN (ALWW) </a:t>
            </a:r>
            <a:r>
              <a:rPr lang="en-US" sz="2500" dirty="0" smtClean="0">
                <a:solidFill>
                  <a:schemeClr val="tx1"/>
                </a:solidFill>
                <a:latin typeface="Arial" pitchFamily="34" charset="0"/>
                <a:cs typeface="Arial" pitchFamily="34" charset="0"/>
              </a:rPr>
              <a:t>Epidemiologist/Evaluator</a:t>
            </a:r>
            <a:endParaRPr lang="en-US" sz="2500" dirty="0">
              <a:solidFill>
                <a:schemeClr val="tx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95" y="196516"/>
            <a:ext cx="9601200" cy="1485900"/>
          </a:xfrm>
        </p:spPr>
        <p:txBody>
          <a:bodyPr>
            <a:normAutofit/>
          </a:bodyPr>
          <a:lstStyle/>
          <a:p>
            <a:pPr algn="ctr"/>
            <a:r>
              <a:rPr lang="en-US" sz="3200" b="1" dirty="0" smtClean="0">
                <a:latin typeface="Arial" pitchFamily="34" charset="0"/>
                <a:cs typeface="Arial" pitchFamily="34" charset="0"/>
              </a:rPr>
              <a:t>Survey Results on Tools’ Usefulness (n=405)</a:t>
            </a:r>
            <a:endParaRPr lang="en-US" sz="3200" b="1" dirty="0">
              <a:latin typeface="Arial" pitchFamily="34" charset="0"/>
              <a:cs typeface="Arial" pitchFamily="34" charset="0"/>
            </a:endParaRPr>
          </a:p>
        </p:txBody>
      </p:sp>
      <p:sp>
        <p:nvSpPr>
          <p:cNvPr id="9" name="Rectangle 8"/>
          <p:cNvSpPr/>
          <p:nvPr/>
        </p:nvSpPr>
        <p:spPr>
          <a:xfrm>
            <a:off x="8636000" y="3810000"/>
            <a:ext cx="3352800" cy="2286000"/>
          </a:xfrm>
          <a:prstGeom prst="rect">
            <a:avLst/>
          </a:prstGeom>
          <a:ln w="38100" cmpd="sng">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0000" y="3810000"/>
            <a:ext cx="3352800" cy="2286000"/>
          </a:xfrm>
          <a:prstGeom prst="rect">
            <a:avLst/>
          </a:prstGeom>
          <a:ln w="38100" cmpd="sng">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0" y="3810000"/>
            <a:ext cx="3352800" cy="2286000"/>
          </a:xfrm>
          <a:prstGeom prst="rect">
            <a:avLst/>
          </a:prstGeom>
          <a:ln w="38100" cmpd="sng">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636000" y="1371600"/>
            <a:ext cx="3352800" cy="2286000"/>
          </a:xfrm>
          <a:prstGeom prst="rect">
            <a:avLst/>
          </a:prstGeom>
          <a:ln w="38100" cmpd="sng">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000" y="1371600"/>
            <a:ext cx="3352800" cy="2286000"/>
          </a:xfrm>
          <a:prstGeom prst="rect">
            <a:avLst/>
          </a:prstGeom>
          <a:ln w="38100" cmpd="sng">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4000" y="1371600"/>
            <a:ext cx="3352800" cy="2286000"/>
          </a:xfrm>
          <a:prstGeom prst="rect">
            <a:avLst/>
          </a:prstGeom>
          <a:ln w="38100" cmpd="sng">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727200" y="1354663"/>
            <a:ext cx="2946400" cy="400110"/>
          </a:xfrm>
          <a:prstGeom prst="rect">
            <a:avLst/>
          </a:prstGeom>
          <a:noFill/>
        </p:spPr>
        <p:txBody>
          <a:bodyPr wrap="square" rtlCol="0">
            <a:spAutoFit/>
          </a:bodyPr>
          <a:lstStyle/>
          <a:p>
            <a:pPr algn="ctr"/>
            <a:r>
              <a:rPr lang="en-US" sz="2000" b="1" dirty="0" smtClean="0">
                <a:solidFill>
                  <a:schemeClr val="bg1"/>
                </a:solidFill>
                <a:latin typeface="Arial" pitchFamily="34" charset="0"/>
                <a:cs typeface="Arial" pitchFamily="34" charset="0"/>
              </a:rPr>
              <a:t>Stretch Band</a:t>
            </a:r>
            <a:endParaRPr lang="en-US" sz="2000" b="1" dirty="0">
              <a:solidFill>
                <a:schemeClr val="bg1"/>
              </a:solidFill>
              <a:latin typeface="Arial" pitchFamily="34" charset="0"/>
              <a:cs typeface="Arial" pitchFamily="34" charset="0"/>
            </a:endParaRPr>
          </a:p>
        </p:txBody>
      </p:sp>
      <p:sp>
        <p:nvSpPr>
          <p:cNvPr id="16" name="TextBox 15"/>
          <p:cNvSpPr txBox="1"/>
          <p:nvPr/>
        </p:nvSpPr>
        <p:spPr>
          <a:xfrm>
            <a:off x="5181600" y="1363130"/>
            <a:ext cx="3160885" cy="400110"/>
          </a:xfrm>
          <a:prstGeom prst="rect">
            <a:avLst/>
          </a:prstGeom>
          <a:noFill/>
        </p:spPr>
        <p:txBody>
          <a:bodyPr wrap="square" rtlCol="0">
            <a:spAutoFit/>
          </a:bodyPr>
          <a:lstStyle/>
          <a:p>
            <a:pPr algn="ctr"/>
            <a:r>
              <a:rPr lang="en-US" sz="2000" b="1" dirty="0" smtClean="0">
                <a:solidFill>
                  <a:schemeClr val="bg1"/>
                </a:solidFill>
                <a:latin typeface="Arial" pitchFamily="34" charset="0"/>
                <a:cs typeface="Arial" pitchFamily="34" charset="0"/>
              </a:rPr>
              <a:t>Home BP Monitor</a:t>
            </a:r>
            <a:endParaRPr lang="en-US" sz="2000" b="1" dirty="0">
              <a:solidFill>
                <a:schemeClr val="bg1"/>
              </a:solidFill>
              <a:latin typeface="Arial" pitchFamily="34" charset="0"/>
              <a:cs typeface="Arial" pitchFamily="34" charset="0"/>
            </a:endParaRPr>
          </a:p>
        </p:txBody>
      </p:sp>
      <p:sp>
        <p:nvSpPr>
          <p:cNvPr id="17" name="TextBox 16"/>
          <p:cNvSpPr txBox="1"/>
          <p:nvPr/>
        </p:nvSpPr>
        <p:spPr>
          <a:xfrm>
            <a:off x="8737600" y="1352490"/>
            <a:ext cx="3149576" cy="400110"/>
          </a:xfrm>
          <a:prstGeom prst="rect">
            <a:avLst/>
          </a:prstGeom>
          <a:noFill/>
        </p:spPr>
        <p:txBody>
          <a:bodyPr wrap="square" rtlCol="0">
            <a:spAutoFit/>
          </a:bodyPr>
          <a:lstStyle/>
          <a:p>
            <a:pPr algn="ctr"/>
            <a:r>
              <a:rPr lang="en-US" sz="2000" b="1" dirty="0" smtClean="0">
                <a:solidFill>
                  <a:schemeClr val="bg1"/>
                </a:solidFill>
                <a:latin typeface="Arial" pitchFamily="34" charset="0"/>
                <a:cs typeface="Arial" pitchFamily="34" charset="0"/>
              </a:rPr>
              <a:t>Gym Membership </a:t>
            </a:r>
            <a:endParaRPr lang="en-US" sz="2000" b="1" dirty="0">
              <a:solidFill>
                <a:schemeClr val="bg1"/>
              </a:solidFill>
              <a:latin typeface="Arial" pitchFamily="34" charset="0"/>
              <a:cs typeface="Arial" pitchFamily="34" charset="0"/>
            </a:endParaRPr>
          </a:p>
        </p:txBody>
      </p:sp>
      <p:sp>
        <p:nvSpPr>
          <p:cNvPr id="18" name="TextBox 17"/>
          <p:cNvSpPr txBox="1"/>
          <p:nvPr/>
        </p:nvSpPr>
        <p:spPr>
          <a:xfrm>
            <a:off x="1727200" y="3776126"/>
            <a:ext cx="2946400" cy="400110"/>
          </a:xfrm>
          <a:prstGeom prst="rect">
            <a:avLst/>
          </a:prstGeom>
          <a:noFill/>
        </p:spPr>
        <p:txBody>
          <a:bodyPr wrap="square" rtlCol="0">
            <a:spAutoFit/>
          </a:bodyPr>
          <a:lstStyle/>
          <a:p>
            <a:pPr algn="ctr"/>
            <a:r>
              <a:rPr lang="en-US" sz="2000" b="1" dirty="0" smtClean="0">
                <a:solidFill>
                  <a:schemeClr val="bg1"/>
                </a:solidFill>
                <a:latin typeface="Arial" pitchFamily="34" charset="0"/>
                <a:cs typeface="Arial" pitchFamily="34" charset="0"/>
              </a:rPr>
              <a:t>Pillbox</a:t>
            </a:r>
            <a:endParaRPr lang="en-US" sz="2000" b="1" dirty="0">
              <a:solidFill>
                <a:schemeClr val="bg1"/>
              </a:solidFill>
              <a:latin typeface="Arial" pitchFamily="34" charset="0"/>
              <a:cs typeface="Arial" pitchFamily="34" charset="0"/>
            </a:endParaRPr>
          </a:p>
        </p:txBody>
      </p:sp>
      <p:sp>
        <p:nvSpPr>
          <p:cNvPr id="19" name="TextBox 18"/>
          <p:cNvSpPr txBox="1"/>
          <p:nvPr/>
        </p:nvSpPr>
        <p:spPr>
          <a:xfrm>
            <a:off x="5283200" y="3776126"/>
            <a:ext cx="2946400" cy="400110"/>
          </a:xfrm>
          <a:prstGeom prst="rect">
            <a:avLst/>
          </a:prstGeom>
          <a:noFill/>
        </p:spPr>
        <p:txBody>
          <a:bodyPr wrap="square" rtlCol="0">
            <a:spAutoFit/>
          </a:bodyPr>
          <a:lstStyle/>
          <a:p>
            <a:pPr algn="ctr"/>
            <a:r>
              <a:rPr lang="en-US" b="1" dirty="0" smtClean="0">
                <a:solidFill>
                  <a:schemeClr val="bg1"/>
                </a:solidFill>
                <a:latin typeface="Arial" pitchFamily="34" charset="0"/>
                <a:cs typeface="Arial" pitchFamily="34" charset="0"/>
              </a:rPr>
              <a:t> </a:t>
            </a:r>
            <a:r>
              <a:rPr lang="en-US" sz="2000" b="1" dirty="0" smtClean="0">
                <a:solidFill>
                  <a:schemeClr val="bg1"/>
                </a:solidFill>
                <a:latin typeface="Arial" pitchFamily="34" charset="0"/>
                <a:cs typeface="Arial" pitchFamily="34" charset="0"/>
              </a:rPr>
              <a:t>“My Plate” </a:t>
            </a:r>
            <a:endParaRPr lang="en-US" sz="2000" b="1" dirty="0">
              <a:solidFill>
                <a:schemeClr val="bg1"/>
              </a:solidFill>
              <a:latin typeface="Arial" pitchFamily="34" charset="0"/>
              <a:cs typeface="Arial" pitchFamily="34" charset="0"/>
            </a:endParaRPr>
          </a:p>
        </p:txBody>
      </p:sp>
      <p:sp>
        <p:nvSpPr>
          <p:cNvPr id="20" name="TextBox 19"/>
          <p:cNvSpPr txBox="1"/>
          <p:nvPr/>
        </p:nvSpPr>
        <p:spPr>
          <a:xfrm>
            <a:off x="8839200" y="3776126"/>
            <a:ext cx="2946400" cy="400110"/>
          </a:xfrm>
          <a:prstGeom prst="rect">
            <a:avLst/>
          </a:prstGeom>
          <a:noFill/>
        </p:spPr>
        <p:txBody>
          <a:bodyPr wrap="square" rtlCol="0">
            <a:spAutoFit/>
          </a:bodyPr>
          <a:lstStyle/>
          <a:p>
            <a:pPr algn="ctr"/>
            <a:r>
              <a:rPr lang="en-US" sz="2000" b="1" dirty="0" smtClean="0">
                <a:solidFill>
                  <a:schemeClr val="bg1"/>
                </a:solidFill>
                <a:latin typeface="Arial" pitchFamily="34" charset="0"/>
                <a:cs typeface="Arial" pitchFamily="34" charset="0"/>
              </a:rPr>
              <a:t>Resource Book</a:t>
            </a:r>
            <a:endParaRPr lang="en-US" sz="2000" b="1" dirty="0">
              <a:solidFill>
                <a:schemeClr val="bg1"/>
              </a:solidFill>
              <a:latin typeface="Arial" pitchFamily="34" charset="0"/>
              <a:cs typeface="Arial" pitchFamily="34" charset="0"/>
            </a:endParaRPr>
          </a:p>
        </p:txBody>
      </p:sp>
      <p:graphicFrame>
        <p:nvGraphicFramePr>
          <p:cNvPr id="21" name="Diagram 20"/>
          <p:cNvGraphicFramePr/>
          <p:nvPr/>
        </p:nvGraphicFramePr>
        <p:xfrm>
          <a:off x="1524000" y="1778000"/>
          <a:ext cx="115824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0"/>
            <a:ext cx="10972800" cy="792162"/>
          </a:xfrm>
        </p:spPr>
        <p:txBody>
          <a:bodyPr>
            <a:noAutofit/>
          </a:bodyPr>
          <a:lstStyle/>
          <a:p>
            <a:pPr algn="ctr"/>
            <a:r>
              <a:rPr lang="en-US" sz="3200" b="1" dirty="0" smtClean="0">
                <a:latin typeface="Arial" pitchFamily="34" charset="0"/>
                <a:cs typeface="Arial" pitchFamily="34" charset="0"/>
              </a:rPr>
              <a:t>Survey Results on Positive Lifestyle Changes (n=405)</a:t>
            </a:r>
            <a:endParaRPr lang="en-US" sz="3200" b="1" dirty="0">
              <a:latin typeface="Arial" pitchFamily="34" charset="0"/>
              <a:cs typeface="Arial" pitchFamily="34" charset="0"/>
            </a:endParaRPr>
          </a:p>
        </p:txBody>
      </p:sp>
      <p:graphicFrame>
        <p:nvGraphicFramePr>
          <p:cNvPr id="6" name="Diagram 5"/>
          <p:cNvGraphicFramePr/>
          <p:nvPr/>
        </p:nvGraphicFramePr>
        <p:xfrm>
          <a:off x="1312779" y="1066799"/>
          <a:ext cx="10769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323474" y="796153"/>
            <a:ext cx="2540000" cy="615553"/>
          </a:xfrm>
          <a:prstGeom prst="rect">
            <a:avLst/>
          </a:prstGeom>
          <a:noFill/>
        </p:spPr>
        <p:txBody>
          <a:bodyPr wrap="square" rtlCol="0">
            <a:spAutoFit/>
          </a:bodyPr>
          <a:lstStyle/>
          <a:p>
            <a:pPr algn="ctr"/>
            <a:r>
              <a:rPr lang="en-US" sz="1700" b="1" dirty="0" smtClean="0">
                <a:latin typeface="Arial" pitchFamily="34" charset="0"/>
                <a:cs typeface="Arial" pitchFamily="34" charset="0"/>
              </a:rPr>
              <a:t>Ate More </a:t>
            </a:r>
          </a:p>
          <a:p>
            <a:pPr algn="ctr"/>
            <a:r>
              <a:rPr lang="en-US" sz="1700" b="1" dirty="0" smtClean="0">
                <a:latin typeface="Arial" pitchFamily="34" charset="0"/>
                <a:cs typeface="Arial" pitchFamily="34" charset="0"/>
              </a:rPr>
              <a:t>Fruits</a:t>
            </a:r>
            <a:endParaRPr lang="en-US" sz="1700" b="1" dirty="0">
              <a:latin typeface="Arial" pitchFamily="34" charset="0"/>
              <a:cs typeface="Arial" pitchFamily="34" charset="0"/>
            </a:endParaRPr>
          </a:p>
        </p:txBody>
      </p:sp>
      <p:sp>
        <p:nvSpPr>
          <p:cNvPr id="8" name="TextBox 7"/>
          <p:cNvSpPr txBox="1"/>
          <p:nvPr/>
        </p:nvSpPr>
        <p:spPr>
          <a:xfrm>
            <a:off x="3601452" y="783578"/>
            <a:ext cx="3352800" cy="615553"/>
          </a:xfrm>
          <a:prstGeom prst="rect">
            <a:avLst/>
          </a:prstGeom>
          <a:noFill/>
        </p:spPr>
        <p:txBody>
          <a:bodyPr wrap="square" rtlCol="0">
            <a:spAutoFit/>
          </a:bodyPr>
          <a:lstStyle/>
          <a:p>
            <a:pPr algn="ctr"/>
            <a:r>
              <a:rPr lang="en-US" sz="1700" b="1" dirty="0" smtClean="0">
                <a:latin typeface="Arial" pitchFamily="34" charset="0"/>
                <a:cs typeface="Arial" pitchFamily="34" charset="0"/>
              </a:rPr>
              <a:t>Ate More </a:t>
            </a:r>
          </a:p>
          <a:p>
            <a:pPr algn="ctr"/>
            <a:r>
              <a:rPr lang="en-US" sz="1700" b="1" dirty="0" smtClean="0">
                <a:latin typeface="Arial" pitchFamily="34" charset="0"/>
                <a:cs typeface="Arial" pitchFamily="34" charset="0"/>
              </a:rPr>
              <a:t>Vegetables</a:t>
            </a:r>
            <a:endParaRPr lang="en-US" sz="1700" b="1" dirty="0">
              <a:latin typeface="Arial" pitchFamily="34" charset="0"/>
              <a:cs typeface="Arial" pitchFamily="34" charset="0"/>
            </a:endParaRPr>
          </a:p>
        </p:txBody>
      </p:sp>
      <p:sp>
        <p:nvSpPr>
          <p:cNvPr id="9" name="TextBox 8"/>
          <p:cNvSpPr txBox="1"/>
          <p:nvPr/>
        </p:nvSpPr>
        <p:spPr>
          <a:xfrm>
            <a:off x="6604000" y="3739879"/>
            <a:ext cx="3048000" cy="615553"/>
          </a:xfrm>
          <a:prstGeom prst="rect">
            <a:avLst/>
          </a:prstGeom>
          <a:noFill/>
        </p:spPr>
        <p:txBody>
          <a:bodyPr wrap="square" rtlCol="0">
            <a:spAutoFit/>
          </a:bodyPr>
          <a:lstStyle/>
          <a:p>
            <a:pPr algn="ctr"/>
            <a:r>
              <a:rPr lang="en-US" sz="1700" b="1" dirty="0" smtClean="0">
                <a:latin typeface="Arial" pitchFamily="34" charset="0"/>
                <a:cs typeface="Arial" pitchFamily="34" charset="0"/>
              </a:rPr>
              <a:t>Increased </a:t>
            </a:r>
          </a:p>
          <a:p>
            <a:pPr algn="ctr"/>
            <a:r>
              <a:rPr lang="en-US" sz="1700" b="1" dirty="0" smtClean="0">
                <a:latin typeface="Arial" pitchFamily="34" charset="0"/>
                <a:cs typeface="Arial" pitchFamily="34" charset="0"/>
              </a:rPr>
              <a:t>Exercise</a:t>
            </a:r>
            <a:endParaRPr lang="en-US" sz="1700" b="1" dirty="0">
              <a:latin typeface="Arial" pitchFamily="34" charset="0"/>
              <a:cs typeface="Arial" pitchFamily="34" charset="0"/>
            </a:endParaRPr>
          </a:p>
        </p:txBody>
      </p:sp>
      <p:sp>
        <p:nvSpPr>
          <p:cNvPr id="10" name="TextBox 9"/>
          <p:cNvSpPr txBox="1"/>
          <p:nvPr/>
        </p:nvSpPr>
        <p:spPr>
          <a:xfrm>
            <a:off x="6558843" y="784858"/>
            <a:ext cx="2991557" cy="615553"/>
          </a:xfrm>
          <a:prstGeom prst="rect">
            <a:avLst/>
          </a:prstGeom>
          <a:noFill/>
        </p:spPr>
        <p:txBody>
          <a:bodyPr wrap="square" rtlCol="0">
            <a:spAutoFit/>
          </a:bodyPr>
          <a:lstStyle/>
          <a:p>
            <a:pPr algn="ctr"/>
            <a:r>
              <a:rPr lang="en-US" sz="1700" b="1" dirty="0" smtClean="0">
                <a:latin typeface="Arial" pitchFamily="34" charset="0"/>
                <a:cs typeface="Arial" pitchFamily="34" charset="0"/>
              </a:rPr>
              <a:t>Drank </a:t>
            </a:r>
          </a:p>
          <a:p>
            <a:pPr algn="ctr"/>
            <a:r>
              <a:rPr lang="en-US" sz="1700" b="1" dirty="0" smtClean="0">
                <a:latin typeface="Arial" pitchFamily="34" charset="0"/>
                <a:cs typeface="Arial" pitchFamily="34" charset="0"/>
              </a:rPr>
              <a:t>More Water</a:t>
            </a:r>
            <a:endParaRPr lang="en-US" sz="1700" b="1" dirty="0">
              <a:latin typeface="Arial" pitchFamily="34" charset="0"/>
              <a:cs typeface="Arial" pitchFamily="34" charset="0"/>
            </a:endParaRPr>
          </a:p>
        </p:txBody>
      </p:sp>
      <p:sp>
        <p:nvSpPr>
          <p:cNvPr id="11" name="TextBox 10"/>
          <p:cNvSpPr txBox="1"/>
          <p:nvPr/>
        </p:nvSpPr>
        <p:spPr>
          <a:xfrm>
            <a:off x="3657600" y="3763942"/>
            <a:ext cx="3454400" cy="615553"/>
          </a:xfrm>
          <a:prstGeom prst="rect">
            <a:avLst/>
          </a:prstGeom>
          <a:noFill/>
        </p:spPr>
        <p:txBody>
          <a:bodyPr wrap="square" rtlCol="0">
            <a:spAutoFit/>
          </a:bodyPr>
          <a:lstStyle/>
          <a:p>
            <a:pPr algn="ctr"/>
            <a:r>
              <a:rPr lang="en-US" sz="1700" b="1" dirty="0" smtClean="0">
                <a:latin typeface="Arial" pitchFamily="34" charset="0"/>
                <a:cs typeface="Arial" pitchFamily="34" charset="0"/>
              </a:rPr>
              <a:t>Checked Food </a:t>
            </a:r>
          </a:p>
          <a:p>
            <a:pPr algn="ctr"/>
            <a:r>
              <a:rPr lang="en-US" sz="1700" b="1" dirty="0" smtClean="0">
                <a:latin typeface="Arial" pitchFamily="34" charset="0"/>
                <a:cs typeface="Arial" pitchFamily="34" charset="0"/>
              </a:rPr>
              <a:t>Labels</a:t>
            </a:r>
            <a:endParaRPr lang="en-US" sz="1700" b="1" dirty="0">
              <a:latin typeface="Arial" pitchFamily="34" charset="0"/>
              <a:cs typeface="Arial" pitchFamily="34" charset="0"/>
            </a:endParaRPr>
          </a:p>
        </p:txBody>
      </p:sp>
      <p:sp>
        <p:nvSpPr>
          <p:cNvPr id="12" name="TextBox 11"/>
          <p:cNvSpPr txBox="1"/>
          <p:nvPr/>
        </p:nvSpPr>
        <p:spPr>
          <a:xfrm>
            <a:off x="9144000" y="809750"/>
            <a:ext cx="3657600" cy="615553"/>
          </a:xfrm>
          <a:prstGeom prst="rect">
            <a:avLst/>
          </a:prstGeom>
          <a:noFill/>
        </p:spPr>
        <p:txBody>
          <a:bodyPr wrap="square" rtlCol="0">
            <a:spAutoFit/>
          </a:bodyPr>
          <a:lstStyle/>
          <a:p>
            <a:pPr algn="ctr"/>
            <a:r>
              <a:rPr lang="en-US" sz="1700" b="1" dirty="0" smtClean="0">
                <a:latin typeface="Arial" pitchFamily="34" charset="0"/>
                <a:cs typeface="Arial" pitchFamily="34" charset="0"/>
              </a:rPr>
              <a:t>Lowered Sugar </a:t>
            </a:r>
          </a:p>
          <a:p>
            <a:pPr algn="ctr"/>
            <a:r>
              <a:rPr lang="en-US" sz="1700" b="1" dirty="0" smtClean="0">
                <a:latin typeface="Arial" pitchFamily="34" charset="0"/>
                <a:cs typeface="Arial" pitchFamily="34" charset="0"/>
              </a:rPr>
              <a:t>Intake</a:t>
            </a:r>
            <a:endParaRPr lang="en-US" sz="1700" b="1" dirty="0">
              <a:latin typeface="Arial" pitchFamily="34" charset="0"/>
              <a:cs typeface="Arial" pitchFamily="34" charset="0"/>
            </a:endParaRPr>
          </a:p>
        </p:txBody>
      </p:sp>
      <p:sp>
        <p:nvSpPr>
          <p:cNvPr id="13" name="TextBox 12"/>
          <p:cNvSpPr txBox="1"/>
          <p:nvPr/>
        </p:nvSpPr>
        <p:spPr>
          <a:xfrm>
            <a:off x="9652000" y="3739879"/>
            <a:ext cx="2336800" cy="615553"/>
          </a:xfrm>
          <a:prstGeom prst="rect">
            <a:avLst/>
          </a:prstGeom>
          <a:noFill/>
        </p:spPr>
        <p:txBody>
          <a:bodyPr wrap="square" rtlCol="0">
            <a:spAutoFit/>
          </a:bodyPr>
          <a:lstStyle/>
          <a:p>
            <a:pPr algn="ctr"/>
            <a:r>
              <a:rPr lang="en-US" sz="1700" b="1" dirty="0" smtClean="0">
                <a:latin typeface="Arial" pitchFamily="34" charset="0"/>
                <a:cs typeface="Arial" pitchFamily="34" charset="0"/>
              </a:rPr>
              <a:t>Lowered </a:t>
            </a:r>
          </a:p>
          <a:p>
            <a:pPr algn="ctr"/>
            <a:r>
              <a:rPr lang="en-US" sz="1700" b="1" dirty="0" smtClean="0">
                <a:latin typeface="Arial" pitchFamily="34" charset="0"/>
                <a:cs typeface="Arial" pitchFamily="34" charset="0"/>
              </a:rPr>
              <a:t>BP</a:t>
            </a:r>
            <a:endParaRPr lang="en-US" sz="1700" b="1" dirty="0">
              <a:latin typeface="Arial" pitchFamily="34" charset="0"/>
              <a:cs typeface="Arial" pitchFamily="34" charset="0"/>
            </a:endParaRPr>
          </a:p>
        </p:txBody>
      </p:sp>
      <p:sp>
        <p:nvSpPr>
          <p:cNvPr id="14" name="TextBox 13"/>
          <p:cNvSpPr txBox="1"/>
          <p:nvPr/>
        </p:nvSpPr>
        <p:spPr>
          <a:xfrm>
            <a:off x="1045411" y="3771963"/>
            <a:ext cx="3149600" cy="615553"/>
          </a:xfrm>
          <a:prstGeom prst="rect">
            <a:avLst/>
          </a:prstGeom>
          <a:noFill/>
        </p:spPr>
        <p:txBody>
          <a:bodyPr wrap="square" rtlCol="0">
            <a:spAutoFit/>
          </a:bodyPr>
          <a:lstStyle/>
          <a:p>
            <a:pPr algn="ctr"/>
            <a:r>
              <a:rPr lang="en-US" sz="1700" b="1" dirty="0" smtClean="0">
                <a:latin typeface="Arial" pitchFamily="34" charset="0"/>
                <a:cs typeface="Arial" pitchFamily="34" charset="0"/>
              </a:rPr>
              <a:t>Lowered Salt </a:t>
            </a:r>
          </a:p>
          <a:p>
            <a:pPr algn="ctr"/>
            <a:r>
              <a:rPr lang="en-US" sz="1700" b="1" dirty="0" smtClean="0">
                <a:latin typeface="Arial" pitchFamily="34" charset="0"/>
                <a:cs typeface="Arial" pitchFamily="34" charset="0"/>
              </a:rPr>
              <a:t>Intake</a:t>
            </a:r>
            <a:endParaRPr lang="en-US" sz="1700" b="1" dirty="0">
              <a:latin typeface="Arial" pitchFamily="34" charset="0"/>
              <a:cs typeface="Arial"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663" y="381000"/>
            <a:ext cx="9601200" cy="1485900"/>
          </a:xfrm>
        </p:spPr>
        <p:txBody>
          <a:bodyPr>
            <a:normAutofit/>
          </a:bodyPr>
          <a:lstStyle/>
          <a:p>
            <a:pPr algn="ctr"/>
            <a:r>
              <a:rPr lang="en-US" sz="3200" b="1" dirty="0" smtClean="0">
                <a:latin typeface="Arial" pitchFamily="34" charset="0"/>
                <a:cs typeface="Arial" pitchFamily="34" charset="0"/>
              </a:rPr>
              <a:t>Home Blood Pressure Monitor Survey Requirements</a:t>
            </a:r>
            <a:endParaRPr lang="en-US" sz="3200" b="1" dirty="0">
              <a:latin typeface="Arial" pitchFamily="34" charset="0"/>
              <a:cs typeface="Arial" pitchFamily="34" charset="0"/>
            </a:endParaRPr>
          </a:p>
        </p:txBody>
      </p:sp>
      <p:graphicFrame>
        <p:nvGraphicFramePr>
          <p:cNvPr id="3" name="Diagram 2"/>
          <p:cNvGraphicFramePr/>
          <p:nvPr/>
        </p:nvGraphicFramePr>
        <p:xfrm>
          <a:off x="2032000" y="1524000"/>
          <a:ext cx="9245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3260" y="0"/>
            <a:ext cx="11582400" cy="762000"/>
          </a:xfrm>
        </p:spPr>
        <p:txBody>
          <a:bodyPr>
            <a:noAutofit/>
          </a:bodyPr>
          <a:lstStyle/>
          <a:p>
            <a:pPr algn="ctr"/>
            <a:r>
              <a:rPr lang="en-US" sz="3200" b="1" dirty="0" smtClean="0">
                <a:latin typeface="Arial" pitchFamily="34" charset="0"/>
                <a:cs typeface="Arial" pitchFamily="34" charset="0"/>
              </a:rPr>
              <a:t>Home BP Monitor Survey Results on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Positive Lifestyle Changes (n=241)</a:t>
            </a:r>
            <a:endParaRPr lang="en-US" sz="3200" b="1" dirty="0">
              <a:latin typeface="Arial" pitchFamily="34" charset="0"/>
              <a:cs typeface="Arial" pitchFamily="34" charset="0"/>
            </a:endParaRPr>
          </a:p>
        </p:txBody>
      </p:sp>
      <p:graphicFrame>
        <p:nvGraphicFramePr>
          <p:cNvPr id="6" name="Diagram 5"/>
          <p:cNvGraphicFramePr/>
          <p:nvPr/>
        </p:nvGraphicFramePr>
        <p:xfrm>
          <a:off x="1437516" y="914400"/>
          <a:ext cx="100584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latin typeface="Arial" pitchFamily="34" charset="0"/>
                <a:cs typeface="Arial" pitchFamily="34" charset="0"/>
              </a:rPr>
              <a:t>Support Group Survey Requirements</a:t>
            </a:r>
            <a:endParaRPr lang="en-US" sz="3200" b="1" dirty="0">
              <a:latin typeface="Arial" pitchFamily="34" charset="0"/>
              <a:cs typeface="Arial" pitchFamily="34" charset="0"/>
            </a:endParaRPr>
          </a:p>
        </p:txBody>
      </p:sp>
      <p:graphicFrame>
        <p:nvGraphicFramePr>
          <p:cNvPr id="3" name="Diagram 2"/>
          <p:cNvGraphicFramePr/>
          <p:nvPr/>
        </p:nvGraphicFramePr>
        <p:xfrm>
          <a:off x="2032000" y="1524000"/>
          <a:ext cx="9245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959504"/>
            <a:ext cx="3352800" cy="2621897"/>
          </a:xfrm>
          <a:prstGeom prst="rect">
            <a:avLst/>
          </a:prstGeom>
          <a:ln w="38100" cmpd="sng">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978400" y="3726800"/>
            <a:ext cx="3352800" cy="2621897"/>
          </a:xfrm>
          <a:prstGeom prst="rect">
            <a:avLst/>
          </a:prstGeom>
          <a:ln w="38100" cmpd="sng">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432800" y="971801"/>
            <a:ext cx="3352800" cy="2621897"/>
          </a:xfrm>
          <a:prstGeom prst="rect">
            <a:avLst/>
          </a:prstGeom>
          <a:ln w="38100" cmpd="sng">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78400" y="959504"/>
            <a:ext cx="3352800" cy="2621897"/>
          </a:xfrm>
          <a:prstGeom prst="rect">
            <a:avLst/>
          </a:prstGeom>
          <a:ln w="38100" cmpd="sng">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p:cNvGraphicFramePr/>
          <p:nvPr/>
        </p:nvGraphicFramePr>
        <p:xfrm>
          <a:off x="1219200" y="1397000"/>
          <a:ext cx="107696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1219200" y="0"/>
            <a:ext cx="10972800" cy="685800"/>
          </a:xfrm>
        </p:spPr>
        <p:txBody>
          <a:bodyPr>
            <a:noAutofit/>
          </a:bodyPr>
          <a:lstStyle/>
          <a:p>
            <a:pPr algn="ctr"/>
            <a:r>
              <a:rPr lang="en-US" sz="3200" b="1" dirty="0" smtClean="0">
                <a:latin typeface="Arial" pitchFamily="34" charset="0"/>
                <a:cs typeface="Arial" pitchFamily="34" charset="0"/>
              </a:rPr>
              <a:t>Support Group Survey Results on Positive Lifestyle Changes (n=366)</a:t>
            </a:r>
            <a:endParaRPr lang="en-US" sz="3200" b="1" dirty="0">
              <a:latin typeface="Arial" pitchFamily="34" charset="0"/>
              <a:cs typeface="Arial" pitchFamily="34" charset="0"/>
            </a:endParaRPr>
          </a:p>
        </p:txBody>
      </p:sp>
      <p:sp>
        <p:nvSpPr>
          <p:cNvPr id="11" name="TextBox 10"/>
          <p:cNvSpPr txBox="1"/>
          <p:nvPr/>
        </p:nvSpPr>
        <p:spPr>
          <a:xfrm>
            <a:off x="1422400" y="990600"/>
            <a:ext cx="3454400" cy="400110"/>
          </a:xfrm>
          <a:prstGeom prst="rect">
            <a:avLst/>
          </a:prstGeom>
          <a:noFill/>
        </p:spPr>
        <p:txBody>
          <a:bodyPr wrap="square" rtlCol="0">
            <a:spAutoFit/>
          </a:bodyPr>
          <a:lstStyle/>
          <a:p>
            <a:pPr algn="ctr"/>
            <a:r>
              <a:rPr lang="en-US" sz="2000" b="1" dirty="0" smtClean="0">
                <a:solidFill>
                  <a:schemeClr val="bg1"/>
                </a:solidFill>
                <a:latin typeface="Arial" pitchFamily="34" charset="0"/>
                <a:cs typeface="Arial" pitchFamily="34" charset="0"/>
              </a:rPr>
              <a:t>Increased Exercise</a:t>
            </a:r>
            <a:endParaRPr lang="en-US" sz="2000" b="1" dirty="0">
              <a:solidFill>
                <a:schemeClr val="bg1"/>
              </a:solidFill>
              <a:latin typeface="Arial" pitchFamily="34" charset="0"/>
              <a:cs typeface="Arial" pitchFamily="34" charset="0"/>
            </a:endParaRPr>
          </a:p>
        </p:txBody>
      </p:sp>
      <p:sp>
        <p:nvSpPr>
          <p:cNvPr id="16" name="TextBox 15"/>
          <p:cNvSpPr txBox="1"/>
          <p:nvPr/>
        </p:nvSpPr>
        <p:spPr>
          <a:xfrm>
            <a:off x="5181600" y="1012375"/>
            <a:ext cx="3149600" cy="400110"/>
          </a:xfrm>
          <a:prstGeom prst="rect">
            <a:avLst/>
          </a:prstGeom>
          <a:noFill/>
        </p:spPr>
        <p:txBody>
          <a:bodyPr wrap="square" rtlCol="0">
            <a:spAutoFit/>
          </a:bodyPr>
          <a:lstStyle/>
          <a:p>
            <a:pPr algn="ctr"/>
            <a:r>
              <a:rPr lang="en-US" sz="2000" b="1" dirty="0" smtClean="0">
                <a:solidFill>
                  <a:schemeClr val="bg1"/>
                </a:solidFill>
                <a:latin typeface="Arial" pitchFamily="34" charset="0"/>
                <a:cs typeface="Arial" pitchFamily="34" charset="0"/>
              </a:rPr>
              <a:t>Lowered BP</a:t>
            </a:r>
            <a:endParaRPr lang="en-US" sz="2000" b="1" dirty="0">
              <a:solidFill>
                <a:schemeClr val="bg1"/>
              </a:solidFill>
              <a:latin typeface="Arial" pitchFamily="34" charset="0"/>
              <a:cs typeface="Arial" pitchFamily="34" charset="0"/>
            </a:endParaRPr>
          </a:p>
        </p:txBody>
      </p:sp>
      <p:sp>
        <p:nvSpPr>
          <p:cNvPr id="17" name="TextBox 16"/>
          <p:cNvSpPr txBox="1"/>
          <p:nvPr/>
        </p:nvSpPr>
        <p:spPr>
          <a:xfrm>
            <a:off x="8432800" y="1012375"/>
            <a:ext cx="3149600" cy="400110"/>
          </a:xfrm>
          <a:prstGeom prst="rect">
            <a:avLst/>
          </a:prstGeom>
          <a:noFill/>
        </p:spPr>
        <p:txBody>
          <a:bodyPr wrap="square" rtlCol="0">
            <a:spAutoFit/>
          </a:bodyPr>
          <a:lstStyle/>
          <a:p>
            <a:pPr algn="ctr"/>
            <a:r>
              <a:rPr lang="en-US" sz="2000" b="1" dirty="0" smtClean="0">
                <a:solidFill>
                  <a:schemeClr val="bg1"/>
                </a:solidFill>
                <a:latin typeface="Arial" pitchFamily="34" charset="0"/>
                <a:cs typeface="Arial" pitchFamily="34" charset="0"/>
              </a:rPr>
              <a:t>Weight Loss</a:t>
            </a:r>
            <a:endParaRPr lang="en-US" sz="2000" b="1" dirty="0">
              <a:solidFill>
                <a:schemeClr val="bg1"/>
              </a:solidFill>
              <a:latin typeface="Arial" pitchFamily="34" charset="0"/>
              <a:cs typeface="Arial" pitchFamily="34" charset="0"/>
            </a:endParaRPr>
          </a:p>
        </p:txBody>
      </p:sp>
      <p:sp>
        <p:nvSpPr>
          <p:cNvPr id="18" name="TextBox 17"/>
          <p:cNvSpPr txBox="1"/>
          <p:nvPr/>
        </p:nvSpPr>
        <p:spPr>
          <a:xfrm>
            <a:off x="5080000" y="3743625"/>
            <a:ext cx="3149600" cy="400110"/>
          </a:xfrm>
          <a:prstGeom prst="rect">
            <a:avLst/>
          </a:prstGeom>
          <a:noFill/>
        </p:spPr>
        <p:txBody>
          <a:bodyPr wrap="square" rtlCol="0">
            <a:spAutoFit/>
          </a:bodyPr>
          <a:lstStyle/>
          <a:p>
            <a:pPr algn="ctr"/>
            <a:r>
              <a:rPr lang="en-US" sz="2000" b="1" dirty="0" smtClean="0">
                <a:solidFill>
                  <a:schemeClr val="bg1"/>
                </a:solidFill>
                <a:latin typeface="Arial" pitchFamily="34" charset="0"/>
                <a:cs typeface="Arial" pitchFamily="34" charset="0"/>
              </a:rPr>
              <a:t>Eating</a:t>
            </a:r>
            <a:r>
              <a:rPr lang="en-US" sz="2000" b="1" dirty="0" smtClean="0">
                <a:latin typeface="Arial" pitchFamily="34" charset="0"/>
                <a:cs typeface="Arial" pitchFamily="34" charset="0"/>
              </a:rPr>
              <a:t> </a:t>
            </a:r>
            <a:r>
              <a:rPr lang="en-US" sz="2000" b="1" dirty="0" smtClean="0">
                <a:solidFill>
                  <a:schemeClr val="bg1"/>
                </a:solidFill>
                <a:latin typeface="Arial" pitchFamily="34" charset="0"/>
                <a:cs typeface="Arial" pitchFamily="34" charset="0"/>
              </a:rPr>
              <a:t>Healthier</a:t>
            </a:r>
            <a:endParaRPr lang="en-US" sz="2000"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274320"/>
            <a:ext cx="9997440" cy="1143000"/>
          </a:xfrm>
        </p:spPr>
        <p:txBody>
          <a:bodyPr>
            <a:normAutofit/>
          </a:bodyPr>
          <a:lstStyle/>
          <a:p>
            <a:pPr algn="ctr"/>
            <a:r>
              <a:rPr lang="en-US" sz="3200" b="1" dirty="0" smtClean="0">
                <a:latin typeface="Arial" pitchFamily="34" charset="0"/>
                <a:cs typeface="Arial" pitchFamily="34" charset="0"/>
              </a:rPr>
              <a:t>Quantitative Data Procedure</a:t>
            </a:r>
            <a:endParaRPr lang="en-US" sz="3200" b="1" dirty="0">
              <a:latin typeface="Arial" pitchFamily="34" charset="0"/>
              <a:cs typeface="Arial" pitchFamily="34" charset="0"/>
            </a:endParaRPr>
          </a:p>
        </p:txBody>
      </p:sp>
      <p:graphicFrame>
        <p:nvGraphicFramePr>
          <p:cNvPr id="4" name="Diagram 3"/>
          <p:cNvGraphicFramePr/>
          <p:nvPr/>
        </p:nvGraphicFramePr>
        <p:xfrm>
          <a:off x="1422400" y="529389"/>
          <a:ext cx="10769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67326" y="4547028"/>
            <a:ext cx="3251200" cy="646331"/>
          </a:xfrm>
          <a:prstGeom prst="rect">
            <a:avLst/>
          </a:prstGeom>
          <a:noFill/>
        </p:spPr>
        <p:txBody>
          <a:bodyPr wrap="square" rtlCol="0">
            <a:spAutoFit/>
          </a:bodyPr>
          <a:lstStyle/>
          <a:p>
            <a:pPr algn="ctr"/>
            <a:r>
              <a:rPr lang="en-US" dirty="0" smtClean="0">
                <a:latin typeface="Arial" pitchFamily="34" charset="0"/>
                <a:cs typeface="Arial" pitchFamily="34" charset="0"/>
              </a:rPr>
              <a:t>Hypertensive Diagnosis at Baseline Visit</a:t>
            </a:r>
            <a:endParaRPr lang="en-US" dirty="0">
              <a:latin typeface="Arial" pitchFamily="34" charset="0"/>
              <a:cs typeface="Arial" pitchFamily="34" charset="0"/>
            </a:endParaRPr>
          </a:p>
        </p:txBody>
      </p:sp>
      <p:sp>
        <p:nvSpPr>
          <p:cNvPr id="6" name="TextBox 5"/>
          <p:cNvSpPr txBox="1"/>
          <p:nvPr/>
        </p:nvSpPr>
        <p:spPr>
          <a:xfrm>
            <a:off x="4927600" y="4596063"/>
            <a:ext cx="3657600" cy="646331"/>
          </a:xfrm>
          <a:prstGeom prst="rect">
            <a:avLst/>
          </a:prstGeom>
          <a:noFill/>
        </p:spPr>
        <p:txBody>
          <a:bodyPr wrap="square" rtlCol="0">
            <a:spAutoFit/>
          </a:bodyPr>
          <a:lstStyle/>
          <a:p>
            <a:pPr algn="ctr"/>
            <a:r>
              <a:rPr lang="en-US" dirty="0" smtClean="0">
                <a:latin typeface="Arial" pitchFamily="34" charset="0"/>
                <a:cs typeface="Arial" pitchFamily="34" charset="0"/>
              </a:rPr>
              <a:t>BP Measured Obtained at </a:t>
            </a:r>
          </a:p>
          <a:p>
            <a:pPr algn="ctr"/>
            <a:r>
              <a:rPr lang="en-US" dirty="0" smtClean="0">
                <a:latin typeface="Arial" pitchFamily="34" charset="0"/>
                <a:cs typeface="Arial" pitchFamily="34" charset="0"/>
              </a:rPr>
              <a:t>Least 30 Days After Baseline</a:t>
            </a:r>
            <a:endParaRPr lang="en-US" dirty="0">
              <a:latin typeface="Arial" pitchFamily="34" charset="0"/>
              <a:cs typeface="Arial" pitchFamily="34" charset="0"/>
            </a:endParaRPr>
          </a:p>
        </p:txBody>
      </p:sp>
      <p:sp>
        <p:nvSpPr>
          <p:cNvPr id="7" name="TextBox 6"/>
          <p:cNvSpPr txBox="1"/>
          <p:nvPr/>
        </p:nvSpPr>
        <p:spPr>
          <a:xfrm>
            <a:off x="8753642" y="4595428"/>
            <a:ext cx="3657600" cy="646331"/>
          </a:xfrm>
          <a:prstGeom prst="rect">
            <a:avLst/>
          </a:prstGeom>
          <a:noFill/>
        </p:spPr>
        <p:txBody>
          <a:bodyPr wrap="square" rtlCol="0">
            <a:spAutoFit/>
          </a:bodyPr>
          <a:lstStyle/>
          <a:p>
            <a:pPr algn="ctr"/>
            <a:r>
              <a:rPr lang="en-US" dirty="0" smtClean="0">
                <a:latin typeface="Arial" pitchFamily="34" charset="0"/>
                <a:cs typeface="Arial" pitchFamily="34" charset="0"/>
              </a:rPr>
              <a:t>Completed at Least Three HC Sessions</a:t>
            </a:r>
            <a:endParaRPr lang="en-US" dirty="0">
              <a:latin typeface="Arial" pitchFamily="34" charset="0"/>
              <a:cs typeface="Arial" pitchFamily="34" charset="0"/>
            </a:endParaRPr>
          </a:p>
        </p:txBody>
      </p:sp>
      <p:sp>
        <p:nvSpPr>
          <p:cNvPr id="8" name="TextBox 7"/>
          <p:cNvSpPr txBox="1"/>
          <p:nvPr/>
        </p:nvSpPr>
        <p:spPr>
          <a:xfrm>
            <a:off x="4328695" y="878307"/>
            <a:ext cx="3860800" cy="646331"/>
          </a:xfrm>
          <a:prstGeom prst="rect">
            <a:avLst/>
          </a:prstGeom>
          <a:noFill/>
        </p:spPr>
        <p:txBody>
          <a:bodyPr wrap="square" rtlCol="0">
            <a:spAutoFit/>
          </a:bodyPr>
          <a:lstStyle/>
          <a:p>
            <a:pPr algn="ctr"/>
            <a:r>
              <a:rPr lang="en-US" dirty="0" smtClean="0"/>
              <a:t>Total Clients who Met the Three Criteria (n=370)</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Arial" pitchFamily="34" charset="0"/>
                <a:cs typeface="Arial" pitchFamily="34" charset="0"/>
              </a:rPr>
              <a:t>Quantitative Data Results</a:t>
            </a:r>
            <a:endParaRPr lang="en-US" sz="3200" b="1" dirty="0">
              <a:latin typeface="Arial" pitchFamily="34" charset="0"/>
              <a:cs typeface="Arial" pitchFamily="34" charset="0"/>
            </a:endParaRPr>
          </a:p>
        </p:txBody>
      </p:sp>
      <p:graphicFrame>
        <p:nvGraphicFramePr>
          <p:cNvPr id="3" name="Chart 2"/>
          <p:cNvGraphicFramePr/>
          <p:nvPr/>
        </p:nvGraphicFramePr>
        <p:xfrm>
          <a:off x="794084" y="1556084"/>
          <a:ext cx="11397916" cy="32445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Arial" pitchFamily="34" charset="0"/>
                <a:cs typeface="Arial" pitchFamily="34" charset="0"/>
              </a:rPr>
              <a:t>AL WISEWOMAN TEAM</a:t>
            </a:r>
            <a:endParaRPr lang="en-US" sz="3200" b="1" dirty="0">
              <a:latin typeface="Arial" pitchFamily="34" charset="0"/>
              <a:cs typeface="Arial" pitchFamily="34" charset="0"/>
            </a:endParaRPr>
          </a:p>
        </p:txBody>
      </p:sp>
      <p:sp>
        <p:nvSpPr>
          <p:cNvPr id="5" name="Content Placeholder 4"/>
          <p:cNvSpPr>
            <a:spLocks noGrp="1"/>
          </p:cNvSpPr>
          <p:nvPr>
            <p:ph idx="1"/>
          </p:nvPr>
        </p:nvSpPr>
        <p:spPr>
          <a:xfrm>
            <a:off x="1320800" y="1600201"/>
            <a:ext cx="10871200" cy="4525963"/>
          </a:xfrm>
        </p:spPr>
        <p:txBody>
          <a:bodyPr>
            <a:normAutofit fontScale="77500" lnSpcReduction="20000"/>
          </a:bodyPr>
          <a:lstStyle/>
          <a:p>
            <a:pPr algn="ctr">
              <a:buNone/>
            </a:pPr>
            <a:r>
              <a:rPr lang="en-US" sz="1600" b="1" dirty="0" smtClean="0">
                <a:latin typeface="Arial" pitchFamily="34" charset="0"/>
                <a:cs typeface="Arial" pitchFamily="34" charset="0"/>
              </a:rPr>
              <a:t>ALWW Data Analysis Team</a:t>
            </a:r>
          </a:p>
          <a:p>
            <a:pPr>
              <a:buNone/>
            </a:pPr>
            <a:r>
              <a:rPr lang="en-US" sz="1400" b="1" dirty="0" smtClean="0">
                <a:latin typeface="Arial" pitchFamily="34" charset="0"/>
                <a:cs typeface="Arial" pitchFamily="34" charset="0"/>
              </a:rPr>
              <a:t>Tim Feuser                                                                                      </a:t>
            </a:r>
            <a:r>
              <a:rPr lang="en-US" sz="1400" b="1" dirty="0" err="1" smtClean="0">
                <a:latin typeface="Arial" pitchFamily="34" charset="0"/>
                <a:cs typeface="Arial" pitchFamily="34" charset="0"/>
              </a:rPr>
              <a:t>Kumari</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Seetala</a:t>
            </a:r>
            <a:endParaRPr lang="en-US" sz="1400" b="1" dirty="0" smtClean="0">
              <a:latin typeface="Arial" pitchFamily="34" charset="0"/>
              <a:cs typeface="Arial" pitchFamily="34" charset="0"/>
            </a:endParaRPr>
          </a:p>
          <a:p>
            <a:pPr>
              <a:buNone/>
            </a:pPr>
            <a:r>
              <a:rPr lang="en-US" sz="1400" b="1" dirty="0" smtClean="0">
                <a:latin typeface="Arial" pitchFamily="34" charset="0"/>
                <a:cs typeface="Arial" pitchFamily="34" charset="0"/>
              </a:rPr>
              <a:t>Phone (334)-206-3039                                                                    Phone (334)-206-7034</a:t>
            </a:r>
          </a:p>
          <a:p>
            <a:pPr>
              <a:buNone/>
            </a:pPr>
            <a:r>
              <a:rPr lang="en-US" sz="1400" b="1" dirty="0" smtClean="0">
                <a:latin typeface="Arial" pitchFamily="34" charset="0"/>
                <a:cs typeface="Arial" pitchFamily="34" charset="0"/>
              </a:rPr>
              <a:t>Email: </a:t>
            </a:r>
            <a:r>
              <a:rPr lang="en-US" sz="1400" b="1" dirty="0" smtClean="0">
                <a:latin typeface="Arial" pitchFamily="34" charset="0"/>
                <a:cs typeface="Arial" pitchFamily="34" charset="0"/>
                <a:hlinkClick r:id="rId2"/>
              </a:rPr>
              <a:t>tim.feuser@adph.state.al.us</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Email:</a:t>
            </a:r>
            <a:r>
              <a:rPr lang="en-US" sz="1400" b="1" dirty="0" err="1" smtClean="0">
                <a:latin typeface="Arial" pitchFamily="34" charset="0"/>
                <a:cs typeface="Arial" pitchFamily="34" charset="0"/>
                <a:hlinkClick r:id="rId3"/>
              </a:rPr>
              <a:t>kumari.seetala@adph.state.al.us</a:t>
            </a:r>
            <a:endParaRPr lang="en-US" sz="1400" b="1" dirty="0" smtClean="0">
              <a:latin typeface="Arial" pitchFamily="34" charset="0"/>
              <a:cs typeface="Arial" pitchFamily="34" charset="0"/>
            </a:endParaRPr>
          </a:p>
          <a:p>
            <a:pPr algn="ctr">
              <a:buNone/>
            </a:pPr>
            <a:r>
              <a:rPr lang="en-US" sz="1600" b="1" dirty="0" smtClean="0">
                <a:latin typeface="Arial" pitchFamily="34" charset="0"/>
                <a:cs typeface="Arial" pitchFamily="34" charset="0"/>
              </a:rPr>
              <a:t>ALWW Program Manager</a:t>
            </a:r>
          </a:p>
          <a:p>
            <a:pPr>
              <a:buNone/>
            </a:pPr>
            <a:r>
              <a:rPr lang="en-US" sz="1400" b="1" dirty="0" smtClean="0">
                <a:latin typeface="Arial" pitchFamily="34" charset="0"/>
                <a:cs typeface="Arial" pitchFamily="34" charset="0"/>
              </a:rPr>
              <a:t>Rhonda </a:t>
            </a:r>
            <a:r>
              <a:rPr lang="en-US" sz="1400" b="1" dirty="0" err="1" smtClean="0">
                <a:latin typeface="Arial" pitchFamily="34" charset="0"/>
                <a:cs typeface="Arial" pitchFamily="34" charset="0"/>
              </a:rPr>
              <a:t>Hollon</a:t>
            </a:r>
            <a:endParaRPr lang="en-US" sz="1400" b="1" dirty="0" smtClean="0">
              <a:latin typeface="Arial" pitchFamily="34" charset="0"/>
              <a:cs typeface="Arial" pitchFamily="34" charset="0"/>
            </a:endParaRPr>
          </a:p>
          <a:p>
            <a:pPr>
              <a:buNone/>
            </a:pPr>
            <a:r>
              <a:rPr lang="en-US" sz="1400" b="1" dirty="0" smtClean="0">
                <a:latin typeface="Arial" pitchFamily="34" charset="0"/>
                <a:cs typeface="Arial" pitchFamily="34" charset="0"/>
              </a:rPr>
              <a:t>Phone (334)-206-2005</a:t>
            </a:r>
          </a:p>
          <a:p>
            <a:pPr>
              <a:buNone/>
            </a:pPr>
            <a:r>
              <a:rPr lang="en-US" sz="1400" b="1" dirty="0" smtClean="0">
                <a:latin typeface="Arial" pitchFamily="34" charset="0"/>
                <a:cs typeface="Arial" pitchFamily="34" charset="0"/>
              </a:rPr>
              <a:t>Email: </a:t>
            </a:r>
            <a:r>
              <a:rPr lang="en-US" sz="1400" b="1" dirty="0" smtClean="0">
                <a:latin typeface="Arial" pitchFamily="34" charset="0"/>
                <a:cs typeface="Arial" pitchFamily="34" charset="0"/>
                <a:hlinkClick r:id="rId4"/>
              </a:rPr>
              <a:t>rhonda.hollon@adph.state.al.us</a:t>
            </a:r>
            <a:endParaRPr lang="en-US" sz="1400" b="1" dirty="0" smtClean="0">
              <a:latin typeface="Arial" pitchFamily="34" charset="0"/>
              <a:cs typeface="Arial" pitchFamily="34" charset="0"/>
            </a:endParaRPr>
          </a:p>
          <a:p>
            <a:pPr algn="ctr">
              <a:buNone/>
            </a:pPr>
            <a:r>
              <a:rPr lang="en-US" sz="1600" b="1" dirty="0" smtClean="0">
                <a:latin typeface="Arial" pitchFamily="34" charset="0"/>
                <a:cs typeface="Arial" pitchFamily="34" charset="0"/>
              </a:rPr>
              <a:t>Director, Cancer Prevention and Control Division</a:t>
            </a:r>
          </a:p>
          <a:p>
            <a:pPr>
              <a:buNone/>
            </a:pPr>
            <a:r>
              <a:rPr lang="en-US" sz="1400" b="1" dirty="0" smtClean="0">
                <a:latin typeface="Arial" pitchFamily="34" charset="0"/>
                <a:cs typeface="Arial" pitchFamily="34" charset="0"/>
              </a:rPr>
              <a:t>Nancy Wright</a:t>
            </a:r>
          </a:p>
          <a:p>
            <a:pPr>
              <a:buNone/>
            </a:pPr>
            <a:r>
              <a:rPr lang="en-US" sz="1400" b="1" dirty="0" smtClean="0">
                <a:latin typeface="Arial" pitchFamily="34" charset="0"/>
                <a:cs typeface="Arial" pitchFamily="34" charset="0"/>
              </a:rPr>
              <a:t>Phone (334)-206-5851</a:t>
            </a:r>
          </a:p>
          <a:p>
            <a:pPr>
              <a:buNone/>
            </a:pPr>
            <a:r>
              <a:rPr lang="en-US" sz="1400" b="1" dirty="0" smtClean="0">
                <a:latin typeface="Arial" pitchFamily="34" charset="0"/>
                <a:cs typeface="Arial" pitchFamily="34" charset="0"/>
              </a:rPr>
              <a:t>Email: </a:t>
            </a:r>
            <a:r>
              <a:rPr lang="en-US" sz="1400" b="1" dirty="0" smtClean="0">
                <a:latin typeface="Arial" pitchFamily="34" charset="0"/>
                <a:cs typeface="Arial" pitchFamily="34" charset="0"/>
                <a:hlinkClick r:id="rId5"/>
              </a:rPr>
              <a:t>nancy.wright@adph.state.al.us</a:t>
            </a:r>
            <a:endParaRPr lang="en-US" sz="1400" b="1" dirty="0" smtClean="0">
              <a:latin typeface="Arial" pitchFamily="34" charset="0"/>
              <a:cs typeface="Arial" pitchFamily="34" charset="0"/>
            </a:endParaRPr>
          </a:p>
          <a:p>
            <a:pPr algn="ctr">
              <a:buNone/>
            </a:pPr>
            <a:r>
              <a:rPr lang="en-US" sz="1600" b="1" dirty="0" smtClean="0">
                <a:latin typeface="Arial" pitchFamily="34" charset="0"/>
                <a:cs typeface="Arial" pitchFamily="34" charset="0"/>
              </a:rPr>
              <a:t>Nurse Supervisor, Cancer Prevention and Control Division</a:t>
            </a:r>
          </a:p>
          <a:p>
            <a:pPr>
              <a:buNone/>
            </a:pPr>
            <a:r>
              <a:rPr lang="en-US" sz="1400" b="1" dirty="0" smtClean="0">
                <a:latin typeface="Arial" pitchFamily="34" charset="0"/>
                <a:cs typeface="Arial" pitchFamily="34" charset="0"/>
              </a:rPr>
              <a:t>Katherine Norris</a:t>
            </a:r>
          </a:p>
          <a:p>
            <a:pPr>
              <a:buNone/>
            </a:pPr>
            <a:r>
              <a:rPr lang="en-US" sz="1400" b="1" dirty="0" smtClean="0">
                <a:latin typeface="Arial" pitchFamily="34" charset="0"/>
                <a:cs typeface="Arial" pitchFamily="34" charset="0"/>
              </a:rPr>
              <a:t>Phone (334)-206-6227</a:t>
            </a:r>
          </a:p>
          <a:p>
            <a:pPr>
              <a:buNone/>
            </a:pPr>
            <a:r>
              <a:rPr lang="en-US" sz="1400" b="1" dirty="0" smtClean="0">
                <a:latin typeface="Arial" pitchFamily="34" charset="0"/>
                <a:cs typeface="Arial" pitchFamily="34" charset="0"/>
              </a:rPr>
              <a:t>Email: </a:t>
            </a:r>
            <a:r>
              <a:rPr lang="en-US" sz="1400" b="1" dirty="0" smtClean="0">
                <a:latin typeface="Arial" pitchFamily="34" charset="0"/>
                <a:cs typeface="Arial" pitchFamily="34" charset="0"/>
                <a:hlinkClick r:id="rId6"/>
              </a:rPr>
              <a:t>katherine.norris@adph.state.al.us</a:t>
            </a:r>
            <a:endParaRPr lang="en-US" sz="1400" b="1" dirty="0" smtClean="0">
              <a:latin typeface="Arial" pitchFamily="34" charset="0"/>
              <a:cs typeface="Arial" pitchFamily="34" charset="0"/>
            </a:endParaRPr>
          </a:p>
          <a:p>
            <a:pPr algn="ctr">
              <a:buNone/>
            </a:pP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Arial" pitchFamily="34" charset="0"/>
                <a:cs typeface="Arial" pitchFamily="34" charset="0"/>
              </a:rPr>
              <a:t>Talking Points</a:t>
            </a:r>
            <a:endParaRPr lang="en-US"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Overview </a:t>
            </a:r>
          </a:p>
          <a:p>
            <a:r>
              <a:rPr lang="en-US" sz="2800" dirty="0" smtClean="0">
                <a:latin typeface="Arial" pitchFamily="34" charset="0"/>
                <a:cs typeface="Arial" pitchFamily="34" charset="0"/>
              </a:rPr>
              <a:t>Evaluation of ALWW Impact on Cardiovascular 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Y 2017 Wisewoman Program Map. Wisewoman states funded are Alabama, California, Colorado, Connecticut, Illinois, Indiana, Iowa, Michigan, Missouri, Nebraska, North Carolina, Oregon, Pennsylvania, Rhode Island, Southcentral Foundation, Southeast Alaska Regional Health Consortium, South Carolina, Utah, Vermont, West Virginia, and Wisconsin. See listing below."/>
          <p:cNvPicPr>
            <a:picLocks noChangeAspect="1" noChangeArrowheads="1"/>
          </p:cNvPicPr>
          <p:nvPr/>
        </p:nvPicPr>
        <p:blipFill>
          <a:blip r:embed="rId2" cstate="print"/>
          <a:srcRect/>
          <a:stretch>
            <a:fillRect/>
          </a:stretch>
        </p:blipFill>
        <p:spPr bwMode="auto">
          <a:xfrm>
            <a:off x="1130828" y="533400"/>
            <a:ext cx="10571891" cy="5334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Arial" pitchFamily="34" charset="0"/>
                <a:cs typeface="Arial" pitchFamily="34" charset="0"/>
              </a:rPr>
              <a:t>ALWW Target Group</a:t>
            </a:r>
            <a:endParaRPr lang="en-US" sz="3200" b="1" dirty="0">
              <a:latin typeface="Arial" pitchFamily="34" charset="0"/>
              <a:cs typeface="Arial" pitchFamily="34" charset="0"/>
            </a:endParaRPr>
          </a:p>
        </p:txBody>
      </p:sp>
      <p:sp>
        <p:nvSpPr>
          <p:cNvPr id="15362" name="AutoShape 2" descr="Image result for alabama breast and cervical cancer early detection program"/>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Image result for alabama breast and cervical cancer early detection program"/>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6" name="Picture 6" descr="Image result for alabama breast and cervical cancer early detection program"/>
          <p:cNvPicPr>
            <a:picLocks noChangeAspect="1" noChangeArrowheads="1"/>
          </p:cNvPicPr>
          <p:nvPr/>
        </p:nvPicPr>
        <p:blipFill>
          <a:blip r:embed="rId2" cstate="print"/>
          <a:srcRect/>
          <a:stretch>
            <a:fillRect/>
          </a:stretch>
        </p:blipFill>
        <p:spPr bwMode="auto">
          <a:xfrm>
            <a:off x="2032000" y="1676400"/>
            <a:ext cx="8331200" cy="981076"/>
          </a:xfrm>
          <a:prstGeom prst="rect">
            <a:avLst/>
          </a:prstGeom>
          <a:noFill/>
        </p:spPr>
      </p:pic>
      <p:sp>
        <p:nvSpPr>
          <p:cNvPr id="6" name="Rectangle 5"/>
          <p:cNvSpPr/>
          <p:nvPr/>
        </p:nvSpPr>
        <p:spPr>
          <a:xfrm>
            <a:off x="1625600" y="3124200"/>
            <a:ext cx="9855200" cy="1569660"/>
          </a:xfrm>
          <a:prstGeom prst="rect">
            <a:avLst/>
          </a:prstGeom>
        </p:spPr>
        <p:txBody>
          <a:bodyPr wrap="square">
            <a:spAutoFit/>
          </a:bodyPr>
          <a:lstStyle/>
          <a:p>
            <a:pPr marL="0" lvl="1">
              <a:buFont typeface="Wingdings" pitchFamily="2" charset="2"/>
              <a:buChar char="ü"/>
            </a:pPr>
            <a:r>
              <a:rPr lang="en-US" sz="2400" dirty="0" smtClean="0">
                <a:solidFill>
                  <a:srgbClr val="A32780"/>
                </a:solidFill>
                <a:latin typeface="Arial" pitchFamily="34" charset="0"/>
                <a:cs typeface="Arial" pitchFamily="34" charset="0"/>
              </a:rPr>
              <a:t>Age: 40-64 years</a:t>
            </a:r>
          </a:p>
          <a:p>
            <a:pPr marL="0" lvl="1">
              <a:buFont typeface="Wingdings" pitchFamily="2" charset="2"/>
              <a:buChar char="ü"/>
            </a:pPr>
            <a:r>
              <a:rPr lang="en-US" sz="2400" dirty="0" smtClean="0">
                <a:solidFill>
                  <a:srgbClr val="A32780"/>
                </a:solidFill>
                <a:latin typeface="Arial" pitchFamily="34" charset="0"/>
                <a:cs typeface="Arial" pitchFamily="34" charset="0"/>
              </a:rPr>
              <a:t>Income: Below 250% FPL</a:t>
            </a:r>
          </a:p>
          <a:p>
            <a:pPr marL="0" lvl="1">
              <a:buFont typeface="Wingdings" pitchFamily="2" charset="2"/>
              <a:buChar char="ü"/>
            </a:pPr>
            <a:r>
              <a:rPr lang="en-US" sz="2400" dirty="0" smtClean="0">
                <a:solidFill>
                  <a:srgbClr val="A32780"/>
                </a:solidFill>
                <a:latin typeface="Arial" pitchFamily="34" charset="0"/>
                <a:cs typeface="Arial" pitchFamily="34" charset="0"/>
              </a:rPr>
              <a:t>Insurance: Uninsured or Underinsured </a:t>
            </a:r>
          </a:p>
          <a:p>
            <a:pPr lvl="1">
              <a:buNone/>
            </a:pPr>
            <a:endParaRPr lang="en-US" sz="2400" dirty="0" smtClean="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73506"/>
            <a:ext cx="9601200" cy="1485900"/>
          </a:xfrm>
        </p:spPr>
        <p:txBody>
          <a:bodyPr>
            <a:normAutofit/>
          </a:bodyPr>
          <a:lstStyle/>
          <a:p>
            <a:pPr algn="ctr"/>
            <a:r>
              <a:rPr lang="en-US" sz="3200" b="1" dirty="0" smtClean="0">
                <a:latin typeface="Arial" pitchFamily="34" charset="0"/>
                <a:cs typeface="Arial" pitchFamily="34" charset="0"/>
              </a:rPr>
              <a:t>ALWW Active Provider Counties</a:t>
            </a:r>
            <a:endParaRPr lang="en-US" sz="3200" b="1" dirty="0">
              <a:latin typeface="Arial" pitchFamily="34" charset="0"/>
              <a:cs typeface="Arial" pitchFamily="34" charset="0"/>
            </a:endParaRPr>
          </a:p>
        </p:txBody>
      </p:sp>
      <p:sp>
        <p:nvSpPr>
          <p:cNvPr id="18440" name="AutoShape 8" descr="Image result for Alabama shelby county seals"/>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2" name="AutoShape 10" descr="Image result for Alabama shelby county seals"/>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4" name="Picture 12" descr="Image result for Alabama shelby county seals"/>
          <p:cNvPicPr>
            <a:picLocks noChangeAspect="1" noChangeArrowheads="1"/>
          </p:cNvPicPr>
          <p:nvPr/>
        </p:nvPicPr>
        <p:blipFill>
          <a:blip r:embed="rId2" cstate="print"/>
          <a:srcRect/>
          <a:stretch>
            <a:fillRect/>
          </a:stretch>
        </p:blipFill>
        <p:spPr bwMode="auto">
          <a:xfrm>
            <a:off x="1422400" y="1600200"/>
            <a:ext cx="2133600" cy="1600200"/>
          </a:xfrm>
          <a:prstGeom prst="rect">
            <a:avLst/>
          </a:prstGeom>
          <a:noFill/>
        </p:spPr>
      </p:pic>
      <p:sp>
        <p:nvSpPr>
          <p:cNvPr id="18446" name="AutoShape 14" descr="Image result for Alabama butler county seals"/>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8" name="Picture 16" descr="Image result for Alabama butler county seals"/>
          <p:cNvPicPr>
            <a:picLocks noChangeAspect="1" noChangeArrowheads="1"/>
          </p:cNvPicPr>
          <p:nvPr/>
        </p:nvPicPr>
        <p:blipFill>
          <a:blip r:embed="rId3" cstate="print"/>
          <a:srcRect/>
          <a:stretch>
            <a:fillRect/>
          </a:stretch>
        </p:blipFill>
        <p:spPr bwMode="auto">
          <a:xfrm>
            <a:off x="4531893" y="1600201"/>
            <a:ext cx="2032000" cy="1511405"/>
          </a:xfrm>
          <a:prstGeom prst="rect">
            <a:avLst/>
          </a:prstGeom>
          <a:noFill/>
        </p:spPr>
      </p:pic>
      <p:pic>
        <p:nvPicPr>
          <p:cNvPr id="18454" name="Picture 22" descr="Image result for Alabama Wilcox county logos"/>
          <p:cNvPicPr>
            <a:picLocks noChangeAspect="1" noChangeArrowheads="1"/>
          </p:cNvPicPr>
          <p:nvPr/>
        </p:nvPicPr>
        <p:blipFill>
          <a:blip r:embed="rId4" cstate="print"/>
          <a:srcRect/>
          <a:stretch>
            <a:fillRect/>
          </a:stretch>
        </p:blipFill>
        <p:spPr bwMode="auto">
          <a:xfrm>
            <a:off x="8026400" y="1600201"/>
            <a:ext cx="1934464" cy="1457325"/>
          </a:xfrm>
          <a:prstGeom prst="rect">
            <a:avLst/>
          </a:prstGeom>
          <a:noFill/>
        </p:spPr>
      </p:pic>
      <p:pic>
        <p:nvPicPr>
          <p:cNvPr id="18456" name="Picture 24" descr="Image result for Mobile County Alabama logo"/>
          <p:cNvPicPr>
            <a:picLocks noChangeAspect="1" noChangeArrowheads="1"/>
          </p:cNvPicPr>
          <p:nvPr/>
        </p:nvPicPr>
        <p:blipFill>
          <a:blip r:embed="rId5" cstate="print"/>
          <a:srcRect/>
          <a:stretch>
            <a:fillRect/>
          </a:stretch>
        </p:blipFill>
        <p:spPr bwMode="auto">
          <a:xfrm>
            <a:off x="1524002" y="4343400"/>
            <a:ext cx="2112545" cy="1600201"/>
          </a:xfrm>
          <a:prstGeom prst="rect">
            <a:avLst/>
          </a:prstGeom>
          <a:noFill/>
        </p:spPr>
      </p:pic>
      <p:pic>
        <p:nvPicPr>
          <p:cNvPr id="18458" name="Picture 26" descr="http://46n4lv31ra472qyqv5l2rxoq.wpengine.netdna-cdn.com/wp-content/uploads/2017/10/200px-Tuscaloosa_County_seal.png"/>
          <p:cNvPicPr>
            <a:picLocks noChangeAspect="1" noChangeArrowheads="1"/>
          </p:cNvPicPr>
          <p:nvPr/>
        </p:nvPicPr>
        <p:blipFill>
          <a:blip r:embed="rId6" cstate="print"/>
          <a:srcRect/>
          <a:stretch>
            <a:fillRect/>
          </a:stretch>
        </p:blipFill>
        <p:spPr bwMode="auto">
          <a:xfrm>
            <a:off x="7924800" y="4267200"/>
            <a:ext cx="2133600" cy="1600200"/>
          </a:xfrm>
          <a:prstGeom prst="rect">
            <a:avLst/>
          </a:prstGeom>
          <a:noFill/>
        </p:spPr>
      </p:pic>
      <p:pic>
        <p:nvPicPr>
          <p:cNvPr id="18460" name="Picture 28" descr="Image result for Dallas County alabama"/>
          <p:cNvPicPr>
            <a:picLocks noChangeAspect="1" noChangeArrowheads="1"/>
          </p:cNvPicPr>
          <p:nvPr/>
        </p:nvPicPr>
        <p:blipFill>
          <a:blip r:embed="rId7" cstate="print"/>
          <a:srcRect/>
          <a:stretch>
            <a:fillRect/>
          </a:stretch>
        </p:blipFill>
        <p:spPr bwMode="auto">
          <a:xfrm>
            <a:off x="4368800" y="4258457"/>
            <a:ext cx="2336800" cy="160894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p>
            <a:pPr algn="ctr"/>
            <a:r>
              <a:rPr lang="en-US" sz="3200" b="1" dirty="0" smtClean="0">
                <a:latin typeface="Arial" pitchFamily="34" charset="0"/>
                <a:cs typeface="Arial" pitchFamily="34" charset="0"/>
              </a:rPr>
              <a:t>What ALWW Offers</a:t>
            </a:r>
            <a:endParaRPr lang="en-US" sz="3200" b="1" dirty="0">
              <a:latin typeface="Arial" pitchFamily="34" charset="0"/>
              <a:cs typeface="Arial" pitchFamily="34" charset="0"/>
            </a:endParaRPr>
          </a:p>
        </p:txBody>
      </p:sp>
      <p:sp>
        <p:nvSpPr>
          <p:cNvPr id="17410" name="AutoShape 2" descr="Image result for support group"/>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1" name="Diagram 10"/>
          <p:cNvGraphicFramePr/>
          <p:nvPr/>
        </p:nvGraphicFramePr>
        <p:xfrm>
          <a:off x="0" y="914400"/>
          <a:ext cx="12192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24" name="AutoShape 16" descr="Image result for Medication Assistan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26" name="AutoShape 18" descr="Image result for Medication Assistan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30" name="AutoShape 22" descr="Image result for Social Worker phon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56937"/>
            <a:ext cx="10178716" cy="1485900"/>
          </a:xfrm>
        </p:spPr>
        <p:txBody>
          <a:bodyPr>
            <a:noAutofit/>
          </a:bodyPr>
          <a:lstStyle/>
          <a:p>
            <a:pPr algn="ctr"/>
            <a:r>
              <a:rPr lang="en-US" sz="3200" b="1" dirty="0" smtClean="0">
                <a:latin typeface="Arial" pitchFamily="34" charset="0"/>
                <a:cs typeface="Arial" pitchFamily="34" charset="0"/>
              </a:rPr>
              <a:t>Baseline Demographics, n=2941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(February 2014-December 2017)</a:t>
            </a:r>
            <a:endParaRPr lang="en-US" sz="3200" b="1" dirty="0">
              <a:latin typeface="Arial" pitchFamily="34" charset="0"/>
              <a:cs typeface="Arial" pitchFamily="34" charset="0"/>
            </a:endParaRPr>
          </a:p>
        </p:txBody>
      </p:sp>
      <p:graphicFrame>
        <p:nvGraphicFramePr>
          <p:cNvPr id="4" name="Chart 3"/>
          <p:cNvGraphicFramePr/>
          <p:nvPr/>
        </p:nvGraphicFramePr>
        <p:xfrm>
          <a:off x="1422400" y="1524000"/>
          <a:ext cx="98552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1727200" y="4038600"/>
          <a:ext cx="9550400" cy="2438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Arial" pitchFamily="34" charset="0"/>
                <a:cs typeface="Arial" pitchFamily="34" charset="0"/>
              </a:rPr>
              <a:t>Qualitative Data Sources</a:t>
            </a:r>
            <a:endParaRPr lang="en-US"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Participant Satisfaction Surveys</a:t>
            </a:r>
          </a:p>
          <a:p>
            <a:r>
              <a:rPr lang="en-US" sz="2800" dirty="0" smtClean="0">
                <a:latin typeface="Arial" pitchFamily="34" charset="0"/>
                <a:cs typeface="Arial" pitchFamily="34" charset="0"/>
              </a:rPr>
              <a:t>Home Blood Pressure Monitor Surveys </a:t>
            </a:r>
          </a:p>
          <a:p>
            <a:r>
              <a:rPr lang="en-US" sz="2800" dirty="0" smtClean="0">
                <a:latin typeface="Arial" pitchFamily="34" charset="0"/>
                <a:cs typeface="Arial" pitchFamily="34" charset="0"/>
              </a:rPr>
              <a:t>Support Group Surveys</a:t>
            </a:r>
            <a:endParaRPr lang="en-US" sz="28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20578"/>
            <a:ext cx="9601200" cy="1485900"/>
          </a:xfrm>
        </p:spPr>
        <p:txBody>
          <a:bodyPr>
            <a:normAutofit/>
          </a:bodyPr>
          <a:lstStyle/>
          <a:p>
            <a:pPr algn="ctr"/>
            <a:r>
              <a:rPr lang="en-US" sz="3200" b="1" dirty="0" smtClean="0">
                <a:latin typeface="Arial" pitchFamily="34" charset="0"/>
                <a:cs typeface="Arial" pitchFamily="34" charset="0"/>
              </a:rPr>
              <a:t>Participant Satisfaction Survey Requirements</a:t>
            </a:r>
            <a:endParaRPr lang="en-US" sz="3200" b="1" dirty="0">
              <a:latin typeface="Arial" pitchFamily="34" charset="0"/>
              <a:cs typeface="Arial" pitchFamily="34" charset="0"/>
            </a:endParaRPr>
          </a:p>
        </p:txBody>
      </p:sp>
      <p:graphicFrame>
        <p:nvGraphicFramePr>
          <p:cNvPr id="5" name="Diagram 4"/>
          <p:cNvGraphicFramePr/>
          <p:nvPr/>
        </p:nvGraphicFramePr>
        <p:xfrm>
          <a:off x="2032000" y="1447800"/>
          <a:ext cx="9753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75</TotalTime>
  <Words>401</Words>
  <Application>Microsoft Office PowerPoint</Application>
  <PresentationFormat>Custom</PresentationFormat>
  <Paragraphs>125</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Crop</vt:lpstr>
      <vt:lpstr>Women and Wisdom: Changing CVD Risk </vt:lpstr>
      <vt:lpstr>Talking Points</vt:lpstr>
      <vt:lpstr>Slide 3</vt:lpstr>
      <vt:lpstr>ALWW Target Group</vt:lpstr>
      <vt:lpstr>ALWW Active Provider Counties</vt:lpstr>
      <vt:lpstr>What ALWW Offers</vt:lpstr>
      <vt:lpstr>Baseline Demographics, n=2941  (February 2014-December 2017)</vt:lpstr>
      <vt:lpstr>Qualitative Data Sources</vt:lpstr>
      <vt:lpstr>Participant Satisfaction Survey Requirements</vt:lpstr>
      <vt:lpstr>Survey Results on Tools’ Usefulness (n=405)</vt:lpstr>
      <vt:lpstr>Survey Results on Positive Lifestyle Changes (n=405)</vt:lpstr>
      <vt:lpstr>Home Blood Pressure Monitor Survey Requirements</vt:lpstr>
      <vt:lpstr>Home BP Monitor Survey Results on  Positive Lifestyle Changes (n=241)</vt:lpstr>
      <vt:lpstr>Support Group Survey Requirements</vt:lpstr>
      <vt:lpstr>Support Group Survey Results on Positive Lifestyle Changes (n=366)</vt:lpstr>
      <vt:lpstr>Quantitative Data Procedure</vt:lpstr>
      <vt:lpstr>Quantitative Data Results</vt:lpstr>
      <vt:lpstr>AL WISEWOMAN TEAM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newcomputer</dc:creator>
  <cp:lastModifiedBy>test</cp:lastModifiedBy>
  <cp:revision>18</cp:revision>
  <dcterms:created xsi:type="dcterms:W3CDTF">2018-10-09T14:34:58Z</dcterms:created>
  <dcterms:modified xsi:type="dcterms:W3CDTF">2018-10-10T14:23:22Z</dcterms:modified>
</cp:coreProperties>
</file>