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74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5" r:id="rId16"/>
    <p:sldId id="277" r:id="rId17"/>
  </p:sldIdLst>
  <p:sldSz cx="7772400" cy="10058400"/>
  <p:notesSz cx="7772400" cy="10058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-1096" y="44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tevenfrankel:Desktop:13-9-24%20AEA%20Presentation:BTB_CELDT_GAINS%20with%20effect%20siz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0"/>
            </a:pPr>
            <a:r>
              <a:rPr lang="en-US" sz="1200" b="0"/>
              <a:t>CELDT Score Gains for Middle School Students</a:t>
            </a:r>
          </a:p>
          <a:p>
            <a:pPr>
              <a:defRPr sz="1200" b="0"/>
            </a:pPr>
            <a:r>
              <a:rPr lang="en-US" sz="1000" b="0"/>
              <a:t>After-school Participants</a:t>
            </a:r>
            <a:r>
              <a:rPr lang="en-US" sz="1000" b="0" baseline="0"/>
              <a:t> and Matched Control Students</a:t>
            </a:r>
            <a:endParaRPr lang="en-US" sz="1000" b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BTB_CELDT_GAINS!$B$22</c:f>
              <c:strCache>
                <c:ptCount val="1"/>
                <c:pt idx="0">
                  <c:v>ASP average</c:v>
                </c:pt>
              </c:strCache>
            </c:strRef>
          </c:tx>
          <c:invertIfNegative val="0"/>
          <c:cat>
            <c:strRef>
              <c:f>BTB_CELDT_GAINS!$A$23:$A$25</c:f>
              <c:strCache>
                <c:ptCount val="3"/>
                <c:pt idx="0">
                  <c:v>High Participation</c:v>
                </c:pt>
                <c:pt idx="1">
                  <c:v>Medium Participation</c:v>
                </c:pt>
                <c:pt idx="2">
                  <c:v>Low Participation</c:v>
                </c:pt>
              </c:strCache>
            </c:strRef>
          </c:cat>
          <c:val>
            <c:numRef>
              <c:f>BTB_CELDT_GAINS!$B$23:$B$25</c:f>
              <c:numCache>
                <c:formatCode>0.0</c:formatCode>
                <c:ptCount val="3"/>
                <c:pt idx="0">
                  <c:v>38.631</c:v>
                </c:pt>
                <c:pt idx="1">
                  <c:v>38.403</c:v>
                </c:pt>
                <c:pt idx="2">
                  <c:v>38.367</c:v>
                </c:pt>
              </c:numCache>
            </c:numRef>
          </c:val>
        </c:ser>
        <c:ser>
          <c:idx val="1"/>
          <c:order val="1"/>
          <c:tx>
            <c:strRef>
              <c:f>BTB_CELDT_GAINS!$C$22</c:f>
              <c:strCache>
                <c:ptCount val="1"/>
                <c:pt idx="0">
                  <c:v>Control average</c:v>
                </c:pt>
              </c:strCache>
            </c:strRef>
          </c:tx>
          <c:invertIfNegative val="0"/>
          <c:cat>
            <c:strRef>
              <c:f>BTB_CELDT_GAINS!$A$23:$A$25</c:f>
              <c:strCache>
                <c:ptCount val="3"/>
                <c:pt idx="0">
                  <c:v>High Participation</c:v>
                </c:pt>
                <c:pt idx="1">
                  <c:v>Medium Participation</c:v>
                </c:pt>
                <c:pt idx="2">
                  <c:v>Low Participation</c:v>
                </c:pt>
              </c:strCache>
            </c:strRef>
          </c:cat>
          <c:val>
            <c:numRef>
              <c:f>BTB_CELDT_GAINS!$C$23:$C$25</c:f>
              <c:numCache>
                <c:formatCode>0.0</c:formatCode>
                <c:ptCount val="3"/>
                <c:pt idx="0">
                  <c:v>28.349</c:v>
                </c:pt>
                <c:pt idx="1">
                  <c:v>30.74</c:v>
                </c:pt>
                <c:pt idx="2">
                  <c:v>31.28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08724568"/>
        <c:axId val="2108720552"/>
      </c:barChart>
      <c:catAx>
        <c:axId val="2108724568"/>
        <c:scaling>
          <c:orientation val="minMax"/>
        </c:scaling>
        <c:delete val="0"/>
        <c:axPos val="b"/>
        <c:majorTickMark val="out"/>
        <c:minorTickMark val="none"/>
        <c:tickLblPos val="nextTo"/>
        <c:crossAx val="2108720552"/>
        <c:crosses val="autoZero"/>
        <c:auto val="1"/>
        <c:lblAlgn val="ctr"/>
        <c:lblOffset val="100"/>
        <c:noMultiLvlLbl val="0"/>
      </c:catAx>
      <c:valAx>
        <c:axId val="2108720552"/>
        <c:scaling>
          <c:orientation val="minMax"/>
          <c:min val="20.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 b="0"/>
                </a:pPr>
                <a:r>
                  <a:rPr lang="en-US" b="0"/>
                  <a:t>Annual</a:t>
                </a:r>
              </a:p>
              <a:p>
                <a:pPr>
                  <a:defRPr b="0"/>
                </a:pPr>
                <a:r>
                  <a:rPr lang="en-US" b="0"/>
                  <a:t>CELDT Score Gains</a:t>
                </a:r>
              </a:p>
            </c:rich>
          </c:tx>
          <c:layout/>
          <c:overlay val="0"/>
        </c:title>
        <c:numFmt formatCode="0" sourceLinked="0"/>
        <c:majorTickMark val="out"/>
        <c:minorTickMark val="none"/>
        <c:tickLblPos val="nextTo"/>
        <c:crossAx val="2108724568"/>
        <c:crosses val="autoZero"/>
        <c:crossBetween val="between"/>
        <c:majorUnit val="5.0"/>
      </c:valAx>
      <c:spPr>
        <a:noFill/>
        <a:ln w="25400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402138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0E6777-2C8B-0F46-8B74-5CDB74075792}" type="datetimeFigureOut">
              <a:rPr lang="en-US" smtClean="0"/>
              <a:t>10/18/13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402138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88E153-5390-FB47-B03C-9B8DF3B8F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9001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M</a:t>
            </a:r>
            <a:r>
              <a:rPr spc="-10" dirty="0"/>
              <a:t>a</a:t>
            </a:r>
            <a:r>
              <a:rPr spc="-5" dirty="0"/>
              <a:t>r</a:t>
            </a:r>
            <a:r>
              <a:rPr spc="-10" dirty="0"/>
              <a:t>c</a:t>
            </a:r>
            <a:r>
              <a:rPr dirty="0"/>
              <a:t>h</a:t>
            </a:r>
            <a:r>
              <a:rPr spc="-10" dirty="0"/>
              <a:t> </a:t>
            </a:r>
            <a:r>
              <a:rPr dirty="0"/>
              <a:t>7,</a:t>
            </a:r>
            <a:r>
              <a:rPr spc="-5" dirty="0"/>
              <a:t> </a:t>
            </a:r>
            <a:r>
              <a:rPr dirty="0"/>
              <a:t>2013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100"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©</a:t>
            </a:r>
            <a:r>
              <a:rPr spc="-10" dirty="0"/>
              <a:t> </a:t>
            </a:r>
            <a:r>
              <a:rPr dirty="0"/>
              <a:t>R</a:t>
            </a:r>
            <a:r>
              <a:rPr spc="-10" dirty="0"/>
              <a:t>e</a:t>
            </a:r>
            <a:r>
              <a:rPr spc="10" dirty="0"/>
              <a:t>s</a:t>
            </a:r>
            <a:r>
              <a:rPr spc="-10" dirty="0"/>
              <a:t>ea</a:t>
            </a:r>
            <a:r>
              <a:rPr spc="-5" dirty="0"/>
              <a:t>r</a:t>
            </a:r>
            <a:r>
              <a:rPr spc="-10" dirty="0"/>
              <a:t>c</a:t>
            </a:r>
            <a:r>
              <a:rPr dirty="0"/>
              <a:t>h</a:t>
            </a:r>
            <a:r>
              <a:rPr spc="10" dirty="0"/>
              <a:t> </a:t>
            </a:r>
            <a:r>
              <a:rPr spc="-10" dirty="0"/>
              <a:t>S</a:t>
            </a:r>
            <a:r>
              <a:rPr dirty="0"/>
              <a:t>upp</a:t>
            </a:r>
            <a:r>
              <a:rPr spc="-5" dirty="0"/>
              <a:t>or</a:t>
            </a:r>
            <a:r>
              <a:rPr dirty="0"/>
              <a:t>t </a:t>
            </a:r>
            <a:r>
              <a:rPr spc="-5" dirty="0"/>
              <a:t>S</a:t>
            </a:r>
            <a:r>
              <a:rPr spc="-10" dirty="0"/>
              <a:t>e</a:t>
            </a:r>
            <a:r>
              <a:rPr spc="-5" dirty="0"/>
              <a:t>r</a:t>
            </a:r>
            <a:r>
              <a:rPr dirty="0"/>
              <a:t>v</a:t>
            </a:r>
            <a:r>
              <a:rPr spc="5" dirty="0"/>
              <a:t>i</a:t>
            </a:r>
            <a:r>
              <a:rPr spc="-10" dirty="0"/>
              <a:t>ce</a:t>
            </a:r>
            <a:r>
              <a:rPr dirty="0"/>
              <a:t>s</a:t>
            </a:r>
            <a:r>
              <a:rPr spc="25" dirty="0"/>
              <a:t> </a:t>
            </a:r>
            <a:r>
              <a:rPr spc="-10" dirty="0"/>
              <a:t>a</a:t>
            </a:r>
            <a:r>
              <a:rPr dirty="0"/>
              <a:t>nd</a:t>
            </a:r>
            <a:r>
              <a:rPr spc="-10" dirty="0"/>
              <a:t> </a:t>
            </a:r>
            <a:r>
              <a:rPr dirty="0"/>
              <a:t>B</a:t>
            </a:r>
            <a:r>
              <a:rPr spc="-10" dirty="0"/>
              <a:t>e</a:t>
            </a:r>
            <a:r>
              <a:rPr dirty="0"/>
              <a:t>yond</a:t>
            </a:r>
            <a:r>
              <a:rPr spc="10" dirty="0"/>
              <a:t> </a:t>
            </a:r>
            <a:r>
              <a:rPr spc="-10" dirty="0"/>
              <a:t>t</a:t>
            </a:r>
            <a:r>
              <a:rPr dirty="0"/>
              <a:t>he B</a:t>
            </a:r>
            <a:r>
              <a:rPr spc="-10" dirty="0"/>
              <a:t>e</a:t>
            </a:r>
            <a:r>
              <a:rPr spc="5" dirty="0"/>
              <a:t>l</a:t>
            </a:r>
            <a:r>
              <a:rPr dirty="0"/>
              <a:t>l</a:t>
            </a:r>
            <a:r>
              <a:rPr spc="-5" dirty="0"/>
              <a:t> </a:t>
            </a:r>
            <a:r>
              <a:rPr dirty="0"/>
              <a:t>B</a:t>
            </a:r>
            <a:r>
              <a:rPr spc="-5" dirty="0"/>
              <a:t>r</a:t>
            </a:r>
            <a:r>
              <a:rPr spc="-10" dirty="0"/>
              <a:t>a</a:t>
            </a:r>
            <a:r>
              <a:rPr dirty="0"/>
              <a:t>n</a:t>
            </a:r>
            <a:r>
              <a:rPr spc="-10" dirty="0"/>
              <a:t>c</a:t>
            </a:r>
            <a:r>
              <a:rPr dirty="0"/>
              <a:t>h</a:t>
            </a:r>
            <a:r>
              <a:rPr spc="-10" dirty="0"/>
              <a:t> </a:t>
            </a:r>
            <a:r>
              <a:rPr spc="-5" dirty="0"/>
              <a:t>L</a:t>
            </a:r>
            <a:r>
              <a:rPr spc="20" dirty="0"/>
              <a:t>A</a:t>
            </a:r>
            <a:r>
              <a:rPr spc="-10" dirty="0"/>
              <a:t>U</a:t>
            </a:r>
            <a:r>
              <a:rPr spc="-5" dirty="0"/>
              <a:t>S</a:t>
            </a:r>
            <a:r>
              <a:rPr dirty="0"/>
              <a:t>D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pPr marL="95885">
              <a:lnSpc>
                <a:spcPct val="100000"/>
              </a:lnSpc>
            </a:pPr>
            <a:fld id="{81D60167-4931-47E6-BA6A-407CBD079E47}" type="slidenum">
              <a:rPr sz="1100" dirty="0">
                <a:latin typeface="Calibri"/>
                <a:cs typeface="Calibri"/>
              </a:rPr>
              <a:t>‹#›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M</a:t>
            </a:r>
            <a:r>
              <a:rPr spc="-10" dirty="0"/>
              <a:t>a</a:t>
            </a:r>
            <a:r>
              <a:rPr spc="-5" dirty="0"/>
              <a:t>r</a:t>
            </a:r>
            <a:r>
              <a:rPr spc="-10" dirty="0"/>
              <a:t>c</a:t>
            </a:r>
            <a:r>
              <a:rPr dirty="0"/>
              <a:t>h</a:t>
            </a:r>
            <a:r>
              <a:rPr spc="-10" dirty="0"/>
              <a:t> </a:t>
            </a:r>
            <a:r>
              <a:rPr dirty="0"/>
              <a:t>7,</a:t>
            </a:r>
            <a:r>
              <a:rPr spc="-5" dirty="0"/>
              <a:t> </a:t>
            </a:r>
            <a:r>
              <a:rPr dirty="0"/>
              <a:t>2013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100"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©</a:t>
            </a:r>
            <a:r>
              <a:rPr spc="-10" dirty="0"/>
              <a:t> </a:t>
            </a:r>
            <a:r>
              <a:rPr dirty="0"/>
              <a:t>R</a:t>
            </a:r>
            <a:r>
              <a:rPr spc="-10" dirty="0"/>
              <a:t>e</a:t>
            </a:r>
            <a:r>
              <a:rPr spc="10" dirty="0"/>
              <a:t>s</a:t>
            </a:r>
            <a:r>
              <a:rPr spc="-10" dirty="0"/>
              <a:t>ea</a:t>
            </a:r>
            <a:r>
              <a:rPr spc="-5" dirty="0"/>
              <a:t>r</a:t>
            </a:r>
            <a:r>
              <a:rPr spc="-10" dirty="0"/>
              <a:t>c</a:t>
            </a:r>
            <a:r>
              <a:rPr dirty="0"/>
              <a:t>h</a:t>
            </a:r>
            <a:r>
              <a:rPr spc="10" dirty="0"/>
              <a:t> </a:t>
            </a:r>
            <a:r>
              <a:rPr spc="-10" dirty="0"/>
              <a:t>S</a:t>
            </a:r>
            <a:r>
              <a:rPr dirty="0"/>
              <a:t>upp</a:t>
            </a:r>
            <a:r>
              <a:rPr spc="-5" dirty="0"/>
              <a:t>or</a:t>
            </a:r>
            <a:r>
              <a:rPr dirty="0"/>
              <a:t>t </a:t>
            </a:r>
            <a:r>
              <a:rPr spc="-5" dirty="0"/>
              <a:t>S</a:t>
            </a:r>
            <a:r>
              <a:rPr spc="-10" dirty="0"/>
              <a:t>e</a:t>
            </a:r>
            <a:r>
              <a:rPr spc="-5" dirty="0"/>
              <a:t>r</a:t>
            </a:r>
            <a:r>
              <a:rPr dirty="0"/>
              <a:t>v</a:t>
            </a:r>
            <a:r>
              <a:rPr spc="5" dirty="0"/>
              <a:t>i</a:t>
            </a:r>
            <a:r>
              <a:rPr spc="-10" dirty="0"/>
              <a:t>ce</a:t>
            </a:r>
            <a:r>
              <a:rPr dirty="0"/>
              <a:t>s</a:t>
            </a:r>
            <a:r>
              <a:rPr spc="25" dirty="0"/>
              <a:t> </a:t>
            </a:r>
            <a:r>
              <a:rPr spc="-10" dirty="0"/>
              <a:t>a</a:t>
            </a:r>
            <a:r>
              <a:rPr dirty="0"/>
              <a:t>nd</a:t>
            </a:r>
            <a:r>
              <a:rPr spc="-10" dirty="0"/>
              <a:t> </a:t>
            </a:r>
            <a:r>
              <a:rPr dirty="0"/>
              <a:t>B</a:t>
            </a:r>
            <a:r>
              <a:rPr spc="-10" dirty="0"/>
              <a:t>e</a:t>
            </a:r>
            <a:r>
              <a:rPr dirty="0"/>
              <a:t>yond</a:t>
            </a:r>
            <a:r>
              <a:rPr spc="10" dirty="0"/>
              <a:t> </a:t>
            </a:r>
            <a:r>
              <a:rPr spc="-10" dirty="0"/>
              <a:t>t</a:t>
            </a:r>
            <a:r>
              <a:rPr dirty="0"/>
              <a:t>he B</a:t>
            </a:r>
            <a:r>
              <a:rPr spc="-10" dirty="0"/>
              <a:t>e</a:t>
            </a:r>
            <a:r>
              <a:rPr spc="5" dirty="0"/>
              <a:t>l</a:t>
            </a:r>
            <a:r>
              <a:rPr dirty="0"/>
              <a:t>l</a:t>
            </a:r>
            <a:r>
              <a:rPr spc="-5" dirty="0"/>
              <a:t> </a:t>
            </a:r>
            <a:r>
              <a:rPr dirty="0"/>
              <a:t>B</a:t>
            </a:r>
            <a:r>
              <a:rPr spc="-5" dirty="0"/>
              <a:t>r</a:t>
            </a:r>
            <a:r>
              <a:rPr spc="-10" dirty="0"/>
              <a:t>a</a:t>
            </a:r>
            <a:r>
              <a:rPr dirty="0"/>
              <a:t>n</a:t>
            </a:r>
            <a:r>
              <a:rPr spc="-10" dirty="0"/>
              <a:t>c</a:t>
            </a:r>
            <a:r>
              <a:rPr dirty="0"/>
              <a:t>h</a:t>
            </a:r>
            <a:r>
              <a:rPr spc="-10" dirty="0"/>
              <a:t> </a:t>
            </a:r>
            <a:r>
              <a:rPr spc="-5" dirty="0"/>
              <a:t>L</a:t>
            </a:r>
            <a:r>
              <a:rPr spc="20" dirty="0"/>
              <a:t>A</a:t>
            </a:r>
            <a:r>
              <a:rPr spc="-10" dirty="0"/>
              <a:t>U</a:t>
            </a:r>
            <a:r>
              <a:rPr spc="-5" dirty="0"/>
              <a:t>S</a:t>
            </a:r>
            <a:r>
              <a:rPr dirty="0"/>
              <a:t>D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pPr marL="95885">
              <a:lnSpc>
                <a:spcPct val="100000"/>
              </a:lnSpc>
            </a:pPr>
            <a:fld id="{81D60167-4931-47E6-BA6A-407CBD079E47}" type="slidenum">
              <a:rPr sz="1100" dirty="0">
                <a:latin typeface="Calibri"/>
                <a:cs typeface="Calibri"/>
              </a:rPr>
              <a:t>‹#›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M</a:t>
            </a:r>
            <a:r>
              <a:rPr spc="-10" dirty="0"/>
              <a:t>a</a:t>
            </a:r>
            <a:r>
              <a:rPr spc="-5" dirty="0"/>
              <a:t>r</a:t>
            </a:r>
            <a:r>
              <a:rPr spc="-10" dirty="0"/>
              <a:t>c</a:t>
            </a:r>
            <a:r>
              <a:rPr dirty="0"/>
              <a:t>h</a:t>
            </a:r>
            <a:r>
              <a:rPr spc="-10" dirty="0"/>
              <a:t> </a:t>
            </a:r>
            <a:r>
              <a:rPr dirty="0"/>
              <a:t>7,</a:t>
            </a:r>
            <a:r>
              <a:rPr spc="-5" dirty="0"/>
              <a:t> </a:t>
            </a:r>
            <a:r>
              <a:rPr dirty="0"/>
              <a:t>2013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100"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©</a:t>
            </a:r>
            <a:r>
              <a:rPr spc="-10" dirty="0"/>
              <a:t> </a:t>
            </a:r>
            <a:r>
              <a:rPr dirty="0"/>
              <a:t>R</a:t>
            </a:r>
            <a:r>
              <a:rPr spc="-10" dirty="0"/>
              <a:t>e</a:t>
            </a:r>
            <a:r>
              <a:rPr spc="10" dirty="0"/>
              <a:t>s</a:t>
            </a:r>
            <a:r>
              <a:rPr spc="-10" dirty="0"/>
              <a:t>ea</a:t>
            </a:r>
            <a:r>
              <a:rPr spc="-5" dirty="0"/>
              <a:t>r</a:t>
            </a:r>
            <a:r>
              <a:rPr spc="-10" dirty="0"/>
              <a:t>c</a:t>
            </a:r>
            <a:r>
              <a:rPr dirty="0"/>
              <a:t>h</a:t>
            </a:r>
            <a:r>
              <a:rPr spc="10" dirty="0"/>
              <a:t> </a:t>
            </a:r>
            <a:r>
              <a:rPr spc="-10" dirty="0"/>
              <a:t>S</a:t>
            </a:r>
            <a:r>
              <a:rPr dirty="0"/>
              <a:t>upp</a:t>
            </a:r>
            <a:r>
              <a:rPr spc="-5" dirty="0"/>
              <a:t>or</a:t>
            </a:r>
            <a:r>
              <a:rPr dirty="0"/>
              <a:t>t </a:t>
            </a:r>
            <a:r>
              <a:rPr spc="-5" dirty="0"/>
              <a:t>S</a:t>
            </a:r>
            <a:r>
              <a:rPr spc="-10" dirty="0"/>
              <a:t>e</a:t>
            </a:r>
            <a:r>
              <a:rPr spc="-5" dirty="0"/>
              <a:t>r</a:t>
            </a:r>
            <a:r>
              <a:rPr dirty="0"/>
              <a:t>v</a:t>
            </a:r>
            <a:r>
              <a:rPr spc="5" dirty="0"/>
              <a:t>i</a:t>
            </a:r>
            <a:r>
              <a:rPr spc="-10" dirty="0"/>
              <a:t>ce</a:t>
            </a:r>
            <a:r>
              <a:rPr dirty="0"/>
              <a:t>s</a:t>
            </a:r>
            <a:r>
              <a:rPr spc="25" dirty="0"/>
              <a:t> </a:t>
            </a:r>
            <a:r>
              <a:rPr spc="-10" dirty="0"/>
              <a:t>a</a:t>
            </a:r>
            <a:r>
              <a:rPr dirty="0"/>
              <a:t>nd</a:t>
            </a:r>
            <a:r>
              <a:rPr spc="-10" dirty="0"/>
              <a:t> </a:t>
            </a:r>
            <a:r>
              <a:rPr dirty="0"/>
              <a:t>B</a:t>
            </a:r>
            <a:r>
              <a:rPr spc="-10" dirty="0"/>
              <a:t>e</a:t>
            </a:r>
            <a:r>
              <a:rPr dirty="0"/>
              <a:t>yond</a:t>
            </a:r>
            <a:r>
              <a:rPr spc="10" dirty="0"/>
              <a:t> </a:t>
            </a:r>
            <a:r>
              <a:rPr spc="-10" dirty="0"/>
              <a:t>t</a:t>
            </a:r>
            <a:r>
              <a:rPr dirty="0"/>
              <a:t>he B</a:t>
            </a:r>
            <a:r>
              <a:rPr spc="-10" dirty="0"/>
              <a:t>e</a:t>
            </a:r>
            <a:r>
              <a:rPr spc="5" dirty="0"/>
              <a:t>l</a:t>
            </a:r>
            <a:r>
              <a:rPr dirty="0"/>
              <a:t>l</a:t>
            </a:r>
            <a:r>
              <a:rPr spc="-5" dirty="0"/>
              <a:t> </a:t>
            </a:r>
            <a:r>
              <a:rPr dirty="0"/>
              <a:t>B</a:t>
            </a:r>
            <a:r>
              <a:rPr spc="-5" dirty="0"/>
              <a:t>r</a:t>
            </a:r>
            <a:r>
              <a:rPr spc="-10" dirty="0"/>
              <a:t>a</a:t>
            </a:r>
            <a:r>
              <a:rPr dirty="0"/>
              <a:t>n</a:t>
            </a:r>
            <a:r>
              <a:rPr spc="-10" dirty="0"/>
              <a:t>c</a:t>
            </a:r>
            <a:r>
              <a:rPr dirty="0"/>
              <a:t>h</a:t>
            </a:r>
            <a:r>
              <a:rPr spc="-10" dirty="0"/>
              <a:t> </a:t>
            </a:r>
            <a:r>
              <a:rPr spc="-5" dirty="0"/>
              <a:t>L</a:t>
            </a:r>
            <a:r>
              <a:rPr spc="20" dirty="0"/>
              <a:t>A</a:t>
            </a:r>
            <a:r>
              <a:rPr spc="-10" dirty="0"/>
              <a:t>U</a:t>
            </a:r>
            <a:r>
              <a:rPr spc="-5" dirty="0"/>
              <a:t>S</a:t>
            </a:r>
            <a:r>
              <a:rPr dirty="0"/>
              <a:t>D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pPr marL="95885">
              <a:lnSpc>
                <a:spcPct val="100000"/>
              </a:lnSpc>
            </a:pPr>
            <a:fld id="{81D60167-4931-47E6-BA6A-407CBD079E47}" type="slidenum">
              <a:rPr sz="1100" dirty="0">
                <a:latin typeface="Calibri"/>
                <a:cs typeface="Calibri"/>
              </a:rPr>
              <a:t>‹#›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M</a:t>
            </a:r>
            <a:r>
              <a:rPr spc="-10" dirty="0"/>
              <a:t>a</a:t>
            </a:r>
            <a:r>
              <a:rPr spc="-5" dirty="0"/>
              <a:t>r</a:t>
            </a:r>
            <a:r>
              <a:rPr spc="-10" dirty="0"/>
              <a:t>c</a:t>
            </a:r>
            <a:r>
              <a:rPr dirty="0"/>
              <a:t>h</a:t>
            </a:r>
            <a:r>
              <a:rPr spc="-10" dirty="0"/>
              <a:t> </a:t>
            </a:r>
            <a:r>
              <a:rPr dirty="0"/>
              <a:t>7,</a:t>
            </a:r>
            <a:r>
              <a:rPr spc="-5" dirty="0"/>
              <a:t> </a:t>
            </a:r>
            <a:r>
              <a:rPr dirty="0"/>
              <a:t>2013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100"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©</a:t>
            </a:r>
            <a:r>
              <a:rPr spc="-10" dirty="0"/>
              <a:t> </a:t>
            </a:r>
            <a:r>
              <a:rPr dirty="0"/>
              <a:t>R</a:t>
            </a:r>
            <a:r>
              <a:rPr spc="-10" dirty="0"/>
              <a:t>e</a:t>
            </a:r>
            <a:r>
              <a:rPr spc="10" dirty="0"/>
              <a:t>s</a:t>
            </a:r>
            <a:r>
              <a:rPr spc="-10" dirty="0"/>
              <a:t>ea</a:t>
            </a:r>
            <a:r>
              <a:rPr spc="-5" dirty="0"/>
              <a:t>r</a:t>
            </a:r>
            <a:r>
              <a:rPr spc="-10" dirty="0"/>
              <a:t>c</a:t>
            </a:r>
            <a:r>
              <a:rPr dirty="0"/>
              <a:t>h</a:t>
            </a:r>
            <a:r>
              <a:rPr spc="10" dirty="0"/>
              <a:t> </a:t>
            </a:r>
            <a:r>
              <a:rPr spc="-10" dirty="0"/>
              <a:t>S</a:t>
            </a:r>
            <a:r>
              <a:rPr dirty="0"/>
              <a:t>upp</a:t>
            </a:r>
            <a:r>
              <a:rPr spc="-5" dirty="0"/>
              <a:t>or</a:t>
            </a:r>
            <a:r>
              <a:rPr dirty="0"/>
              <a:t>t </a:t>
            </a:r>
            <a:r>
              <a:rPr spc="-5" dirty="0"/>
              <a:t>S</a:t>
            </a:r>
            <a:r>
              <a:rPr spc="-10" dirty="0"/>
              <a:t>e</a:t>
            </a:r>
            <a:r>
              <a:rPr spc="-5" dirty="0"/>
              <a:t>r</a:t>
            </a:r>
            <a:r>
              <a:rPr dirty="0"/>
              <a:t>v</a:t>
            </a:r>
            <a:r>
              <a:rPr spc="5" dirty="0"/>
              <a:t>i</a:t>
            </a:r>
            <a:r>
              <a:rPr spc="-10" dirty="0"/>
              <a:t>ce</a:t>
            </a:r>
            <a:r>
              <a:rPr dirty="0"/>
              <a:t>s</a:t>
            </a:r>
            <a:r>
              <a:rPr spc="25" dirty="0"/>
              <a:t> </a:t>
            </a:r>
            <a:r>
              <a:rPr spc="-10" dirty="0"/>
              <a:t>a</a:t>
            </a:r>
            <a:r>
              <a:rPr dirty="0"/>
              <a:t>nd</a:t>
            </a:r>
            <a:r>
              <a:rPr spc="-10" dirty="0"/>
              <a:t> </a:t>
            </a:r>
            <a:r>
              <a:rPr dirty="0"/>
              <a:t>B</a:t>
            </a:r>
            <a:r>
              <a:rPr spc="-10" dirty="0"/>
              <a:t>e</a:t>
            </a:r>
            <a:r>
              <a:rPr dirty="0"/>
              <a:t>yond</a:t>
            </a:r>
            <a:r>
              <a:rPr spc="10" dirty="0"/>
              <a:t> </a:t>
            </a:r>
            <a:r>
              <a:rPr spc="-10" dirty="0"/>
              <a:t>t</a:t>
            </a:r>
            <a:r>
              <a:rPr dirty="0"/>
              <a:t>he B</a:t>
            </a:r>
            <a:r>
              <a:rPr spc="-10" dirty="0"/>
              <a:t>e</a:t>
            </a:r>
            <a:r>
              <a:rPr spc="5" dirty="0"/>
              <a:t>l</a:t>
            </a:r>
            <a:r>
              <a:rPr dirty="0"/>
              <a:t>l</a:t>
            </a:r>
            <a:r>
              <a:rPr spc="-5" dirty="0"/>
              <a:t> </a:t>
            </a:r>
            <a:r>
              <a:rPr dirty="0"/>
              <a:t>B</a:t>
            </a:r>
            <a:r>
              <a:rPr spc="-5" dirty="0"/>
              <a:t>r</a:t>
            </a:r>
            <a:r>
              <a:rPr spc="-10" dirty="0"/>
              <a:t>a</a:t>
            </a:r>
            <a:r>
              <a:rPr dirty="0"/>
              <a:t>n</a:t>
            </a:r>
            <a:r>
              <a:rPr spc="-10" dirty="0"/>
              <a:t>c</a:t>
            </a:r>
            <a:r>
              <a:rPr dirty="0"/>
              <a:t>h</a:t>
            </a:r>
            <a:r>
              <a:rPr spc="-10" dirty="0"/>
              <a:t> </a:t>
            </a:r>
            <a:r>
              <a:rPr spc="-5" dirty="0"/>
              <a:t>L</a:t>
            </a:r>
            <a:r>
              <a:rPr spc="20" dirty="0"/>
              <a:t>A</a:t>
            </a:r>
            <a:r>
              <a:rPr spc="-10" dirty="0"/>
              <a:t>U</a:t>
            </a:r>
            <a:r>
              <a:rPr spc="-5" dirty="0"/>
              <a:t>S</a:t>
            </a:r>
            <a:r>
              <a:rPr dirty="0"/>
              <a:t>D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pPr marL="95885">
              <a:lnSpc>
                <a:spcPct val="100000"/>
              </a:lnSpc>
            </a:pPr>
            <a:fld id="{81D60167-4931-47E6-BA6A-407CBD079E47}" type="slidenum">
              <a:rPr sz="1100" dirty="0">
                <a:latin typeface="Calibri"/>
                <a:cs typeface="Calibri"/>
              </a:rPr>
              <a:t>‹#›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M</a:t>
            </a:r>
            <a:r>
              <a:rPr spc="-10" dirty="0"/>
              <a:t>a</a:t>
            </a:r>
            <a:r>
              <a:rPr spc="-5" dirty="0"/>
              <a:t>r</a:t>
            </a:r>
            <a:r>
              <a:rPr spc="-10" dirty="0"/>
              <a:t>c</a:t>
            </a:r>
            <a:r>
              <a:rPr dirty="0"/>
              <a:t>h</a:t>
            </a:r>
            <a:r>
              <a:rPr spc="-10" dirty="0"/>
              <a:t> </a:t>
            </a:r>
            <a:r>
              <a:rPr dirty="0"/>
              <a:t>7,</a:t>
            </a:r>
            <a:r>
              <a:rPr spc="-5" dirty="0"/>
              <a:t> </a:t>
            </a:r>
            <a:r>
              <a:rPr dirty="0"/>
              <a:t>2013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100"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©</a:t>
            </a:r>
            <a:r>
              <a:rPr spc="-10" dirty="0"/>
              <a:t> </a:t>
            </a:r>
            <a:r>
              <a:rPr dirty="0"/>
              <a:t>R</a:t>
            </a:r>
            <a:r>
              <a:rPr spc="-10" dirty="0"/>
              <a:t>e</a:t>
            </a:r>
            <a:r>
              <a:rPr spc="10" dirty="0"/>
              <a:t>s</a:t>
            </a:r>
            <a:r>
              <a:rPr spc="-10" dirty="0"/>
              <a:t>ea</a:t>
            </a:r>
            <a:r>
              <a:rPr spc="-5" dirty="0"/>
              <a:t>r</a:t>
            </a:r>
            <a:r>
              <a:rPr spc="-10" dirty="0"/>
              <a:t>c</a:t>
            </a:r>
            <a:r>
              <a:rPr dirty="0"/>
              <a:t>h</a:t>
            </a:r>
            <a:r>
              <a:rPr spc="10" dirty="0"/>
              <a:t> </a:t>
            </a:r>
            <a:r>
              <a:rPr spc="-10" dirty="0"/>
              <a:t>S</a:t>
            </a:r>
            <a:r>
              <a:rPr dirty="0"/>
              <a:t>upp</a:t>
            </a:r>
            <a:r>
              <a:rPr spc="-5" dirty="0"/>
              <a:t>or</a:t>
            </a:r>
            <a:r>
              <a:rPr dirty="0"/>
              <a:t>t </a:t>
            </a:r>
            <a:r>
              <a:rPr spc="-5" dirty="0"/>
              <a:t>S</a:t>
            </a:r>
            <a:r>
              <a:rPr spc="-10" dirty="0"/>
              <a:t>e</a:t>
            </a:r>
            <a:r>
              <a:rPr spc="-5" dirty="0"/>
              <a:t>r</a:t>
            </a:r>
            <a:r>
              <a:rPr dirty="0"/>
              <a:t>v</a:t>
            </a:r>
            <a:r>
              <a:rPr spc="5" dirty="0"/>
              <a:t>i</a:t>
            </a:r>
            <a:r>
              <a:rPr spc="-10" dirty="0"/>
              <a:t>ce</a:t>
            </a:r>
            <a:r>
              <a:rPr dirty="0"/>
              <a:t>s</a:t>
            </a:r>
            <a:r>
              <a:rPr spc="25" dirty="0"/>
              <a:t> </a:t>
            </a:r>
            <a:r>
              <a:rPr spc="-10" dirty="0"/>
              <a:t>a</a:t>
            </a:r>
            <a:r>
              <a:rPr dirty="0"/>
              <a:t>nd</a:t>
            </a:r>
            <a:r>
              <a:rPr spc="-10" dirty="0"/>
              <a:t> </a:t>
            </a:r>
            <a:r>
              <a:rPr dirty="0"/>
              <a:t>B</a:t>
            </a:r>
            <a:r>
              <a:rPr spc="-10" dirty="0"/>
              <a:t>e</a:t>
            </a:r>
            <a:r>
              <a:rPr dirty="0"/>
              <a:t>yond</a:t>
            </a:r>
            <a:r>
              <a:rPr spc="10" dirty="0"/>
              <a:t> </a:t>
            </a:r>
            <a:r>
              <a:rPr spc="-10" dirty="0"/>
              <a:t>t</a:t>
            </a:r>
            <a:r>
              <a:rPr dirty="0"/>
              <a:t>he B</a:t>
            </a:r>
            <a:r>
              <a:rPr spc="-10" dirty="0"/>
              <a:t>e</a:t>
            </a:r>
            <a:r>
              <a:rPr spc="5" dirty="0"/>
              <a:t>l</a:t>
            </a:r>
            <a:r>
              <a:rPr dirty="0"/>
              <a:t>l</a:t>
            </a:r>
            <a:r>
              <a:rPr spc="-5" dirty="0"/>
              <a:t> </a:t>
            </a:r>
            <a:r>
              <a:rPr dirty="0"/>
              <a:t>B</a:t>
            </a:r>
            <a:r>
              <a:rPr spc="-5" dirty="0"/>
              <a:t>r</a:t>
            </a:r>
            <a:r>
              <a:rPr spc="-10" dirty="0"/>
              <a:t>a</a:t>
            </a:r>
            <a:r>
              <a:rPr dirty="0"/>
              <a:t>n</a:t>
            </a:r>
            <a:r>
              <a:rPr spc="-10" dirty="0"/>
              <a:t>c</a:t>
            </a:r>
            <a:r>
              <a:rPr dirty="0"/>
              <a:t>h</a:t>
            </a:r>
            <a:r>
              <a:rPr spc="-10" dirty="0"/>
              <a:t> </a:t>
            </a:r>
            <a:r>
              <a:rPr spc="-5" dirty="0"/>
              <a:t>L</a:t>
            </a:r>
            <a:r>
              <a:rPr spc="20" dirty="0"/>
              <a:t>A</a:t>
            </a:r>
            <a:r>
              <a:rPr spc="-10" dirty="0"/>
              <a:t>U</a:t>
            </a:r>
            <a:r>
              <a:rPr spc="-5" dirty="0"/>
              <a:t>S</a:t>
            </a:r>
            <a:r>
              <a:rPr dirty="0"/>
              <a:t>D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pPr marL="95885">
              <a:lnSpc>
                <a:spcPct val="100000"/>
              </a:lnSpc>
            </a:pPr>
            <a:fld id="{81D60167-4931-47E6-BA6A-407CBD079E47}" type="slidenum">
              <a:rPr sz="1100" dirty="0">
                <a:latin typeface="Calibri"/>
                <a:cs typeface="Calibri"/>
              </a:rPr>
              <a:t>‹#›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718959" y="9423348"/>
            <a:ext cx="842972" cy="1873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M</a:t>
            </a:r>
            <a:r>
              <a:rPr spc="-10" dirty="0"/>
              <a:t>a</a:t>
            </a:r>
            <a:r>
              <a:rPr spc="-5" dirty="0"/>
              <a:t>r</a:t>
            </a:r>
            <a:r>
              <a:rPr spc="-10" dirty="0"/>
              <a:t>c</a:t>
            </a:r>
            <a:r>
              <a:rPr dirty="0"/>
              <a:t>h</a:t>
            </a:r>
            <a:r>
              <a:rPr spc="-10" dirty="0"/>
              <a:t> </a:t>
            </a:r>
            <a:r>
              <a:rPr dirty="0"/>
              <a:t>7,</a:t>
            </a:r>
            <a:r>
              <a:rPr spc="-5" dirty="0"/>
              <a:t> </a:t>
            </a:r>
            <a:r>
              <a:rPr dirty="0"/>
              <a:t>2013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864499" y="9423348"/>
            <a:ext cx="3674117" cy="1873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©</a:t>
            </a:r>
            <a:r>
              <a:rPr spc="-10" dirty="0"/>
              <a:t> </a:t>
            </a:r>
            <a:r>
              <a:rPr dirty="0"/>
              <a:t>R</a:t>
            </a:r>
            <a:r>
              <a:rPr spc="-10" dirty="0"/>
              <a:t>e</a:t>
            </a:r>
            <a:r>
              <a:rPr spc="10" dirty="0"/>
              <a:t>s</a:t>
            </a:r>
            <a:r>
              <a:rPr spc="-10" dirty="0"/>
              <a:t>ea</a:t>
            </a:r>
            <a:r>
              <a:rPr spc="-5" dirty="0"/>
              <a:t>r</a:t>
            </a:r>
            <a:r>
              <a:rPr spc="-10" dirty="0"/>
              <a:t>c</a:t>
            </a:r>
            <a:r>
              <a:rPr dirty="0"/>
              <a:t>h</a:t>
            </a:r>
            <a:r>
              <a:rPr spc="10" dirty="0"/>
              <a:t> </a:t>
            </a:r>
            <a:r>
              <a:rPr spc="-10" dirty="0"/>
              <a:t>S</a:t>
            </a:r>
            <a:r>
              <a:rPr dirty="0"/>
              <a:t>upp</a:t>
            </a:r>
            <a:r>
              <a:rPr spc="-5" dirty="0"/>
              <a:t>or</a:t>
            </a:r>
            <a:r>
              <a:rPr dirty="0"/>
              <a:t>t </a:t>
            </a:r>
            <a:r>
              <a:rPr spc="-5" dirty="0"/>
              <a:t>S</a:t>
            </a:r>
            <a:r>
              <a:rPr spc="-10" dirty="0"/>
              <a:t>e</a:t>
            </a:r>
            <a:r>
              <a:rPr spc="-5" dirty="0"/>
              <a:t>r</a:t>
            </a:r>
            <a:r>
              <a:rPr dirty="0"/>
              <a:t>v</a:t>
            </a:r>
            <a:r>
              <a:rPr spc="5" dirty="0"/>
              <a:t>i</a:t>
            </a:r>
            <a:r>
              <a:rPr spc="-10" dirty="0"/>
              <a:t>ce</a:t>
            </a:r>
            <a:r>
              <a:rPr dirty="0"/>
              <a:t>s</a:t>
            </a:r>
            <a:r>
              <a:rPr spc="25" dirty="0"/>
              <a:t> </a:t>
            </a:r>
            <a:r>
              <a:rPr spc="-10" dirty="0"/>
              <a:t>a</a:t>
            </a:r>
            <a:r>
              <a:rPr dirty="0"/>
              <a:t>nd</a:t>
            </a:r>
            <a:r>
              <a:rPr spc="-10" dirty="0"/>
              <a:t> </a:t>
            </a:r>
            <a:r>
              <a:rPr dirty="0"/>
              <a:t>B</a:t>
            </a:r>
            <a:r>
              <a:rPr spc="-10" dirty="0"/>
              <a:t>e</a:t>
            </a:r>
            <a:r>
              <a:rPr dirty="0"/>
              <a:t>yond</a:t>
            </a:r>
            <a:r>
              <a:rPr spc="10" dirty="0"/>
              <a:t> </a:t>
            </a:r>
            <a:r>
              <a:rPr spc="-10" dirty="0"/>
              <a:t>t</a:t>
            </a:r>
            <a:r>
              <a:rPr dirty="0"/>
              <a:t>he B</a:t>
            </a:r>
            <a:r>
              <a:rPr spc="-10" dirty="0"/>
              <a:t>e</a:t>
            </a:r>
            <a:r>
              <a:rPr spc="5" dirty="0"/>
              <a:t>l</a:t>
            </a:r>
            <a:r>
              <a:rPr dirty="0"/>
              <a:t>l</a:t>
            </a:r>
            <a:r>
              <a:rPr spc="-5" dirty="0"/>
              <a:t> </a:t>
            </a:r>
            <a:r>
              <a:rPr dirty="0"/>
              <a:t>B</a:t>
            </a:r>
            <a:r>
              <a:rPr spc="-5" dirty="0"/>
              <a:t>r</a:t>
            </a:r>
            <a:r>
              <a:rPr spc="-10" dirty="0"/>
              <a:t>a</a:t>
            </a:r>
            <a:r>
              <a:rPr dirty="0"/>
              <a:t>n</a:t>
            </a:r>
            <a:r>
              <a:rPr spc="-10" dirty="0"/>
              <a:t>c</a:t>
            </a:r>
            <a:r>
              <a:rPr dirty="0"/>
              <a:t>h</a:t>
            </a:r>
            <a:r>
              <a:rPr spc="-10" dirty="0"/>
              <a:t> </a:t>
            </a:r>
            <a:r>
              <a:rPr spc="-5" dirty="0"/>
              <a:t>L</a:t>
            </a:r>
            <a:r>
              <a:rPr spc="20" dirty="0"/>
              <a:t>A</a:t>
            </a:r>
            <a:r>
              <a:rPr spc="-10" dirty="0"/>
              <a:t>U</a:t>
            </a:r>
            <a:r>
              <a:rPr spc="-5" dirty="0"/>
              <a:t>S</a:t>
            </a:r>
            <a:r>
              <a:rPr dirty="0"/>
              <a:t>D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873316" y="9423348"/>
            <a:ext cx="193014" cy="1873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marL="95885">
              <a:lnSpc>
                <a:spcPct val="100000"/>
              </a:lnSpc>
            </a:pPr>
            <a:fld id="{81D60167-4931-47E6-BA6A-407CBD079E47}" type="slidenum">
              <a:rPr sz="1100" dirty="0">
                <a:latin typeface="Calibri"/>
                <a:cs typeface="Calibri"/>
              </a:rPr>
              <a:t>‹#›</a:t>
            </a:fld>
            <a:endParaRPr sz="1100">
              <a:latin typeface="Calibri"/>
              <a:cs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chart" Target="../charts/char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glenn@daleyresearch.com" TargetMode="External"/><Relationship Id="rId4" Type="http://schemas.openxmlformats.org/officeDocument/2006/relationships/hyperlink" Target="mailto:steve_rss@me.com" TargetMode="External"/><Relationship Id="rId1" Type="http://schemas.openxmlformats.org/officeDocument/2006/relationships/slideLayout" Target="../slideLayouts/slideLayout5.xml"/><Relationship Id="rId2" Type="http://schemas.openxmlformats.org/officeDocument/2006/relationships/hyperlink" Target="mailto:harry.talbot@lausd.net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2045394"/>
            <a:ext cx="6172200" cy="7325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The Impact of After-School Programs (ASPs) on </a:t>
            </a:r>
            <a:br>
              <a:rPr lang="en-US" sz="3600" dirty="0" smtClean="0"/>
            </a:br>
            <a:r>
              <a:rPr lang="en-US" sz="3600" dirty="0" smtClean="0"/>
              <a:t>Middle School English Learners</a:t>
            </a:r>
          </a:p>
          <a:p>
            <a:pPr algn="ctr"/>
            <a:endParaRPr lang="en-US" sz="3600" dirty="0" smtClean="0"/>
          </a:p>
          <a:p>
            <a:pPr algn="ctr"/>
            <a:endParaRPr lang="en-US" sz="3600" dirty="0" smtClean="0"/>
          </a:p>
          <a:p>
            <a:pPr algn="ctr"/>
            <a:r>
              <a:rPr lang="en-US" sz="3600" dirty="0" smtClean="0"/>
              <a:t>Harry Talbot</a:t>
            </a:r>
          </a:p>
          <a:p>
            <a:pPr algn="ctr"/>
            <a:endParaRPr lang="en-US" sz="3600" dirty="0" smtClean="0"/>
          </a:p>
          <a:p>
            <a:pPr algn="ctr"/>
            <a:endParaRPr lang="en-US" sz="3600" dirty="0" smtClean="0"/>
          </a:p>
          <a:p>
            <a:pPr algn="ctr"/>
            <a:r>
              <a:rPr lang="en-US" sz="2400" dirty="0" smtClean="0"/>
              <a:t>Beyond the Bell Branch</a:t>
            </a:r>
          </a:p>
          <a:p>
            <a:pPr algn="ctr"/>
            <a:r>
              <a:rPr lang="en-US" sz="2400" dirty="0" smtClean="0"/>
              <a:t>Los Angeles Unified School District</a:t>
            </a:r>
          </a:p>
          <a:p>
            <a:pPr algn="ctr"/>
            <a:r>
              <a:rPr lang="en-US" sz="1400" i="1" dirty="0"/>
              <a:t>In Partnership With</a:t>
            </a:r>
          </a:p>
          <a:p>
            <a:pPr algn="ctr"/>
            <a:r>
              <a:rPr lang="en-US" dirty="0" smtClean="0"/>
              <a:t>Research Support Services</a:t>
            </a:r>
          </a:p>
          <a:p>
            <a:pPr algn="ctr"/>
            <a:endParaRPr lang="en-US" sz="2400" dirty="0" smtClean="0"/>
          </a:p>
          <a:p>
            <a:pPr algn="ctr"/>
            <a:r>
              <a:rPr lang="en-US" sz="2400" dirty="0" smtClean="0"/>
              <a:t>A Presentation at the</a:t>
            </a:r>
          </a:p>
          <a:p>
            <a:pPr algn="ctr"/>
            <a:r>
              <a:rPr lang="en-US" sz="2400" dirty="0" smtClean="0"/>
              <a:t>American Evaluation Association</a:t>
            </a:r>
          </a:p>
          <a:p>
            <a:pPr algn="ctr"/>
            <a:r>
              <a:rPr lang="en-US" sz="2400" dirty="0" smtClean="0"/>
              <a:t>Annual Meeting (October, 2013)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597511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32787" y="969014"/>
            <a:ext cx="5116077" cy="2848007"/>
          </a:xfrm>
          <a:custGeom>
            <a:avLst/>
            <a:gdLst/>
            <a:ahLst/>
            <a:cxnLst/>
            <a:rect l="l" t="t" r="r" b="b"/>
            <a:pathLst>
              <a:path w="5116077" h="2848007">
                <a:moveTo>
                  <a:pt x="0" y="0"/>
                </a:moveTo>
                <a:lnTo>
                  <a:pt x="5116077" y="0"/>
                </a:lnTo>
                <a:lnTo>
                  <a:pt x="5116077" y="2848007"/>
                </a:lnTo>
                <a:lnTo>
                  <a:pt x="0" y="2848007"/>
                </a:lnTo>
                <a:lnTo>
                  <a:pt x="0" y="0"/>
                </a:lnTo>
                <a:close/>
              </a:path>
            </a:pathLst>
          </a:custGeom>
          <a:solidFill>
            <a:srgbClr val="E5F6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558827" y="2549655"/>
            <a:ext cx="152154" cy="0"/>
          </a:xfrm>
          <a:custGeom>
            <a:avLst/>
            <a:gdLst/>
            <a:ahLst/>
            <a:cxnLst/>
            <a:rect l="l" t="t" r="r" b="b"/>
            <a:pathLst>
              <a:path w="152154">
                <a:moveTo>
                  <a:pt x="0" y="0"/>
                </a:moveTo>
                <a:lnTo>
                  <a:pt x="152154" y="0"/>
                </a:lnTo>
              </a:path>
            </a:pathLst>
          </a:custGeom>
          <a:ln w="9493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037317" y="2549655"/>
            <a:ext cx="304302" cy="0"/>
          </a:xfrm>
          <a:custGeom>
            <a:avLst/>
            <a:gdLst/>
            <a:ahLst/>
            <a:cxnLst/>
            <a:rect l="l" t="t" r="r" b="b"/>
            <a:pathLst>
              <a:path w="304302">
                <a:moveTo>
                  <a:pt x="0" y="0"/>
                </a:moveTo>
                <a:lnTo>
                  <a:pt x="304302" y="0"/>
                </a:lnTo>
              </a:path>
            </a:pathLst>
          </a:custGeom>
          <a:ln w="9493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515816" y="2549655"/>
            <a:ext cx="304293" cy="0"/>
          </a:xfrm>
          <a:custGeom>
            <a:avLst/>
            <a:gdLst/>
            <a:ahLst/>
            <a:cxnLst/>
            <a:rect l="l" t="t" r="r" b="b"/>
            <a:pathLst>
              <a:path w="304293">
                <a:moveTo>
                  <a:pt x="0" y="0"/>
                </a:moveTo>
                <a:lnTo>
                  <a:pt x="304293" y="0"/>
                </a:lnTo>
              </a:path>
            </a:pathLst>
          </a:custGeom>
          <a:ln w="9493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155959" y="2549654"/>
            <a:ext cx="152158" cy="0"/>
          </a:xfrm>
          <a:custGeom>
            <a:avLst/>
            <a:gdLst/>
            <a:ahLst/>
            <a:cxnLst/>
            <a:rect l="l" t="t" r="r" b="b"/>
            <a:pathLst>
              <a:path w="152158">
                <a:moveTo>
                  <a:pt x="0" y="0"/>
                </a:moveTo>
                <a:lnTo>
                  <a:pt x="152158" y="0"/>
                </a:lnTo>
              </a:path>
            </a:pathLst>
          </a:custGeom>
          <a:ln w="9493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558827" y="2321814"/>
            <a:ext cx="152154" cy="0"/>
          </a:xfrm>
          <a:custGeom>
            <a:avLst/>
            <a:gdLst/>
            <a:ahLst/>
            <a:cxnLst/>
            <a:rect l="l" t="t" r="r" b="b"/>
            <a:pathLst>
              <a:path w="152154">
                <a:moveTo>
                  <a:pt x="0" y="0"/>
                </a:moveTo>
                <a:lnTo>
                  <a:pt x="152154" y="0"/>
                </a:lnTo>
              </a:path>
            </a:pathLst>
          </a:custGeom>
          <a:ln w="9493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037317" y="2321814"/>
            <a:ext cx="304302" cy="0"/>
          </a:xfrm>
          <a:custGeom>
            <a:avLst/>
            <a:gdLst/>
            <a:ahLst/>
            <a:cxnLst/>
            <a:rect l="l" t="t" r="r" b="b"/>
            <a:pathLst>
              <a:path w="304302">
                <a:moveTo>
                  <a:pt x="0" y="0"/>
                </a:moveTo>
                <a:lnTo>
                  <a:pt x="304302" y="0"/>
                </a:lnTo>
              </a:path>
            </a:pathLst>
          </a:custGeom>
          <a:ln w="9493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515816" y="2321814"/>
            <a:ext cx="304293" cy="0"/>
          </a:xfrm>
          <a:custGeom>
            <a:avLst/>
            <a:gdLst/>
            <a:ahLst/>
            <a:cxnLst/>
            <a:rect l="l" t="t" r="r" b="b"/>
            <a:pathLst>
              <a:path w="304293">
                <a:moveTo>
                  <a:pt x="0" y="0"/>
                </a:moveTo>
                <a:lnTo>
                  <a:pt x="304293" y="0"/>
                </a:lnTo>
              </a:path>
            </a:pathLst>
          </a:custGeom>
          <a:ln w="9493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155959" y="2321813"/>
            <a:ext cx="152158" cy="0"/>
          </a:xfrm>
          <a:custGeom>
            <a:avLst/>
            <a:gdLst/>
            <a:ahLst/>
            <a:cxnLst/>
            <a:rect l="l" t="t" r="r" b="b"/>
            <a:pathLst>
              <a:path w="152158">
                <a:moveTo>
                  <a:pt x="0" y="0"/>
                </a:moveTo>
                <a:lnTo>
                  <a:pt x="152158" y="0"/>
                </a:lnTo>
              </a:path>
            </a:pathLst>
          </a:custGeom>
          <a:ln w="9493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558827" y="2093973"/>
            <a:ext cx="152154" cy="0"/>
          </a:xfrm>
          <a:custGeom>
            <a:avLst/>
            <a:gdLst/>
            <a:ahLst/>
            <a:cxnLst/>
            <a:rect l="l" t="t" r="r" b="b"/>
            <a:pathLst>
              <a:path w="152154">
                <a:moveTo>
                  <a:pt x="0" y="0"/>
                </a:moveTo>
                <a:lnTo>
                  <a:pt x="152154" y="0"/>
                </a:lnTo>
              </a:path>
            </a:pathLst>
          </a:custGeom>
          <a:ln w="9493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541317" y="2093973"/>
            <a:ext cx="209207" cy="0"/>
          </a:xfrm>
          <a:custGeom>
            <a:avLst/>
            <a:gdLst/>
            <a:ahLst/>
            <a:cxnLst/>
            <a:rect l="l" t="t" r="r" b="b"/>
            <a:pathLst>
              <a:path w="209207">
                <a:moveTo>
                  <a:pt x="0" y="0"/>
                </a:moveTo>
                <a:lnTo>
                  <a:pt x="209207" y="0"/>
                </a:lnTo>
              </a:path>
            </a:pathLst>
          </a:custGeom>
          <a:ln w="9493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037317" y="2093973"/>
            <a:ext cx="304302" cy="0"/>
          </a:xfrm>
          <a:custGeom>
            <a:avLst/>
            <a:gdLst/>
            <a:ahLst/>
            <a:cxnLst/>
            <a:rect l="l" t="t" r="r" b="b"/>
            <a:pathLst>
              <a:path w="304302">
                <a:moveTo>
                  <a:pt x="0" y="0"/>
                </a:moveTo>
                <a:lnTo>
                  <a:pt x="304302" y="0"/>
                </a:lnTo>
              </a:path>
            </a:pathLst>
          </a:custGeom>
          <a:ln w="9493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428713" y="2093973"/>
            <a:ext cx="408905" cy="0"/>
          </a:xfrm>
          <a:custGeom>
            <a:avLst/>
            <a:gdLst/>
            <a:ahLst/>
            <a:cxnLst/>
            <a:rect l="l" t="t" r="r" b="b"/>
            <a:pathLst>
              <a:path w="408905">
                <a:moveTo>
                  <a:pt x="0" y="0"/>
                </a:moveTo>
                <a:lnTo>
                  <a:pt x="408905" y="0"/>
                </a:lnTo>
              </a:path>
            </a:pathLst>
          </a:custGeom>
          <a:ln w="9493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029317" y="2093973"/>
            <a:ext cx="199697" cy="0"/>
          </a:xfrm>
          <a:custGeom>
            <a:avLst/>
            <a:gdLst/>
            <a:ahLst/>
            <a:cxnLst/>
            <a:rect l="l" t="t" r="r" b="b"/>
            <a:pathLst>
              <a:path w="199697">
                <a:moveTo>
                  <a:pt x="0" y="0"/>
                </a:moveTo>
                <a:lnTo>
                  <a:pt x="199697" y="0"/>
                </a:lnTo>
              </a:path>
            </a:pathLst>
          </a:custGeom>
          <a:ln w="9493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515816" y="2093973"/>
            <a:ext cx="304292" cy="0"/>
          </a:xfrm>
          <a:custGeom>
            <a:avLst/>
            <a:gdLst/>
            <a:ahLst/>
            <a:cxnLst/>
            <a:rect l="l" t="t" r="r" b="b"/>
            <a:pathLst>
              <a:path w="304292">
                <a:moveTo>
                  <a:pt x="0" y="0"/>
                </a:moveTo>
                <a:lnTo>
                  <a:pt x="304292" y="0"/>
                </a:lnTo>
              </a:path>
            </a:pathLst>
          </a:custGeom>
          <a:ln w="9493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907212" y="2093973"/>
            <a:ext cx="408896" cy="0"/>
          </a:xfrm>
          <a:custGeom>
            <a:avLst/>
            <a:gdLst/>
            <a:ahLst/>
            <a:cxnLst/>
            <a:rect l="l" t="t" r="r" b="b"/>
            <a:pathLst>
              <a:path w="408896">
                <a:moveTo>
                  <a:pt x="0" y="0"/>
                </a:moveTo>
                <a:lnTo>
                  <a:pt x="408896" y="0"/>
                </a:lnTo>
              </a:path>
            </a:pathLst>
          </a:custGeom>
          <a:ln w="9493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507816" y="2093973"/>
            <a:ext cx="199688" cy="0"/>
          </a:xfrm>
          <a:custGeom>
            <a:avLst/>
            <a:gdLst/>
            <a:ahLst/>
            <a:cxnLst/>
            <a:rect l="l" t="t" r="r" b="b"/>
            <a:pathLst>
              <a:path w="199688">
                <a:moveTo>
                  <a:pt x="0" y="0"/>
                </a:moveTo>
                <a:lnTo>
                  <a:pt x="199688" y="0"/>
                </a:lnTo>
              </a:path>
            </a:pathLst>
          </a:custGeom>
          <a:ln w="9493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155959" y="2093973"/>
            <a:ext cx="152158" cy="0"/>
          </a:xfrm>
          <a:custGeom>
            <a:avLst/>
            <a:gdLst/>
            <a:ahLst/>
            <a:cxnLst/>
            <a:rect l="l" t="t" r="r" b="b"/>
            <a:pathLst>
              <a:path w="152158">
                <a:moveTo>
                  <a:pt x="0" y="0"/>
                </a:moveTo>
                <a:lnTo>
                  <a:pt x="152158" y="0"/>
                </a:lnTo>
              </a:path>
            </a:pathLst>
          </a:custGeom>
          <a:ln w="9493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558827" y="1866132"/>
            <a:ext cx="152153" cy="0"/>
          </a:xfrm>
          <a:custGeom>
            <a:avLst/>
            <a:gdLst/>
            <a:ahLst/>
            <a:cxnLst/>
            <a:rect l="l" t="t" r="r" b="b"/>
            <a:pathLst>
              <a:path w="152153">
                <a:moveTo>
                  <a:pt x="0" y="0"/>
                </a:moveTo>
                <a:lnTo>
                  <a:pt x="152153" y="0"/>
                </a:lnTo>
              </a:path>
            </a:pathLst>
          </a:custGeom>
          <a:ln w="9493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029317" y="1866132"/>
            <a:ext cx="2329812" cy="0"/>
          </a:xfrm>
          <a:custGeom>
            <a:avLst/>
            <a:gdLst/>
            <a:ahLst/>
            <a:cxnLst/>
            <a:rect l="l" t="t" r="r" b="b"/>
            <a:pathLst>
              <a:path w="2329812">
                <a:moveTo>
                  <a:pt x="0" y="0"/>
                </a:moveTo>
                <a:lnTo>
                  <a:pt x="2329812" y="0"/>
                </a:lnTo>
              </a:path>
            </a:pathLst>
          </a:custGeom>
          <a:ln w="9493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507816" y="1866132"/>
            <a:ext cx="1312292" cy="0"/>
          </a:xfrm>
          <a:custGeom>
            <a:avLst/>
            <a:gdLst/>
            <a:ahLst/>
            <a:cxnLst/>
            <a:rect l="l" t="t" r="r" b="b"/>
            <a:pathLst>
              <a:path w="1312292">
                <a:moveTo>
                  <a:pt x="0" y="0"/>
                </a:moveTo>
                <a:lnTo>
                  <a:pt x="1312292" y="0"/>
                </a:lnTo>
              </a:path>
            </a:pathLst>
          </a:custGeom>
          <a:ln w="9493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155959" y="1866132"/>
            <a:ext cx="152158" cy="0"/>
          </a:xfrm>
          <a:custGeom>
            <a:avLst/>
            <a:gdLst/>
            <a:ahLst/>
            <a:cxnLst/>
            <a:rect l="l" t="t" r="r" b="b"/>
            <a:pathLst>
              <a:path w="152158">
                <a:moveTo>
                  <a:pt x="0" y="0"/>
                </a:moveTo>
                <a:lnTo>
                  <a:pt x="152158" y="0"/>
                </a:lnTo>
              </a:path>
            </a:pathLst>
          </a:custGeom>
          <a:ln w="9493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155959" y="1638292"/>
            <a:ext cx="4555020" cy="0"/>
          </a:xfrm>
          <a:custGeom>
            <a:avLst/>
            <a:gdLst/>
            <a:ahLst/>
            <a:cxnLst/>
            <a:rect l="l" t="t" r="r" b="b"/>
            <a:pathLst>
              <a:path w="4555020">
                <a:moveTo>
                  <a:pt x="0" y="0"/>
                </a:moveTo>
                <a:lnTo>
                  <a:pt x="4555020" y="0"/>
                </a:lnTo>
              </a:path>
            </a:pathLst>
          </a:custGeom>
          <a:ln w="9493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155959" y="1410451"/>
            <a:ext cx="4555020" cy="0"/>
          </a:xfrm>
          <a:custGeom>
            <a:avLst/>
            <a:gdLst/>
            <a:ahLst/>
            <a:cxnLst/>
            <a:rect l="l" t="t" r="r" b="b"/>
            <a:pathLst>
              <a:path w="4555020">
                <a:moveTo>
                  <a:pt x="0" y="0"/>
                </a:moveTo>
                <a:lnTo>
                  <a:pt x="4555020" y="0"/>
                </a:lnTo>
              </a:path>
            </a:pathLst>
          </a:custGeom>
          <a:ln w="9493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308118" y="1733229"/>
            <a:ext cx="199698" cy="1034775"/>
          </a:xfrm>
          <a:custGeom>
            <a:avLst/>
            <a:gdLst/>
            <a:ahLst/>
            <a:cxnLst/>
            <a:rect l="l" t="t" r="r" b="b"/>
            <a:pathLst>
              <a:path w="199698" h="1034775">
                <a:moveTo>
                  <a:pt x="0" y="0"/>
                </a:moveTo>
                <a:lnTo>
                  <a:pt x="199698" y="0"/>
                </a:lnTo>
                <a:lnTo>
                  <a:pt x="199698" y="1034775"/>
                </a:lnTo>
                <a:lnTo>
                  <a:pt x="0" y="1034775"/>
                </a:lnTo>
                <a:lnTo>
                  <a:pt x="0" y="0"/>
                </a:lnTo>
                <a:close/>
              </a:path>
            </a:pathLst>
          </a:custGeom>
          <a:solidFill>
            <a:srgbClr val="FFFF8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308108" y="1733229"/>
            <a:ext cx="199698" cy="1034775"/>
          </a:xfrm>
          <a:custGeom>
            <a:avLst/>
            <a:gdLst/>
            <a:ahLst/>
            <a:cxnLst/>
            <a:rect l="l" t="t" r="r" b="b"/>
            <a:pathLst>
              <a:path w="199698" h="1034775">
                <a:moveTo>
                  <a:pt x="0" y="0"/>
                </a:moveTo>
                <a:lnTo>
                  <a:pt x="199698" y="0"/>
                </a:lnTo>
                <a:lnTo>
                  <a:pt x="199698" y="1034775"/>
                </a:lnTo>
                <a:lnTo>
                  <a:pt x="0" y="1034775"/>
                </a:lnTo>
                <a:lnTo>
                  <a:pt x="0" y="0"/>
                </a:lnTo>
                <a:close/>
              </a:path>
            </a:pathLst>
          </a:custGeom>
          <a:ln w="950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820109" y="1771193"/>
            <a:ext cx="209207" cy="996802"/>
          </a:xfrm>
          <a:custGeom>
            <a:avLst/>
            <a:gdLst/>
            <a:ahLst/>
            <a:cxnLst/>
            <a:rect l="l" t="t" r="r" b="b"/>
            <a:pathLst>
              <a:path w="209207" h="996802">
                <a:moveTo>
                  <a:pt x="0" y="0"/>
                </a:moveTo>
                <a:lnTo>
                  <a:pt x="209207" y="0"/>
                </a:lnTo>
                <a:lnTo>
                  <a:pt x="209207" y="996802"/>
                </a:lnTo>
                <a:lnTo>
                  <a:pt x="0" y="996802"/>
                </a:lnTo>
                <a:lnTo>
                  <a:pt x="0" y="0"/>
                </a:lnTo>
                <a:close/>
              </a:path>
            </a:pathLst>
          </a:custGeom>
          <a:solidFill>
            <a:srgbClr val="FFFF8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820109" y="1771202"/>
            <a:ext cx="209207" cy="996802"/>
          </a:xfrm>
          <a:custGeom>
            <a:avLst/>
            <a:gdLst/>
            <a:ahLst/>
            <a:cxnLst/>
            <a:rect l="l" t="t" r="r" b="b"/>
            <a:pathLst>
              <a:path w="209207" h="996802">
                <a:moveTo>
                  <a:pt x="0" y="0"/>
                </a:moveTo>
                <a:lnTo>
                  <a:pt x="209207" y="0"/>
                </a:lnTo>
                <a:lnTo>
                  <a:pt x="209207" y="996802"/>
                </a:lnTo>
                <a:lnTo>
                  <a:pt x="0" y="996802"/>
                </a:lnTo>
                <a:lnTo>
                  <a:pt x="0" y="0"/>
                </a:lnTo>
                <a:close/>
              </a:path>
            </a:pathLst>
          </a:custGeom>
          <a:ln w="950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341619" y="2018020"/>
            <a:ext cx="199698" cy="749975"/>
          </a:xfrm>
          <a:custGeom>
            <a:avLst/>
            <a:gdLst/>
            <a:ahLst/>
            <a:cxnLst/>
            <a:rect l="l" t="t" r="r" b="b"/>
            <a:pathLst>
              <a:path w="199698" h="749975">
                <a:moveTo>
                  <a:pt x="0" y="0"/>
                </a:moveTo>
                <a:lnTo>
                  <a:pt x="199698" y="0"/>
                </a:lnTo>
                <a:lnTo>
                  <a:pt x="199698" y="749975"/>
                </a:lnTo>
                <a:lnTo>
                  <a:pt x="0" y="749975"/>
                </a:lnTo>
                <a:lnTo>
                  <a:pt x="0" y="0"/>
                </a:lnTo>
                <a:close/>
              </a:path>
            </a:pathLst>
          </a:custGeom>
          <a:solidFill>
            <a:srgbClr val="FFFF8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341619" y="2018029"/>
            <a:ext cx="199698" cy="749975"/>
          </a:xfrm>
          <a:custGeom>
            <a:avLst/>
            <a:gdLst/>
            <a:ahLst/>
            <a:cxnLst/>
            <a:rect l="l" t="t" r="r" b="b"/>
            <a:pathLst>
              <a:path w="199698" h="749975">
                <a:moveTo>
                  <a:pt x="0" y="0"/>
                </a:moveTo>
                <a:lnTo>
                  <a:pt x="199698" y="0"/>
                </a:lnTo>
                <a:lnTo>
                  <a:pt x="199698" y="749975"/>
                </a:lnTo>
                <a:lnTo>
                  <a:pt x="0" y="749975"/>
                </a:lnTo>
                <a:lnTo>
                  <a:pt x="0" y="0"/>
                </a:lnTo>
                <a:close/>
              </a:path>
            </a:pathLst>
          </a:custGeom>
          <a:ln w="950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507806" y="2141443"/>
            <a:ext cx="199698" cy="626561"/>
          </a:xfrm>
          <a:custGeom>
            <a:avLst/>
            <a:gdLst/>
            <a:ahLst/>
            <a:cxnLst/>
            <a:rect l="l" t="t" r="r" b="b"/>
            <a:pathLst>
              <a:path w="199698" h="626561">
                <a:moveTo>
                  <a:pt x="0" y="0"/>
                </a:moveTo>
                <a:lnTo>
                  <a:pt x="199698" y="0"/>
                </a:lnTo>
                <a:lnTo>
                  <a:pt x="199698" y="626561"/>
                </a:lnTo>
                <a:lnTo>
                  <a:pt x="0" y="626561"/>
                </a:lnTo>
                <a:lnTo>
                  <a:pt x="0" y="0"/>
                </a:lnTo>
                <a:close/>
              </a:path>
            </a:pathLst>
          </a:custGeom>
          <a:solidFill>
            <a:srgbClr val="CCFF89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507806" y="2141443"/>
            <a:ext cx="199698" cy="626561"/>
          </a:xfrm>
          <a:custGeom>
            <a:avLst/>
            <a:gdLst/>
            <a:ahLst/>
            <a:cxnLst/>
            <a:rect l="l" t="t" r="r" b="b"/>
            <a:pathLst>
              <a:path w="199698" h="626561">
                <a:moveTo>
                  <a:pt x="0" y="0"/>
                </a:moveTo>
                <a:lnTo>
                  <a:pt x="199698" y="0"/>
                </a:lnTo>
                <a:lnTo>
                  <a:pt x="199698" y="626561"/>
                </a:lnTo>
                <a:lnTo>
                  <a:pt x="0" y="626561"/>
                </a:lnTo>
                <a:lnTo>
                  <a:pt x="0" y="0"/>
                </a:lnTo>
                <a:close/>
              </a:path>
            </a:pathLst>
          </a:custGeom>
          <a:ln w="950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029316" y="2141443"/>
            <a:ext cx="199698" cy="626561"/>
          </a:xfrm>
          <a:custGeom>
            <a:avLst/>
            <a:gdLst/>
            <a:ahLst/>
            <a:cxnLst/>
            <a:rect l="l" t="t" r="r" b="b"/>
            <a:pathLst>
              <a:path w="199698" h="626561">
                <a:moveTo>
                  <a:pt x="0" y="0"/>
                </a:moveTo>
                <a:lnTo>
                  <a:pt x="199698" y="0"/>
                </a:lnTo>
                <a:lnTo>
                  <a:pt x="199698" y="626561"/>
                </a:lnTo>
                <a:lnTo>
                  <a:pt x="0" y="626561"/>
                </a:lnTo>
                <a:lnTo>
                  <a:pt x="0" y="0"/>
                </a:lnTo>
                <a:close/>
              </a:path>
            </a:pathLst>
          </a:custGeom>
          <a:solidFill>
            <a:srgbClr val="CCFF89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029316" y="2141443"/>
            <a:ext cx="199698" cy="626561"/>
          </a:xfrm>
          <a:custGeom>
            <a:avLst/>
            <a:gdLst/>
            <a:ahLst/>
            <a:cxnLst/>
            <a:rect l="l" t="t" r="r" b="b"/>
            <a:pathLst>
              <a:path w="199698" h="626561">
                <a:moveTo>
                  <a:pt x="0" y="0"/>
                </a:moveTo>
                <a:lnTo>
                  <a:pt x="199698" y="0"/>
                </a:lnTo>
                <a:lnTo>
                  <a:pt x="199698" y="626561"/>
                </a:lnTo>
                <a:lnTo>
                  <a:pt x="0" y="626561"/>
                </a:lnTo>
                <a:lnTo>
                  <a:pt x="0" y="0"/>
                </a:lnTo>
                <a:close/>
              </a:path>
            </a:pathLst>
          </a:custGeom>
          <a:ln w="950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541317" y="2255354"/>
            <a:ext cx="209207" cy="512641"/>
          </a:xfrm>
          <a:custGeom>
            <a:avLst/>
            <a:gdLst/>
            <a:ahLst/>
            <a:cxnLst/>
            <a:rect l="l" t="t" r="r" b="b"/>
            <a:pathLst>
              <a:path w="209207" h="512641">
                <a:moveTo>
                  <a:pt x="0" y="0"/>
                </a:moveTo>
                <a:lnTo>
                  <a:pt x="209207" y="0"/>
                </a:lnTo>
                <a:lnTo>
                  <a:pt x="209207" y="512641"/>
                </a:lnTo>
                <a:lnTo>
                  <a:pt x="0" y="512641"/>
                </a:lnTo>
                <a:lnTo>
                  <a:pt x="0" y="0"/>
                </a:lnTo>
                <a:close/>
              </a:path>
            </a:pathLst>
          </a:custGeom>
          <a:solidFill>
            <a:srgbClr val="CCFF89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541317" y="2255363"/>
            <a:ext cx="209207" cy="512641"/>
          </a:xfrm>
          <a:custGeom>
            <a:avLst/>
            <a:gdLst/>
            <a:ahLst/>
            <a:cxnLst/>
            <a:rect l="l" t="t" r="r" b="b"/>
            <a:pathLst>
              <a:path w="209207" h="512641">
                <a:moveTo>
                  <a:pt x="0" y="0"/>
                </a:moveTo>
                <a:lnTo>
                  <a:pt x="209207" y="0"/>
                </a:lnTo>
                <a:lnTo>
                  <a:pt x="209207" y="512641"/>
                </a:lnTo>
                <a:lnTo>
                  <a:pt x="0" y="512641"/>
                </a:lnTo>
                <a:lnTo>
                  <a:pt x="0" y="0"/>
                </a:lnTo>
                <a:close/>
              </a:path>
            </a:pathLst>
          </a:custGeom>
          <a:ln w="950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707505" y="1913593"/>
            <a:ext cx="199707" cy="854402"/>
          </a:xfrm>
          <a:custGeom>
            <a:avLst/>
            <a:gdLst/>
            <a:ahLst/>
            <a:cxnLst/>
            <a:rect l="l" t="t" r="r" b="b"/>
            <a:pathLst>
              <a:path w="199707" h="854402">
                <a:moveTo>
                  <a:pt x="0" y="0"/>
                </a:moveTo>
                <a:lnTo>
                  <a:pt x="199707" y="0"/>
                </a:lnTo>
                <a:lnTo>
                  <a:pt x="199707" y="854402"/>
                </a:lnTo>
                <a:lnTo>
                  <a:pt x="0" y="854402"/>
                </a:lnTo>
                <a:lnTo>
                  <a:pt x="0" y="0"/>
                </a:lnTo>
                <a:close/>
              </a:path>
            </a:pathLst>
          </a:custGeom>
          <a:solidFill>
            <a:srgbClr val="54FF47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707505" y="1913602"/>
            <a:ext cx="199698" cy="854402"/>
          </a:xfrm>
          <a:custGeom>
            <a:avLst/>
            <a:gdLst/>
            <a:ahLst/>
            <a:cxnLst/>
            <a:rect l="l" t="t" r="r" b="b"/>
            <a:pathLst>
              <a:path w="199698" h="854402">
                <a:moveTo>
                  <a:pt x="0" y="0"/>
                </a:moveTo>
                <a:lnTo>
                  <a:pt x="199698" y="0"/>
                </a:lnTo>
                <a:lnTo>
                  <a:pt x="199698" y="854402"/>
                </a:lnTo>
                <a:lnTo>
                  <a:pt x="0" y="854402"/>
                </a:lnTo>
                <a:lnTo>
                  <a:pt x="0" y="0"/>
                </a:lnTo>
                <a:close/>
              </a:path>
            </a:pathLst>
          </a:custGeom>
          <a:ln w="950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229014" y="1980056"/>
            <a:ext cx="199698" cy="787948"/>
          </a:xfrm>
          <a:custGeom>
            <a:avLst/>
            <a:gdLst/>
            <a:ahLst/>
            <a:cxnLst/>
            <a:rect l="l" t="t" r="r" b="b"/>
            <a:pathLst>
              <a:path w="199698" h="787948">
                <a:moveTo>
                  <a:pt x="0" y="0"/>
                </a:moveTo>
                <a:lnTo>
                  <a:pt x="199698" y="0"/>
                </a:lnTo>
                <a:lnTo>
                  <a:pt x="199698" y="787948"/>
                </a:lnTo>
                <a:lnTo>
                  <a:pt x="0" y="787948"/>
                </a:lnTo>
                <a:lnTo>
                  <a:pt x="0" y="0"/>
                </a:lnTo>
                <a:close/>
              </a:path>
            </a:pathLst>
          </a:custGeom>
          <a:solidFill>
            <a:srgbClr val="54FF47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229014" y="1980056"/>
            <a:ext cx="199698" cy="787948"/>
          </a:xfrm>
          <a:custGeom>
            <a:avLst/>
            <a:gdLst/>
            <a:ahLst/>
            <a:cxnLst/>
            <a:rect l="l" t="t" r="r" b="b"/>
            <a:pathLst>
              <a:path w="199698" h="787948">
                <a:moveTo>
                  <a:pt x="0" y="0"/>
                </a:moveTo>
                <a:lnTo>
                  <a:pt x="199698" y="0"/>
                </a:lnTo>
                <a:lnTo>
                  <a:pt x="199698" y="787948"/>
                </a:lnTo>
                <a:lnTo>
                  <a:pt x="0" y="787948"/>
                </a:lnTo>
                <a:lnTo>
                  <a:pt x="0" y="0"/>
                </a:lnTo>
                <a:close/>
              </a:path>
            </a:pathLst>
          </a:custGeom>
          <a:ln w="950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750525" y="2046509"/>
            <a:ext cx="199698" cy="721495"/>
          </a:xfrm>
          <a:custGeom>
            <a:avLst/>
            <a:gdLst/>
            <a:ahLst/>
            <a:cxnLst/>
            <a:rect l="l" t="t" r="r" b="b"/>
            <a:pathLst>
              <a:path w="199698" h="721495">
                <a:moveTo>
                  <a:pt x="0" y="0"/>
                </a:moveTo>
                <a:lnTo>
                  <a:pt x="199698" y="0"/>
                </a:lnTo>
                <a:lnTo>
                  <a:pt x="199698" y="721495"/>
                </a:lnTo>
                <a:lnTo>
                  <a:pt x="0" y="721495"/>
                </a:lnTo>
                <a:lnTo>
                  <a:pt x="0" y="0"/>
                </a:lnTo>
                <a:close/>
              </a:path>
            </a:pathLst>
          </a:custGeom>
          <a:solidFill>
            <a:srgbClr val="54FF47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750525" y="2046509"/>
            <a:ext cx="199698" cy="721495"/>
          </a:xfrm>
          <a:custGeom>
            <a:avLst/>
            <a:gdLst/>
            <a:ahLst/>
            <a:cxnLst/>
            <a:rect l="l" t="t" r="r" b="b"/>
            <a:pathLst>
              <a:path w="199698" h="721495">
                <a:moveTo>
                  <a:pt x="0" y="0"/>
                </a:moveTo>
                <a:lnTo>
                  <a:pt x="199698" y="0"/>
                </a:lnTo>
                <a:lnTo>
                  <a:pt x="199698" y="721495"/>
                </a:lnTo>
                <a:lnTo>
                  <a:pt x="0" y="721495"/>
                </a:lnTo>
                <a:lnTo>
                  <a:pt x="0" y="0"/>
                </a:lnTo>
                <a:close/>
              </a:path>
            </a:pathLst>
          </a:custGeom>
          <a:ln w="950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907212" y="2112954"/>
            <a:ext cx="209207" cy="655041"/>
          </a:xfrm>
          <a:custGeom>
            <a:avLst/>
            <a:gdLst/>
            <a:ahLst/>
            <a:cxnLst/>
            <a:rect l="l" t="t" r="r" b="b"/>
            <a:pathLst>
              <a:path w="209207" h="655041">
                <a:moveTo>
                  <a:pt x="0" y="0"/>
                </a:moveTo>
                <a:lnTo>
                  <a:pt x="209207" y="0"/>
                </a:lnTo>
                <a:lnTo>
                  <a:pt x="209207" y="655041"/>
                </a:lnTo>
                <a:lnTo>
                  <a:pt x="0" y="655041"/>
                </a:lnTo>
                <a:lnTo>
                  <a:pt x="0" y="0"/>
                </a:lnTo>
                <a:close/>
              </a:path>
            </a:pathLst>
          </a:custGeom>
          <a:solidFill>
            <a:srgbClr val="00C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907203" y="2112963"/>
            <a:ext cx="209207" cy="655041"/>
          </a:xfrm>
          <a:custGeom>
            <a:avLst/>
            <a:gdLst/>
            <a:ahLst/>
            <a:cxnLst/>
            <a:rect l="l" t="t" r="r" b="b"/>
            <a:pathLst>
              <a:path w="209207" h="655041">
                <a:moveTo>
                  <a:pt x="0" y="0"/>
                </a:moveTo>
                <a:lnTo>
                  <a:pt x="209207" y="0"/>
                </a:lnTo>
                <a:lnTo>
                  <a:pt x="209207" y="655041"/>
                </a:lnTo>
                <a:lnTo>
                  <a:pt x="0" y="655041"/>
                </a:lnTo>
                <a:lnTo>
                  <a:pt x="0" y="0"/>
                </a:lnTo>
                <a:close/>
              </a:path>
            </a:pathLst>
          </a:custGeom>
          <a:ln w="950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428713" y="2084473"/>
            <a:ext cx="209207" cy="683521"/>
          </a:xfrm>
          <a:custGeom>
            <a:avLst/>
            <a:gdLst/>
            <a:ahLst/>
            <a:cxnLst/>
            <a:rect l="l" t="t" r="r" b="b"/>
            <a:pathLst>
              <a:path w="209207" h="683521">
                <a:moveTo>
                  <a:pt x="0" y="0"/>
                </a:moveTo>
                <a:lnTo>
                  <a:pt x="209207" y="0"/>
                </a:lnTo>
                <a:lnTo>
                  <a:pt x="209207" y="683521"/>
                </a:lnTo>
                <a:lnTo>
                  <a:pt x="0" y="683521"/>
                </a:lnTo>
                <a:lnTo>
                  <a:pt x="0" y="0"/>
                </a:lnTo>
                <a:close/>
              </a:path>
            </a:pathLst>
          </a:custGeom>
          <a:solidFill>
            <a:srgbClr val="00C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428713" y="2084483"/>
            <a:ext cx="209207" cy="683521"/>
          </a:xfrm>
          <a:custGeom>
            <a:avLst/>
            <a:gdLst/>
            <a:ahLst/>
            <a:cxnLst/>
            <a:rect l="l" t="t" r="r" b="b"/>
            <a:pathLst>
              <a:path w="209207" h="683521">
                <a:moveTo>
                  <a:pt x="0" y="0"/>
                </a:moveTo>
                <a:lnTo>
                  <a:pt x="209207" y="0"/>
                </a:lnTo>
                <a:lnTo>
                  <a:pt x="209207" y="683521"/>
                </a:lnTo>
                <a:lnTo>
                  <a:pt x="0" y="683521"/>
                </a:lnTo>
                <a:lnTo>
                  <a:pt x="0" y="0"/>
                </a:lnTo>
                <a:close/>
              </a:path>
            </a:pathLst>
          </a:custGeom>
          <a:ln w="950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4950223" y="2037016"/>
            <a:ext cx="199698" cy="730978"/>
          </a:xfrm>
          <a:custGeom>
            <a:avLst/>
            <a:gdLst/>
            <a:ahLst/>
            <a:cxnLst/>
            <a:rect l="l" t="t" r="r" b="b"/>
            <a:pathLst>
              <a:path w="199698" h="730978">
                <a:moveTo>
                  <a:pt x="0" y="0"/>
                </a:moveTo>
                <a:lnTo>
                  <a:pt x="199698" y="0"/>
                </a:lnTo>
                <a:lnTo>
                  <a:pt x="199698" y="730978"/>
                </a:lnTo>
                <a:lnTo>
                  <a:pt x="0" y="730978"/>
                </a:lnTo>
                <a:lnTo>
                  <a:pt x="0" y="0"/>
                </a:lnTo>
                <a:close/>
              </a:path>
            </a:pathLst>
          </a:custGeom>
          <a:solidFill>
            <a:srgbClr val="00C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950223" y="2037016"/>
            <a:ext cx="199698" cy="730988"/>
          </a:xfrm>
          <a:custGeom>
            <a:avLst/>
            <a:gdLst/>
            <a:ahLst/>
            <a:cxnLst/>
            <a:rect l="l" t="t" r="r" b="b"/>
            <a:pathLst>
              <a:path w="199698" h="730988">
                <a:moveTo>
                  <a:pt x="0" y="0"/>
                </a:moveTo>
                <a:lnTo>
                  <a:pt x="199698" y="0"/>
                </a:lnTo>
                <a:lnTo>
                  <a:pt x="199698" y="730988"/>
                </a:lnTo>
                <a:lnTo>
                  <a:pt x="0" y="730988"/>
                </a:lnTo>
                <a:lnTo>
                  <a:pt x="0" y="0"/>
                </a:lnTo>
                <a:close/>
              </a:path>
            </a:pathLst>
          </a:custGeom>
          <a:ln w="950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116410" y="2169914"/>
            <a:ext cx="199698" cy="598081"/>
          </a:xfrm>
          <a:custGeom>
            <a:avLst/>
            <a:gdLst/>
            <a:ahLst/>
            <a:cxnLst/>
            <a:rect l="l" t="t" r="r" b="b"/>
            <a:pathLst>
              <a:path w="199698" h="598081">
                <a:moveTo>
                  <a:pt x="0" y="0"/>
                </a:moveTo>
                <a:lnTo>
                  <a:pt x="199698" y="0"/>
                </a:lnTo>
                <a:lnTo>
                  <a:pt x="199698" y="598081"/>
                </a:lnTo>
                <a:lnTo>
                  <a:pt x="0" y="598081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116410" y="2169923"/>
            <a:ext cx="199698" cy="598081"/>
          </a:xfrm>
          <a:custGeom>
            <a:avLst/>
            <a:gdLst/>
            <a:ahLst/>
            <a:cxnLst/>
            <a:rect l="l" t="t" r="r" b="b"/>
            <a:pathLst>
              <a:path w="199698" h="598081">
                <a:moveTo>
                  <a:pt x="0" y="0"/>
                </a:moveTo>
                <a:lnTo>
                  <a:pt x="199698" y="0"/>
                </a:lnTo>
                <a:lnTo>
                  <a:pt x="199698" y="598081"/>
                </a:lnTo>
                <a:lnTo>
                  <a:pt x="0" y="598081"/>
                </a:lnTo>
                <a:lnTo>
                  <a:pt x="0" y="0"/>
                </a:lnTo>
                <a:close/>
              </a:path>
            </a:pathLst>
          </a:custGeom>
          <a:ln w="950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637920" y="2179407"/>
            <a:ext cx="199698" cy="588588"/>
          </a:xfrm>
          <a:custGeom>
            <a:avLst/>
            <a:gdLst/>
            <a:ahLst/>
            <a:cxnLst/>
            <a:rect l="l" t="t" r="r" b="b"/>
            <a:pathLst>
              <a:path w="199698" h="588588">
                <a:moveTo>
                  <a:pt x="0" y="0"/>
                </a:moveTo>
                <a:lnTo>
                  <a:pt x="199698" y="0"/>
                </a:lnTo>
                <a:lnTo>
                  <a:pt x="199698" y="588588"/>
                </a:lnTo>
                <a:lnTo>
                  <a:pt x="0" y="588588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637920" y="2179416"/>
            <a:ext cx="199698" cy="588588"/>
          </a:xfrm>
          <a:custGeom>
            <a:avLst/>
            <a:gdLst/>
            <a:ahLst/>
            <a:cxnLst/>
            <a:rect l="l" t="t" r="r" b="b"/>
            <a:pathLst>
              <a:path w="199698" h="588588">
                <a:moveTo>
                  <a:pt x="0" y="0"/>
                </a:moveTo>
                <a:lnTo>
                  <a:pt x="199698" y="0"/>
                </a:lnTo>
                <a:lnTo>
                  <a:pt x="199698" y="588588"/>
                </a:lnTo>
                <a:lnTo>
                  <a:pt x="0" y="588588"/>
                </a:lnTo>
                <a:lnTo>
                  <a:pt x="0" y="0"/>
                </a:lnTo>
                <a:close/>
              </a:path>
            </a:pathLst>
          </a:custGeom>
          <a:ln w="950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149921" y="2056003"/>
            <a:ext cx="209207" cy="712001"/>
          </a:xfrm>
          <a:custGeom>
            <a:avLst/>
            <a:gdLst/>
            <a:ahLst/>
            <a:cxnLst/>
            <a:rect l="l" t="t" r="r" b="b"/>
            <a:pathLst>
              <a:path w="209207" h="712001">
                <a:moveTo>
                  <a:pt x="0" y="0"/>
                </a:moveTo>
                <a:lnTo>
                  <a:pt x="209207" y="0"/>
                </a:lnTo>
                <a:lnTo>
                  <a:pt x="209207" y="712001"/>
                </a:lnTo>
                <a:lnTo>
                  <a:pt x="0" y="712001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149921" y="2056003"/>
            <a:ext cx="209207" cy="712001"/>
          </a:xfrm>
          <a:custGeom>
            <a:avLst/>
            <a:gdLst/>
            <a:ahLst/>
            <a:cxnLst/>
            <a:rect l="l" t="t" r="r" b="b"/>
            <a:pathLst>
              <a:path w="209207" h="712001">
                <a:moveTo>
                  <a:pt x="0" y="0"/>
                </a:moveTo>
                <a:lnTo>
                  <a:pt x="209207" y="0"/>
                </a:lnTo>
                <a:lnTo>
                  <a:pt x="209207" y="712001"/>
                </a:lnTo>
                <a:lnTo>
                  <a:pt x="0" y="712001"/>
                </a:lnTo>
                <a:lnTo>
                  <a:pt x="0" y="0"/>
                </a:lnTo>
                <a:close/>
              </a:path>
            </a:pathLst>
          </a:custGeom>
          <a:ln w="950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2316109" y="2018020"/>
            <a:ext cx="199707" cy="749975"/>
          </a:xfrm>
          <a:custGeom>
            <a:avLst/>
            <a:gdLst/>
            <a:ahLst/>
            <a:cxnLst/>
            <a:rect l="l" t="t" r="r" b="b"/>
            <a:pathLst>
              <a:path w="199707" h="749975">
                <a:moveTo>
                  <a:pt x="0" y="0"/>
                </a:moveTo>
                <a:lnTo>
                  <a:pt x="199707" y="0"/>
                </a:lnTo>
                <a:lnTo>
                  <a:pt x="199707" y="749975"/>
                </a:lnTo>
                <a:lnTo>
                  <a:pt x="0" y="749975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2316109" y="2018029"/>
            <a:ext cx="199698" cy="749975"/>
          </a:xfrm>
          <a:custGeom>
            <a:avLst/>
            <a:gdLst/>
            <a:ahLst/>
            <a:cxnLst/>
            <a:rect l="l" t="t" r="r" b="b"/>
            <a:pathLst>
              <a:path w="199698" h="749975">
                <a:moveTo>
                  <a:pt x="0" y="0"/>
                </a:moveTo>
                <a:lnTo>
                  <a:pt x="199698" y="0"/>
                </a:lnTo>
                <a:lnTo>
                  <a:pt x="199698" y="749975"/>
                </a:lnTo>
                <a:lnTo>
                  <a:pt x="0" y="749975"/>
                </a:lnTo>
                <a:lnTo>
                  <a:pt x="0" y="0"/>
                </a:lnTo>
                <a:close/>
              </a:path>
            </a:pathLst>
          </a:custGeom>
          <a:ln w="950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837618" y="1923086"/>
            <a:ext cx="199698" cy="844908"/>
          </a:xfrm>
          <a:custGeom>
            <a:avLst/>
            <a:gdLst/>
            <a:ahLst/>
            <a:cxnLst/>
            <a:rect l="l" t="t" r="r" b="b"/>
            <a:pathLst>
              <a:path w="199698" h="844908">
                <a:moveTo>
                  <a:pt x="0" y="0"/>
                </a:moveTo>
                <a:lnTo>
                  <a:pt x="199698" y="0"/>
                </a:lnTo>
                <a:lnTo>
                  <a:pt x="199698" y="844908"/>
                </a:lnTo>
                <a:lnTo>
                  <a:pt x="0" y="844908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3837618" y="1923096"/>
            <a:ext cx="199698" cy="844908"/>
          </a:xfrm>
          <a:custGeom>
            <a:avLst/>
            <a:gdLst/>
            <a:ahLst/>
            <a:cxnLst/>
            <a:rect l="l" t="t" r="r" b="b"/>
            <a:pathLst>
              <a:path w="199698" h="844908">
                <a:moveTo>
                  <a:pt x="0" y="0"/>
                </a:moveTo>
                <a:lnTo>
                  <a:pt x="199698" y="0"/>
                </a:lnTo>
                <a:lnTo>
                  <a:pt x="199698" y="844908"/>
                </a:lnTo>
                <a:lnTo>
                  <a:pt x="0" y="844908"/>
                </a:lnTo>
                <a:lnTo>
                  <a:pt x="0" y="0"/>
                </a:lnTo>
                <a:close/>
              </a:path>
            </a:pathLst>
          </a:custGeom>
          <a:ln w="950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359129" y="1676259"/>
            <a:ext cx="199698" cy="1091736"/>
          </a:xfrm>
          <a:custGeom>
            <a:avLst/>
            <a:gdLst/>
            <a:ahLst/>
            <a:cxnLst/>
            <a:rect l="l" t="t" r="r" b="b"/>
            <a:pathLst>
              <a:path w="199698" h="1091736">
                <a:moveTo>
                  <a:pt x="0" y="0"/>
                </a:moveTo>
                <a:lnTo>
                  <a:pt x="199698" y="0"/>
                </a:lnTo>
                <a:lnTo>
                  <a:pt x="199698" y="1091736"/>
                </a:lnTo>
                <a:lnTo>
                  <a:pt x="0" y="1091736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359129" y="1676269"/>
            <a:ext cx="199698" cy="1091736"/>
          </a:xfrm>
          <a:custGeom>
            <a:avLst/>
            <a:gdLst/>
            <a:ahLst/>
            <a:cxnLst/>
            <a:rect l="l" t="t" r="r" b="b"/>
            <a:pathLst>
              <a:path w="199698" h="1091736">
                <a:moveTo>
                  <a:pt x="0" y="0"/>
                </a:moveTo>
                <a:lnTo>
                  <a:pt x="199698" y="0"/>
                </a:lnTo>
                <a:lnTo>
                  <a:pt x="199698" y="1091736"/>
                </a:lnTo>
                <a:lnTo>
                  <a:pt x="0" y="1091736"/>
                </a:lnTo>
                <a:lnTo>
                  <a:pt x="0" y="0"/>
                </a:lnTo>
                <a:close/>
              </a:path>
            </a:pathLst>
          </a:custGeom>
          <a:ln w="950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1155959" y="1410451"/>
            <a:ext cx="0" cy="1357550"/>
          </a:xfrm>
          <a:custGeom>
            <a:avLst/>
            <a:gdLst/>
            <a:ahLst/>
            <a:cxnLst/>
            <a:rect l="l" t="t" r="r" b="b"/>
            <a:pathLst>
              <a:path h="1357550">
                <a:moveTo>
                  <a:pt x="0" y="1357550"/>
                </a:moveTo>
                <a:lnTo>
                  <a:pt x="0" y="0"/>
                </a:lnTo>
              </a:path>
            </a:pathLst>
          </a:custGeom>
          <a:ln w="9509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1108412" y="2768001"/>
            <a:ext cx="47547" cy="0"/>
          </a:xfrm>
          <a:custGeom>
            <a:avLst/>
            <a:gdLst/>
            <a:ahLst/>
            <a:cxnLst/>
            <a:rect l="l" t="t" r="r" b="b"/>
            <a:pathLst>
              <a:path w="47547">
                <a:moveTo>
                  <a:pt x="0" y="0"/>
                </a:moveTo>
                <a:lnTo>
                  <a:pt x="47547" y="0"/>
                </a:lnTo>
              </a:path>
            </a:pathLst>
          </a:custGeom>
          <a:ln w="9493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108412" y="2549654"/>
            <a:ext cx="47547" cy="0"/>
          </a:xfrm>
          <a:custGeom>
            <a:avLst/>
            <a:gdLst/>
            <a:ahLst/>
            <a:cxnLst/>
            <a:rect l="l" t="t" r="r" b="b"/>
            <a:pathLst>
              <a:path w="47547">
                <a:moveTo>
                  <a:pt x="0" y="0"/>
                </a:moveTo>
                <a:lnTo>
                  <a:pt x="47547" y="0"/>
                </a:lnTo>
              </a:path>
            </a:pathLst>
          </a:custGeom>
          <a:ln w="9493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108412" y="2321813"/>
            <a:ext cx="47547" cy="0"/>
          </a:xfrm>
          <a:custGeom>
            <a:avLst/>
            <a:gdLst/>
            <a:ahLst/>
            <a:cxnLst/>
            <a:rect l="l" t="t" r="r" b="b"/>
            <a:pathLst>
              <a:path w="47547">
                <a:moveTo>
                  <a:pt x="0" y="0"/>
                </a:moveTo>
                <a:lnTo>
                  <a:pt x="47547" y="0"/>
                </a:lnTo>
              </a:path>
            </a:pathLst>
          </a:custGeom>
          <a:ln w="9493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108412" y="2093973"/>
            <a:ext cx="47547" cy="0"/>
          </a:xfrm>
          <a:custGeom>
            <a:avLst/>
            <a:gdLst/>
            <a:ahLst/>
            <a:cxnLst/>
            <a:rect l="l" t="t" r="r" b="b"/>
            <a:pathLst>
              <a:path w="47547">
                <a:moveTo>
                  <a:pt x="0" y="0"/>
                </a:moveTo>
                <a:lnTo>
                  <a:pt x="47547" y="0"/>
                </a:lnTo>
              </a:path>
            </a:pathLst>
          </a:custGeom>
          <a:ln w="9493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108412" y="1866132"/>
            <a:ext cx="47547" cy="0"/>
          </a:xfrm>
          <a:custGeom>
            <a:avLst/>
            <a:gdLst/>
            <a:ahLst/>
            <a:cxnLst/>
            <a:rect l="l" t="t" r="r" b="b"/>
            <a:pathLst>
              <a:path w="47547">
                <a:moveTo>
                  <a:pt x="0" y="0"/>
                </a:moveTo>
                <a:lnTo>
                  <a:pt x="47547" y="0"/>
                </a:lnTo>
              </a:path>
            </a:pathLst>
          </a:custGeom>
          <a:ln w="9493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1108412" y="1638292"/>
            <a:ext cx="47547" cy="0"/>
          </a:xfrm>
          <a:custGeom>
            <a:avLst/>
            <a:gdLst/>
            <a:ahLst/>
            <a:cxnLst/>
            <a:rect l="l" t="t" r="r" b="b"/>
            <a:pathLst>
              <a:path w="47547">
                <a:moveTo>
                  <a:pt x="0" y="0"/>
                </a:moveTo>
                <a:lnTo>
                  <a:pt x="47547" y="0"/>
                </a:lnTo>
              </a:path>
            </a:pathLst>
          </a:custGeom>
          <a:ln w="9493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108412" y="1410451"/>
            <a:ext cx="47547" cy="0"/>
          </a:xfrm>
          <a:custGeom>
            <a:avLst/>
            <a:gdLst/>
            <a:ahLst/>
            <a:cxnLst/>
            <a:rect l="l" t="t" r="r" b="b"/>
            <a:pathLst>
              <a:path w="47547">
                <a:moveTo>
                  <a:pt x="0" y="0"/>
                </a:moveTo>
                <a:lnTo>
                  <a:pt x="47547" y="0"/>
                </a:lnTo>
              </a:path>
            </a:pathLst>
          </a:custGeom>
          <a:ln w="9493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1155959" y="2768001"/>
            <a:ext cx="4555020" cy="0"/>
          </a:xfrm>
          <a:custGeom>
            <a:avLst/>
            <a:gdLst/>
            <a:ahLst/>
            <a:cxnLst/>
            <a:rect l="l" t="t" r="r" b="b"/>
            <a:pathLst>
              <a:path w="4555020">
                <a:moveTo>
                  <a:pt x="0" y="0"/>
                </a:moveTo>
                <a:lnTo>
                  <a:pt x="4555020" y="0"/>
                </a:lnTo>
              </a:path>
            </a:pathLst>
          </a:custGeom>
          <a:ln w="9493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1155959" y="2768001"/>
            <a:ext cx="0" cy="47466"/>
          </a:xfrm>
          <a:custGeom>
            <a:avLst/>
            <a:gdLst/>
            <a:ahLst/>
            <a:cxnLst/>
            <a:rect l="l" t="t" r="r" b="b"/>
            <a:pathLst>
              <a:path h="47466">
                <a:moveTo>
                  <a:pt x="0" y="0"/>
                </a:moveTo>
                <a:lnTo>
                  <a:pt x="0" y="47466"/>
                </a:lnTo>
              </a:path>
            </a:pathLst>
          </a:custGeom>
          <a:ln w="950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667960" y="2768001"/>
            <a:ext cx="0" cy="47466"/>
          </a:xfrm>
          <a:custGeom>
            <a:avLst/>
            <a:gdLst/>
            <a:ahLst/>
            <a:cxnLst/>
            <a:rect l="l" t="t" r="r" b="b"/>
            <a:pathLst>
              <a:path h="47466">
                <a:moveTo>
                  <a:pt x="0" y="0"/>
                </a:moveTo>
                <a:lnTo>
                  <a:pt x="0" y="47466"/>
                </a:lnTo>
              </a:path>
            </a:pathLst>
          </a:custGeom>
          <a:ln w="950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4189470" y="2768001"/>
            <a:ext cx="0" cy="47466"/>
          </a:xfrm>
          <a:custGeom>
            <a:avLst/>
            <a:gdLst/>
            <a:ahLst/>
            <a:cxnLst/>
            <a:rect l="l" t="t" r="r" b="b"/>
            <a:pathLst>
              <a:path h="47466">
                <a:moveTo>
                  <a:pt x="0" y="0"/>
                </a:moveTo>
                <a:lnTo>
                  <a:pt x="0" y="47466"/>
                </a:lnTo>
              </a:path>
            </a:pathLst>
          </a:custGeom>
          <a:ln w="950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710980" y="2768001"/>
            <a:ext cx="0" cy="47466"/>
          </a:xfrm>
          <a:custGeom>
            <a:avLst/>
            <a:gdLst/>
            <a:ahLst/>
            <a:cxnLst/>
            <a:rect l="l" t="t" r="r" b="b"/>
            <a:pathLst>
              <a:path h="47466">
                <a:moveTo>
                  <a:pt x="0" y="0"/>
                </a:moveTo>
                <a:lnTo>
                  <a:pt x="0" y="47466"/>
                </a:lnTo>
              </a:path>
            </a:pathLst>
          </a:custGeom>
          <a:ln w="950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5" name="object 75"/>
          <p:cNvSpPr txBox="1"/>
          <p:nvPr/>
        </p:nvSpPr>
        <p:spPr>
          <a:xfrm>
            <a:off x="802504" y="447065"/>
            <a:ext cx="6231255" cy="24079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605780" marR="6350" indent="-252095" algn="r">
              <a:lnSpc>
                <a:spcPct val="101499"/>
              </a:lnSpc>
            </a:pPr>
            <a:r>
              <a:rPr sz="1100" dirty="0">
                <a:latin typeface="Calibri"/>
                <a:cs typeface="Calibri"/>
              </a:rPr>
              <a:t>M</a:t>
            </a:r>
            <a:r>
              <a:rPr sz="1100" spc="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dd</a:t>
            </a:r>
            <a:r>
              <a:rPr sz="1100" spc="5" dirty="0">
                <a:latin typeface="Calibri"/>
                <a:cs typeface="Calibri"/>
              </a:rPr>
              <a:t>l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Sc</a:t>
            </a:r>
            <a:r>
              <a:rPr sz="1100" dirty="0">
                <a:latin typeface="Calibri"/>
                <a:cs typeface="Calibri"/>
              </a:rPr>
              <a:t>h</a:t>
            </a:r>
            <a:r>
              <a:rPr sz="1100" spc="-5" dirty="0">
                <a:latin typeface="Calibri"/>
                <a:cs typeface="Calibri"/>
              </a:rPr>
              <a:t>oo</a:t>
            </a:r>
            <a:r>
              <a:rPr sz="1100" spc="5" dirty="0">
                <a:latin typeface="Calibri"/>
                <a:cs typeface="Calibri"/>
              </a:rPr>
              <a:t>l</a:t>
            </a:r>
            <a:r>
              <a:rPr sz="1100" dirty="0">
                <a:latin typeface="Calibri"/>
                <a:cs typeface="Calibri"/>
              </a:rPr>
              <a:t>s 2011-2012</a:t>
            </a:r>
            <a:endParaRPr sz="1100">
              <a:latin typeface="Calibri"/>
              <a:cs typeface="Calibri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  <a:spcBef>
                <a:spcPts val="98"/>
              </a:spcBef>
            </a:pPr>
            <a:endParaRPr sz="1000"/>
          </a:p>
          <a:p>
            <a:pPr marL="622300">
              <a:lnSpc>
                <a:spcPct val="100000"/>
              </a:lnSpc>
            </a:pPr>
            <a:r>
              <a:rPr sz="1200" spc="-75" dirty="0">
                <a:latin typeface="Calibri"/>
                <a:cs typeface="Calibri"/>
              </a:rPr>
              <a:t>T</a:t>
            </a:r>
            <a:r>
              <a:rPr sz="1200" spc="-45" dirty="0">
                <a:latin typeface="Calibri"/>
                <a:cs typeface="Calibri"/>
              </a:rPr>
              <a:t>o</a:t>
            </a:r>
            <a:r>
              <a:rPr sz="1200" spc="-30" dirty="0">
                <a:latin typeface="Calibri"/>
                <a:cs typeface="Calibri"/>
              </a:rPr>
              <a:t>t</a:t>
            </a:r>
            <a:r>
              <a:rPr sz="1200" spc="15" dirty="0">
                <a:latin typeface="Calibri"/>
                <a:cs typeface="Calibri"/>
              </a:rPr>
              <a:t>a</a:t>
            </a:r>
            <a:r>
              <a:rPr sz="1200" spc="-5" dirty="0">
                <a:latin typeface="Calibri"/>
                <a:cs typeface="Calibri"/>
              </a:rPr>
              <a:t>l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</a:t>
            </a:r>
            <a:r>
              <a:rPr sz="1200" spc="15" dirty="0">
                <a:latin typeface="Calibri"/>
                <a:cs typeface="Calibri"/>
              </a:rPr>
              <a:t>a</a:t>
            </a:r>
            <a:r>
              <a:rPr sz="1200" spc="-30" dirty="0">
                <a:latin typeface="Calibri"/>
                <a:cs typeface="Calibri"/>
              </a:rPr>
              <a:t>y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45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f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30" dirty="0">
                <a:latin typeface="Calibri"/>
                <a:cs typeface="Calibri"/>
              </a:rPr>
              <a:t>P</a:t>
            </a:r>
            <a:r>
              <a:rPr sz="1200" spc="15" dirty="0">
                <a:latin typeface="Calibri"/>
                <a:cs typeface="Calibri"/>
              </a:rPr>
              <a:t>a</a:t>
            </a:r>
            <a:r>
              <a:rPr sz="1200" spc="-50" dirty="0">
                <a:latin typeface="Calibri"/>
                <a:cs typeface="Calibri"/>
              </a:rPr>
              <a:t>r</a:t>
            </a:r>
            <a:r>
              <a:rPr sz="1200" spc="-30" dirty="0">
                <a:latin typeface="Calibri"/>
                <a:cs typeface="Calibri"/>
              </a:rPr>
              <a:t>t</a:t>
            </a:r>
            <a:r>
              <a:rPr sz="1200" spc="25" dirty="0">
                <a:latin typeface="Calibri"/>
                <a:cs typeface="Calibri"/>
              </a:rPr>
              <a:t>i</a:t>
            </a:r>
            <a:r>
              <a:rPr sz="1200" spc="15" dirty="0">
                <a:latin typeface="Calibri"/>
                <a:cs typeface="Calibri"/>
              </a:rPr>
              <a:t>c</a:t>
            </a:r>
            <a:r>
              <a:rPr sz="1200" spc="20" dirty="0">
                <a:latin typeface="Calibri"/>
                <a:cs typeface="Calibri"/>
              </a:rPr>
              <a:t>i</a:t>
            </a:r>
            <a:r>
              <a:rPr sz="1200" spc="-45" dirty="0">
                <a:latin typeface="Calibri"/>
                <a:cs typeface="Calibri"/>
              </a:rPr>
              <a:t>p</a:t>
            </a:r>
            <a:r>
              <a:rPr sz="1200" spc="15" dirty="0">
                <a:latin typeface="Calibri"/>
                <a:cs typeface="Calibri"/>
              </a:rPr>
              <a:t>a</a:t>
            </a:r>
            <a:r>
              <a:rPr sz="1200" spc="-35" dirty="0">
                <a:latin typeface="Calibri"/>
                <a:cs typeface="Calibri"/>
              </a:rPr>
              <a:t>t</a:t>
            </a:r>
            <a:r>
              <a:rPr sz="1200" spc="20" dirty="0">
                <a:latin typeface="Calibri"/>
                <a:cs typeface="Calibri"/>
              </a:rPr>
              <a:t>i</a:t>
            </a:r>
            <a:r>
              <a:rPr sz="1200" spc="-45" dirty="0">
                <a:latin typeface="Calibri"/>
                <a:cs typeface="Calibri"/>
              </a:rPr>
              <a:t>o</a:t>
            </a:r>
            <a:r>
              <a:rPr sz="1200" spc="-10" dirty="0">
                <a:latin typeface="Calibri"/>
                <a:cs typeface="Calibri"/>
              </a:rPr>
              <a:t>n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45" dirty="0">
                <a:latin typeface="Calibri"/>
                <a:cs typeface="Calibri"/>
              </a:rPr>
              <a:t>b</a:t>
            </a:r>
            <a:r>
              <a:rPr sz="1200" spc="-10" dirty="0">
                <a:latin typeface="Calibri"/>
                <a:cs typeface="Calibri"/>
              </a:rPr>
              <a:t>y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20" dirty="0">
                <a:latin typeface="Calibri"/>
                <a:cs typeface="Calibri"/>
              </a:rPr>
              <a:t>B</a:t>
            </a:r>
            <a:r>
              <a:rPr sz="1200" spc="15" dirty="0">
                <a:latin typeface="Calibri"/>
                <a:cs typeface="Calibri"/>
              </a:rPr>
              <a:t>a</a:t>
            </a:r>
            <a:r>
              <a:rPr sz="1200" spc="50" dirty="0">
                <a:latin typeface="Calibri"/>
                <a:cs typeface="Calibri"/>
              </a:rPr>
              <a:t>s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20" dirty="0">
                <a:latin typeface="Calibri"/>
                <a:cs typeface="Calibri"/>
              </a:rPr>
              <a:t>li</a:t>
            </a:r>
            <a:r>
              <a:rPr sz="1200" spc="-45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-45" dirty="0">
                <a:latin typeface="Calibri"/>
                <a:cs typeface="Calibri"/>
              </a:rPr>
              <a:t>n</a:t>
            </a:r>
            <a:r>
              <a:rPr sz="1200" spc="25" dirty="0">
                <a:latin typeface="Calibri"/>
                <a:cs typeface="Calibri"/>
              </a:rPr>
              <a:t>g</a:t>
            </a:r>
            <a:r>
              <a:rPr sz="1200" spc="20" dirty="0">
                <a:latin typeface="Calibri"/>
                <a:cs typeface="Calibri"/>
              </a:rPr>
              <a:t>li</a:t>
            </a:r>
            <a:r>
              <a:rPr sz="1200" spc="45" dirty="0">
                <a:latin typeface="Calibri"/>
                <a:cs typeface="Calibri"/>
              </a:rPr>
              <a:t>s</a:t>
            </a:r>
            <a:r>
              <a:rPr sz="1200" spc="-10" dirty="0">
                <a:latin typeface="Calibri"/>
                <a:cs typeface="Calibri"/>
              </a:rPr>
              <a:t>h</a:t>
            </a:r>
            <a:r>
              <a:rPr sz="1200" spc="-80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L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15" dirty="0">
                <a:latin typeface="Calibri"/>
                <a:cs typeface="Calibri"/>
              </a:rPr>
              <a:t>a</a:t>
            </a:r>
            <a:r>
              <a:rPr sz="1200" spc="-50" dirty="0">
                <a:latin typeface="Calibri"/>
                <a:cs typeface="Calibri"/>
              </a:rPr>
              <a:t>r</a:t>
            </a:r>
            <a:r>
              <a:rPr sz="1200" spc="-45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r</a:t>
            </a:r>
            <a:r>
              <a:rPr sz="1200" spc="-95" dirty="0">
                <a:latin typeface="Calibri"/>
                <a:cs typeface="Calibri"/>
              </a:rPr>
              <a:t> </a:t>
            </a:r>
            <a:r>
              <a:rPr sz="1200" spc="-40" dirty="0">
                <a:latin typeface="Calibri"/>
                <a:cs typeface="Calibri"/>
              </a:rPr>
              <a:t>S</a:t>
            </a:r>
            <a:r>
              <a:rPr sz="1200" spc="-30" dirty="0">
                <a:latin typeface="Calibri"/>
                <a:cs typeface="Calibri"/>
              </a:rPr>
              <a:t>t</a:t>
            </a:r>
            <a:r>
              <a:rPr sz="1200" spc="15" dirty="0">
                <a:latin typeface="Calibri"/>
                <a:cs typeface="Calibri"/>
              </a:rPr>
              <a:t>a</a:t>
            </a:r>
            <a:r>
              <a:rPr sz="1200" spc="-35" dirty="0">
                <a:latin typeface="Calibri"/>
                <a:cs typeface="Calibri"/>
              </a:rPr>
              <a:t>t</a:t>
            </a:r>
            <a:r>
              <a:rPr sz="1200" spc="-45" dirty="0">
                <a:latin typeface="Calibri"/>
                <a:cs typeface="Calibri"/>
              </a:rPr>
              <a:t>u</a:t>
            </a:r>
            <a:r>
              <a:rPr sz="1200" spc="-5" dirty="0">
                <a:latin typeface="Calibri"/>
                <a:cs typeface="Calibri"/>
              </a:rPr>
              <a:t>s</a:t>
            </a:r>
            <a:endParaRPr sz="1200">
              <a:latin typeface="Calibri"/>
              <a:cs typeface="Calibri"/>
            </a:endParaRPr>
          </a:p>
          <a:p>
            <a:pPr>
              <a:lnSpc>
                <a:spcPts val="700"/>
              </a:lnSpc>
              <a:spcBef>
                <a:spcPts val="13"/>
              </a:spcBef>
            </a:pPr>
            <a:endParaRPr sz="700"/>
          </a:p>
          <a:p>
            <a:pPr marR="5977255" algn="ctr">
              <a:lnSpc>
                <a:spcPct val="100000"/>
              </a:lnSpc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30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  <a:p>
            <a:pPr>
              <a:lnSpc>
                <a:spcPts val="600"/>
              </a:lnSpc>
              <a:spcBef>
                <a:spcPts val="49"/>
              </a:spcBef>
            </a:pPr>
            <a:endParaRPr sz="600"/>
          </a:p>
          <a:p>
            <a:pPr marR="5977255" algn="ctr">
              <a:lnSpc>
                <a:spcPct val="100000"/>
              </a:lnSpc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25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  <a:p>
            <a:pPr>
              <a:lnSpc>
                <a:spcPts val="600"/>
              </a:lnSpc>
              <a:spcBef>
                <a:spcPts val="49"/>
              </a:spcBef>
            </a:pPr>
            <a:endParaRPr sz="600"/>
          </a:p>
          <a:p>
            <a:pPr marR="5977255" algn="ctr">
              <a:lnSpc>
                <a:spcPct val="100000"/>
              </a:lnSpc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20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  <a:p>
            <a:pPr>
              <a:lnSpc>
                <a:spcPts val="600"/>
              </a:lnSpc>
              <a:spcBef>
                <a:spcPts val="49"/>
              </a:spcBef>
            </a:pPr>
            <a:endParaRPr sz="600"/>
          </a:p>
          <a:p>
            <a:pPr marR="5977255" algn="ctr">
              <a:lnSpc>
                <a:spcPct val="100000"/>
              </a:lnSpc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15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  <a:p>
            <a:pPr>
              <a:lnSpc>
                <a:spcPts val="600"/>
              </a:lnSpc>
              <a:spcBef>
                <a:spcPts val="49"/>
              </a:spcBef>
            </a:pPr>
            <a:endParaRPr sz="600"/>
          </a:p>
          <a:p>
            <a:pPr marR="5977255" algn="ctr">
              <a:lnSpc>
                <a:spcPct val="100000"/>
              </a:lnSpc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10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  <a:p>
            <a:pPr>
              <a:lnSpc>
                <a:spcPts val="600"/>
              </a:lnSpc>
              <a:spcBef>
                <a:spcPts val="49"/>
              </a:spcBef>
            </a:pPr>
            <a:endParaRPr sz="600"/>
          </a:p>
          <a:p>
            <a:pPr marR="5915025" algn="ctr">
              <a:lnSpc>
                <a:spcPct val="100000"/>
              </a:lnSpc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5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  <a:p>
            <a:pPr>
              <a:lnSpc>
                <a:spcPts val="600"/>
              </a:lnSpc>
              <a:spcBef>
                <a:spcPts val="49"/>
              </a:spcBef>
            </a:pPr>
            <a:endParaRPr sz="600"/>
          </a:p>
          <a:p>
            <a:pPr marR="5915025" algn="ctr">
              <a:lnSpc>
                <a:spcPct val="100000"/>
              </a:lnSpc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0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1246800" y="2848187"/>
            <a:ext cx="1331595" cy="323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35305" marR="6350" indent="-523240">
              <a:lnSpc>
                <a:spcPct val="104900"/>
              </a:lnSpc>
            </a:pPr>
            <a:r>
              <a:rPr sz="950" spc="40" dirty="0">
                <a:latin typeface="Calibri"/>
                <a:cs typeface="Calibri"/>
              </a:rPr>
              <a:t>L</a:t>
            </a:r>
            <a:r>
              <a:rPr sz="950" dirty="0">
                <a:latin typeface="Calibri"/>
                <a:cs typeface="Calibri"/>
              </a:rPr>
              <a:t>i</a:t>
            </a:r>
            <a:r>
              <a:rPr sz="950" spc="-15" dirty="0">
                <a:latin typeface="Calibri"/>
                <a:cs typeface="Calibri"/>
              </a:rPr>
              <a:t>m</a:t>
            </a:r>
            <a:r>
              <a:rPr sz="950" dirty="0">
                <a:latin typeface="Calibri"/>
                <a:cs typeface="Calibri"/>
              </a:rPr>
              <a:t>i</a:t>
            </a:r>
            <a:r>
              <a:rPr sz="950" spc="50" dirty="0">
                <a:latin typeface="Calibri"/>
                <a:cs typeface="Calibri"/>
              </a:rPr>
              <a:t>t</a:t>
            </a:r>
            <a:r>
              <a:rPr sz="950" spc="-35" dirty="0">
                <a:latin typeface="Calibri"/>
                <a:cs typeface="Calibri"/>
              </a:rPr>
              <a:t>e</a:t>
            </a:r>
            <a:r>
              <a:rPr sz="950" spc="10" dirty="0">
                <a:latin typeface="Calibri"/>
                <a:cs typeface="Calibri"/>
              </a:rPr>
              <a:t>d</a:t>
            </a:r>
            <a:r>
              <a:rPr sz="950" spc="95" dirty="0">
                <a:latin typeface="Calibri"/>
                <a:cs typeface="Calibri"/>
              </a:rPr>
              <a:t> </a:t>
            </a:r>
            <a:r>
              <a:rPr sz="950" spc="-25" dirty="0">
                <a:latin typeface="Calibri"/>
                <a:cs typeface="Calibri"/>
              </a:rPr>
              <a:t>E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-5" dirty="0">
                <a:latin typeface="Calibri"/>
                <a:cs typeface="Calibri"/>
              </a:rPr>
              <a:t>g</a:t>
            </a:r>
            <a:r>
              <a:rPr sz="950" dirty="0">
                <a:latin typeface="Calibri"/>
                <a:cs typeface="Calibri"/>
              </a:rPr>
              <a:t>li</a:t>
            </a:r>
            <a:r>
              <a:rPr sz="950" spc="70" dirty="0">
                <a:latin typeface="Calibri"/>
                <a:cs typeface="Calibri"/>
              </a:rPr>
              <a:t>s</a:t>
            </a:r>
            <a:r>
              <a:rPr sz="950" spc="10" dirty="0">
                <a:latin typeface="Calibri"/>
                <a:cs typeface="Calibri"/>
              </a:rPr>
              <a:t>h</a:t>
            </a:r>
            <a:r>
              <a:rPr sz="950" spc="20" dirty="0">
                <a:latin typeface="Calibri"/>
                <a:cs typeface="Calibri"/>
              </a:rPr>
              <a:t> </a:t>
            </a:r>
            <a:r>
              <a:rPr sz="950" spc="25" dirty="0">
                <a:latin typeface="Calibri"/>
                <a:cs typeface="Calibri"/>
              </a:rPr>
              <a:t>P</a:t>
            </a:r>
            <a:r>
              <a:rPr sz="950" spc="-35" dirty="0">
                <a:latin typeface="Calibri"/>
                <a:cs typeface="Calibri"/>
              </a:rPr>
              <a:t>r</a:t>
            </a:r>
            <a:r>
              <a:rPr sz="950" spc="20" dirty="0">
                <a:latin typeface="Calibri"/>
                <a:cs typeface="Calibri"/>
              </a:rPr>
              <a:t>o</a:t>
            </a:r>
            <a:r>
              <a:rPr sz="950" spc="5" dirty="0">
                <a:latin typeface="Calibri"/>
                <a:cs typeface="Calibri"/>
              </a:rPr>
              <a:t>fi</a:t>
            </a:r>
            <a:r>
              <a:rPr sz="950" spc="40" dirty="0">
                <a:latin typeface="Calibri"/>
                <a:cs typeface="Calibri"/>
              </a:rPr>
              <a:t>c</a:t>
            </a:r>
            <a:r>
              <a:rPr sz="950" dirty="0">
                <a:latin typeface="Calibri"/>
                <a:cs typeface="Calibri"/>
              </a:rPr>
              <a:t>i</a:t>
            </a:r>
            <a:r>
              <a:rPr sz="950" spc="40" dirty="0">
                <a:latin typeface="Calibri"/>
                <a:cs typeface="Calibri"/>
              </a:rPr>
              <a:t>e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5" dirty="0">
                <a:latin typeface="Calibri"/>
                <a:cs typeface="Calibri"/>
              </a:rPr>
              <a:t>t (</a:t>
            </a:r>
            <a:r>
              <a:rPr sz="950" spc="40" dirty="0">
                <a:latin typeface="Calibri"/>
                <a:cs typeface="Calibri"/>
              </a:rPr>
              <a:t>L</a:t>
            </a:r>
            <a:r>
              <a:rPr sz="950" spc="-25" dirty="0">
                <a:latin typeface="Calibri"/>
                <a:cs typeface="Calibri"/>
              </a:rPr>
              <a:t>E</a:t>
            </a:r>
            <a:r>
              <a:rPr sz="950" spc="25" dirty="0">
                <a:latin typeface="Calibri"/>
                <a:cs typeface="Calibri"/>
              </a:rPr>
              <a:t>P</a:t>
            </a:r>
            <a:r>
              <a:rPr sz="950" spc="5" dirty="0">
                <a:latin typeface="Calibri"/>
                <a:cs typeface="Calibri"/>
              </a:rPr>
              <a:t>)</a:t>
            </a:r>
            <a:endParaRPr sz="950">
              <a:latin typeface="Calibri"/>
              <a:cs typeface="Calibri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2872616" y="2848187"/>
            <a:ext cx="1117600" cy="323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364" marR="6350" indent="-114300">
              <a:lnSpc>
                <a:spcPct val="104900"/>
              </a:lnSpc>
            </a:pPr>
            <a:r>
              <a:rPr sz="950" spc="5" dirty="0">
                <a:latin typeface="Calibri"/>
                <a:cs typeface="Calibri"/>
              </a:rPr>
              <a:t>R</a:t>
            </a:r>
            <a:r>
              <a:rPr sz="950" spc="40" dirty="0">
                <a:latin typeface="Calibri"/>
                <a:cs typeface="Calibri"/>
              </a:rPr>
              <a:t>e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40" dirty="0">
                <a:latin typeface="Calibri"/>
                <a:cs typeface="Calibri"/>
              </a:rPr>
              <a:t>e</a:t>
            </a:r>
            <a:r>
              <a:rPr sz="950" spc="-5" dirty="0">
                <a:latin typeface="Calibri"/>
                <a:cs typeface="Calibri"/>
              </a:rPr>
              <a:t>s</a:t>
            </a:r>
            <a:r>
              <a:rPr sz="950" dirty="0">
                <a:latin typeface="Calibri"/>
                <a:cs typeface="Calibri"/>
              </a:rPr>
              <a:t>i</a:t>
            </a:r>
            <a:r>
              <a:rPr sz="950" spc="-5" dirty="0">
                <a:latin typeface="Calibri"/>
                <a:cs typeface="Calibri"/>
              </a:rPr>
              <a:t>g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50" dirty="0">
                <a:latin typeface="Calibri"/>
                <a:cs typeface="Calibri"/>
              </a:rPr>
              <a:t>t</a:t>
            </a:r>
            <a:r>
              <a:rPr sz="950" spc="40" dirty="0">
                <a:latin typeface="Calibri"/>
                <a:cs typeface="Calibri"/>
              </a:rPr>
              <a:t>e</a:t>
            </a:r>
            <a:r>
              <a:rPr sz="950" spc="10" dirty="0">
                <a:latin typeface="Calibri"/>
                <a:cs typeface="Calibri"/>
              </a:rPr>
              <a:t>d</a:t>
            </a:r>
            <a:r>
              <a:rPr sz="950" spc="20" dirty="0">
                <a:latin typeface="Calibri"/>
                <a:cs typeface="Calibri"/>
              </a:rPr>
              <a:t> </a:t>
            </a:r>
            <a:r>
              <a:rPr sz="950" spc="-25" dirty="0">
                <a:latin typeface="Calibri"/>
                <a:cs typeface="Calibri"/>
              </a:rPr>
              <a:t>E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-5" dirty="0">
                <a:latin typeface="Calibri"/>
                <a:cs typeface="Calibri"/>
              </a:rPr>
              <a:t>g</a:t>
            </a:r>
            <a:r>
              <a:rPr sz="950" dirty="0">
                <a:latin typeface="Calibri"/>
                <a:cs typeface="Calibri"/>
              </a:rPr>
              <a:t>li</a:t>
            </a:r>
            <a:r>
              <a:rPr sz="950" spc="70" dirty="0">
                <a:latin typeface="Calibri"/>
                <a:cs typeface="Calibri"/>
              </a:rPr>
              <a:t>s</a:t>
            </a:r>
            <a:r>
              <a:rPr sz="950" spc="10" dirty="0">
                <a:latin typeface="Calibri"/>
                <a:cs typeface="Calibri"/>
              </a:rPr>
              <a:t>h</a:t>
            </a:r>
            <a:r>
              <a:rPr sz="950" dirty="0">
                <a:latin typeface="Calibri"/>
                <a:cs typeface="Calibri"/>
              </a:rPr>
              <a:t> </a:t>
            </a:r>
            <a:r>
              <a:rPr sz="950" spc="25" dirty="0">
                <a:latin typeface="Calibri"/>
                <a:cs typeface="Calibri"/>
              </a:rPr>
              <a:t>P</a:t>
            </a:r>
            <a:r>
              <a:rPr sz="950" spc="40" dirty="0">
                <a:latin typeface="Calibri"/>
                <a:cs typeface="Calibri"/>
              </a:rPr>
              <a:t>r</a:t>
            </a:r>
            <a:r>
              <a:rPr sz="950" spc="20" dirty="0">
                <a:latin typeface="Calibri"/>
                <a:cs typeface="Calibri"/>
              </a:rPr>
              <a:t>o</a:t>
            </a:r>
            <a:r>
              <a:rPr sz="950" spc="5" dirty="0">
                <a:latin typeface="Calibri"/>
                <a:cs typeface="Calibri"/>
              </a:rPr>
              <a:t>fi</a:t>
            </a:r>
            <a:r>
              <a:rPr sz="950" spc="-35" dirty="0">
                <a:latin typeface="Calibri"/>
                <a:cs typeface="Calibri"/>
              </a:rPr>
              <a:t>c</a:t>
            </a:r>
            <a:r>
              <a:rPr sz="950" dirty="0">
                <a:latin typeface="Calibri"/>
                <a:cs typeface="Calibri"/>
              </a:rPr>
              <a:t>i</a:t>
            </a:r>
            <a:r>
              <a:rPr sz="950" spc="40" dirty="0">
                <a:latin typeface="Calibri"/>
                <a:cs typeface="Calibri"/>
              </a:rPr>
              <a:t>e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5" dirty="0">
                <a:latin typeface="Calibri"/>
                <a:cs typeface="Calibri"/>
              </a:rPr>
              <a:t>t</a:t>
            </a:r>
            <a:r>
              <a:rPr sz="950" spc="55" dirty="0">
                <a:latin typeface="Calibri"/>
                <a:cs typeface="Calibri"/>
              </a:rPr>
              <a:t> </a:t>
            </a:r>
            <a:r>
              <a:rPr sz="950" spc="5" dirty="0">
                <a:latin typeface="Calibri"/>
                <a:cs typeface="Calibri"/>
              </a:rPr>
              <a:t>(RF</a:t>
            </a:r>
            <a:r>
              <a:rPr sz="950" spc="-25" dirty="0">
                <a:latin typeface="Calibri"/>
                <a:cs typeface="Calibri"/>
              </a:rPr>
              <a:t>E</a:t>
            </a:r>
            <a:r>
              <a:rPr sz="950" spc="25" dirty="0">
                <a:latin typeface="Calibri"/>
                <a:cs typeface="Calibri"/>
              </a:rPr>
              <a:t>P</a:t>
            </a:r>
            <a:r>
              <a:rPr sz="950" spc="5" dirty="0">
                <a:latin typeface="Calibri"/>
                <a:cs typeface="Calibri"/>
              </a:rPr>
              <a:t>)</a:t>
            </a:r>
            <a:endParaRPr sz="950">
              <a:latin typeface="Calibri"/>
              <a:cs typeface="Calibri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4237617" y="2848187"/>
            <a:ext cx="1422400" cy="323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7314" marR="6350" indent="-95250">
              <a:lnSpc>
                <a:spcPct val="104900"/>
              </a:lnSpc>
            </a:pPr>
            <a:r>
              <a:rPr sz="950" spc="50" dirty="0">
                <a:latin typeface="Calibri"/>
                <a:cs typeface="Calibri"/>
              </a:rPr>
              <a:t>E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-5" dirty="0">
                <a:latin typeface="Calibri"/>
                <a:cs typeface="Calibri"/>
              </a:rPr>
              <a:t>g</a:t>
            </a:r>
            <a:r>
              <a:rPr sz="950" dirty="0">
                <a:latin typeface="Calibri"/>
                <a:cs typeface="Calibri"/>
              </a:rPr>
              <a:t>li</a:t>
            </a:r>
            <a:r>
              <a:rPr sz="950" spc="-5" dirty="0">
                <a:latin typeface="Calibri"/>
                <a:cs typeface="Calibri"/>
              </a:rPr>
              <a:t>s</a:t>
            </a:r>
            <a:r>
              <a:rPr sz="950" spc="10" dirty="0">
                <a:latin typeface="Calibri"/>
                <a:cs typeface="Calibri"/>
              </a:rPr>
              <a:t>h</a:t>
            </a:r>
            <a:r>
              <a:rPr sz="950" spc="20" dirty="0">
                <a:latin typeface="Calibri"/>
                <a:cs typeface="Calibri"/>
              </a:rPr>
              <a:t> </a:t>
            </a:r>
            <a:r>
              <a:rPr sz="950" spc="35" dirty="0">
                <a:latin typeface="Calibri"/>
                <a:cs typeface="Calibri"/>
              </a:rPr>
              <a:t>O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5" dirty="0">
                <a:latin typeface="Calibri"/>
                <a:cs typeface="Calibri"/>
              </a:rPr>
              <a:t>ly</a:t>
            </a:r>
            <a:r>
              <a:rPr sz="950" spc="15" dirty="0">
                <a:latin typeface="Calibri"/>
                <a:cs typeface="Calibri"/>
              </a:rPr>
              <a:t> </a:t>
            </a:r>
            <a:r>
              <a:rPr sz="950" spc="5" dirty="0">
                <a:latin typeface="Calibri"/>
                <a:cs typeface="Calibri"/>
              </a:rPr>
              <a:t>(</a:t>
            </a:r>
            <a:r>
              <a:rPr sz="950" spc="50" dirty="0">
                <a:latin typeface="Calibri"/>
                <a:cs typeface="Calibri"/>
              </a:rPr>
              <a:t>E</a:t>
            </a:r>
            <a:r>
              <a:rPr sz="950" spc="-40" dirty="0">
                <a:latin typeface="Calibri"/>
                <a:cs typeface="Calibri"/>
              </a:rPr>
              <a:t>O</a:t>
            </a:r>
            <a:r>
              <a:rPr sz="950" spc="5" dirty="0">
                <a:latin typeface="Calibri"/>
                <a:cs typeface="Calibri"/>
              </a:rPr>
              <a:t>)</a:t>
            </a:r>
            <a:r>
              <a:rPr sz="950" spc="85" dirty="0">
                <a:latin typeface="Calibri"/>
                <a:cs typeface="Calibri"/>
              </a:rPr>
              <a:t> </a:t>
            </a:r>
            <a:r>
              <a:rPr sz="950" spc="10" dirty="0">
                <a:latin typeface="Calibri"/>
                <a:cs typeface="Calibri"/>
              </a:rPr>
              <a:t>&amp;</a:t>
            </a:r>
            <a:r>
              <a:rPr sz="950" spc="15" dirty="0">
                <a:latin typeface="Calibri"/>
                <a:cs typeface="Calibri"/>
              </a:rPr>
              <a:t> </a:t>
            </a:r>
            <a:r>
              <a:rPr sz="950" spc="-25" dirty="0">
                <a:latin typeface="Calibri"/>
                <a:cs typeface="Calibri"/>
              </a:rPr>
              <a:t>I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dirty="0">
                <a:latin typeface="Calibri"/>
                <a:cs typeface="Calibri"/>
              </a:rPr>
              <a:t>i</a:t>
            </a:r>
            <a:r>
              <a:rPr sz="950" spc="50" dirty="0">
                <a:latin typeface="Calibri"/>
                <a:cs typeface="Calibri"/>
              </a:rPr>
              <a:t>t</a:t>
            </a:r>
            <a:r>
              <a:rPr sz="950" dirty="0">
                <a:latin typeface="Calibri"/>
                <a:cs typeface="Calibri"/>
              </a:rPr>
              <a:t>i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5" dirty="0">
                <a:latin typeface="Calibri"/>
                <a:cs typeface="Calibri"/>
              </a:rPr>
              <a:t>lly</a:t>
            </a:r>
            <a:r>
              <a:rPr sz="950" dirty="0">
                <a:latin typeface="Calibri"/>
                <a:cs typeface="Calibri"/>
              </a:rPr>
              <a:t> </a:t>
            </a:r>
            <a:r>
              <a:rPr sz="950" spc="50" dirty="0">
                <a:latin typeface="Calibri"/>
                <a:cs typeface="Calibri"/>
              </a:rPr>
              <a:t>E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-5" dirty="0">
                <a:latin typeface="Calibri"/>
                <a:cs typeface="Calibri"/>
              </a:rPr>
              <a:t>g</a:t>
            </a:r>
            <a:r>
              <a:rPr sz="950" dirty="0">
                <a:latin typeface="Calibri"/>
                <a:cs typeface="Calibri"/>
              </a:rPr>
              <a:t>li</a:t>
            </a:r>
            <a:r>
              <a:rPr sz="950" spc="-5" dirty="0">
                <a:latin typeface="Calibri"/>
                <a:cs typeface="Calibri"/>
              </a:rPr>
              <a:t>s</a:t>
            </a:r>
            <a:r>
              <a:rPr sz="950" spc="10" dirty="0">
                <a:latin typeface="Calibri"/>
                <a:cs typeface="Calibri"/>
              </a:rPr>
              <a:t>h</a:t>
            </a:r>
            <a:r>
              <a:rPr sz="950" spc="20" dirty="0">
                <a:latin typeface="Calibri"/>
                <a:cs typeface="Calibri"/>
              </a:rPr>
              <a:t> </a:t>
            </a:r>
            <a:r>
              <a:rPr sz="950" spc="25" dirty="0">
                <a:latin typeface="Calibri"/>
                <a:cs typeface="Calibri"/>
              </a:rPr>
              <a:t>P</a:t>
            </a:r>
            <a:r>
              <a:rPr sz="950" spc="40" dirty="0">
                <a:latin typeface="Calibri"/>
                <a:cs typeface="Calibri"/>
              </a:rPr>
              <a:t>r</a:t>
            </a:r>
            <a:r>
              <a:rPr sz="950" spc="20" dirty="0">
                <a:latin typeface="Calibri"/>
                <a:cs typeface="Calibri"/>
              </a:rPr>
              <a:t>o</a:t>
            </a:r>
            <a:r>
              <a:rPr sz="950" spc="5" dirty="0">
                <a:latin typeface="Calibri"/>
                <a:cs typeface="Calibri"/>
              </a:rPr>
              <a:t>fi</a:t>
            </a:r>
            <a:r>
              <a:rPr sz="950" spc="-35" dirty="0">
                <a:latin typeface="Calibri"/>
                <a:cs typeface="Calibri"/>
              </a:rPr>
              <a:t>c</a:t>
            </a:r>
            <a:r>
              <a:rPr sz="950" spc="75" dirty="0">
                <a:latin typeface="Calibri"/>
                <a:cs typeface="Calibri"/>
              </a:rPr>
              <a:t>i</a:t>
            </a:r>
            <a:r>
              <a:rPr sz="950" spc="-30" dirty="0">
                <a:latin typeface="Calibri"/>
                <a:cs typeface="Calibri"/>
              </a:rPr>
              <a:t>e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5" dirty="0">
                <a:latin typeface="Calibri"/>
                <a:cs typeface="Calibri"/>
              </a:rPr>
              <a:t>t</a:t>
            </a:r>
            <a:r>
              <a:rPr sz="950" spc="55" dirty="0">
                <a:latin typeface="Calibri"/>
                <a:cs typeface="Calibri"/>
              </a:rPr>
              <a:t> </a:t>
            </a:r>
            <a:r>
              <a:rPr sz="950" spc="5" dirty="0">
                <a:latin typeface="Calibri"/>
                <a:cs typeface="Calibri"/>
              </a:rPr>
              <a:t>(</a:t>
            </a:r>
            <a:r>
              <a:rPr sz="950" spc="-25" dirty="0">
                <a:latin typeface="Calibri"/>
                <a:cs typeface="Calibri"/>
              </a:rPr>
              <a:t>I</a:t>
            </a:r>
            <a:r>
              <a:rPr sz="950" spc="5" dirty="0">
                <a:latin typeface="Calibri"/>
                <a:cs typeface="Calibri"/>
              </a:rPr>
              <a:t>F</a:t>
            </a:r>
            <a:r>
              <a:rPr sz="950" spc="50" dirty="0">
                <a:latin typeface="Calibri"/>
                <a:cs typeface="Calibri"/>
              </a:rPr>
              <a:t>E</a:t>
            </a:r>
            <a:r>
              <a:rPr sz="950" spc="25" dirty="0">
                <a:latin typeface="Calibri"/>
                <a:cs typeface="Calibri"/>
              </a:rPr>
              <a:t>P</a:t>
            </a:r>
            <a:r>
              <a:rPr sz="950" spc="5" dirty="0">
                <a:latin typeface="Calibri"/>
                <a:cs typeface="Calibri"/>
              </a:rPr>
              <a:t>)</a:t>
            </a:r>
            <a:endParaRPr sz="950">
              <a:latin typeface="Calibri"/>
              <a:cs typeface="Calibri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1089391" y="3593927"/>
            <a:ext cx="66566" cy="66453"/>
          </a:xfrm>
          <a:custGeom>
            <a:avLst/>
            <a:gdLst/>
            <a:ahLst/>
            <a:cxnLst/>
            <a:rect l="l" t="t" r="r" b="b"/>
            <a:pathLst>
              <a:path w="66566" h="66453">
                <a:moveTo>
                  <a:pt x="0" y="0"/>
                </a:moveTo>
                <a:lnTo>
                  <a:pt x="66566" y="0"/>
                </a:lnTo>
                <a:lnTo>
                  <a:pt x="66566" y="66453"/>
                </a:lnTo>
                <a:lnTo>
                  <a:pt x="0" y="66453"/>
                </a:lnTo>
                <a:lnTo>
                  <a:pt x="0" y="0"/>
                </a:lnTo>
                <a:close/>
              </a:path>
            </a:pathLst>
          </a:custGeom>
          <a:solidFill>
            <a:srgbClr val="FFFF8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1089391" y="3593927"/>
            <a:ext cx="66566" cy="66453"/>
          </a:xfrm>
          <a:custGeom>
            <a:avLst/>
            <a:gdLst/>
            <a:ahLst/>
            <a:cxnLst/>
            <a:rect l="l" t="t" r="r" b="b"/>
            <a:pathLst>
              <a:path w="66566" h="66453">
                <a:moveTo>
                  <a:pt x="0" y="0"/>
                </a:moveTo>
                <a:lnTo>
                  <a:pt x="66566" y="0"/>
                </a:lnTo>
                <a:lnTo>
                  <a:pt x="66566" y="66453"/>
                </a:lnTo>
                <a:lnTo>
                  <a:pt x="0" y="66453"/>
                </a:lnTo>
                <a:lnTo>
                  <a:pt x="0" y="0"/>
                </a:lnTo>
                <a:close/>
              </a:path>
            </a:pathLst>
          </a:custGeom>
          <a:ln w="9501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1840637" y="3593927"/>
            <a:ext cx="76075" cy="66453"/>
          </a:xfrm>
          <a:custGeom>
            <a:avLst/>
            <a:gdLst/>
            <a:ahLst/>
            <a:cxnLst/>
            <a:rect l="l" t="t" r="r" b="b"/>
            <a:pathLst>
              <a:path w="76075" h="66453">
                <a:moveTo>
                  <a:pt x="0" y="0"/>
                </a:moveTo>
                <a:lnTo>
                  <a:pt x="76075" y="0"/>
                </a:lnTo>
                <a:lnTo>
                  <a:pt x="76075" y="66453"/>
                </a:lnTo>
                <a:lnTo>
                  <a:pt x="0" y="66453"/>
                </a:lnTo>
                <a:lnTo>
                  <a:pt x="0" y="0"/>
                </a:lnTo>
                <a:close/>
              </a:path>
            </a:pathLst>
          </a:custGeom>
          <a:solidFill>
            <a:srgbClr val="CCFF89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1840637" y="3593927"/>
            <a:ext cx="76075" cy="66453"/>
          </a:xfrm>
          <a:custGeom>
            <a:avLst/>
            <a:gdLst/>
            <a:ahLst/>
            <a:cxnLst/>
            <a:rect l="l" t="t" r="r" b="b"/>
            <a:pathLst>
              <a:path w="76075" h="66453">
                <a:moveTo>
                  <a:pt x="0" y="0"/>
                </a:moveTo>
                <a:lnTo>
                  <a:pt x="76075" y="0"/>
                </a:lnTo>
                <a:lnTo>
                  <a:pt x="76075" y="66453"/>
                </a:lnTo>
                <a:lnTo>
                  <a:pt x="0" y="66453"/>
                </a:lnTo>
                <a:lnTo>
                  <a:pt x="0" y="0"/>
                </a:lnTo>
                <a:close/>
              </a:path>
            </a:pathLst>
          </a:custGeom>
          <a:ln w="95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2601392" y="3593927"/>
            <a:ext cx="66556" cy="66453"/>
          </a:xfrm>
          <a:custGeom>
            <a:avLst/>
            <a:gdLst/>
            <a:ahLst/>
            <a:cxnLst/>
            <a:rect l="l" t="t" r="r" b="b"/>
            <a:pathLst>
              <a:path w="66556" h="66453">
                <a:moveTo>
                  <a:pt x="0" y="0"/>
                </a:moveTo>
                <a:lnTo>
                  <a:pt x="66556" y="0"/>
                </a:lnTo>
                <a:lnTo>
                  <a:pt x="66556" y="66453"/>
                </a:lnTo>
                <a:lnTo>
                  <a:pt x="0" y="66453"/>
                </a:lnTo>
                <a:lnTo>
                  <a:pt x="0" y="0"/>
                </a:lnTo>
                <a:close/>
              </a:path>
            </a:pathLst>
          </a:custGeom>
          <a:solidFill>
            <a:srgbClr val="54FF47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2601392" y="3593927"/>
            <a:ext cx="66566" cy="66453"/>
          </a:xfrm>
          <a:custGeom>
            <a:avLst/>
            <a:gdLst/>
            <a:ahLst/>
            <a:cxnLst/>
            <a:rect l="l" t="t" r="r" b="b"/>
            <a:pathLst>
              <a:path w="66566" h="66453">
                <a:moveTo>
                  <a:pt x="0" y="0"/>
                </a:moveTo>
                <a:lnTo>
                  <a:pt x="66566" y="0"/>
                </a:lnTo>
                <a:lnTo>
                  <a:pt x="66566" y="66453"/>
                </a:lnTo>
                <a:lnTo>
                  <a:pt x="0" y="66453"/>
                </a:lnTo>
                <a:lnTo>
                  <a:pt x="0" y="0"/>
                </a:lnTo>
                <a:close/>
              </a:path>
            </a:pathLst>
          </a:custGeom>
          <a:ln w="9501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3352637" y="3593927"/>
            <a:ext cx="66566" cy="66453"/>
          </a:xfrm>
          <a:custGeom>
            <a:avLst/>
            <a:gdLst/>
            <a:ahLst/>
            <a:cxnLst/>
            <a:rect l="l" t="t" r="r" b="b"/>
            <a:pathLst>
              <a:path w="66566" h="66453">
                <a:moveTo>
                  <a:pt x="0" y="0"/>
                </a:moveTo>
                <a:lnTo>
                  <a:pt x="66566" y="0"/>
                </a:lnTo>
                <a:lnTo>
                  <a:pt x="66566" y="66453"/>
                </a:lnTo>
                <a:lnTo>
                  <a:pt x="0" y="66453"/>
                </a:lnTo>
                <a:lnTo>
                  <a:pt x="0" y="0"/>
                </a:lnTo>
                <a:close/>
              </a:path>
            </a:pathLst>
          </a:custGeom>
          <a:solidFill>
            <a:srgbClr val="00C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3352637" y="3593927"/>
            <a:ext cx="66566" cy="66453"/>
          </a:xfrm>
          <a:custGeom>
            <a:avLst/>
            <a:gdLst/>
            <a:ahLst/>
            <a:cxnLst/>
            <a:rect l="l" t="t" r="r" b="b"/>
            <a:pathLst>
              <a:path w="66566" h="66453">
                <a:moveTo>
                  <a:pt x="0" y="0"/>
                </a:moveTo>
                <a:lnTo>
                  <a:pt x="66566" y="0"/>
                </a:lnTo>
                <a:lnTo>
                  <a:pt x="66566" y="66453"/>
                </a:lnTo>
                <a:lnTo>
                  <a:pt x="0" y="66453"/>
                </a:lnTo>
                <a:lnTo>
                  <a:pt x="0" y="0"/>
                </a:lnTo>
                <a:close/>
              </a:path>
            </a:pathLst>
          </a:custGeom>
          <a:ln w="9501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4103883" y="3593927"/>
            <a:ext cx="66566" cy="66453"/>
          </a:xfrm>
          <a:custGeom>
            <a:avLst/>
            <a:gdLst/>
            <a:ahLst/>
            <a:cxnLst/>
            <a:rect l="l" t="t" r="r" b="b"/>
            <a:pathLst>
              <a:path w="66566" h="66453">
                <a:moveTo>
                  <a:pt x="0" y="0"/>
                </a:moveTo>
                <a:lnTo>
                  <a:pt x="66566" y="0"/>
                </a:lnTo>
                <a:lnTo>
                  <a:pt x="66566" y="66453"/>
                </a:lnTo>
                <a:lnTo>
                  <a:pt x="0" y="66453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4103883" y="3593927"/>
            <a:ext cx="66566" cy="66453"/>
          </a:xfrm>
          <a:custGeom>
            <a:avLst/>
            <a:gdLst/>
            <a:ahLst/>
            <a:cxnLst/>
            <a:rect l="l" t="t" r="r" b="b"/>
            <a:pathLst>
              <a:path w="66566" h="66453">
                <a:moveTo>
                  <a:pt x="0" y="0"/>
                </a:moveTo>
                <a:lnTo>
                  <a:pt x="66566" y="0"/>
                </a:lnTo>
                <a:lnTo>
                  <a:pt x="66566" y="66453"/>
                </a:lnTo>
                <a:lnTo>
                  <a:pt x="0" y="66453"/>
                </a:lnTo>
                <a:lnTo>
                  <a:pt x="0" y="0"/>
                </a:lnTo>
                <a:close/>
              </a:path>
            </a:pathLst>
          </a:custGeom>
          <a:ln w="9501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4921694" y="3593927"/>
            <a:ext cx="66566" cy="66453"/>
          </a:xfrm>
          <a:custGeom>
            <a:avLst/>
            <a:gdLst/>
            <a:ahLst/>
            <a:cxnLst/>
            <a:rect l="l" t="t" r="r" b="b"/>
            <a:pathLst>
              <a:path w="66566" h="66453">
                <a:moveTo>
                  <a:pt x="0" y="0"/>
                </a:moveTo>
                <a:lnTo>
                  <a:pt x="66566" y="0"/>
                </a:lnTo>
                <a:lnTo>
                  <a:pt x="66566" y="66453"/>
                </a:lnTo>
                <a:lnTo>
                  <a:pt x="0" y="66453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4921694" y="3593927"/>
            <a:ext cx="66566" cy="66453"/>
          </a:xfrm>
          <a:custGeom>
            <a:avLst/>
            <a:gdLst/>
            <a:ahLst/>
            <a:cxnLst/>
            <a:rect l="l" t="t" r="r" b="b"/>
            <a:pathLst>
              <a:path w="66566" h="66453">
                <a:moveTo>
                  <a:pt x="0" y="0"/>
                </a:moveTo>
                <a:lnTo>
                  <a:pt x="66566" y="0"/>
                </a:lnTo>
                <a:lnTo>
                  <a:pt x="66566" y="66453"/>
                </a:lnTo>
                <a:lnTo>
                  <a:pt x="0" y="66453"/>
                </a:lnTo>
                <a:lnTo>
                  <a:pt x="0" y="0"/>
                </a:lnTo>
                <a:close/>
              </a:path>
            </a:pathLst>
          </a:custGeom>
          <a:ln w="9501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1" name="object 91"/>
          <p:cNvSpPr txBox="1"/>
          <p:nvPr/>
        </p:nvSpPr>
        <p:spPr>
          <a:xfrm>
            <a:off x="1771014" y="3202232"/>
            <a:ext cx="3778885" cy="507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30" dirty="0">
                <a:latin typeface="Calibri"/>
                <a:cs typeface="Calibri"/>
              </a:rPr>
              <a:t>A</a:t>
            </a:r>
            <a:r>
              <a:rPr sz="950" spc="-25" dirty="0">
                <a:latin typeface="Calibri"/>
                <a:cs typeface="Calibri"/>
              </a:rPr>
              <a:t>tt</a:t>
            </a:r>
            <a:r>
              <a:rPr sz="950" spc="-35" dirty="0">
                <a:latin typeface="Calibri"/>
                <a:cs typeface="Calibri"/>
              </a:rPr>
              <a:t>e</a:t>
            </a:r>
            <a:r>
              <a:rPr sz="950" spc="20" dirty="0">
                <a:latin typeface="Calibri"/>
                <a:cs typeface="Calibri"/>
              </a:rPr>
              <a:t>nd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40" dirty="0">
                <a:latin typeface="Calibri"/>
                <a:cs typeface="Calibri"/>
              </a:rPr>
              <a:t>c</a:t>
            </a:r>
            <a:r>
              <a:rPr sz="950" spc="5" dirty="0">
                <a:latin typeface="Calibri"/>
                <a:cs typeface="Calibri"/>
              </a:rPr>
              <a:t>e</a:t>
            </a:r>
            <a:r>
              <a:rPr sz="950" dirty="0">
                <a:latin typeface="Calibri"/>
                <a:cs typeface="Calibri"/>
              </a:rPr>
              <a:t> </a:t>
            </a:r>
            <a:r>
              <a:rPr sz="950" spc="-95" dirty="0">
                <a:latin typeface="Calibri"/>
                <a:cs typeface="Calibri"/>
              </a:rPr>
              <a:t> </a:t>
            </a:r>
            <a:r>
              <a:rPr sz="950" spc="40" dirty="0">
                <a:latin typeface="Calibri"/>
                <a:cs typeface="Calibri"/>
              </a:rPr>
              <a:t>c</a:t>
            </a:r>
            <a:r>
              <a:rPr sz="950" spc="20" dirty="0">
                <a:latin typeface="Calibri"/>
                <a:cs typeface="Calibri"/>
              </a:rPr>
              <a:t>o</a:t>
            </a:r>
            <a:r>
              <a:rPr sz="950" spc="75" dirty="0">
                <a:latin typeface="Calibri"/>
                <a:cs typeface="Calibri"/>
              </a:rPr>
              <a:t>l</a:t>
            </a:r>
            <a:r>
              <a:rPr sz="950" spc="20" dirty="0">
                <a:latin typeface="Calibri"/>
                <a:cs typeface="Calibri"/>
              </a:rPr>
              <a:t>u</a:t>
            </a:r>
            <a:r>
              <a:rPr sz="950" spc="-15" dirty="0">
                <a:latin typeface="Calibri"/>
                <a:cs typeface="Calibri"/>
              </a:rPr>
              <a:t>m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5" dirty="0">
                <a:latin typeface="Calibri"/>
                <a:cs typeface="Calibri"/>
              </a:rPr>
              <a:t>s</a:t>
            </a:r>
            <a:r>
              <a:rPr sz="950" dirty="0">
                <a:latin typeface="Calibri"/>
                <a:cs typeface="Calibri"/>
              </a:rPr>
              <a:t> </a:t>
            </a:r>
            <a:r>
              <a:rPr sz="950" spc="70" dirty="0">
                <a:latin typeface="Calibri"/>
                <a:cs typeface="Calibri"/>
              </a:rPr>
              <a:t>s</a:t>
            </a:r>
            <a:r>
              <a:rPr sz="950" spc="20" dirty="0">
                <a:latin typeface="Calibri"/>
                <a:cs typeface="Calibri"/>
              </a:rPr>
              <a:t>u</a:t>
            </a:r>
            <a:r>
              <a:rPr sz="950" spc="15" dirty="0">
                <a:latin typeface="Calibri"/>
                <a:cs typeface="Calibri"/>
              </a:rPr>
              <a:t>m</a:t>
            </a:r>
            <a:r>
              <a:rPr sz="950" spc="-95" dirty="0">
                <a:latin typeface="Calibri"/>
                <a:cs typeface="Calibri"/>
              </a:rPr>
              <a:t> 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spc="10" dirty="0">
                <a:latin typeface="Calibri"/>
                <a:cs typeface="Calibri"/>
              </a:rPr>
              <a:t>o</a:t>
            </a:r>
            <a:r>
              <a:rPr sz="950" spc="95" dirty="0">
                <a:latin typeface="Calibri"/>
                <a:cs typeface="Calibri"/>
              </a:rPr>
              <a:t> </a:t>
            </a:r>
            <a:r>
              <a:rPr sz="950" spc="35" dirty="0">
                <a:latin typeface="Calibri"/>
                <a:cs typeface="Calibri"/>
              </a:rPr>
              <a:t>100</a:t>
            </a:r>
            <a:r>
              <a:rPr sz="950" spc="10" dirty="0">
                <a:latin typeface="Calibri"/>
                <a:cs typeface="Calibri"/>
              </a:rPr>
              <a:t>%</a:t>
            </a:r>
            <a:r>
              <a:rPr sz="950" spc="-15" dirty="0">
                <a:latin typeface="Calibri"/>
                <a:cs typeface="Calibri"/>
              </a:rPr>
              <a:t> w</a:t>
            </a:r>
            <a:r>
              <a:rPr sz="950" spc="75" dirty="0">
                <a:latin typeface="Calibri"/>
                <a:cs typeface="Calibri"/>
              </a:rPr>
              <a:t>i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spc="20" dirty="0">
                <a:latin typeface="Calibri"/>
                <a:cs typeface="Calibri"/>
              </a:rPr>
              <a:t>h</a:t>
            </a:r>
            <a:r>
              <a:rPr sz="950" spc="75" dirty="0">
                <a:latin typeface="Calibri"/>
                <a:cs typeface="Calibri"/>
              </a:rPr>
              <a:t>i</a:t>
            </a:r>
            <a:r>
              <a:rPr sz="950" spc="10" dirty="0">
                <a:latin typeface="Calibri"/>
                <a:cs typeface="Calibri"/>
              </a:rPr>
              <a:t>n</a:t>
            </a:r>
            <a:r>
              <a:rPr sz="950" spc="-55" dirty="0">
                <a:latin typeface="Calibri"/>
                <a:cs typeface="Calibri"/>
              </a:rPr>
              <a:t> </a:t>
            </a:r>
            <a:r>
              <a:rPr sz="950" spc="-35" dirty="0">
                <a:latin typeface="Calibri"/>
                <a:cs typeface="Calibri"/>
              </a:rPr>
              <a:t>e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40" dirty="0">
                <a:latin typeface="Calibri"/>
                <a:cs typeface="Calibri"/>
              </a:rPr>
              <a:t>c</a:t>
            </a:r>
            <a:r>
              <a:rPr sz="950" spc="10" dirty="0">
                <a:latin typeface="Calibri"/>
                <a:cs typeface="Calibri"/>
              </a:rPr>
              <a:t>h</a:t>
            </a:r>
            <a:r>
              <a:rPr sz="950" spc="20" dirty="0">
                <a:latin typeface="Calibri"/>
                <a:cs typeface="Calibri"/>
              </a:rPr>
              <a:t> </a:t>
            </a:r>
            <a:r>
              <a:rPr sz="950" spc="70" dirty="0">
                <a:latin typeface="Calibri"/>
                <a:cs typeface="Calibri"/>
              </a:rPr>
              <a:t>s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spc="20" dirty="0">
                <a:latin typeface="Calibri"/>
                <a:cs typeface="Calibri"/>
              </a:rPr>
              <a:t>ud</a:t>
            </a:r>
            <a:r>
              <a:rPr sz="950" spc="-35" dirty="0">
                <a:latin typeface="Calibri"/>
                <a:cs typeface="Calibri"/>
              </a:rPr>
              <a:t>e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5" dirty="0">
                <a:latin typeface="Calibri"/>
                <a:cs typeface="Calibri"/>
              </a:rPr>
              <a:t>t</a:t>
            </a:r>
            <a:r>
              <a:rPr sz="950" spc="-20" dirty="0">
                <a:latin typeface="Calibri"/>
                <a:cs typeface="Calibri"/>
              </a:rPr>
              <a:t> </a:t>
            </a:r>
            <a:r>
              <a:rPr sz="950" spc="40" dirty="0">
                <a:latin typeface="Calibri"/>
                <a:cs typeface="Calibri"/>
              </a:rPr>
              <a:t>c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spc="-35" dirty="0">
                <a:latin typeface="Calibri"/>
                <a:cs typeface="Calibri"/>
              </a:rPr>
              <a:t>e</a:t>
            </a:r>
            <a:r>
              <a:rPr sz="950" spc="-5" dirty="0">
                <a:latin typeface="Calibri"/>
                <a:cs typeface="Calibri"/>
              </a:rPr>
              <a:t>g</a:t>
            </a:r>
            <a:r>
              <a:rPr sz="950" spc="20" dirty="0">
                <a:latin typeface="Calibri"/>
                <a:cs typeface="Calibri"/>
              </a:rPr>
              <a:t>o</a:t>
            </a:r>
            <a:r>
              <a:rPr sz="950" spc="40" dirty="0">
                <a:latin typeface="Calibri"/>
                <a:cs typeface="Calibri"/>
              </a:rPr>
              <a:t>r</a:t>
            </a:r>
            <a:r>
              <a:rPr sz="950" spc="5" dirty="0">
                <a:latin typeface="Calibri"/>
                <a:cs typeface="Calibri"/>
              </a:rPr>
              <a:t>y</a:t>
            </a:r>
            <a:endParaRPr sz="950">
              <a:latin typeface="Calibri"/>
              <a:cs typeface="Calibri"/>
            </a:endParaRPr>
          </a:p>
          <a:p>
            <a:pPr>
              <a:lnSpc>
                <a:spcPts val="550"/>
              </a:lnSpc>
              <a:spcBef>
                <a:spcPts val="10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marL="171450">
              <a:lnSpc>
                <a:spcPct val="100000"/>
              </a:lnSpc>
              <a:tabLst>
                <a:tab pos="925194" algn="l"/>
                <a:tab pos="1678939" algn="l"/>
                <a:tab pos="2433320" algn="l"/>
                <a:tab pos="3251835" algn="l"/>
              </a:tabLst>
            </a:pPr>
            <a:r>
              <a:rPr sz="950" spc="35" dirty="0">
                <a:latin typeface="Calibri"/>
                <a:cs typeface="Calibri"/>
              </a:rPr>
              <a:t>20</a:t>
            </a:r>
            <a:r>
              <a:rPr sz="950" spc="5" dirty="0">
                <a:latin typeface="Calibri"/>
                <a:cs typeface="Calibri"/>
              </a:rPr>
              <a:t>-</a:t>
            </a:r>
            <a:r>
              <a:rPr sz="950" spc="-40" dirty="0">
                <a:latin typeface="Calibri"/>
                <a:cs typeface="Calibri"/>
              </a:rPr>
              <a:t>2</a:t>
            </a:r>
            <a:r>
              <a:rPr sz="950" spc="5" dirty="0">
                <a:latin typeface="Calibri"/>
                <a:cs typeface="Calibri"/>
              </a:rPr>
              <a:t>9</a:t>
            </a:r>
            <a:r>
              <a:rPr sz="950" spc="40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10" dirty="0">
                <a:latin typeface="Calibri"/>
                <a:cs typeface="Calibri"/>
              </a:rPr>
              <a:t>y</a:t>
            </a:r>
            <a:r>
              <a:rPr sz="950" spc="5" dirty="0">
                <a:latin typeface="Calibri"/>
                <a:cs typeface="Calibri"/>
              </a:rPr>
              <a:t>s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35" dirty="0">
                <a:latin typeface="Calibri"/>
                <a:cs typeface="Calibri"/>
              </a:rPr>
              <a:t>30</a:t>
            </a:r>
            <a:r>
              <a:rPr sz="950" spc="5" dirty="0">
                <a:latin typeface="Calibri"/>
                <a:cs typeface="Calibri"/>
              </a:rPr>
              <a:t>-</a:t>
            </a:r>
            <a:r>
              <a:rPr sz="950" spc="-40" dirty="0">
                <a:latin typeface="Calibri"/>
                <a:cs typeface="Calibri"/>
              </a:rPr>
              <a:t>4</a:t>
            </a:r>
            <a:r>
              <a:rPr sz="950" spc="5" dirty="0">
                <a:latin typeface="Calibri"/>
                <a:cs typeface="Calibri"/>
              </a:rPr>
              <a:t>9</a:t>
            </a:r>
            <a:r>
              <a:rPr sz="950" spc="40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10" dirty="0">
                <a:latin typeface="Calibri"/>
                <a:cs typeface="Calibri"/>
              </a:rPr>
              <a:t>y</a:t>
            </a:r>
            <a:r>
              <a:rPr sz="950" spc="5" dirty="0">
                <a:latin typeface="Calibri"/>
                <a:cs typeface="Calibri"/>
              </a:rPr>
              <a:t>s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35" dirty="0">
                <a:latin typeface="Calibri"/>
                <a:cs typeface="Calibri"/>
              </a:rPr>
              <a:t>50</a:t>
            </a:r>
            <a:r>
              <a:rPr sz="950" spc="5" dirty="0">
                <a:latin typeface="Calibri"/>
                <a:cs typeface="Calibri"/>
              </a:rPr>
              <a:t>-</a:t>
            </a:r>
            <a:r>
              <a:rPr sz="950" spc="-40" dirty="0">
                <a:latin typeface="Calibri"/>
                <a:cs typeface="Calibri"/>
              </a:rPr>
              <a:t>7</a:t>
            </a:r>
            <a:r>
              <a:rPr sz="950" spc="5" dirty="0">
                <a:latin typeface="Calibri"/>
                <a:cs typeface="Calibri"/>
              </a:rPr>
              <a:t>9</a:t>
            </a:r>
            <a:r>
              <a:rPr sz="950" spc="40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10" dirty="0">
                <a:latin typeface="Calibri"/>
                <a:cs typeface="Calibri"/>
              </a:rPr>
              <a:t>y</a:t>
            </a:r>
            <a:r>
              <a:rPr sz="950" spc="5" dirty="0">
                <a:latin typeface="Calibri"/>
                <a:cs typeface="Calibri"/>
              </a:rPr>
              <a:t>s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35" dirty="0">
                <a:latin typeface="Calibri"/>
                <a:cs typeface="Calibri"/>
              </a:rPr>
              <a:t>80</a:t>
            </a:r>
            <a:r>
              <a:rPr sz="950" spc="5" dirty="0">
                <a:latin typeface="Calibri"/>
                <a:cs typeface="Calibri"/>
              </a:rPr>
              <a:t>-</a:t>
            </a:r>
            <a:r>
              <a:rPr sz="950" spc="-40" dirty="0">
                <a:latin typeface="Calibri"/>
                <a:cs typeface="Calibri"/>
              </a:rPr>
              <a:t>1</a:t>
            </a:r>
            <a:r>
              <a:rPr sz="950" spc="35" dirty="0">
                <a:latin typeface="Calibri"/>
                <a:cs typeface="Calibri"/>
              </a:rPr>
              <a:t>1</a:t>
            </a:r>
            <a:r>
              <a:rPr sz="950" spc="5" dirty="0">
                <a:latin typeface="Calibri"/>
                <a:cs typeface="Calibri"/>
              </a:rPr>
              <a:t>9</a:t>
            </a:r>
            <a:r>
              <a:rPr sz="950" spc="40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10" dirty="0">
                <a:latin typeface="Calibri"/>
                <a:cs typeface="Calibri"/>
              </a:rPr>
              <a:t>y</a:t>
            </a:r>
            <a:r>
              <a:rPr sz="950" spc="5" dirty="0">
                <a:latin typeface="Calibri"/>
                <a:cs typeface="Calibri"/>
              </a:rPr>
              <a:t>s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35" dirty="0">
                <a:latin typeface="Calibri"/>
                <a:cs typeface="Calibri"/>
              </a:rPr>
              <a:t>12</a:t>
            </a:r>
            <a:r>
              <a:rPr sz="950" spc="-40" dirty="0">
                <a:latin typeface="Calibri"/>
                <a:cs typeface="Calibri"/>
              </a:rPr>
              <a:t>0</a:t>
            </a:r>
            <a:r>
              <a:rPr sz="950" spc="5" dirty="0">
                <a:latin typeface="Calibri"/>
                <a:cs typeface="Calibri"/>
              </a:rPr>
              <a:t>+</a:t>
            </a:r>
            <a:r>
              <a:rPr sz="950" spc="45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10" dirty="0">
                <a:latin typeface="Calibri"/>
                <a:cs typeface="Calibri"/>
              </a:rPr>
              <a:t>y</a:t>
            </a:r>
            <a:r>
              <a:rPr sz="950" spc="5" dirty="0">
                <a:latin typeface="Calibri"/>
                <a:cs typeface="Calibri"/>
              </a:rPr>
              <a:t>s</a:t>
            </a:r>
            <a:endParaRPr sz="950">
              <a:latin typeface="Calibri"/>
              <a:cs typeface="Calibri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1175787" y="3545166"/>
            <a:ext cx="587375" cy="1644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35" dirty="0">
                <a:latin typeface="Calibri"/>
                <a:cs typeface="Calibri"/>
              </a:rPr>
              <a:t>10</a:t>
            </a:r>
            <a:r>
              <a:rPr sz="950" spc="5" dirty="0">
                <a:latin typeface="Calibri"/>
                <a:cs typeface="Calibri"/>
              </a:rPr>
              <a:t>-</a:t>
            </a:r>
            <a:r>
              <a:rPr sz="950" spc="-40" dirty="0">
                <a:latin typeface="Calibri"/>
                <a:cs typeface="Calibri"/>
              </a:rPr>
              <a:t>1</a:t>
            </a:r>
            <a:r>
              <a:rPr sz="950" spc="5" dirty="0">
                <a:latin typeface="Calibri"/>
                <a:cs typeface="Calibri"/>
              </a:rPr>
              <a:t>9</a:t>
            </a:r>
            <a:r>
              <a:rPr sz="950" spc="40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10" dirty="0">
                <a:latin typeface="Calibri"/>
                <a:cs typeface="Calibri"/>
              </a:rPr>
              <a:t>y</a:t>
            </a:r>
            <a:r>
              <a:rPr sz="950" spc="5" dirty="0">
                <a:latin typeface="Calibri"/>
                <a:cs typeface="Calibri"/>
              </a:rPr>
              <a:t>s</a:t>
            </a:r>
            <a:endParaRPr sz="950">
              <a:latin typeface="Calibri"/>
              <a:cs typeface="Calibri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737545" y="973756"/>
            <a:ext cx="5116087" cy="2847998"/>
          </a:xfrm>
          <a:custGeom>
            <a:avLst/>
            <a:gdLst/>
            <a:ahLst/>
            <a:cxnLst/>
            <a:rect l="l" t="t" r="r" b="b"/>
            <a:pathLst>
              <a:path w="5116087" h="2847998">
                <a:moveTo>
                  <a:pt x="0" y="0"/>
                </a:moveTo>
                <a:lnTo>
                  <a:pt x="5116087" y="0"/>
                </a:lnTo>
                <a:lnTo>
                  <a:pt x="5116087" y="2847998"/>
                </a:lnTo>
                <a:lnTo>
                  <a:pt x="0" y="2847998"/>
                </a:lnTo>
                <a:lnTo>
                  <a:pt x="0" y="0"/>
                </a:lnTo>
                <a:close/>
              </a:path>
            </a:pathLst>
          </a:custGeom>
          <a:ln w="9506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732783" y="4182108"/>
            <a:ext cx="5210193" cy="2972543"/>
          </a:xfrm>
          <a:custGeom>
            <a:avLst/>
            <a:gdLst/>
            <a:ahLst/>
            <a:cxnLst/>
            <a:rect l="l" t="t" r="r" b="b"/>
            <a:pathLst>
              <a:path w="5210193" h="2972543">
                <a:moveTo>
                  <a:pt x="0" y="0"/>
                </a:moveTo>
                <a:lnTo>
                  <a:pt x="5210193" y="0"/>
                </a:lnTo>
                <a:lnTo>
                  <a:pt x="5210193" y="2972543"/>
                </a:lnTo>
                <a:lnTo>
                  <a:pt x="0" y="2972543"/>
                </a:lnTo>
                <a:lnTo>
                  <a:pt x="0" y="0"/>
                </a:lnTo>
                <a:close/>
              </a:path>
            </a:pathLst>
          </a:custGeom>
          <a:solidFill>
            <a:srgbClr val="E5F6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5386778" y="5896314"/>
            <a:ext cx="418342" cy="0"/>
          </a:xfrm>
          <a:custGeom>
            <a:avLst/>
            <a:gdLst/>
            <a:ahLst/>
            <a:cxnLst/>
            <a:rect l="l" t="t" r="r" b="b"/>
            <a:pathLst>
              <a:path w="418342">
                <a:moveTo>
                  <a:pt x="0" y="0"/>
                </a:moveTo>
                <a:lnTo>
                  <a:pt x="418342" y="0"/>
                </a:lnTo>
              </a:path>
            </a:pathLst>
          </a:custGeom>
          <a:ln w="9496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3837031" y="5896314"/>
            <a:ext cx="598981" cy="0"/>
          </a:xfrm>
          <a:custGeom>
            <a:avLst/>
            <a:gdLst/>
            <a:ahLst/>
            <a:cxnLst/>
            <a:rect l="l" t="t" r="r" b="b"/>
            <a:pathLst>
              <a:path w="598981">
                <a:moveTo>
                  <a:pt x="0" y="0"/>
                </a:moveTo>
                <a:lnTo>
                  <a:pt x="598981" y="0"/>
                </a:lnTo>
              </a:path>
            </a:pathLst>
          </a:custGeom>
          <a:ln w="9496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2287284" y="5896314"/>
            <a:ext cx="589483" cy="0"/>
          </a:xfrm>
          <a:custGeom>
            <a:avLst/>
            <a:gdLst/>
            <a:ahLst/>
            <a:cxnLst/>
            <a:rect l="l" t="t" r="r" b="b"/>
            <a:pathLst>
              <a:path w="589483">
                <a:moveTo>
                  <a:pt x="0" y="0"/>
                </a:moveTo>
                <a:lnTo>
                  <a:pt x="589483" y="0"/>
                </a:lnTo>
              </a:path>
            </a:pathLst>
          </a:custGeom>
          <a:ln w="9496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1155880" y="5896314"/>
            <a:ext cx="171140" cy="0"/>
          </a:xfrm>
          <a:custGeom>
            <a:avLst/>
            <a:gdLst/>
            <a:ahLst/>
            <a:cxnLst/>
            <a:rect l="l" t="t" r="r" b="b"/>
            <a:pathLst>
              <a:path w="171140">
                <a:moveTo>
                  <a:pt x="0" y="0"/>
                </a:moveTo>
                <a:lnTo>
                  <a:pt x="171140" y="0"/>
                </a:lnTo>
              </a:path>
            </a:pathLst>
          </a:custGeom>
          <a:ln w="9496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5386778" y="5687381"/>
            <a:ext cx="418342" cy="0"/>
          </a:xfrm>
          <a:custGeom>
            <a:avLst/>
            <a:gdLst/>
            <a:ahLst/>
            <a:cxnLst/>
            <a:rect l="l" t="t" r="r" b="b"/>
            <a:pathLst>
              <a:path w="418342">
                <a:moveTo>
                  <a:pt x="0" y="0"/>
                </a:moveTo>
                <a:lnTo>
                  <a:pt x="418342" y="0"/>
                </a:lnTo>
              </a:path>
            </a:pathLst>
          </a:custGeom>
          <a:ln w="9496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3837031" y="5687381"/>
            <a:ext cx="598981" cy="0"/>
          </a:xfrm>
          <a:custGeom>
            <a:avLst/>
            <a:gdLst/>
            <a:ahLst/>
            <a:cxnLst/>
            <a:rect l="l" t="t" r="r" b="b"/>
            <a:pathLst>
              <a:path w="598981">
                <a:moveTo>
                  <a:pt x="0" y="0"/>
                </a:moveTo>
                <a:lnTo>
                  <a:pt x="598981" y="0"/>
                </a:lnTo>
              </a:path>
            </a:pathLst>
          </a:custGeom>
          <a:ln w="9496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2287284" y="5687380"/>
            <a:ext cx="589483" cy="0"/>
          </a:xfrm>
          <a:custGeom>
            <a:avLst/>
            <a:gdLst/>
            <a:ahLst/>
            <a:cxnLst/>
            <a:rect l="l" t="t" r="r" b="b"/>
            <a:pathLst>
              <a:path w="589483">
                <a:moveTo>
                  <a:pt x="0" y="0"/>
                </a:moveTo>
                <a:lnTo>
                  <a:pt x="589483" y="0"/>
                </a:lnTo>
              </a:path>
            </a:pathLst>
          </a:custGeom>
          <a:ln w="9496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1155880" y="5687380"/>
            <a:ext cx="171140" cy="0"/>
          </a:xfrm>
          <a:custGeom>
            <a:avLst/>
            <a:gdLst/>
            <a:ahLst/>
            <a:cxnLst/>
            <a:rect l="l" t="t" r="r" b="b"/>
            <a:pathLst>
              <a:path w="171140">
                <a:moveTo>
                  <a:pt x="0" y="0"/>
                </a:moveTo>
                <a:lnTo>
                  <a:pt x="171140" y="0"/>
                </a:lnTo>
              </a:path>
            </a:pathLst>
          </a:custGeom>
          <a:ln w="9496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5386778" y="5468950"/>
            <a:ext cx="418342" cy="0"/>
          </a:xfrm>
          <a:custGeom>
            <a:avLst/>
            <a:gdLst/>
            <a:ahLst/>
            <a:cxnLst/>
            <a:rect l="l" t="t" r="r" b="b"/>
            <a:pathLst>
              <a:path w="418342">
                <a:moveTo>
                  <a:pt x="0" y="0"/>
                </a:moveTo>
                <a:lnTo>
                  <a:pt x="418342" y="0"/>
                </a:lnTo>
              </a:path>
            </a:pathLst>
          </a:custGeom>
          <a:ln w="9496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3837031" y="5468950"/>
            <a:ext cx="598981" cy="0"/>
          </a:xfrm>
          <a:custGeom>
            <a:avLst/>
            <a:gdLst/>
            <a:ahLst/>
            <a:cxnLst/>
            <a:rect l="l" t="t" r="r" b="b"/>
            <a:pathLst>
              <a:path w="598981">
                <a:moveTo>
                  <a:pt x="0" y="0"/>
                </a:moveTo>
                <a:lnTo>
                  <a:pt x="598981" y="0"/>
                </a:lnTo>
              </a:path>
            </a:pathLst>
          </a:custGeom>
          <a:ln w="9496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2287284" y="5468950"/>
            <a:ext cx="589483" cy="0"/>
          </a:xfrm>
          <a:custGeom>
            <a:avLst/>
            <a:gdLst/>
            <a:ahLst/>
            <a:cxnLst/>
            <a:rect l="l" t="t" r="r" b="b"/>
            <a:pathLst>
              <a:path w="589483">
                <a:moveTo>
                  <a:pt x="0" y="0"/>
                </a:moveTo>
                <a:lnTo>
                  <a:pt x="589483" y="0"/>
                </a:lnTo>
              </a:path>
            </a:pathLst>
          </a:custGeom>
          <a:ln w="9496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1155880" y="5468949"/>
            <a:ext cx="171140" cy="0"/>
          </a:xfrm>
          <a:custGeom>
            <a:avLst/>
            <a:gdLst/>
            <a:ahLst/>
            <a:cxnLst/>
            <a:rect l="l" t="t" r="r" b="b"/>
            <a:pathLst>
              <a:path w="171140">
                <a:moveTo>
                  <a:pt x="0" y="0"/>
                </a:moveTo>
                <a:lnTo>
                  <a:pt x="171140" y="0"/>
                </a:lnTo>
              </a:path>
            </a:pathLst>
          </a:custGeom>
          <a:ln w="9496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5386778" y="5260017"/>
            <a:ext cx="418342" cy="0"/>
          </a:xfrm>
          <a:custGeom>
            <a:avLst/>
            <a:gdLst/>
            <a:ahLst/>
            <a:cxnLst/>
            <a:rect l="l" t="t" r="r" b="b"/>
            <a:pathLst>
              <a:path w="418342">
                <a:moveTo>
                  <a:pt x="0" y="0"/>
                </a:moveTo>
                <a:lnTo>
                  <a:pt x="418342" y="0"/>
                </a:lnTo>
              </a:path>
            </a:pathLst>
          </a:custGeom>
          <a:ln w="9496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3599339" y="5260017"/>
            <a:ext cx="836673" cy="0"/>
          </a:xfrm>
          <a:custGeom>
            <a:avLst/>
            <a:gdLst/>
            <a:ahLst/>
            <a:cxnLst/>
            <a:rect l="l" t="t" r="r" b="b"/>
            <a:pathLst>
              <a:path w="836673">
                <a:moveTo>
                  <a:pt x="0" y="0"/>
                </a:moveTo>
                <a:lnTo>
                  <a:pt x="836673" y="0"/>
                </a:lnTo>
              </a:path>
            </a:pathLst>
          </a:custGeom>
          <a:ln w="9496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2287284" y="5260017"/>
            <a:ext cx="589483" cy="0"/>
          </a:xfrm>
          <a:custGeom>
            <a:avLst/>
            <a:gdLst/>
            <a:ahLst/>
            <a:cxnLst/>
            <a:rect l="l" t="t" r="r" b="b"/>
            <a:pathLst>
              <a:path w="589483">
                <a:moveTo>
                  <a:pt x="0" y="0"/>
                </a:moveTo>
                <a:lnTo>
                  <a:pt x="589483" y="0"/>
                </a:lnTo>
              </a:path>
            </a:pathLst>
          </a:custGeom>
          <a:ln w="9496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1155880" y="5260016"/>
            <a:ext cx="171140" cy="0"/>
          </a:xfrm>
          <a:custGeom>
            <a:avLst/>
            <a:gdLst/>
            <a:ahLst/>
            <a:cxnLst/>
            <a:rect l="l" t="t" r="r" b="b"/>
            <a:pathLst>
              <a:path w="171140">
                <a:moveTo>
                  <a:pt x="0" y="0"/>
                </a:moveTo>
                <a:lnTo>
                  <a:pt x="171140" y="0"/>
                </a:lnTo>
              </a:path>
            </a:pathLst>
          </a:custGeom>
          <a:ln w="9496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3123966" y="5051083"/>
            <a:ext cx="2681154" cy="0"/>
          </a:xfrm>
          <a:custGeom>
            <a:avLst/>
            <a:gdLst/>
            <a:ahLst/>
            <a:cxnLst/>
            <a:rect l="l" t="t" r="r" b="b"/>
            <a:pathLst>
              <a:path w="2681154">
                <a:moveTo>
                  <a:pt x="0" y="0"/>
                </a:moveTo>
                <a:lnTo>
                  <a:pt x="2681154" y="0"/>
                </a:lnTo>
              </a:path>
            </a:pathLst>
          </a:custGeom>
          <a:ln w="9496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1811911" y="5051083"/>
            <a:ext cx="1064856" cy="0"/>
          </a:xfrm>
          <a:custGeom>
            <a:avLst/>
            <a:gdLst/>
            <a:ahLst/>
            <a:cxnLst/>
            <a:rect l="l" t="t" r="r" b="b"/>
            <a:pathLst>
              <a:path w="1064856">
                <a:moveTo>
                  <a:pt x="0" y="0"/>
                </a:moveTo>
                <a:lnTo>
                  <a:pt x="1064856" y="0"/>
                </a:lnTo>
              </a:path>
            </a:pathLst>
          </a:custGeom>
          <a:ln w="9496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1155880" y="5051083"/>
            <a:ext cx="171140" cy="0"/>
          </a:xfrm>
          <a:custGeom>
            <a:avLst/>
            <a:gdLst/>
            <a:ahLst/>
            <a:cxnLst/>
            <a:rect l="l" t="t" r="r" b="b"/>
            <a:pathLst>
              <a:path w="171140">
                <a:moveTo>
                  <a:pt x="0" y="0"/>
                </a:moveTo>
                <a:lnTo>
                  <a:pt x="171140" y="0"/>
                </a:lnTo>
              </a:path>
            </a:pathLst>
          </a:custGeom>
          <a:ln w="9496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1155880" y="4832652"/>
            <a:ext cx="4649241" cy="0"/>
          </a:xfrm>
          <a:custGeom>
            <a:avLst/>
            <a:gdLst/>
            <a:ahLst/>
            <a:cxnLst/>
            <a:rect l="l" t="t" r="r" b="b"/>
            <a:pathLst>
              <a:path w="4649241">
                <a:moveTo>
                  <a:pt x="0" y="0"/>
                </a:moveTo>
                <a:lnTo>
                  <a:pt x="4649241" y="0"/>
                </a:lnTo>
              </a:path>
            </a:pathLst>
          </a:custGeom>
          <a:ln w="9496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1155880" y="4623719"/>
            <a:ext cx="4649241" cy="0"/>
          </a:xfrm>
          <a:custGeom>
            <a:avLst/>
            <a:gdLst/>
            <a:ahLst/>
            <a:cxnLst/>
            <a:rect l="l" t="t" r="r" b="b"/>
            <a:pathLst>
              <a:path w="4649241">
                <a:moveTo>
                  <a:pt x="0" y="0"/>
                </a:moveTo>
                <a:lnTo>
                  <a:pt x="4649241" y="0"/>
                </a:lnTo>
              </a:path>
            </a:pathLst>
          </a:custGeom>
          <a:ln w="9496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1327020" y="5032088"/>
            <a:ext cx="237691" cy="1073158"/>
          </a:xfrm>
          <a:custGeom>
            <a:avLst/>
            <a:gdLst/>
            <a:ahLst/>
            <a:cxnLst/>
            <a:rect l="l" t="t" r="r" b="b"/>
            <a:pathLst>
              <a:path w="237691" h="1073158">
                <a:moveTo>
                  <a:pt x="0" y="0"/>
                </a:moveTo>
                <a:lnTo>
                  <a:pt x="237691" y="0"/>
                </a:lnTo>
                <a:lnTo>
                  <a:pt x="237691" y="1073158"/>
                </a:lnTo>
                <a:lnTo>
                  <a:pt x="0" y="1073158"/>
                </a:lnTo>
                <a:lnTo>
                  <a:pt x="0" y="0"/>
                </a:lnTo>
                <a:close/>
              </a:path>
            </a:pathLst>
          </a:custGeom>
          <a:solidFill>
            <a:srgbClr val="FFFF8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1327020" y="5032088"/>
            <a:ext cx="237691" cy="1073158"/>
          </a:xfrm>
          <a:custGeom>
            <a:avLst/>
            <a:gdLst/>
            <a:ahLst/>
            <a:cxnLst/>
            <a:rect l="l" t="t" r="r" b="b"/>
            <a:pathLst>
              <a:path w="237691" h="1073158">
                <a:moveTo>
                  <a:pt x="0" y="0"/>
                </a:moveTo>
                <a:lnTo>
                  <a:pt x="237691" y="0"/>
                </a:lnTo>
                <a:lnTo>
                  <a:pt x="237691" y="1073158"/>
                </a:lnTo>
                <a:lnTo>
                  <a:pt x="0" y="1073158"/>
                </a:lnTo>
                <a:lnTo>
                  <a:pt x="0" y="0"/>
                </a:lnTo>
                <a:close/>
              </a:path>
            </a:pathLst>
          </a:custGeom>
          <a:ln w="950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2876768" y="4870639"/>
            <a:ext cx="247198" cy="1234616"/>
          </a:xfrm>
          <a:custGeom>
            <a:avLst/>
            <a:gdLst/>
            <a:ahLst/>
            <a:cxnLst/>
            <a:rect l="l" t="t" r="r" b="b"/>
            <a:pathLst>
              <a:path w="247198" h="1234616">
                <a:moveTo>
                  <a:pt x="0" y="0"/>
                </a:moveTo>
                <a:lnTo>
                  <a:pt x="247198" y="0"/>
                </a:lnTo>
                <a:lnTo>
                  <a:pt x="247198" y="1234616"/>
                </a:lnTo>
                <a:lnTo>
                  <a:pt x="0" y="1234616"/>
                </a:lnTo>
                <a:lnTo>
                  <a:pt x="0" y="0"/>
                </a:lnTo>
                <a:close/>
              </a:path>
            </a:pathLst>
          </a:custGeom>
          <a:solidFill>
            <a:srgbClr val="FFFF8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2876768" y="4870639"/>
            <a:ext cx="247198" cy="1234606"/>
          </a:xfrm>
          <a:custGeom>
            <a:avLst/>
            <a:gdLst/>
            <a:ahLst/>
            <a:cxnLst/>
            <a:rect l="l" t="t" r="r" b="b"/>
            <a:pathLst>
              <a:path w="247198" h="1234606">
                <a:moveTo>
                  <a:pt x="0" y="0"/>
                </a:moveTo>
                <a:lnTo>
                  <a:pt x="247198" y="0"/>
                </a:lnTo>
                <a:lnTo>
                  <a:pt x="247198" y="1234606"/>
                </a:lnTo>
                <a:lnTo>
                  <a:pt x="0" y="1234606"/>
                </a:lnTo>
                <a:lnTo>
                  <a:pt x="0" y="0"/>
                </a:lnTo>
                <a:close/>
              </a:path>
            </a:pathLst>
          </a:custGeom>
          <a:ln w="950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4436013" y="5136555"/>
            <a:ext cx="237691" cy="968700"/>
          </a:xfrm>
          <a:custGeom>
            <a:avLst/>
            <a:gdLst/>
            <a:ahLst/>
            <a:cxnLst/>
            <a:rect l="l" t="t" r="r" b="b"/>
            <a:pathLst>
              <a:path w="237691" h="968700">
                <a:moveTo>
                  <a:pt x="0" y="0"/>
                </a:moveTo>
                <a:lnTo>
                  <a:pt x="237691" y="0"/>
                </a:lnTo>
                <a:lnTo>
                  <a:pt x="237691" y="968700"/>
                </a:lnTo>
                <a:lnTo>
                  <a:pt x="0" y="968700"/>
                </a:lnTo>
                <a:lnTo>
                  <a:pt x="0" y="0"/>
                </a:lnTo>
                <a:close/>
              </a:path>
            </a:pathLst>
          </a:custGeom>
          <a:solidFill>
            <a:srgbClr val="FFFF8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4436023" y="5136555"/>
            <a:ext cx="237691" cy="968691"/>
          </a:xfrm>
          <a:custGeom>
            <a:avLst/>
            <a:gdLst/>
            <a:ahLst/>
            <a:cxnLst/>
            <a:rect l="l" t="t" r="r" b="b"/>
            <a:pathLst>
              <a:path w="237691" h="968691">
                <a:moveTo>
                  <a:pt x="0" y="0"/>
                </a:moveTo>
                <a:lnTo>
                  <a:pt x="237691" y="0"/>
                </a:lnTo>
                <a:lnTo>
                  <a:pt x="237691" y="968691"/>
                </a:lnTo>
                <a:lnTo>
                  <a:pt x="0" y="968691"/>
                </a:lnTo>
                <a:lnTo>
                  <a:pt x="0" y="0"/>
                </a:lnTo>
                <a:close/>
              </a:path>
            </a:pathLst>
          </a:custGeom>
          <a:ln w="950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1564712" y="4994100"/>
            <a:ext cx="247198" cy="1111146"/>
          </a:xfrm>
          <a:custGeom>
            <a:avLst/>
            <a:gdLst/>
            <a:ahLst/>
            <a:cxnLst/>
            <a:rect l="l" t="t" r="r" b="b"/>
            <a:pathLst>
              <a:path w="247198" h="1111146">
                <a:moveTo>
                  <a:pt x="0" y="0"/>
                </a:moveTo>
                <a:lnTo>
                  <a:pt x="247198" y="0"/>
                </a:lnTo>
                <a:lnTo>
                  <a:pt x="247198" y="1111146"/>
                </a:lnTo>
                <a:lnTo>
                  <a:pt x="0" y="1111146"/>
                </a:lnTo>
                <a:lnTo>
                  <a:pt x="0" y="0"/>
                </a:lnTo>
                <a:close/>
              </a:path>
            </a:pathLst>
          </a:custGeom>
          <a:solidFill>
            <a:srgbClr val="BBFF61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1564712" y="4994100"/>
            <a:ext cx="247198" cy="1111146"/>
          </a:xfrm>
          <a:custGeom>
            <a:avLst/>
            <a:gdLst/>
            <a:ahLst/>
            <a:cxnLst/>
            <a:rect l="l" t="t" r="r" b="b"/>
            <a:pathLst>
              <a:path w="247198" h="1111146">
                <a:moveTo>
                  <a:pt x="0" y="0"/>
                </a:moveTo>
                <a:lnTo>
                  <a:pt x="247198" y="0"/>
                </a:lnTo>
                <a:lnTo>
                  <a:pt x="247198" y="1111146"/>
                </a:lnTo>
                <a:lnTo>
                  <a:pt x="0" y="1111146"/>
                </a:lnTo>
                <a:lnTo>
                  <a:pt x="0" y="0"/>
                </a:lnTo>
                <a:close/>
              </a:path>
            </a:pathLst>
          </a:custGeom>
          <a:ln w="950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3123966" y="5051082"/>
            <a:ext cx="237691" cy="1054173"/>
          </a:xfrm>
          <a:custGeom>
            <a:avLst/>
            <a:gdLst/>
            <a:ahLst/>
            <a:cxnLst/>
            <a:rect l="l" t="t" r="r" b="b"/>
            <a:pathLst>
              <a:path w="237691" h="1054173">
                <a:moveTo>
                  <a:pt x="0" y="0"/>
                </a:moveTo>
                <a:lnTo>
                  <a:pt x="237691" y="0"/>
                </a:lnTo>
                <a:lnTo>
                  <a:pt x="237691" y="1054173"/>
                </a:lnTo>
                <a:lnTo>
                  <a:pt x="0" y="1054173"/>
                </a:lnTo>
                <a:lnTo>
                  <a:pt x="0" y="0"/>
                </a:lnTo>
                <a:close/>
              </a:path>
            </a:pathLst>
          </a:custGeom>
          <a:solidFill>
            <a:srgbClr val="BBFF61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3123967" y="5051082"/>
            <a:ext cx="237691" cy="1054164"/>
          </a:xfrm>
          <a:custGeom>
            <a:avLst/>
            <a:gdLst/>
            <a:ahLst/>
            <a:cxnLst/>
            <a:rect l="l" t="t" r="r" b="b"/>
            <a:pathLst>
              <a:path w="237691" h="1054164">
                <a:moveTo>
                  <a:pt x="0" y="0"/>
                </a:moveTo>
                <a:lnTo>
                  <a:pt x="237691" y="0"/>
                </a:lnTo>
                <a:lnTo>
                  <a:pt x="237691" y="1054164"/>
                </a:lnTo>
                <a:lnTo>
                  <a:pt x="0" y="1054164"/>
                </a:lnTo>
                <a:lnTo>
                  <a:pt x="0" y="0"/>
                </a:lnTo>
                <a:close/>
              </a:path>
            </a:pathLst>
          </a:custGeom>
          <a:ln w="950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4673713" y="5089069"/>
            <a:ext cx="237691" cy="1016176"/>
          </a:xfrm>
          <a:custGeom>
            <a:avLst/>
            <a:gdLst/>
            <a:ahLst/>
            <a:cxnLst/>
            <a:rect l="l" t="t" r="r" b="b"/>
            <a:pathLst>
              <a:path w="237691" h="1016176">
                <a:moveTo>
                  <a:pt x="0" y="0"/>
                </a:moveTo>
                <a:lnTo>
                  <a:pt x="237691" y="0"/>
                </a:lnTo>
                <a:lnTo>
                  <a:pt x="237691" y="1016176"/>
                </a:lnTo>
                <a:lnTo>
                  <a:pt x="0" y="1016176"/>
                </a:lnTo>
                <a:lnTo>
                  <a:pt x="0" y="0"/>
                </a:lnTo>
                <a:close/>
              </a:path>
            </a:pathLst>
          </a:custGeom>
          <a:solidFill>
            <a:srgbClr val="BBFF61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4673714" y="5089069"/>
            <a:ext cx="237691" cy="1016176"/>
          </a:xfrm>
          <a:custGeom>
            <a:avLst/>
            <a:gdLst/>
            <a:ahLst/>
            <a:cxnLst/>
            <a:rect l="l" t="t" r="r" b="b"/>
            <a:pathLst>
              <a:path w="237691" h="1016176">
                <a:moveTo>
                  <a:pt x="0" y="0"/>
                </a:moveTo>
                <a:lnTo>
                  <a:pt x="237691" y="0"/>
                </a:lnTo>
                <a:lnTo>
                  <a:pt x="237691" y="1016176"/>
                </a:lnTo>
                <a:lnTo>
                  <a:pt x="0" y="1016176"/>
                </a:lnTo>
                <a:lnTo>
                  <a:pt x="0" y="0"/>
                </a:lnTo>
                <a:close/>
              </a:path>
            </a:pathLst>
          </a:custGeom>
          <a:ln w="950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1811911" y="5098567"/>
            <a:ext cx="237681" cy="1006679"/>
          </a:xfrm>
          <a:custGeom>
            <a:avLst/>
            <a:gdLst/>
            <a:ahLst/>
            <a:cxnLst/>
            <a:rect l="l" t="t" r="r" b="b"/>
            <a:pathLst>
              <a:path w="237681" h="1006679">
                <a:moveTo>
                  <a:pt x="0" y="0"/>
                </a:moveTo>
                <a:lnTo>
                  <a:pt x="237681" y="0"/>
                </a:lnTo>
                <a:lnTo>
                  <a:pt x="237681" y="1006679"/>
                </a:lnTo>
                <a:lnTo>
                  <a:pt x="0" y="1006679"/>
                </a:lnTo>
                <a:lnTo>
                  <a:pt x="0" y="0"/>
                </a:lnTo>
                <a:close/>
              </a:path>
            </a:pathLst>
          </a:custGeom>
          <a:solidFill>
            <a:srgbClr val="4FFF2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1811911" y="5098567"/>
            <a:ext cx="237691" cy="1006679"/>
          </a:xfrm>
          <a:custGeom>
            <a:avLst/>
            <a:gdLst/>
            <a:ahLst/>
            <a:cxnLst/>
            <a:rect l="l" t="t" r="r" b="b"/>
            <a:pathLst>
              <a:path w="237691" h="1006679">
                <a:moveTo>
                  <a:pt x="0" y="0"/>
                </a:moveTo>
                <a:lnTo>
                  <a:pt x="237691" y="0"/>
                </a:lnTo>
                <a:lnTo>
                  <a:pt x="237691" y="1006679"/>
                </a:lnTo>
                <a:lnTo>
                  <a:pt x="0" y="1006679"/>
                </a:lnTo>
                <a:lnTo>
                  <a:pt x="0" y="0"/>
                </a:lnTo>
                <a:close/>
              </a:path>
            </a:pathLst>
          </a:custGeom>
          <a:ln w="950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3361658" y="5222027"/>
            <a:ext cx="237681" cy="883228"/>
          </a:xfrm>
          <a:custGeom>
            <a:avLst/>
            <a:gdLst/>
            <a:ahLst/>
            <a:cxnLst/>
            <a:rect l="l" t="t" r="r" b="b"/>
            <a:pathLst>
              <a:path w="237681" h="883228">
                <a:moveTo>
                  <a:pt x="0" y="0"/>
                </a:moveTo>
                <a:lnTo>
                  <a:pt x="237681" y="0"/>
                </a:lnTo>
                <a:lnTo>
                  <a:pt x="237681" y="883228"/>
                </a:lnTo>
                <a:lnTo>
                  <a:pt x="0" y="883228"/>
                </a:lnTo>
                <a:lnTo>
                  <a:pt x="0" y="0"/>
                </a:lnTo>
                <a:close/>
              </a:path>
            </a:pathLst>
          </a:custGeom>
          <a:solidFill>
            <a:srgbClr val="4FFF2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3361658" y="5222027"/>
            <a:ext cx="237691" cy="883218"/>
          </a:xfrm>
          <a:custGeom>
            <a:avLst/>
            <a:gdLst/>
            <a:ahLst/>
            <a:cxnLst/>
            <a:rect l="l" t="t" r="r" b="b"/>
            <a:pathLst>
              <a:path w="237691" h="883218">
                <a:moveTo>
                  <a:pt x="0" y="0"/>
                </a:moveTo>
                <a:lnTo>
                  <a:pt x="237691" y="0"/>
                </a:lnTo>
                <a:lnTo>
                  <a:pt x="237691" y="883218"/>
                </a:lnTo>
                <a:lnTo>
                  <a:pt x="0" y="883218"/>
                </a:lnTo>
                <a:lnTo>
                  <a:pt x="0" y="0"/>
                </a:lnTo>
                <a:close/>
              </a:path>
            </a:pathLst>
          </a:custGeom>
          <a:ln w="950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4911405" y="5117561"/>
            <a:ext cx="237691" cy="987685"/>
          </a:xfrm>
          <a:custGeom>
            <a:avLst/>
            <a:gdLst/>
            <a:ahLst/>
            <a:cxnLst/>
            <a:rect l="l" t="t" r="r" b="b"/>
            <a:pathLst>
              <a:path w="237691" h="987685">
                <a:moveTo>
                  <a:pt x="0" y="0"/>
                </a:moveTo>
                <a:lnTo>
                  <a:pt x="237691" y="0"/>
                </a:lnTo>
                <a:lnTo>
                  <a:pt x="237691" y="987685"/>
                </a:lnTo>
                <a:lnTo>
                  <a:pt x="0" y="987685"/>
                </a:lnTo>
                <a:lnTo>
                  <a:pt x="0" y="0"/>
                </a:lnTo>
                <a:close/>
              </a:path>
            </a:pathLst>
          </a:custGeom>
          <a:solidFill>
            <a:srgbClr val="4FFF2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4911405" y="5117561"/>
            <a:ext cx="237691" cy="987685"/>
          </a:xfrm>
          <a:custGeom>
            <a:avLst/>
            <a:gdLst/>
            <a:ahLst/>
            <a:cxnLst/>
            <a:rect l="l" t="t" r="r" b="b"/>
            <a:pathLst>
              <a:path w="237691" h="987685">
                <a:moveTo>
                  <a:pt x="0" y="0"/>
                </a:moveTo>
                <a:lnTo>
                  <a:pt x="237691" y="0"/>
                </a:lnTo>
                <a:lnTo>
                  <a:pt x="237691" y="987685"/>
                </a:lnTo>
                <a:lnTo>
                  <a:pt x="0" y="987685"/>
                </a:lnTo>
                <a:lnTo>
                  <a:pt x="0" y="0"/>
                </a:lnTo>
                <a:close/>
              </a:path>
            </a:pathLst>
          </a:custGeom>
          <a:ln w="950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2049592" y="5241021"/>
            <a:ext cx="237691" cy="864224"/>
          </a:xfrm>
          <a:custGeom>
            <a:avLst/>
            <a:gdLst/>
            <a:ahLst/>
            <a:cxnLst/>
            <a:rect l="l" t="t" r="r" b="b"/>
            <a:pathLst>
              <a:path w="237691" h="864224">
                <a:moveTo>
                  <a:pt x="0" y="0"/>
                </a:moveTo>
                <a:lnTo>
                  <a:pt x="237691" y="0"/>
                </a:lnTo>
                <a:lnTo>
                  <a:pt x="237691" y="864224"/>
                </a:lnTo>
                <a:lnTo>
                  <a:pt x="0" y="864224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2049602" y="5241021"/>
            <a:ext cx="237691" cy="864224"/>
          </a:xfrm>
          <a:custGeom>
            <a:avLst/>
            <a:gdLst/>
            <a:ahLst/>
            <a:cxnLst/>
            <a:rect l="l" t="t" r="r" b="b"/>
            <a:pathLst>
              <a:path w="237691" h="864224">
                <a:moveTo>
                  <a:pt x="0" y="0"/>
                </a:moveTo>
                <a:lnTo>
                  <a:pt x="237691" y="0"/>
                </a:lnTo>
                <a:lnTo>
                  <a:pt x="237691" y="864224"/>
                </a:lnTo>
                <a:lnTo>
                  <a:pt x="0" y="864224"/>
                </a:lnTo>
                <a:lnTo>
                  <a:pt x="0" y="0"/>
                </a:lnTo>
                <a:close/>
              </a:path>
            </a:pathLst>
          </a:custGeom>
          <a:ln w="950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3599339" y="5250518"/>
            <a:ext cx="237691" cy="854727"/>
          </a:xfrm>
          <a:custGeom>
            <a:avLst/>
            <a:gdLst/>
            <a:ahLst/>
            <a:cxnLst/>
            <a:rect l="l" t="t" r="r" b="b"/>
            <a:pathLst>
              <a:path w="237691" h="854727">
                <a:moveTo>
                  <a:pt x="0" y="0"/>
                </a:moveTo>
                <a:lnTo>
                  <a:pt x="237691" y="0"/>
                </a:lnTo>
                <a:lnTo>
                  <a:pt x="237691" y="854727"/>
                </a:lnTo>
                <a:lnTo>
                  <a:pt x="0" y="854727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3599349" y="5250518"/>
            <a:ext cx="237691" cy="854727"/>
          </a:xfrm>
          <a:custGeom>
            <a:avLst/>
            <a:gdLst/>
            <a:ahLst/>
            <a:cxnLst/>
            <a:rect l="l" t="t" r="r" b="b"/>
            <a:pathLst>
              <a:path w="237691" h="854727">
                <a:moveTo>
                  <a:pt x="0" y="0"/>
                </a:moveTo>
                <a:lnTo>
                  <a:pt x="237691" y="0"/>
                </a:lnTo>
                <a:lnTo>
                  <a:pt x="237691" y="854727"/>
                </a:lnTo>
                <a:lnTo>
                  <a:pt x="0" y="854727"/>
                </a:lnTo>
                <a:lnTo>
                  <a:pt x="0" y="0"/>
                </a:lnTo>
                <a:close/>
              </a:path>
            </a:pathLst>
          </a:custGeom>
          <a:ln w="950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5149096" y="5060579"/>
            <a:ext cx="237681" cy="1044676"/>
          </a:xfrm>
          <a:custGeom>
            <a:avLst/>
            <a:gdLst/>
            <a:ahLst/>
            <a:cxnLst/>
            <a:rect l="l" t="t" r="r" b="b"/>
            <a:pathLst>
              <a:path w="237681" h="1044676">
                <a:moveTo>
                  <a:pt x="0" y="0"/>
                </a:moveTo>
                <a:lnTo>
                  <a:pt x="237681" y="0"/>
                </a:lnTo>
                <a:lnTo>
                  <a:pt x="237681" y="1044676"/>
                </a:lnTo>
                <a:lnTo>
                  <a:pt x="0" y="1044676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5149096" y="5060579"/>
            <a:ext cx="237691" cy="1044667"/>
          </a:xfrm>
          <a:custGeom>
            <a:avLst/>
            <a:gdLst/>
            <a:ahLst/>
            <a:cxnLst/>
            <a:rect l="l" t="t" r="r" b="b"/>
            <a:pathLst>
              <a:path w="237691" h="1044667">
                <a:moveTo>
                  <a:pt x="0" y="0"/>
                </a:moveTo>
                <a:lnTo>
                  <a:pt x="237691" y="0"/>
                </a:lnTo>
                <a:lnTo>
                  <a:pt x="237691" y="1044667"/>
                </a:lnTo>
                <a:lnTo>
                  <a:pt x="0" y="1044667"/>
                </a:lnTo>
                <a:lnTo>
                  <a:pt x="0" y="0"/>
                </a:lnTo>
                <a:close/>
              </a:path>
            </a:pathLst>
          </a:custGeom>
          <a:ln w="950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2287293" y="5934300"/>
            <a:ext cx="237691" cy="170945"/>
          </a:xfrm>
          <a:custGeom>
            <a:avLst/>
            <a:gdLst/>
            <a:ahLst/>
            <a:cxnLst/>
            <a:rect l="l" t="t" r="r" b="b"/>
            <a:pathLst>
              <a:path w="237691" h="170945">
                <a:moveTo>
                  <a:pt x="0" y="0"/>
                </a:moveTo>
                <a:lnTo>
                  <a:pt x="237691" y="0"/>
                </a:lnTo>
                <a:lnTo>
                  <a:pt x="237691" y="170945"/>
                </a:lnTo>
                <a:lnTo>
                  <a:pt x="0" y="170945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2287293" y="5934300"/>
            <a:ext cx="237691" cy="170945"/>
          </a:xfrm>
          <a:custGeom>
            <a:avLst/>
            <a:gdLst/>
            <a:ahLst/>
            <a:cxnLst/>
            <a:rect l="l" t="t" r="r" b="b"/>
            <a:pathLst>
              <a:path w="237691" h="170945">
                <a:moveTo>
                  <a:pt x="0" y="0"/>
                </a:moveTo>
                <a:lnTo>
                  <a:pt x="237691" y="0"/>
                </a:lnTo>
                <a:lnTo>
                  <a:pt x="237691" y="170945"/>
                </a:lnTo>
                <a:lnTo>
                  <a:pt x="0" y="170945"/>
                </a:lnTo>
                <a:lnTo>
                  <a:pt x="0" y="0"/>
                </a:lnTo>
                <a:close/>
              </a:path>
            </a:pathLst>
          </a:custGeom>
          <a:ln w="95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3837031" y="5896312"/>
            <a:ext cx="237691" cy="208933"/>
          </a:xfrm>
          <a:custGeom>
            <a:avLst/>
            <a:gdLst/>
            <a:ahLst/>
            <a:cxnLst/>
            <a:rect l="l" t="t" r="r" b="b"/>
            <a:pathLst>
              <a:path w="237691" h="208933">
                <a:moveTo>
                  <a:pt x="0" y="0"/>
                </a:moveTo>
                <a:lnTo>
                  <a:pt x="237691" y="0"/>
                </a:lnTo>
                <a:lnTo>
                  <a:pt x="237691" y="208933"/>
                </a:lnTo>
                <a:lnTo>
                  <a:pt x="0" y="208933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3837040" y="5896312"/>
            <a:ext cx="237691" cy="208933"/>
          </a:xfrm>
          <a:custGeom>
            <a:avLst/>
            <a:gdLst/>
            <a:ahLst/>
            <a:cxnLst/>
            <a:rect l="l" t="t" r="r" b="b"/>
            <a:pathLst>
              <a:path w="237691" h="208933">
                <a:moveTo>
                  <a:pt x="0" y="0"/>
                </a:moveTo>
                <a:lnTo>
                  <a:pt x="237691" y="0"/>
                </a:lnTo>
                <a:lnTo>
                  <a:pt x="237691" y="208933"/>
                </a:lnTo>
                <a:lnTo>
                  <a:pt x="0" y="208933"/>
                </a:lnTo>
                <a:lnTo>
                  <a:pt x="0" y="0"/>
                </a:lnTo>
                <a:close/>
              </a:path>
            </a:pathLst>
          </a:custGeom>
          <a:ln w="9501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5386778" y="5896312"/>
            <a:ext cx="237691" cy="208933"/>
          </a:xfrm>
          <a:custGeom>
            <a:avLst/>
            <a:gdLst/>
            <a:ahLst/>
            <a:cxnLst/>
            <a:rect l="l" t="t" r="r" b="b"/>
            <a:pathLst>
              <a:path w="237691" h="208933">
                <a:moveTo>
                  <a:pt x="0" y="0"/>
                </a:moveTo>
                <a:lnTo>
                  <a:pt x="237691" y="0"/>
                </a:lnTo>
                <a:lnTo>
                  <a:pt x="237691" y="208933"/>
                </a:lnTo>
                <a:lnTo>
                  <a:pt x="0" y="208933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5386787" y="5896312"/>
            <a:ext cx="237691" cy="208933"/>
          </a:xfrm>
          <a:custGeom>
            <a:avLst/>
            <a:gdLst/>
            <a:ahLst/>
            <a:cxnLst/>
            <a:rect l="l" t="t" r="r" b="b"/>
            <a:pathLst>
              <a:path w="237691" h="208933">
                <a:moveTo>
                  <a:pt x="0" y="0"/>
                </a:moveTo>
                <a:lnTo>
                  <a:pt x="237691" y="0"/>
                </a:lnTo>
                <a:lnTo>
                  <a:pt x="237691" y="208933"/>
                </a:lnTo>
                <a:lnTo>
                  <a:pt x="0" y="208933"/>
                </a:lnTo>
                <a:lnTo>
                  <a:pt x="0" y="0"/>
                </a:lnTo>
                <a:close/>
              </a:path>
            </a:pathLst>
          </a:custGeom>
          <a:ln w="9501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1155880" y="4623719"/>
            <a:ext cx="0" cy="1481528"/>
          </a:xfrm>
          <a:custGeom>
            <a:avLst/>
            <a:gdLst/>
            <a:ahLst/>
            <a:cxnLst/>
            <a:rect l="l" t="t" r="r" b="b"/>
            <a:pathLst>
              <a:path h="1481528">
                <a:moveTo>
                  <a:pt x="0" y="1481528"/>
                </a:moveTo>
                <a:lnTo>
                  <a:pt x="0" y="0"/>
                </a:lnTo>
              </a:path>
            </a:pathLst>
          </a:custGeom>
          <a:ln w="9507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1108342" y="6105247"/>
            <a:ext cx="47538" cy="0"/>
          </a:xfrm>
          <a:custGeom>
            <a:avLst/>
            <a:gdLst/>
            <a:ahLst/>
            <a:cxnLst/>
            <a:rect l="l" t="t" r="r" b="b"/>
            <a:pathLst>
              <a:path w="47538">
                <a:moveTo>
                  <a:pt x="0" y="0"/>
                </a:moveTo>
                <a:lnTo>
                  <a:pt x="47538" y="0"/>
                </a:lnTo>
              </a:path>
            </a:pathLst>
          </a:custGeom>
          <a:ln w="9496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1108342" y="5896313"/>
            <a:ext cx="47538" cy="0"/>
          </a:xfrm>
          <a:custGeom>
            <a:avLst/>
            <a:gdLst/>
            <a:ahLst/>
            <a:cxnLst/>
            <a:rect l="l" t="t" r="r" b="b"/>
            <a:pathLst>
              <a:path w="47538">
                <a:moveTo>
                  <a:pt x="0" y="0"/>
                </a:moveTo>
                <a:lnTo>
                  <a:pt x="47538" y="0"/>
                </a:lnTo>
              </a:path>
            </a:pathLst>
          </a:custGeom>
          <a:ln w="9496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1108342" y="5687380"/>
            <a:ext cx="47538" cy="0"/>
          </a:xfrm>
          <a:custGeom>
            <a:avLst/>
            <a:gdLst/>
            <a:ahLst/>
            <a:cxnLst/>
            <a:rect l="l" t="t" r="r" b="b"/>
            <a:pathLst>
              <a:path w="47538">
                <a:moveTo>
                  <a:pt x="0" y="0"/>
                </a:moveTo>
                <a:lnTo>
                  <a:pt x="47538" y="0"/>
                </a:lnTo>
              </a:path>
            </a:pathLst>
          </a:custGeom>
          <a:ln w="9496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1108342" y="5468949"/>
            <a:ext cx="47538" cy="0"/>
          </a:xfrm>
          <a:custGeom>
            <a:avLst/>
            <a:gdLst/>
            <a:ahLst/>
            <a:cxnLst/>
            <a:rect l="l" t="t" r="r" b="b"/>
            <a:pathLst>
              <a:path w="47538">
                <a:moveTo>
                  <a:pt x="0" y="0"/>
                </a:moveTo>
                <a:lnTo>
                  <a:pt x="47538" y="0"/>
                </a:lnTo>
              </a:path>
            </a:pathLst>
          </a:custGeom>
          <a:ln w="9496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1108342" y="5260016"/>
            <a:ext cx="47538" cy="0"/>
          </a:xfrm>
          <a:custGeom>
            <a:avLst/>
            <a:gdLst/>
            <a:ahLst/>
            <a:cxnLst/>
            <a:rect l="l" t="t" r="r" b="b"/>
            <a:pathLst>
              <a:path w="47538">
                <a:moveTo>
                  <a:pt x="0" y="0"/>
                </a:moveTo>
                <a:lnTo>
                  <a:pt x="47538" y="0"/>
                </a:lnTo>
              </a:path>
            </a:pathLst>
          </a:custGeom>
          <a:ln w="9496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1108342" y="5051083"/>
            <a:ext cx="47538" cy="0"/>
          </a:xfrm>
          <a:custGeom>
            <a:avLst/>
            <a:gdLst/>
            <a:ahLst/>
            <a:cxnLst/>
            <a:rect l="l" t="t" r="r" b="b"/>
            <a:pathLst>
              <a:path w="47538">
                <a:moveTo>
                  <a:pt x="0" y="0"/>
                </a:moveTo>
                <a:lnTo>
                  <a:pt x="47538" y="0"/>
                </a:lnTo>
              </a:path>
            </a:pathLst>
          </a:custGeom>
          <a:ln w="9496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1108342" y="4832652"/>
            <a:ext cx="47538" cy="0"/>
          </a:xfrm>
          <a:custGeom>
            <a:avLst/>
            <a:gdLst/>
            <a:ahLst/>
            <a:cxnLst/>
            <a:rect l="l" t="t" r="r" b="b"/>
            <a:pathLst>
              <a:path w="47538">
                <a:moveTo>
                  <a:pt x="0" y="0"/>
                </a:moveTo>
                <a:lnTo>
                  <a:pt x="47538" y="0"/>
                </a:lnTo>
              </a:path>
            </a:pathLst>
          </a:custGeom>
          <a:ln w="9496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1108342" y="4623719"/>
            <a:ext cx="47538" cy="0"/>
          </a:xfrm>
          <a:custGeom>
            <a:avLst/>
            <a:gdLst/>
            <a:ahLst/>
            <a:cxnLst/>
            <a:rect l="l" t="t" r="r" b="b"/>
            <a:pathLst>
              <a:path w="47538">
                <a:moveTo>
                  <a:pt x="0" y="0"/>
                </a:moveTo>
                <a:lnTo>
                  <a:pt x="47538" y="0"/>
                </a:lnTo>
              </a:path>
            </a:pathLst>
          </a:custGeom>
          <a:ln w="9496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1155880" y="6105247"/>
            <a:ext cx="4649241" cy="0"/>
          </a:xfrm>
          <a:custGeom>
            <a:avLst/>
            <a:gdLst/>
            <a:ahLst/>
            <a:cxnLst/>
            <a:rect l="l" t="t" r="r" b="b"/>
            <a:pathLst>
              <a:path w="4649241">
                <a:moveTo>
                  <a:pt x="0" y="0"/>
                </a:moveTo>
                <a:lnTo>
                  <a:pt x="4649241" y="0"/>
                </a:lnTo>
              </a:path>
            </a:pathLst>
          </a:custGeom>
          <a:ln w="949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1155880" y="6105247"/>
            <a:ext cx="0" cy="47484"/>
          </a:xfrm>
          <a:custGeom>
            <a:avLst/>
            <a:gdLst/>
            <a:ahLst/>
            <a:cxnLst/>
            <a:rect l="l" t="t" r="r" b="b"/>
            <a:pathLst>
              <a:path h="47484">
                <a:moveTo>
                  <a:pt x="0" y="0"/>
                </a:moveTo>
                <a:lnTo>
                  <a:pt x="0" y="47484"/>
                </a:lnTo>
              </a:path>
            </a:pathLst>
          </a:custGeom>
          <a:ln w="950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2705627" y="6105247"/>
            <a:ext cx="0" cy="47484"/>
          </a:xfrm>
          <a:custGeom>
            <a:avLst/>
            <a:gdLst/>
            <a:ahLst/>
            <a:cxnLst/>
            <a:rect l="l" t="t" r="r" b="b"/>
            <a:pathLst>
              <a:path h="47484">
                <a:moveTo>
                  <a:pt x="0" y="0"/>
                </a:moveTo>
                <a:lnTo>
                  <a:pt x="0" y="47484"/>
                </a:lnTo>
              </a:path>
            </a:pathLst>
          </a:custGeom>
          <a:ln w="950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4255374" y="6105247"/>
            <a:ext cx="0" cy="47484"/>
          </a:xfrm>
          <a:custGeom>
            <a:avLst/>
            <a:gdLst/>
            <a:ahLst/>
            <a:cxnLst/>
            <a:rect l="l" t="t" r="r" b="b"/>
            <a:pathLst>
              <a:path h="47484">
                <a:moveTo>
                  <a:pt x="0" y="0"/>
                </a:moveTo>
                <a:lnTo>
                  <a:pt x="0" y="47484"/>
                </a:lnTo>
              </a:path>
            </a:pathLst>
          </a:custGeom>
          <a:ln w="950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5805122" y="6105247"/>
            <a:ext cx="0" cy="47484"/>
          </a:xfrm>
          <a:custGeom>
            <a:avLst/>
            <a:gdLst/>
            <a:ahLst/>
            <a:cxnLst/>
            <a:rect l="l" t="t" r="r" b="b"/>
            <a:pathLst>
              <a:path h="47484">
                <a:moveTo>
                  <a:pt x="0" y="0"/>
                </a:moveTo>
                <a:lnTo>
                  <a:pt x="0" y="47484"/>
                </a:lnTo>
              </a:path>
            </a:pathLst>
          </a:custGeom>
          <a:ln w="950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0" name="object 160"/>
          <p:cNvSpPr txBox="1"/>
          <p:nvPr/>
        </p:nvSpPr>
        <p:spPr>
          <a:xfrm>
            <a:off x="718819" y="3817620"/>
            <a:ext cx="4589780" cy="2374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i="1" spc="5" dirty="0">
                <a:latin typeface="Cambria"/>
                <a:cs typeface="Cambria"/>
              </a:rPr>
              <a:t>F</a:t>
            </a:r>
            <a:r>
              <a:rPr sz="1200" i="1" spc="-5" dirty="0">
                <a:latin typeface="Cambria"/>
                <a:cs typeface="Cambria"/>
              </a:rPr>
              <a:t>i</a:t>
            </a:r>
            <a:r>
              <a:rPr sz="1200" i="1" spc="-10" dirty="0">
                <a:latin typeface="Cambria"/>
                <a:cs typeface="Cambria"/>
              </a:rPr>
              <a:t>g</a:t>
            </a:r>
            <a:r>
              <a:rPr sz="1200" i="1" spc="-5" dirty="0">
                <a:latin typeface="Cambria"/>
                <a:cs typeface="Cambria"/>
              </a:rPr>
              <a:t>u</a:t>
            </a:r>
            <a:r>
              <a:rPr sz="1200" i="1" spc="-10" dirty="0">
                <a:latin typeface="Cambria"/>
                <a:cs typeface="Cambria"/>
              </a:rPr>
              <a:t>r</a:t>
            </a:r>
            <a:r>
              <a:rPr sz="1200" i="1" dirty="0">
                <a:latin typeface="Cambria"/>
                <a:cs typeface="Cambria"/>
              </a:rPr>
              <a:t>e</a:t>
            </a:r>
            <a:r>
              <a:rPr sz="1200" i="1" spc="-15" dirty="0">
                <a:latin typeface="Cambria"/>
                <a:cs typeface="Cambria"/>
              </a:rPr>
              <a:t> </a:t>
            </a:r>
            <a:r>
              <a:rPr sz="1200" i="1" spc="5" dirty="0">
                <a:latin typeface="Cambria"/>
                <a:cs typeface="Cambria"/>
              </a:rPr>
              <a:t>2</a:t>
            </a:r>
            <a:r>
              <a:rPr sz="1200" i="1" dirty="0">
                <a:latin typeface="Cambria"/>
                <a:cs typeface="Cambria"/>
              </a:rPr>
              <a:t>.</a:t>
            </a:r>
            <a:r>
              <a:rPr sz="1200" i="1" spc="5" dirty="0">
                <a:latin typeface="Cambria"/>
                <a:cs typeface="Cambria"/>
              </a:rPr>
              <a:t>9</a:t>
            </a:r>
            <a:r>
              <a:rPr sz="1200" i="1" dirty="0">
                <a:latin typeface="Cambria"/>
                <a:cs typeface="Cambria"/>
              </a:rPr>
              <a:t>.</a:t>
            </a:r>
            <a:endParaRPr sz="1200">
              <a:latin typeface="Cambria"/>
              <a:cs typeface="Cambria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  <a:spcBef>
                <a:spcPts val="99"/>
              </a:spcBef>
            </a:pPr>
            <a:endParaRPr sz="1000"/>
          </a:p>
          <a:p>
            <a:pPr marL="648970">
              <a:lnSpc>
                <a:spcPct val="100000"/>
              </a:lnSpc>
            </a:pPr>
            <a:r>
              <a:rPr sz="1200" spc="-30" dirty="0">
                <a:latin typeface="Calibri"/>
                <a:cs typeface="Calibri"/>
              </a:rPr>
              <a:t>Av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0" dirty="0">
                <a:latin typeface="Calibri"/>
                <a:cs typeface="Calibri"/>
              </a:rPr>
              <a:t>r</a:t>
            </a:r>
            <a:r>
              <a:rPr sz="1200" spc="15" dirty="0">
                <a:latin typeface="Calibri"/>
                <a:cs typeface="Calibri"/>
              </a:rPr>
              <a:t>a</a:t>
            </a:r>
            <a:r>
              <a:rPr sz="1200" spc="25" dirty="0">
                <a:latin typeface="Calibri"/>
                <a:cs typeface="Calibri"/>
              </a:rPr>
              <a:t>g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110" dirty="0">
                <a:latin typeface="Calibri"/>
                <a:cs typeface="Calibri"/>
              </a:rPr>
              <a:t>W</a:t>
            </a:r>
            <a:r>
              <a:rPr sz="1200" spc="-10" dirty="0">
                <a:latin typeface="Calibri"/>
                <a:cs typeface="Calibri"/>
              </a:rPr>
              <a:t>ee</a:t>
            </a:r>
            <a:r>
              <a:rPr sz="1200" spc="-35" dirty="0">
                <a:latin typeface="Calibri"/>
                <a:cs typeface="Calibri"/>
              </a:rPr>
              <a:t>k</a:t>
            </a:r>
            <a:r>
              <a:rPr sz="1200" spc="20" dirty="0">
                <a:latin typeface="Calibri"/>
                <a:cs typeface="Calibri"/>
              </a:rPr>
              <a:t>l</a:t>
            </a:r>
            <a:r>
              <a:rPr sz="1200" spc="-10" dirty="0">
                <a:latin typeface="Calibri"/>
                <a:cs typeface="Calibri"/>
              </a:rPr>
              <a:t>y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30" dirty="0">
                <a:latin typeface="Calibri"/>
                <a:cs typeface="Calibri"/>
              </a:rPr>
              <a:t>P</a:t>
            </a:r>
            <a:r>
              <a:rPr sz="1200" spc="15" dirty="0">
                <a:latin typeface="Calibri"/>
                <a:cs typeface="Calibri"/>
              </a:rPr>
              <a:t>a</a:t>
            </a:r>
            <a:r>
              <a:rPr sz="1200" spc="-50" dirty="0">
                <a:latin typeface="Calibri"/>
                <a:cs typeface="Calibri"/>
              </a:rPr>
              <a:t>r</a:t>
            </a:r>
            <a:r>
              <a:rPr sz="1200" spc="-30" dirty="0">
                <a:latin typeface="Calibri"/>
                <a:cs typeface="Calibri"/>
              </a:rPr>
              <a:t>t</a:t>
            </a:r>
            <a:r>
              <a:rPr sz="1200" spc="25" dirty="0">
                <a:latin typeface="Calibri"/>
                <a:cs typeface="Calibri"/>
              </a:rPr>
              <a:t>i</a:t>
            </a:r>
            <a:r>
              <a:rPr sz="1200" spc="15" dirty="0">
                <a:latin typeface="Calibri"/>
                <a:cs typeface="Calibri"/>
              </a:rPr>
              <a:t>c</a:t>
            </a:r>
            <a:r>
              <a:rPr sz="1200" spc="20" dirty="0">
                <a:latin typeface="Calibri"/>
                <a:cs typeface="Calibri"/>
              </a:rPr>
              <a:t>i</a:t>
            </a:r>
            <a:r>
              <a:rPr sz="1200" spc="-45" dirty="0">
                <a:latin typeface="Calibri"/>
                <a:cs typeface="Calibri"/>
              </a:rPr>
              <a:t>p</a:t>
            </a:r>
            <a:r>
              <a:rPr sz="1200" spc="15" dirty="0">
                <a:latin typeface="Calibri"/>
                <a:cs typeface="Calibri"/>
              </a:rPr>
              <a:t>a</a:t>
            </a:r>
            <a:r>
              <a:rPr sz="1200" spc="-35" dirty="0">
                <a:latin typeface="Calibri"/>
                <a:cs typeface="Calibri"/>
              </a:rPr>
              <a:t>t</a:t>
            </a:r>
            <a:r>
              <a:rPr sz="1200" spc="20" dirty="0">
                <a:latin typeface="Calibri"/>
                <a:cs typeface="Calibri"/>
              </a:rPr>
              <a:t>i</a:t>
            </a:r>
            <a:r>
              <a:rPr sz="1200" spc="-45" dirty="0">
                <a:latin typeface="Calibri"/>
                <a:cs typeface="Calibri"/>
              </a:rPr>
              <a:t>o</a:t>
            </a:r>
            <a:r>
              <a:rPr sz="1200" spc="-10" dirty="0">
                <a:latin typeface="Calibri"/>
                <a:cs typeface="Calibri"/>
              </a:rPr>
              <a:t>n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45" dirty="0">
                <a:latin typeface="Calibri"/>
                <a:cs typeface="Calibri"/>
              </a:rPr>
              <a:t>b</a:t>
            </a:r>
            <a:r>
              <a:rPr sz="1200" spc="-10" dirty="0">
                <a:latin typeface="Calibri"/>
                <a:cs typeface="Calibri"/>
              </a:rPr>
              <a:t>y</a:t>
            </a:r>
            <a:r>
              <a:rPr sz="1200" spc="80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B</a:t>
            </a:r>
            <a:r>
              <a:rPr sz="1200" spc="15" dirty="0">
                <a:latin typeface="Calibri"/>
                <a:cs typeface="Calibri"/>
              </a:rPr>
              <a:t>a</a:t>
            </a:r>
            <a:r>
              <a:rPr sz="1200" spc="50" dirty="0">
                <a:latin typeface="Calibri"/>
                <a:cs typeface="Calibri"/>
              </a:rPr>
              <a:t>s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20" dirty="0">
                <a:latin typeface="Calibri"/>
                <a:cs typeface="Calibri"/>
              </a:rPr>
              <a:t>li</a:t>
            </a:r>
            <a:r>
              <a:rPr sz="1200" spc="-45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-45" dirty="0">
                <a:latin typeface="Calibri"/>
                <a:cs typeface="Calibri"/>
              </a:rPr>
              <a:t>n</a:t>
            </a:r>
            <a:r>
              <a:rPr sz="1200" spc="25" dirty="0">
                <a:latin typeface="Calibri"/>
                <a:cs typeface="Calibri"/>
              </a:rPr>
              <a:t>g</a:t>
            </a:r>
            <a:r>
              <a:rPr sz="1200" spc="20" dirty="0">
                <a:latin typeface="Calibri"/>
                <a:cs typeface="Calibri"/>
              </a:rPr>
              <a:t>li</a:t>
            </a:r>
            <a:r>
              <a:rPr sz="1200" spc="45" dirty="0">
                <a:latin typeface="Calibri"/>
                <a:cs typeface="Calibri"/>
              </a:rPr>
              <a:t>s</a:t>
            </a:r>
            <a:r>
              <a:rPr sz="1200" spc="-10" dirty="0">
                <a:latin typeface="Calibri"/>
                <a:cs typeface="Calibri"/>
              </a:rPr>
              <a:t>h</a:t>
            </a:r>
            <a:r>
              <a:rPr sz="1200" spc="-80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L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15" dirty="0">
                <a:latin typeface="Calibri"/>
                <a:cs typeface="Calibri"/>
              </a:rPr>
              <a:t>a</a:t>
            </a:r>
            <a:r>
              <a:rPr sz="1200" spc="-50" dirty="0">
                <a:latin typeface="Calibri"/>
                <a:cs typeface="Calibri"/>
              </a:rPr>
              <a:t>r</a:t>
            </a:r>
            <a:r>
              <a:rPr sz="1200" spc="-45" dirty="0">
                <a:latin typeface="Calibri"/>
                <a:cs typeface="Calibri"/>
              </a:rPr>
              <a:t>n</a:t>
            </a:r>
            <a:r>
              <a:rPr sz="1200" spc="-5" dirty="0">
                <a:latin typeface="Calibri"/>
                <a:cs typeface="Calibri"/>
              </a:rPr>
              <a:t>er</a:t>
            </a:r>
            <a:r>
              <a:rPr sz="1200" spc="-95" dirty="0">
                <a:latin typeface="Calibri"/>
                <a:cs typeface="Calibri"/>
              </a:rPr>
              <a:t> </a:t>
            </a:r>
            <a:r>
              <a:rPr sz="1200" spc="-40" dirty="0">
                <a:latin typeface="Calibri"/>
                <a:cs typeface="Calibri"/>
              </a:rPr>
              <a:t>S</a:t>
            </a:r>
            <a:r>
              <a:rPr sz="1200" spc="-30" dirty="0">
                <a:latin typeface="Calibri"/>
                <a:cs typeface="Calibri"/>
              </a:rPr>
              <a:t>t</a:t>
            </a:r>
            <a:r>
              <a:rPr sz="1200" spc="15" dirty="0">
                <a:latin typeface="Calibri"/>
                <a:cs typeface="Calibri"/>
              </a:rPr>
              <a:t>a</a:t>
            </a:r>
            <a:r>
              <a:rPr sz="1200" spc="-35" dirty="0">
                <a:latin typeface="Calibri"/>
                <a:cs typeface="Calibri"/>
              </a:rPr>
              <a:t>t</a:t>
            </a:r>
            <a:r>
              <a:rPr sz="1200" spc="-45" dirty="0">
                <a:latin typeface="Calibri"/>
                <a:cs typeface="Calibri"/>
              </a:rPr>
              <a:t>u</a:t>
            </a:r>
            <a:r>
              <a:rPr sz="1200" spc="-5" dirty="0">
                <a:latin typeface="Calibri"/>
                <a:cs typeface="Calibri"/>
              </a:rPr>
              <a:t>s</a:t>
            </a:r>
            <a:endParaRPr sz="1200">
              <a:latin typeface="Calibri"/>
              <a:cs typeface="Calibri"/>
            </a:endParaRPr>
          </a:p>
          <a:p>
            <a:pPr>
              <a:lnSpc>
                <a:spcPts val="700"/>
              </a:lnSpc>
              <a:spcBef>
                <a:spcPts val="14"/>
              </a:spcBef>
            </a:pPr>
            <a:endParaRPr sz="700"/>
          </a:p>
          <a:p>
            <a:pPr marR="4168775" algn="ctr">
              <a:lnSpc>
                <a:spcPct val="100000"/>
              </a:lnSpc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35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  <a:p>
            <a:pPr>
              <a:lnSpc>
                <a:spcPts val="500"/>
              </a:lnSpc>
              <a:spcBef>
                <a:spcPts val="32"/>
              </a:spcBef>
            </a:pPr>
            <a:endParaRPr sz="500"/>
          </a:p>
          <a:p>
            <a:pPr marR="4168775" algn="ctr">
              <a:lnSpc>
                <a:spcPct val="100000"/>
              </a:lnSpc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30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  <a:p>
            <a:pPr>
              <a:lnSpc>
                <a:spcPts val="500"/>
              </a:lnSpc>
              <a:spcBef>
                <a:spcPts val="32"/>
              </a:spcBef>
            </a:pPr>
            <a:endParaRPr sz="500"/>
          </a:p>
          <a:p>
            <a:pPr marR="4168775" algn="ctr">
              <a:lnSpc>
                <a:spcPct val="100000"/>
              </a:lnSpc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25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  <a:p>
            <a:pPr>
              <a:lnSpc>
                <a:spcPts val="500"/>
              </a:lnSpc>
              <a:spcBef>
                <a:spcPts val="32"/>
              </a:spcBef>
            </a:pPr>
            <a:endParaRPr sz="500"/>
          </a:p>
          <a:p>
            <a:pPr marR="4168775" algn="ctr">
              <a:lnSpc>
                <a:spcPct val="100000"/>
              </a:lnSpc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20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  <a:p>
            <a:pPr>
              <a:lnSpc>
                <a:spcPts val="500"/>
              </a:lnSpc>
              <a:spcBef>
                <a:spcPts val="32"/>
              </a:spcBef>
            </a:pPr>
            <a:endParaRPr sz="500"/>
          </a:p>
          <a:p>
            <a:pPr marR="4168775" algn="ctr">
              <a:lnSpc>
                <a:spcPct val="100000"/>
              </a:lnSpc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15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  <a:p>
            <a:pPr>
              <a:lnSpc>
                <a:spcPts val="500"/>
              </a:lnSpc>
              <a:spcBef>
                <a:spcPts val="32"/>
              </a:spcBef>
            </a:pPr>
            <a:endParaRPr sz="500"/>
          </a:p>
          <a:p>
            <a:pPr marR="4168775" algn="ctr">
              <a:lnSpc>
                <a:spcPct val="100000"/>
              </a:lnSpc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10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  <a:p>
            <a:pPr>
              <a:lnSpc>
                <a:spcPts val="500"/>
              </a:lnSpc>
              <a:spcBef>
                <a:spcPts val="32"/>
              </a:spcBef>
            </a:pPr>
            <a:endParaRPr sz="500"/>
          </a:p>
          <a:p>
            <a:pPr marR="4106545" algn="ctr">
              <a:lnSpc>
                <a:spcPct val="100000"/>
              </a:lnSpc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5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  <a:p>
            <a:pPr>
              <a:lnSpc>
                <a:spcPts val="500"/>
              </a:lnSpc>
              <a:spcBef>
                <a:spcPts val="32"/>
              </a:spcBef>
            </a:pPr>
            <a:endParaRPr sz="500"/>
          </a:p>
          <a:p>
            <a:pPr marR="4106545" algn="ctr">
              <a:lnSpc>
                <a:spcPct val="100000"/>
              </a:lnSpc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0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</p:txBody>
      </p:sp>
      <p:sp>
        <p:nvSpPr>
          <p:cNvPr id="161" name="object 161"/>
          <p:cNvSpPr txBox="1"/>
          <p:nvPr/>
        </p:nvSpPr>
        <p:spPr>
          <a:xfrm>
            <a:off x="1262547" y="6185367"/>
            <a:ext cx="1330960" cy="3238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35305" marR="6350" indent="-523240">
              <a:lnSpc>
                <a:spcPct val="105000"/>
              </a:lnSpc>
            </a:pPr>
            <a:r>
              <a:rPr sz="950" spc="40" dirty="0">
                <a:latin typeface="Calibri"/>
                <a:cs typeface="Calibri"/>
              </a:rPr>
              <a:t>L</a:t>
            </a:r>
            <a:r>
              <a:rPr sz="950" dirty="0">
                <a:latin typeface="Calibri"/>
                <a:cs typeface="Calibri"/>
              </a:rPr>
              <a:t>i</a:t>
            </a:r>
            <a:r>
              <a:rPr sz="950" spc="-15" dirty="0">
                <a:latin typeface="Calibri"/>
                <a:cs typeface="Calibri"/>
              </a:rPr>
              <a:t>m</a:t>
            </a:r>
            <a:r>
              <a:rPr sz="950" dirty="0">
                <a:latin typeface="Calibri"/>
                <a:cs typeface="Calibri"/>
              </a:rPr>
              <a:t>i</a:t>
            </a:r>
            <a:r>
              <a:rPr sz="950" spc="50" dirty="0">
                <a:latin typeface="Calibri"/>
                <a:cs typeface="Calibri"/>
              </a:rPr>
              <a:t>t</a:t>
            </a:r>
            <a:r>
              <a:rPr sz="950" spc="-35" dirty="0">
                <a:latin typeface="Calibri"/>
                <a:cs typeface="Calibri"/>
              </a:rPr>
              <a:t>e</a:t>
            </a:r>
            <a:r>
              <a:rPr sz="950" spc="10" dirty="0">
                <a:latin typeface="Calibri"/>
                <a:cs typeface="Calibri"/>
              </a:rPr>
              <a:t>d</a:t>
            </a:r>
            <a:r>
              <a:rPr sz="950" spc="95" dirty="0">
                <a:latin typeface="Calibri"/>
                <a:cs typeface="Calibri"/>
              </a:rPr>
              <a:t> </a:t>
            </a:r>
            <a:r>
              <a:rPr sz="950" spc="-25" dirty="0">
                <a:latin typeface="Calibri"/>
                <a:cs typeface="Calibri"/>
              </a:rPr>
              <a:t>E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-5" dirty="0">
                <a:latin typeface="Calibri"/>
                <a:cs typeface="Calibri"/>
              </a:rPr>
              <a:t>g</a:t>
            </a:r>
            <a:r>
              <a:rPr sz="950" dirty="0">
                <a:latin typeface="Calibri"/>
                <a:cs typeface="Calibri"/>
              </a:rPr>
              <a:t>li</a:t>
            </a:r>
            <a:r>
              <a:rPr sz="950" spc="70" dirty="0">
                <a:latin typeface="Calibri"/>
                <a:cs typeface="Calibri"/>
              </a:rPr>
              <a:t>s</a:t>
            </a:r>
            <a:r>
              <a:rPr sz="950" spc="10" dirty="0">
                <a:latin typeface="Calibri"/>
                <a:cs typeface="Calibri"/>
              </a:rPr>
              <a:t>h</a:t>
            </a:r>
            <a:r>
              <a:rPr sz="950" spc="20" dirty="0">
                <a:latin typeface="Calibri"/>
                <a:cs typeface="Calibri"/>
              </a:rPr>
              <a:t> </a:t>
            </a:r>
            <a:r>
              <a:rPr sz="950" spc="25" dirty="0">
                <a:latin typeface="Calibri"/>
                <a:cs typeface="Calibri"/>
              </a:rPr>
              <a:t>P</a:t>
            </a:r>
            <a:r>
              <a:rPr sz="950" spc="-35" dirty="0">
                <a:latin typeface="Calibri"/>
                <a:cs typeface="Calibri"/>
              </a:rPr>
              <a:t>r</a:t>
            </a:r>
            <a:r>
              <a:rPr sz="950" spc="20" dirty="0">
                <a:latin typeface="Calibri"/>
                <a:cs typeface="Calibri"/>
              </a:rPr>
              <a:t>o</a:t>
            </a:r>
            <a:r>
              <a:rPr sz="950" spc="5" dirty="0">
                <a:latin typeface="Calibri"/>
                <a:cs typeface="Calibri"/>
              </a:rPr>
              <a:t>fi</a:t>
            </a:r>
            <a:r>
              <a:rPr sz="950" spc="40" dirty="0">
                <a:latin typeface="Calibri"/>
                <a:cs typeface="Calibri"/>
              </a:rPr>
              <a:t>c</a:t>
            </a:r>
            <a:r>
              <a:rPr sz="950" dirty="0">
                <a:latin typeface="Calibri"/>
                <a:cs typeface="Calibri"/>
              </a:rPr>
              <a:t>i</a:t>
            </a:r>
            <a:r>
              <a:rPr sz="950" spc="40" dirty="0">
                <a:latin typeface="Calibri"/>
                <a:cs typeface="Calibri"/>
              </a:rPr>
              <a:t>e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5" dirty="0">
                <a:latin typeface="Calibri"/>
                <a:cs typeface="Calibri"/>
              </a:rPr>
              <a:t>t (</a:t>
            </a:r>
            <a:r>
              <a:rPr sz="950" spc="40" dirty="0">
                <a:latin typeface="Calibri"/>
                <a:cs typeface="Calibri"/>
              </a:rPr>
              <a:t>L</a:t>
            </a:r>
            <a:r>
              <a:rPr sz="950" spc="-25" dirty="0">
                <a:latin typeface="Calibri"/>
                <a:cs typeface="Calibri"/>
              </a:rPr>
              <a:t>E</a:t>
            </a:r>
            <a:r>
              <a:rPr sz="950" spc="25" dirty="0">
                <a:latin typeface="Calibri"/>
                <a:cs typeface="Calibri"/>
              </a:rPr>
              <a:t>P</a:t>
            </a:r>
            <a:r>
              <a:rPr sz="950" spc="5" dirty="0">
                <a:latin typeface="Calibri"/>
                <a:cs typeface="Calibri"/>
              </a:rPr>
              <a:t>)</a:t>
            </a:r>
            <a:endParaRPr sz="950">
              <a:latin typeface="Calibri"/>
              <a:cs typeface="Calibri"/>
            </a:endParaRPr>
          </a:p>
        </p:txBody>
      </p:sp>
      <p:sp>
        <p:nvSpPr>
          <p:cNvPr id="162" name="object 162"/>
          <p:cNvSpPr txBox="1"/>
          <p:nvPr/>
        </p:nvSpPr>
        <p:spPr>
          <a:xfrm>
            <a:off x="2919750" y="6185367"/>
            <a:ext cx="1116965" cy="3238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364" marR="6350" indent="-114300">
              <a:lnSpc>
                <a:spcPct val="105000"/>
              </a:lnSpc>
            </a:pPr>
            <a:r>
              <a:rPr sz="950" spc="5" dirty="0">
                <a:latin typeface="Calibri"/>
                <a:cs typeface="Calibri"/>
              </a:rPr>
              <a:t>R</a:t>
            </a:r>
            <a:r>
              <a:rPr sz="950" spc="40" dirty="0">
                <a:latin typeface="Calibri"/>
                <a:cs typeface="Calibri"/>
              </a:rPr>
              <a:t>e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40" dirty="0">
                <a:latin typeface="Calibri"/>
                <a:cs typeface="Calibri"/>
              </a:rPr>
              <a:t>e</a:t>
            </a:r>
            <a:r>
              <a:rPr sz="950" spc="-5" dirty="0">
                <a:latin typeface="Calibri"/>
                <a:cs typeface="Calibri"/>
              </a:rPr>
              <a:t>s</a:t>
            </a:r>
            <a:r>
              <a:rPr sz="950" dirty="0">
                <a:latin typeface="Calibri"/>
                <a:cs typeface="Calibri"/>
              </a:rPr>
              <a:t>i</a:t>
            </a:r>
            <a:r>
              <a:rPr sz="950" spc="-5" dirty="0">
                <a:latin typeface="Calibri"/>
                <a:cs typeface="Calibri"/>
              </a:rPr>
              <a:t>g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50" dirty="0">
                <a:latin typeface="Calibri"/>
                <a:cs typeface="Calibri"/>
              </a:rPr>
              <a:t>t</a:t>
            </a:r>
            <a:r>
              <a:rPr sz="950" spc="40" dirty="0">
                <a:latin typeface="Calibri"/>
                <a:cs typeface="Calibri"/>
              </a:rPr>
              <a:t>e</a:t>
            </a:r>
            <a:r>
              <a:rPr sz="950" spc="10" dirty="0">
                <a:latin typeface="Calibri"/>
                <a:cs typeface="Calibri"/>
              </a:rPr>
              <a:t>d</a:t>
            </a:r>
            <a:r>
              <a:rPr sz="950" spc="20" dirty="0">
                <a:latin typeface="Calibri"/>
                <a:cs typeface="Calibri"/>
              </a:rPr>
              <a:t> </a:t>
            </a:r>
            <a:r>
              <a:rPr sz="950" spc="-25" dirty="0">
                <a:latin typeface="Calibri"/>
                <a:cs typeface="Calibri"/>
              </a:rPr>
              <a:t>E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-5" dirty="0">
                <a:latin typeface="Calibri"/>
                <a:cs typeface="Calibri"/>
              </a:rPr>
              <a:t>g</a:t>
            </a:r>
            <a:r>
              <a:rPr sz="950" dirty="0">
                <a:latin typeface="Calibri"/>
                <a:cs typeface="Calibri"/>
              </a:rPr>
              <a:t>li</a:t>
            </a:r>
            <a:r>
              <a:rPr sz="950" spc="70" dirty="0">
                <a:latin typeface="Calibri"/>
                <a:cs typeface="Calibri"/>
              </a:rPr>
              <a:t>s</a:t>
            </a:r>
            <a:r>
              <a:rPr sz="950" spc="10" dirty="0">
                <a:latin typeface="Calibri"/>
                <a:cs typeface="Calibri"/>
              </a:rPr>
              <a:t>h</a:t>
            </a:r>
            <a:r>
              <a:rPr sz="950" dirty="0">
                <a:latin typeface="Calibri"/>
                <a:cs typeface="Calibri"/>
              </a:rPr>
              <a:t> </a:t>
            </a:r>
            <a:r>
              <a:rPr sz="950" spc="25" dirty="0">
                <a:latin typeface="Calibri"/>
                <a:cs typeface="Calibri"/>
              </a:rPr>
              <a:t>P</a:t>
            </a:r>
            <a:r>
              <a:rPr sz="950" spc="40" dirty="0">
                <a:latin typeface="Calibri"/>
                <a:cs typeface="Calibri"/>
              </a:rPr>
              <a:t>r</a:t>
            </a:r>
            <a:r>
              <a:rPr sz="950" spc="20" dirty="0">
                <a:latin typeface="Calibri"/>
                <a:cs typeface="Calibri"/>
              </a:rPr>
              <a:t>o</a:t>
            </a:r>
            <a:r>
              <a:rPr sz="950" spc="5" dirty="0">
                <a:latin typeface="Calibri"/>
                <a:cs typeface="Calibri"/>
              </a:rPr>
              <a:t>fi</a:t>
            </a:r>
            <a:r>
              <a:rPr sz="950" spc="-35" dirty="0">
                <a:latin typeface="Calibri"/>
                <a:cs typeface="Calibri"/>
              </a:rPr>
              <a:t>c</a:t>
            </a:r>
            <a:r>
              <a:rPr sz="950" dirty="0">
                <a:latin typeface="Calibri"/>
                <a:cs typeface="Calibri"/>
              </a:rPr>
              <a:t>i</a:t>
            </a:r>
            <a:r>
              <a:rPr sz="950" spc="40" dirty="0">
                <a:latin typeface="Calibri"/>
                <a:cs typeface="Calibri"/>
              </a:rPr>
              <a:t>e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5" dirty="0">
                <a:latin typeface="Calibri"/>
                <a:cs typeface="Calibri"/>
              </a:rPr>
              <a:t>t</a:t>
            </a:r>
            <a:r>
              <a:rPr sz="950" spc="55" dirty="0">
                <a:latin typeface="Calibri"/>
                <a:cs typeface="Calibri"/>
              </a:rPr>
              <a:t> </a:t>
            </a:r>
            <a:r>
              <a:rPr sz="950" spc="5" dirty="0">
                <a:latin typeface="Calibri"/>
                <a:cs typeface="Calibri"/>
              </a:rPr>
              <a:t>(RF</a:t>
            </a:r>
            <a:r>
              <a:rPr sz="950" spc="-25" dirty="0">
                <a:latin typeface="Calibri"/>
                <a:cs typeface="Calibri"/>
              </a:rPr>
              <a:t>E</a:t>
            </a:r>
            <a:r>
              <a:rPr sz="950" spc="25" dirty="0">
                <a:latin typeface="Calibri"/>
                <a:cs typeface="Calibri"/>
              </a:rPr>
              <a:t>P</a:t>
            </a:r>
            <a:r>
              <a:rPr sz="950" spc="5" dirty="0">
                <a:latin typeface="Calibri"/>
                <a:cs typeface="Calibri"/>
              </a:rPr>
              <a:t>)</a:t>
            </a:r>
            <a:endParaRPr sz="950">
              <a:latin typeface="Calibri"/>
              <a:cs typeface="Calibri"/>
            </a:endParaRPr>
          </a:p>
        </p:txBody>
      </p:sp>
      <p:sp>
        <p:nvSpPr>
          <p:cNvPr id="163" name="object 163"/>
          <p:cNvSpPr txBox="1"/>
          <p:nvPr/>
        </p:nvSpPr>
        <p:spPr>
          <a:xfrm>
            <a:off x="4316187" y="6185367"/>
            <a:ext cx="1421765" cy="3238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7314" marR="6350" indent="-95250">
              <a:lnSpc>
                <a:spcPct val="105000"/>
              </a:lnSpc>
            </a:pPr>
            <a:r>
              <a:rPr sz="950" spc="50" dirty="0">
                <a:latin typeface="Calibri"/>
                <a:cs typeface="Calibri"/>
              </a:rPr>
              <a:t>E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-5" dirty="0">
                <a:latin typeface="Calibri"/>
                <a:cs typeface="Calibri"/>
              </a:rPr>
              <a:t>g</a:t>
            </a:r>
            <a:r>
              <a:rPr sz="950" dirty="0">
                <a:latin typeface="Calibri"/>
                <a:cs typeface="Calibri"/>
              </a:rPr>
              <a:t>li</a:t>
            </a:r>
            <a:r>
              <a:rPr sz="950" spc="-5" dirty="0">
                <a:latin typeface="Calibri"/>
                <a:cs typeface="Calibri"/>
              </a:rPr>
              <a:t>s</a:t>
            </a:r>
            <a:r>
              <a:rPr sz="950" spc="10" dirty="0">
                <a:latin typeface="Calibri"/>
                <a:cs typeface="Calibri"/>
              </a:rPr>
              <a:t>h</a:t>
            </a:r>
            <a:r>
              <a:rPr sz="950" spc="20" dirty="0">
                <a:latin typeface="Calibri"/>
                <a:cs typeface="Calibri"/>
              </a:rPr>
              <a:t> </a:t>
            </a:r>
            <a:r>
              <a:rPr sz="950" spc="35" dirty="0">
                <a:latin typeface="Calibri"/>
                <a:cs typeface="Calibri"/>
              </a:rPr>
              <a:t>O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5" dirty="0">
                <a:latin typeface="Calibri"/>
                <a:cs typeface="Calibri"/>
              </a:rPr>
              <a:t>ly</a:t>
            </a:r>
            <a:r>
              <a:rPr sz="950" spc="15" dirty="0">
                <a:latin typeface="Calibri"/>
                <a:cs typeface="Calibri"/>
              </a:rPr>
              <a:t> </a:t>
            </a:r>
            <a:r>
              <a:rPr sz="950" spc="5" dirty="0">
                <a:latin typeface="Calibri"/>
                <a:cs typeface="Calibri"/>
              </a:rPr>
              <a:t>(</a:t>
            </a:r>
            <a:r>
              <a:rPr sz="950" spc="50" dirty="0">
                <a:latin typeface="Calibri"/>
                <a:cs typeface="Calibri"/>
              </a:rPr>
              <a:t>E</a:t>
            </a:r>
            <a:r>
              <a:rPr sz="950" spc="-40" dirty="0">
                <a:latin typeface="Calibri"/>
                <a:cs typeface="Calibri"/>
              </a:rPr>
              <a:t>O</a:t>
            </a:r>
            <a:r>
              <a:rPr sz="950" spc="5" dirty="0">
                <a:latin typeface="Calibri"/>
                <a:cs typeface="Calibri"/>
              </a:rPr>
              <a:t>)</a:t>
            </a:r>
            <a:r>
              <a:rPr sz="950" spc="85" dirty="0">
                <a:latin typeface="Calibri"/>
                <a:cs typeface="Calibri"/>
              </a:rPr>
              <a:t> </a:t>
            </a:r>
            <a:r>
              <a:rPr sz="950" spc="10" dirty="0">
                <a:latin typeface="Calibri"/>
                <a:cs typeface="Calibri"/>
              </a:rPr>
              <a:t>&amp;</a:t>
            </a:r>
            <a:r>
              <a:rPr sz="950" spc="15" dirty="0">
                <a:latin typeface="Calibri"/>
                <a:cs typeface="Calibri"/>
              </a:rPr>
              <a:t> </a:t>
            </a:r>
            <a:r>
              <a:rPr sz="950" spc="-25" dirty="0">
                <a:latin typeface="Calibri"/>
                <a:cs typeface="Calibri"/>
              </a:rPr>
              <a:t>I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dirty="0">
                <a:latin typeface="Calibri"/>
                <a:cs typeface="Calibri"/>
              </a:rPr>
              <a:t>i</a:t>
            </a:r>
            <a:r>
              <a:rPr sz="950" spc="50" dirty="0">
                <a:latin typeface="Calibri"/>
                <a:cs typeface="Calibri"/>
              </a:rPr>
              <a:t>t</a:t>
            </a:r>
            <a:r>
              <a:rPr sz="950" dirty="0">
                <a:latin typeface="Calibri"/>
                <a:cs typeface="Calibri"/>
              </a:rPr>
              <a:t>i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5" dirty="0">
                <a:latin typeface="Calibri"/>
                <a:cs typeface="Calibri"/>
              </a:rPr>
              <a:t>lly</a:t>
            </a:r>
            <a:r>
              <a:rPr sz="950" dirty="0">
                <a:latin typeface="Calibri"/>
                <a:cs typeface="Calibri"/>
              </a:rPr>
              <a:t> </a:t>
            </a:r>
            <a:r>
              <a:rPr sz="950" spc="50" dirty="0">
                <a:latin typeface="Calibri"/>
                <a:cs typeface="Calibri"/>
              </a:rPr>
              <a:t>E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-5" dirty="0">
                <a:latin typeface="Calibri"/>
                <a:cs typeface="Calibri"/>
              </a:rPr>
              <a:t>g</a:t>
            </a:r>
            <a:r>
              <a:rPr sz="950" dirty="0">
                <a:latin typeface="Calibri"/>
                <a:cs typeface="Calibri"/>
              </a:rPr>
              <a:t>li</a:t>
            </a:r>
            <a:r>
              <a:rPr sz="950" spc="-5" dirty="0">
                <a:latin typeface="Calibri"/>
                <a:cs typeface="Calibri"/>
              </a:rPr>
              <a:t>s</a:t>
            </a:r>
            <a:r>
              <a:rPr sz="950" spc="10" dirty="0">
                <a:latin typeface="Calibri"/>
                <a:cs typeface="Calibri"/>
              </a:rPr>
              <a:t>h</a:t>
            </a:r>
            <a:r>
              <a:rPr sz="950" spc="20" dirty="0">
                <a:latin typeface="Calibri"/>
                <a:cs typeface="Calibri"/>
              </a:rPr>
              <a:t> </a:t>
            </a:r>
            <a:r>
              <a:rPr sz="950" spc="25" dirty="0">
                <a:latin typeface="Calibri"/>
                <a:cs typeface="Calibri"/>
              </a:rPr>
              <a:t>P</a:t>
            </a:r>
            <a:r>
              <a:rPr sz="950" spc="40" dirty="0">
                <a:latin typeface="Calibri"/>
                <a:cs typeface="Calibri"/>
              </a:rPr>
              <a:t>r</a:t>
            </a:r>
            <a:r>
              <a:rPr sz="950" spc="20" dirty="0">
                <a:latin typeface="Calibri"/>
                <a:cs typeface="Calibri"/>
              </a:rPr>
              <a:t>o</a:t>
            </a:r>
            <a:r>
              <a:rPr sz="950" spc="5" dirty="0">
                <a:latin typeface="Calibri"/>
                <a:cs typeface="Calibri"/>
              </a:rPr>
              <a:t>fi</a:t>
            </a:r>
            <a:r>
              <a:rPr sz="950" spc="-35" dirty="0">
                <a:latin typeface="Calibri"/>
                <a:cs typeface="Calibri"/>
              </a:rPr>
              <a:t>c</a:t>
            </a:r>
            <a:r>
              <a:rPr sz="950" spc="75" dirty="0">
                <a:latin typeface="Calibri"/>
                <a:cs typeface="Calibri"/>
              </a:rPr>
              <a:t>i</a:t>
            </a:r>
            <a:r>
              <a:rPr sz="950" spc="-30" dirty="0">
                <a:latin typeface="Calibri"/>
                <a:cs typeface="Calibri"/>
              </a:rPr>
              <a:t>e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5" dirty="0">
                <a:latin typeface="Calibri"/>
                <a:cs typeface="Calibri"/>
              </a:rPr>
              <a:t>t</a:t>
            </a:r>
            <a:r>
              <a:rPr sz="950" spc="55" dirty="0">
                <a:latin typeface="Calibri"/>
                <a:cs typeface="Calibri"/>
              </a:rPr>
              <a:t> </a:t>
            </a:r>
            <a:r>
              <a:rPr sz="950" spc="5" dirty="0">
                <a:latin typeface="Calibri"/>
                <a:cs typeface="Calibri"/>
              </a:rPr>
              <a:t>(</a:t>
            </a:r>
            <a:r>
              <a:rPr sz="950" spc="-25" dirty="0">
                <a:latin typeface="Calibri"/>
                <a:cs typeface="Calibri"/>
              </a:rPr>
              <a:t>I</a:t>
            </a:r>
            <a:r>
              <a:rPr sz="950" spc="5" dirty="0">
                <a:latin typeface="Calibri"/>
                <a:cs typeface="Calibri"/>
              </a:rPr>
              <a:t>F</a:t>
            </a:r>
            <a:r>
              <a:rPr sz="950" spc="50" dirty="0">
                <a:latin typeface="Calibri"/>
                <a:cs typeface="Calibri"/>
              </a:rPr>
              <a:t>E</a:t>
            </a:r>
            <a:r>
              <a:rPr sz="950" spc="25" dirty="0">
                <a:latin typeface="Calibri"/>
                <a:cs typeface="Calibri"/>
              </a:rPr>
              <a:t>P</a:t>
            </a:r>
            <a:r>
              <a:rPr sz="950" spc="5" dirty="0">
                <a:latin typeface="Calibri"/>
                <a:cs typeface="Calibri"/>
              </a:rPr>
              <a:t>)</a:t>
            </a:r>
            <a:endParaRPr sz="950">
              <a:latin typeface="Calibri"/>
              <a:cs typeface="Calibri"/>
            </a:endParaRPr>
          </a:p>
        </p:txBody>
      </p:sp>
      <p:sp>
        <p:nvSpPr>
          <p:cNvPr id="164" name="object 164"/>
          <p:cNvSpPr/>
          <p:nvPr/>
        </p:nvSpPr>
        <p:spPr>
          <a:xfrm>
            <a:off x="1526681" y="6931483"/>
            <a:ext cx="76061" cy="66478"/>
          </a:xfrm>
          <a:custGeom>
            <a:avLst/>
            <a:gdLst/>
            <a:ahLst/>
            <a:cxnLst/>
            <a:rect l="l" t="t" r="r" b="b"/>
            <a:pathLst>
              <a:path w="76061" h="66478">
                <a:moveTo>
                  <a:pt x="0" y="0"/>
                </a:moveTo>
                <a:lnTo>
                  <a:pt x="76061" y="0"/>
                </a:lnTo>
                <a:lnTo>
                  <a:pt x="76061" y="66478"/>
                </a:lnTo>
                <a:lnTo>
                  <a:pt x="0" y="66478"/>
                </a:lnTo>
                <a:lnTo>
                  <a:pt x="0" y="0"/>
                </a:lnTo>
                <a:close/>
              </a:path>
            </a:pathLst>
          </a:custGeom>
          <a:solidFill>
            <a:srgbClr val="FFFF8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1526681" y="6931483"/>
            <a:ext cx="76061" cy="66478"/>
          </a:xfrm>
          <a:custGeom>
            <a:avLst/>
            <a:gdLst/>
            <a:ahLst/>
            <a:cxnLst/>
            <a:rect l="l" t="t" r="r" b="b"/>
            <a:pathLst>
              <a:path w="76061" h="66478">
                <a:moveTo>
                  <a:pt x="0" y="0"/>
                </a:moveTo>
                <a:lnTo>
                  <a:pt x="76061" y="0"/>
                </a:lnTo>
                <a:lnTo>
                  <a:pt x="76061" y="66478"/>
                </a:lnTo>
                <a:lnTo>
                  <a:pt x="0" y="66478"/>
                </a:lnTo>
                <a:lnTo>
                  <a:pt x="0" y="0"/>
                </a:lnTo>
                <a:close/>
              </a:path>
            </a:pathLst>
          </a:custGeom>
          <a:ln w="9501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2249263" y="6931483"/>
            <a:ext cx="76061" cy="66478"/>
          </a:xfrm>
          <a:custGeom>
            <a:avLst/>
            <a:gdLst/>
            <a:ahLst/>
            <a:cxnLst/>
            <a:rect l="l" t="t" r="r" b="b"/>
            <a:pathLst>
              <a:path w="76061" h="66478">
                <a:moveTo>
                  <a:pt x="0" y="0"/>
                </a:moveTo>
                <a:lnTo>
                  <a:pt x="76061" y="0"/>
                </a:lnTo>
                <a:lnTo>
                  <a:pt x="76061" y="66478"/>
                </a:lnTo>
                <a:lnTo>
                  <a:pt x="0" y="66478"/>
                </a:lnTo>
                <a:lnTo>
                  <a:pt x="0" y="0"/>
                </a:lnTo>
                <a:close/>
              </a:path>
            </a:pathLst>
          </a:custGeom>
          <a:solidFill>
            <a:srgbClr val="BBFF61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2249263" y="6931483"/>
            <a:ext cx="76061" cy="66478"/>
          </a:xfrm>
          <a:custGeom>
            <a:avLst/>
            <a:gdLst/>
            <a:ahLst/>
            <a:cxnLst/>
            <a:rect l="l" t="t" r="r" b="b"/>
            <a:pathLst>
              <a:path w="76061" h="66478">
                <a:moveTo>
                  <a:pt x="0" y="0"/>
                </a:moveTo>
                <a:lnTo>
                  <a:pt x="76061" y="0"/>
                </a:lnTo>
                <a:lnTo>
                  <a:pt x="76061" y="66478"/>
                </a:lnTo>
                <a:lnTo>
                  <a:pt x="0" y="66478"/>
                </a:lnTo>
                <a:lnTo>
                  <a:pt x="0" y="0"/>
                </a:lnTo>
                <a:close/>
              </a:path>
            </a:pathLst>
          </a:custGeom>
          <a:ln w="9501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3028890" y="6931483"/>
            <a:ext cx="66553" cy="66478"/>
          </a:xfrm>
          <a:custGeom>
            <a:avLst/>
            <a:gdLst/>
            <a:ahLst/>
            <a:cxnLst/>
            <a:rect l="l" t="t" r="r" b="b"/>
            <a:pathLst>
              <a:path w="66553" h="66478">
                <a:moveTo>
                  <a:pt x="0" y="0"/>
                </a:moveTo>
                <a:lnTo>
                  <a:pt x="66553" y="0"/>
                </a:lnTo>
                <a:lnTo>
                  <a:pt x="66553" y="66478"/>
                </a:lnTo>
                <a:lnTo>
                  <a:pt x="0" y="66478"/>
                </a:lnTo>
                <a:lnTo>
                  <a:pt x="0" y="0"/>
                </a:lnTo>
                <a:close/>
              </a:path>
            </a:pathLst>
          </a:custGeom>
          <a:solidFill>
            <a:srgbClr val="4FFF2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3028890" y="6931483"/>
            <a:ext cx="66553" cy="66478"/>
          </a:xfrm>
          <a:custGeom>
            <a:avLst/>
            <a:gdLst/>
            <a:ahLst/>
            <a:cxnLst/>
            <a:rect l="l" t="t" r="r" b="b"/>
            <a:pathLst>
              <a:path w="66553" h="66478">
                <a:moveTo>
                  <a:pt x="0" y="0"/>
                </a:moveTo>
                <a:lnTo>
                  <a:pt x="66553" y="0"/>
                </a:lnTo>
                <a:lnTo>
                  <a:pt x="66553" y="66478"/>
                </a:lnTo>
                <a:lnTo>
                  <a:pt x="0" y="66478"/>
                </a:lnTo>
                <a:lnTo>
                  <a:pt x="0" y="0"/>
                </a:lnTo>
                <a:close/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3799010" y="6931483"/>
            <a:ext cx="66553" cy="66478"/>
          </a:xfrm>
          <a:custGeom>
            <a:avLst/>
            <a:gdLst/>
            <a:ahLst/>
            <a:cxnLst/>
            <a:rect l="l" t="t" r="r" b="b"/>
            <a:pathLst>
              <a:path w="66553" h="66478">
                <a:moveTo>
                  <a:pt x="0" y="0"/>
                </a:moveTo>
                <a:lnTo>
                  <a:pt x="66553" y="0"/>
                </a:lnTo>
                <a:lnTo>
                  <a:pt x="66553" y="66478"/>
                </a:lnTo>
                <a:lnTo>
                  <a:pt x="0" y="66478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3799009" y="6931483"/>
            <a:ext cx="66553" cy="66478"/>
          </a:xfrm>
          <a:custGeom>
            <a:avLst/>
            <a:gdLst/>
            <a:ahLst/>
            <a:cxnLst/>
            <a:rect l="l" t="t" r="r" b="b"/>
            <a:pathLst>
              <a:path w="66553" h="66478">
                <a:moveTo>
                  <a:pt x="0" y="0"/>
                </a:moveTo>
                <a:lnTo>
                  <a:pt x="66553" y="0"/>
                </a:lnTo>
                <a:lnTo>
                  <a:pt x="66553" y="66478"/>
                </a:lnTo>
                <a:lnTo>
                  <a:pt x="0" y="66478"/>
                </a:lnTo>
                <a:lnTo>
                  <a:pt x="0" y="0"/>
                </a:lnTo>
                <a:close/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4569130" y="6931483"/>
            <a:ext cx="66553" cy="66478"/>
          </a:xfrm>
          <a:custGeom>
            <a:avLst/>
            <a:gdLst/>
            <a:ahLst/>
            <a:cxnLst/>
            <a:rect l="l" t="t" r="r" b="b"/>
            <a:pathLst>
              <a:path w="66553" h="66478">
                <a:moveTo>
                  <a:pt x="0" y="0"/>
                </a:moveTo>
                <a:lnTo>
                  <a:pt x="66553" y="0"/>
                </a:lnTo>
                <a:lnTo>
                  <a:pt x="66553" y="66478"/>
                </a:lnTo>
                <a:lnTo>
                  <a:pt x="0" y="66478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4569129" y="6931483"/>
            <a:ext cx="66553" cy="66478"/>
          </a:xfrm>
          <a:custGeom>
            <a:avLst/>
            <a:gdLst/>
            <a:ahLst/>
            <a:cxnLst/>
            <a:rect l="l" t="t" r="r" b="b"/>
            <a:pathLst>
              <a:path w="66553" h="66478">
                <a:moveTo>
                  <a:pt x="0" y="0"/>
                </a:moveTo>
                <a:lnTo>
                  <a:pt x="66553" y="0"/>
                </a:lnTo>
                <a:lnTo>
                  <a:pt x="66553" y="66478"/>
                </a:lnTo>
                <a:lnTo>
                  <a:pt x="0" y="66478"/>
                </a:lnTo>
                <a:lnTo>
                  <a:pt x="0" y="0"/>
                </a:lnTo>
                <a:close/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737544" y="4186858"/>
            <a:ext cx="5210193" cy="2972561"/>
          </a:xfrm>
          <a:custGeom>
            <a:avLst/>
            <a:gdLst/>
            <a:ahLst/>
            <a:cxnLst/>
            <a:rect l="l" t="t" r="r" b="b"/>
            <a:pathLst>
              <a:path w="5210193" h="2972561">
                <a:moveTo>
                  <a:pt x="0" y="0"/>
                </a:moveTo>
                <a:lnTo>
                  <a:pt x="5210193" y="0"/>
                </a:lnTo>
                <a:lnTo>
                  <a:pt x="5210193" y="2972561"/>
                </a:lnTo>
                <a:lnTo>
                  <a:pt x="0" y="2972561"/>
                </a:lnTo>
                <a:lnTo>
                  <a:pt x="0" y="0"/>
                </a:lnTo>
                <a:close/>
              </a:path>
            </a:pathLst>
          </a:custGeom>
          <a:ln w="9509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5" name="object 175"/>
          <p:cNvSpPr txBox="1"/>
          <p:nvPr/>
        </p:nvSpPr>
        <p:spPr>
          <a:xfrm>
            <a:off x="718819" y="6539689"/>
            <a:ext cx="4486910" cy="812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16000" algn="ctr">
              <a:lnSpc>
                <a:spcPct val="100000"/>
              </a:lnSpc>
            </a:pPr>
            <a:r>
              <a:rPr sz="950" spc="-30" dirty="0">
                <a:latin typeface="Calibri"/>
                <a:cs typeface="Calibri"/>
              </a:rPr>
              <a:t>A</a:t>
            </a:r>
            <a:r>
              <a:rPr sz="950" spc="-25" dirty="0">
                <a:latin typeface="Calibri"/>
                <a:cs typeface="Calibri"/>
              </a:rPr>
              <a:t>tt</a:t>
            </a:r>
            <a:r>
              <a:rPr sz="950" spc="-35" dirty="0">
                <a:latin typeface="Calibri"/>
                <a:cs typeface="Calibri"/>
              </a:rPr>
              <a:t>e</a:t>
            </a:r>
            <a:r>
              <a:rPr sz="950" spc="20" dirty="0">
                <a:latin typeface="Calibri"/>
                <a:cs typeface="Calibri"/>
              </a:rPr>
              <a:t>nd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40" dirty="0">
                <a:latin typeface="Calibri"/>
                <a:cs typeface="Calibri"/>
              </a:rPr>
              <a:t>c</a:t>
            </a:r>
            <a:r>
              <a:rPr sz="950" spc="5" dirty="0">
                <a:latin typeface="Calibri"/>
                <a:cs typeface="Calibri"/>
              </a:rPr>
              <a:t>e</a:t>
            </a:r>
            <a:r>
              <a:rPr sz="950" dirty="0">
                <a:latin typeface="Calibri"/>
                <a:cs typeface="Calibri"/>
              </a:rPr>
              <a:t> </a:t>
            </a:r>
            <a:r>
              <a:rPr sz="950" spc="-95" dirty="0">
                <a:latin typeface="Calibri"/>
                <a:cs typeface="Calibri"/>
              </a:rPr>
              <a:t> </a:t>
            </a:r>
            <a:r>
              <a:rPr sz="950" spc="40" dirty="0">
                <a:latin typeface="Calibri"/>
                <a:cs typeface="Calibri"/>
              </a:rPr>
              <a:t>c</a:t>
            </a:r>
            <a:r>
              <a:rPr sz="950" spc="20" dirty="0">
                <a:latin typeface="Calibri"/>
                <a:cs typeface="Calibri"/>
              </a:rPr>
              <a:t>o</a:t>
            </a:r>
            <a:r>
              <a:rPr sz="950" spc="75" dirty="0">
                <a:latin typeface="Calibri"/>
                <a:cs typeface="Calibri"/>
              </a:rPr>
              <a:t>l</a:t>
            </a:r>
            <a:r>
              <a:rPr sz="950" spc="20" dirty="0">
                <a:latin typeface="Calibri"/>
                <a:cs typeface="Calibri"/>
              </a:rPr>
              <a:t>u</a:t>
            </a:r>
            <a:r>
              <a:rPr sz="950" spc="-15" dirty="0">
                <a:latin typeface="Calibri"/>
                <a:cs typeface="Calibri"/>
              </a:rPr>
              <a:t>m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5" dirty="0">
                <a:latin typeface="Calibri"/>
                <a:cs typeface="Calibri"/>
              </a:rPr>
              <a:t>s</a:t>
            </a:r>
            <a:r>
              <a:rPr sz="950" dirty="0">
                <a:latin typeface="Calibri"/>
                <a:cs typeface="Calibri"/>
              </a:rPr>
              <a:t> </a:t>
            </a:r>
            <a:r>
              <a:rPr sz="950" spc="70" dirty="0">
                <a:latin typeface="Calibri"/>
                <a:cs typeface="Calibri"/>
              </a:rPr>
              <a:t>s</a:t>
            </a:r>
            <a:r>
              <a:rPr sz="950" spc="20" dirty="0">
                <a:latin typeface="Calibri"/>
                <a:cs typeface="Calibri"/>
              </a:rPr>
              <a:t>u</a:t>
            </a:r>
            <a:r>
              <a:rPr sz="950" spc="15" dirty="0">
                <a:latin typeface="Calibri"/>
                <a:cs typeface="Calibri"/>
              </a:rPr>
              <a:t>m</a:t>
            </a:r>
            <a:r>
              <a:rPr sz="950" spc="-95" dirty="0">
                <a:latin typeface="Calibri"/>
                <a:cs typeface="Calibri"/>
              </a:rPr>
              <a:t> 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spc="10" dirty="0">
                <a:latin typeface="Calibri"/>
                <a:cs typeface="Calibri"/>
              </a:rPr>
              <a:t>o</a:t>
            </a:r>
            <a:r>
              <a:rPr sz="950" spc="95" dirty="0">
                <a:latin typeface="Calibri"/>
                <a:cs typeface="Calibri"/>
              </a:rPr>
              <a:t> </a:t>
            </a:r>
            <a:r>
              <a:rPr sz="950" spc="35" dirty="0">
                <a:latin typeface="Calibri"/>
                <a:cs typeface="Calibri"/>
              </a:rPr>
              <a:t>100</a:t>
            </a:r>
            <a:r>
              <a:rPr sz="950" spc="10" dirty="0">
                <a:latin typeface="Calibri"/>
                <a:cs typeface="Calibri"/>
              </a:rPr>
              <a:t>%</a:t>
            </a:r>
            <a:r>
              <a:rPr sz="950" spc="-15" dirty="0">
                <a:latin typeface="Calibri"/>
                <a:cs typeface="Calibri"/>
              </a:rPr>
              <a:t> w</a:t>
            </a:r>
            <a:r>
              <a:rPr sz="950" spc="75" dirty="0">
                <a:latin typeface="Calibri"/>
                <a:cs typeface="Calibri"/>
              </a:rPr>
              <a:t>i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spc="20" dirty="0">
                <a:latin typeface="Calibri"/>
                <a:cs typeface="Calibri"/>
              </a:rPr>
              <a:t>h</a:t>
            </a:r>
            <a:r>
              <a:rPr sz="950" spc="75" dirty="0">
                <a:latin typeface="Calibri"/>
                <a:cs typeface="Calibri"/>
              </a:rPr>
              <a:t>i</a:t>
            </a:r>
            <a:r>
              <a:rPr sz="950" spc="10" dirty="0">
                <a:latin typeface="Calibri"/>
                <a:cs typeface="Calibri"/>
              </a:rPr>
              <a:t>n</a:t>
            </a:r>
            <a:r>
              <a:rPr sz="950" spc="-55" dirty="0">
                <a:latin typeface="Calibri"/>
                <a:cs typeface="Calibri"/>
              </a:rPr>
              <a:t> </a:t>
            </a:r>
            <a:r>
              <a:rPr sz="950" spc="-35" dirty="0">
                <a:latin typeface="Calibri"/>
                <a:cs typeface="Calibri"/>
              </a:rPr>
              <a:t>e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40" dirty="0">
                <a:latin typeface="Calibri"/>
                <a:cs typeface="Calibri"/>
              </a:rPr>
              <a:t>c</a:t>
            </a:r>
            <a:r>
              <a:rPr sz="950" spc="10" dirty="0">
                <a:latin typeface="Calibri"/>
                <a:cs typeface="Calibri"/>
              </a:rPr>
              <a:t>h</a:t>
            </a:r>
            <a:r>
              <a:rPr sz="950" spc="20" dirty="0">
                <a:latin typeface="Calibri"/>
                <a:cs typeface="Calibri"/>
              </a:rPr>
              <a:t> </a:t>
            </a:r>
            <a:r>
              <a:rPr sz="950" spc="70" dirty="0">
                <a:latin typeface="Calibri"/>
                <a:cs typeface="Calibri"/>
              </a:rPr>
              <a:t>s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spc="20" dirty="0">
                <a:latin typeface="Calibri"/>
                <a:cs typeface="Calibri"/>
              </a:rPr>
              <a:t>ud</a:t>
            </a:r>
            <a:r>
              <a:rPr sz="950" spc="-35" dirty="0">
                <a:latin typeface="Calibri"/>
                <a:cs typeface="Calibri"/>
              </a:rPr>
              <a:t>e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5" dirty="0">
                <a:latin typeface="Calibri"/>
                <a:cs typeface="Calibri"/>
              </a:rPr>
              <a:t>t</a:t>
            </a:r>
            <a:r>
              <a:rPr sz="950" spc="-20" dirty="0">
                <a:latin typeface="Calibri"/>
                <a:cs typeface="Calibri"/>
              </a:rPr>
              <a:t> </a:t>
            </a:r>
            <a:r>
              <a:rPr sz="950" spc="40" dirty="0">
                <a:latin typeface="Calibri"/>
                <a:cs typeface="Calibri"/>
              </a:rPr>
              <a:t>c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spc="-35" dirty="0">
                <a:latin typeface="Calibri"/>
                <a:cs typeface="Calibri"/>
              </a:rPr>
              <a:t>e</a:t>
            </a:r>
            <a:r>
              <a:rPr sz="950" spc="-5" dirty="0">
                <a:latin typeface="Calibri"/>
                <a:cs typeface="Calibri"/>
              </a:rPr>
              <a:t>g</a:t>
            </a:r>
            <a:r>
              <a:rPr sz="950" spc="20" dirty="0">
                <a:latin typeface="Calibri"/>
                <a:cs typeface="Calibri"/>
              </a:rPr>
              <a:t>o</a:t>
            </a:r>
            <a:r>
              <a:rPr sz="950" spc="40" dirty="0">
                <a:latin typeface="Calibri"/>
                <a:cs typeface="Calibri"/>
              </a:rPr>
              <a:t>r</a:t>
            </a:r>
            <a:r>
              <a:rPr sz="950" spc="5" dirty="0">
                <a:latin typeface="Calibri"/>
                <a:cs typeface="Calibri"/>
              </a:rPr>
              <a:t>y</a:t>
            </a:r>
            <a:endParaRPr sz="950">
              <a:latin typeface="Calibri"/>
              <a:cs typeface="Calibri"/>
            </a:endParaRPr>
          </a:p>
          <a:p>
            <a:pPr>
              <a:lnSpc>
                <a:spcPts val="550"/>
              </a:lnSpc>
              <a:spcBef>
                <a:spcPts val="11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marL="897890" algn="ctr">
              <a:lnSpc>
                <a:spcPct val="100000"/>
              </a:lnSpc>
              <a:tabLst>
                <a:tab pos="1620520" algn="l"/>
                <a:tab pos="2393315" algn="l"/>
                <a:tab pos="3166110" algn="l"/>
                <a:tab pos="3938270" algn="l"/>
              </a:tabLst>
            </a:pPr>
            <a:r>
              <a:rPr sz="950" spc="5" dirty="0">
                <a:latin typeface="Calibri"/>
                <a:cs typeface="Calibri"/>
              </a:rPr>
              <a:t>1</a:t>
            </a:r>
            <a:r>
              <a:rPr sz="950" spc="40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10" dirty="0">
                <a:latin typeface="Calibri"/>
                <a:cs typeface="Calibri"/>
              </a:rPr>
              <a:t>y</a:t>
            </a:r>
            <a:r>
              <a:rPr sz="950" dirty="0">
                <a:latin typeface="Calibri"/>
                <a:cs typeface="Calibri"/>
              </a:rPr>
              <a:t>/</a:t>
            </a:r>
            <a:r>
              <a:rPr sz="950" spc="60" dirty="0">
                <a:latin typeface="Calibri"/>
                <a:cs typeface="Calibri"/>
              </a:rPr>
              <a:t>w</a:t>
            </a:r>
            <a:r>
              <a:rPr sz="950" spc="5" dirty="0">
                <a:latin typeface="Calibri"/>
                <a:cs typeface="Calibri"/>
              </a:rPr>
              <a:t>k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5" dirty="0">
                <a:latin typeface="Calibri"/>
                <a:cs typeface="Calibri"/>
              </a:rPr>
              <a:t>2</a:t>
            </a:r>
            <a:r>
              <a:rPr sz="950" spc="40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10" dirty="0">
                <a:latin typeface="Calibri"/>
                <a:cs typeface="Calibri"/>
              </a:rPr>
              <a:t>y</a:t>
            </a:r>
            <a:r>
              <a:rPr sz="950" spc="-5" dirty="0">
                <a:latin typeface="Calibri"/>
                <a:cs typeface="Calibri"/>
              </a:rPr>
              <a:t>s</a:t>
            </a:r>
            <a:r>
              <a:rPr sz="950" spc="75" dirty="0">
                <a:latin typeface="Calibri"/>
                <a:cs typeface="Calibri"/>
              </a:rPr>
              <a:t>/</a:t>
            </a:r>
            <a:r>
              <a:rPr sz="950" spc="-15" dirty="0">
                <a:latin typeface="Calibri"/>
                <a:cs typeface="Calibri"/>
              </a:rPr>
              <a:t>w</a:t>
            </a:r>
            <a:r>
              <a:rPr sz="950" spc="5" dirty="0">
                <a:latin typeface="Calibri"/>
                <a:cs typeface="Calibri"/>
              </a:rPr>
              <a:t>k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5" dirty="0">
                <a:latin typeface="Calibri"/>
                <a:cs typeface="Calibri"/>
              </a:rPr>
              <a:t>3</a:t>
            </a:r>
            <a:r>
              <a:rPr sz="950" spc="40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10" dirty="0">
                <a:latin typeface="Calibri"/>
                <a:cs typeface="Calibri"/>
              </a:rPr>
              <a:t>y</a:t>
            </a:r>
            <a:r>
              <a:rPr sz="950" spc="-5" dirty="0">
                <a:latin typeface="Calibri"/>
                <a:cs typeface="Calibri"/>
              </a:rPr>
              <a:t>s</a:t>
            </a:r>
            <a:r>
              <a:rPr sz="950" spc="75" dirty="0">
                <a:latin typeface="Calibri"/>
                <a:cs typeface="Calibri"/>
              </a:rPr>
              <a:t>/</a:t>
            </a:r>
            <a:r>
              <a:rPr sz="950" spc="-15" dirty="0">
                <a:latin typeface="Calibri"/>
                <a:cs typeface="Calibri"/>
              </a:rPr>
              <a:t>w</a:t>
            </a:r>
            <a:r>
              <a:rPr sz="950" spc="5" dirty="0">
                <a:latin typeface="Calibri"/>
                <a:cs typeface="Calibri"/>
              </a:rPr>
              <a:t>k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5" dirty="0">
                <a:latin typeface="Calibri"/>
                <a:cs typeface="Calibri"/>
              </a:rPr>
              <a:t>4</a:t>
            </a:r>
            <a:r>
              <a:rPr sz="950" spc="40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10" dirty="0">
                <a:latin typeface="Calibri"/>
                <a:cs typeface="Calibri"/>
              </a:rPr>
              <a:t>y</a:t>
            </a:r>
            <a:r>
              <a:rPr sz="950" spc="-5" dirty="0">
                <a:latin typeface="Calibri"/>
                <a:cs typeface="Calibri"/>
              </a:rPr>
              <a:t>s</a:t>
            </a:r>
            <a:r>
              <a:rPr sz="950" spc="75" dirty="0">
                <a:latin typeface="Calibri"/>
                <a:cs typeface="Calibri"/>
              </a:rPr>
              <a:t>/</a:t>
            </a:r>
            <a:r>
              <a:rPr sz="950" spc="-15" dirty="0">
                <a:latin typeface="Calibri"/>
                <a:cs typeface="Calibri"/>
              </a:rPr>
              <a:t>w</a:t>
            </a:r>
            <a:r>
              <a:rPr sz="950" spc="5" dirty="0">
                <a:latin typeface="Calibri"/>
                <a:cs typeface="Calibri"/>
              </a:rPr>
              <a:t>k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5" dirty="0">
                <a:latin typeface="Calibri"/>
                <a:cs typeface="Calibri"/>
              </a:rPr>
              <a:t>5</a:t>
            </a:r>
            <a:r>
              <a:rPr sz="950" spc="40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10" dirty="0">
                <a:latin typeface="Calibri"/>
                <a:cs typeface="Calibri"/>
              </a:rPr>
              <a:t>y</a:t>
            </a:r>
            <a:r>
              <a:rPr sz="950" spc="-5" dirty="0">
                <a:latin typeface="Calibri"/>
                <a:cs typeface="Calibri"/>
              </a:rPr>
              <a:t>s</a:t>
            </a:r>
            <a:r>
              <a:rPr sz="950" spc="75" dirty="0">
                <a:latin typeface="Calibri"/>
                <a:cs typeface="Calibri"/>
              </a:rPr>
              <a:t>/</a:t>
            </a:r>
            <a:r>
              <a:rPr sz="950" spc="-15" dirty="0">
                <a:latin typeface="Calibri"/>
                <a:cs typeface="Calibri"/>
              </a:rPr>
              <a:t>w</a:t>
            </a:r>
            <a:r>
              <a:rPr sz="950" spc="5" dirty="0">
                <a:latin typeface="Calibri"/>
                <a:cs typeface="Calibri"/>
              </a:rPr>
              <a:t>k</a:t>
            </a:r>
            <a:endParaRPr sz="950">
              <a:latin typeface="Calibri"/>
              <a:cs typeface="Calibri"/>
            </a:endParaRPr>
          </a:p>
          <a:p>
            <a:pPr>
              <a:lnSpc>
                <a:spcPts val="1000"/>
              </a:lnSpc>
              <a:spcBef>
                <a:spcPts val="25"/>
              </a:spcBef>
            </a:pPr>
            <a:endParaRPr sz="1000"/>
          </a:p>
          <a:p>
            <a:pPr marL="12700">
              <a:lnSpc>
                <a:spcPct val="100000"/>
              </a:lnSpc>
            </a:pPr>
            <a:r>
              <a:rPr sz="1200" i="1" spc="5" dirty="0">
                <a:latin typeface="Cambria"/>
                <a:cs typeface="Cambria"/>
              </a:rPr>
              <a:t>F</a:t>
            </a:r>
            <a:r>
              <a:rPr sz="1200" i="1" spc="-5" dirty="0">
                <a:latin typeface="Cambria"/>
                <a:cs typeface="Cambria"/>
              </a:rPr>
              <a:t>i</a:t>
            </a:r>
            <a:r>
              <a:rPr sz="1200" i="1" spc="-10" dirty="0">
                <a:latin typeface="Cambria"/>
                <a:cs typeface="Cambria"/>
              </a:rPr>
              <a:t>g</a:t>
            </a:r>
            <a:r>
              <a:rPr sz="1200" i="1" spc="-5" dirty="0">
                <a:latin typeface="Cambria"/>
                <a:cs typeface="Cambria"/>
              </a:rPr>
              <a:t>u</a:t>
            </a:r>
            <a:r>
              <a:rPr sz="1200" i="1" spc="-10" dirty="0">
                <a:latin typeface="Cambria"/>
                <a:cs typeface="Cambria"/>
              </a:rPr>
              <a:t>r</a:t>
            </a:r>
            <a:r>
              <a:rPr sz="1200" i="1" dirty="0">
                <a:latin typeface="Cambria"/>
                <a:cs typeface="Cambria"/>
              </a:rPr>
              <a:t>e</a:t>
            </a:r>
            <a:r>
              <a:rPr sz="1200" i="1" spc="-15" dirty="0">
                <a:latin typeface="Cambria"/>
                <a:cs typeface="Cambria"/>
              </a:rPr>
              <a:t> </a:t>
            </a:r>
            <a:r>
              <a:rPr sz="1200" i="1" spc="5" dirty="0">
                <a:latin typeface="Cambria"/>
                <a:cs typeface="Cambria"/>
              </a:rPr>
              <a:t>2</a:t>
            </a:r>
            <a:r>
              <a:rPr sz="1200" i="1" dirty="0">
                <a:latin typeface="Cambria"/>
                <a:cs typeface="Cambria"/>
              </a:rPr>
              <a:t>.</a:t>
            </a:r>
            <a:r>
              <a:rPr sz="1200" i="1" spc="5" dirty="0">
                <a:latin typeface="Cambria"/>
                <a:cs typeface="Cambria"/>
              </a:rPr>
              <a:t>10</a:t>
            </a:r>
            <a:r>
              <a:rPr sz="1200" i="1" dirty="0">
                <a:latin typeface="Cambria"/>
                <a:cs typeface="Cambria"/>
              </a:rPr>
              <a:t>.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176" name="object 176"/>
          <p:cNvSpPr txBox="1">
            <a:spLocks noGrp="1"/>
          </p:cNvSpPr>
          <p:nvPr>
            <p:ph type="ftr" sz="quarter" idx="5"/>
          </p:nvPr>
        </p:nvSpPr>
        <p:spPr>
          <a:xfrm>
            <a:off x="533400" y="9423348"/>
            <a:ext cx="1028531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dirty="0" smtClean="0"/>
              <a:t>October 10</a:t>
            </a:r>
            <a:r>
              <a:rPr dirty="0" smtClean="0"/>
              <a:t>,</a:t>
            </a:r>
            <a:r>
              <a:rPr spc="-5" dirty="0" smtClean="0"/>
              <a:t> </a:t>
            </a:r>
            <a:r>
              <a:rPr dirty="0"/>
              <a:t>2013</a:t>
            </a:r>
          </a:p>
        </p:txBody>
      </p:sp>
      <p:sp>
        <p:nvSpPr>
          <p:cNvPr id="177" name="object 17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©</a:t>
            </a:r>
            <a:r>
              <a:rPr spc="-10" dirty="0"/>
              <a:t> </a:t>
            </a:r>
            <a:r>
              <a:rPr dirty="0"/>
              <a:t>R</a:t>
            </a:r>
            <a:r>
              <a:rPr spc="-10" dirty="0"/>
              <a:t>e</a:t>
            </a:r>
            <a:r>
              <a:rPr spc="10" dirty="0"/>
              <a:t>s</a:t>
            </a:r>
            <a:r>
              <a:rPr spc="-10" dirty="0"/>
              <a:t>ea</a:t>
            </a:r>
            <a:r>
              <a:rPr spc="-5" dirty="0"/>
              <a:t>r</a:t>
            </a:r>
            <a:r>
              <a:rPr spc="-10" dirty="0"/>
              <a:t>c</a:t>
            </a:r>
            <a:r>
              <a:rPr dirty="0"/>
              <a:t>h</a:t>
            </a:r>
            <a:r>
              <a:rPr spc="10" dirty="0"/>
              <a:t> </a:t>
            </a:r>
            <a:r>
              <a:rPr spc="-10" dirty="0"/>
              <a:t>S</a:t>
            </a:r>
            <a:r>
              <a:rPr dirty="0"/>
              <a:t>upp</a:t>
            </a:r>
            <a:r>
              <a:rPr spc="-5" dirty="0"/>
              <a:t>or</a:t>
            </a:r>
            <a:r>
              <a:rPr dirty="0"/>
              <a:t>t </a:t>
            </a:r>
            <a:r>
              <a:rPr spc="-5" dirty="0"/>
              <a:t>S</a:t>
            </a:r>
            <a:r>
              <a:rPr spc="-10" dirty="0"/>
              <a:t>e</a:t>
            </a:r>
            <a:r>
              <a:rPr spc="-5" dirty="0"/>
              <a:t>r</a:t>
            </a:r>
            <a:r>
              <a:rPr dirty="0"/>
              <a:t>v</a:t>
            </a:r>
            <a:r>
              <a:rPr spc="5" dirty="0"/>
              <a:t>i</a:t>
            </a:r>
            <a:r>
              <a:rPr spc="-10" dirty="0"/>
              <a:t>ce</a:t>
            </a:r>
            <a:r>
              <a:rPr dirty="0"/>
              <a:t>s</a:t>
            </a:r>
            <a:r>
              <a:rPr spc="25" dirty="0"/>
              <a:t> </a:t>
            </a:r>
            <a:r>
              <a:rPr spc="-10" dirty="0"/>
              <a:t>a</a:t>
            </a:r>
            <a:r>
              <a:rPr dirty="0"/>
              <a:t>nd</a:t>
            </a:r>
            <a:r>
              <a:rPr spc="-10" dirty="0"/>
              <a:t> </a:t>
            </a:r>
            <a:r>
              <a:rPr dirty="0"/>
              <a:t>B</a:t>
            </a:r>
            <a:r>
              <a:rPr spc="-10" dirty="0"/>
              <a:t>e</a:t>
            </a:r>
            <a:r>
              <a:rPr dirty="0"/>
              <a:t>yond</a:t>
            </a:r>
            <a:r>
              <a:rPr spc="10" dirty="0"/>
              <a:t> </a:t>
            </a:r>
            <a:r>
              <a:rPr spc="-10" dirty="0"/>
              <a:t>t</a:t>
            </a:r>
            <a:r>
              <a:rPr dirty="0"/>
              <a:t>he B</a:t>
            </a:r>
            <a:r>
              <a:rPr spc="-10" dirty="0"/>
              <a:t>e</a:t>
            </a:r>
            <a:r>
              <a:rPr spc="5" dirty="0"/>
              <a:t>l</a:t>
            </a:r>
            <a:r>
              <a:rPr dirty="0"/>
              <a:t>l</a:t>
            </a:r>
            <a:r>
              <a:rPr spc="-5" dirty="0"/>
              <a:t> </a:t>
            </a:r>
            <a:r>
              <a:rPr dirty="0"/>
              <a:t>B</a:t>
            </a:r>
            <a:r>
              <a:rPr spc="-5" dirty="0"/>
              <a:t>r</a:t>
            </a:r>
            <a:r>
              <a:rPr spc="-10" dirty="0"/>
              <a:t>a</a:t>
            </a:r>
            <a:r>
              <a:rPr dirty="0"/>
              <a:t>n</a:t>
            </a:r>
            <a:r>
              <a:rPr spc="-10" dirty="0"/>
              <a:t>c</a:t>
            </a:r>
            <a:r>
              <a:rPr dirty="0"/>
              <a:t>h</a:t>
            </a:r>
            <a:r>
              <a:rPr spc="-10" dirty="0"/>
              <a:t> </a:t>
            </a:r>
            <a:r>
              <a:rPr spc="-5" dirty="0"/>
              <a:t>L</a:t>
            </a:r>
            <a:r>
              <a:rPr spc="20" dirty="0"/>
              <a:t>A</a:t>
            </a:r>
            <a:r>
              <a:rPr spc="-10" dirty="0"/>
              <a:t>U</a:t>
            </a:r>
            <a:r>
              <a:rPr spc="-5" dirty="0"/>
              <a:t>S</a:t>
            </a:r>
            <a:r>
              <a:rPr dirty="0"/>
              <a:t>D</a:t>
            </a:r>
          </a:p>
        </p:txBody>
      </p:sp>
      <p:sp>
        <p:nvSpPr>
          <p:cNvPr id="178" name="object 17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100" dirty="0">
                <a:latin typeface="Calibri"/>
                <a:cs typeface="Calibri"/>
              </a:rPr>
              <a:t>10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32788" y="966472"/>
            <a:ext cx="4963676" cy="3058901"/>
          </a:xfrm>
          <a:custGeom>
            <a:avLst/>
            <a:gdLst/>
            <a:ahLst/>
            <a:cxnLst/>
            <a:rect l="l" t="t" r="r" b="b"/>
            <a:pathLst>
              <a:path w="4963676" h="3058901">
                <a:moveTo>
                  <a:pt x="0" y="0"/>
                </a:moveTo>
                <a:lnTo>
                  <a:pt x="4963676" y="0"/>
                </a:lnTo>
                <a:lnTo>
                  <a:pt x="4963676" y="3058901"/>
                </a:lnTo>
                <a:lnTo>
                  <a:pt x="0" y="3058901"/>
                </a:lnTo>
                <a:lnTo>
                  <a:pt x="0" y="0"/>
                </a:lnTo>
                <a:close/>
              </a:path>
            </a:pathLst>
          </a:custGeom>
          <a:solidFill>
            <a:srgbClr val="E5F6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453987" y="2937664"/>
            <a:ext cx="104599" cy="0"/>
          </a:xfrm>
          <a:custGeom>
            <a:avLst/>
            <a:gdLst/>
            <a:ahLst/>
            <a:cxnLst/>
            <a:rect l="l" t="t" r="r" b="b"/>
            <a:pathLst>
              <a:path w="104599">
                <a:moveTo>
                  <a:pt x="0" y="0"/>
                </a:moveTo>
                <a:lnTo>
                  <a:pt x="104599" y="0"/>
                </a:lnTo>
              </a:path>
            </a:pathLst>
          </a:custGeom>
          <a:ln w="9499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436519" y="2937663"/>
            <a:ext cx="342331" cy="0"/>
          </a:xfrm>
          <a:custGeom>
            <a:avLst/>
            <a:gdLst/>
            <a:ahLst/>
            <a:cxnLst/>
            <a:rect l="l" t="t" r="r" b="b"/>
            <a:pathLst>
              <a:path w="342331">
                <a:moveTo>
                  <a:pt x="0" y="0"/>
                </a:moveTo>
                <a:lnTo>
                  <a:pt x="342331" y="0"/>
                </a:lnTo>
              </a:path>
            </a:pathLst>
          </a:custGeom>
          <a:ln w="9499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561704" y="2937663"/>
            <a:ext cx="332813" cy="0"/>
          </a:xfrm>
          <a:custGeom>
            <a:avLst/>
            <a:gdLst/>
            <a:ahLst/>
            <a:cxnLst/>
            <a:rect l="l" t="t" r="r" b="b"/>
            <a:pathLst>
              <a:path w="332813">
                <a:moveTo>
                  <a:pt x="0" y="0"/>
                </a:moveTo>
                <a:lnTo>
                  <a:pt x="332813" y="0"/>
                </a:lnTo>
              </a:path>
            </a:pathLst>
          </a:custGeom>
          <a:ln w="9499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677371" y="2937663"/>
            <a:ext cx="342322" cy="0"/>
          </a:xfrm>
          <a:custGeom>
            <a:avLst/>
            <a:gdLst/>
            <a:ahLst/>
            <a:cxnLst/>
            <a:rect l="l" t="t" r="r" b="b"/>
            <a:pathLst>
              <a:path w="342322">
                <a:moveTo>
                  <a:pt x="0" y="0"/>
                </a:moveTo>
                <a:lnTo>
                  <a:pt x="342322" y="0"/>
                </a:lnTo>
              </a:path>
            </a:pathLst>
          </a:custGeom>
          <a:ln w="9499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793038" y="2937662"/>
            <a:ext cx="342322" cy="0"/>
          </a:xfrm>
          <a:custGeom>
            <a:avLst/>
            <a:gdLst/>
            <a:ahLst/>
            <a:cxnLst/>
            <a:rect l="l" t="t" r="r" b="b"/>
            <a:pathLst>
              <a:path w="342322">
                <a:moveTo>
                  <a:pt x="0" y="0"/>
                </a:moveTo>
                <a:lnTo>
                  <a:pt x="342322" y="0"/>
                </a:lnTo>
              </a:path>
            </a:pathLst>
          </a:custGeom>
          <a:ln w="9499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155938" y="2937661"/>
            <a:ext cx="95088" cy="0"/>
          </a:xfrm>
          <a:custGeom>
            <a:avLst/>
            <a:gdLst/>
            <a:ahLst/>
            <a:cxnLst/>
            <a:rect l="l" t="t" r="r" b="b"/>
            <a:pathLst>
              <a:path w="95088">
                <a:moveTo>
                  <a:pt x="0" y="0"/>
                </a:moveTo>
                <a:lnTo>
                  <a:pt x="95088" y="0"/>
                </a:lnTo>
              </a:path>
            </a:pathLst>
          </a:custGeom>
          <a:ln w="9499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320862" y="2738169"/>
            <a:ext cx="237724" cy="0"/>
          </a:xfrm>
          <a:custGeom>
            <a:avLst/>
            <a:gdLst/>
            <a:ahLst/>
            <a:cxnLst/>
            <a:rect l="l" t="t" r="r" b="b"/>
            <a:pathLst>
              <a:path w="237724">
                <a:moveTo>
                  <a:pt x="0" y="0"/>
                </a:moveTo>
                <a:lnTo>
                  <a:pt x="237724" y="0"/>
                </a:lnTo>
              </a:path>
            </a:pathLst>
          </a:custGeom>
          <a:ln w="9499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436519" y="2738169"/>
            <a:ext cx="342331" cy="0"/>
          </a:xfrm>
          <a:custGeom>
            <a:avLst/>
            <a:gdLst/>
            <a:ahLst/>
            <a:cxnLst/>
            <a:rect l="l" t="t" r="r" b="b"/>
            <a:pathLst>
              <a:path w="342331">
                <a:moveTo>
                  <a:pt x="0" y="0"/>
                </a:moveTo>
                <a:lnTo>
                  <a:pt x="342331" y="0"/>
                </a:lnTo>
              </a:path>
            </a:pathLst>
          </a:custGeom>
          <a:ln w="9499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561704" y="2738169"/>
            <a:ext cx="332813" cy="0"/>
          </a:xfrm>
          <a:custGeom>
            <a:avLst/>
            <a:gdLst/>
            <a:ahLst/>
            <a:cxnLst/>
            <a:rect l="l" t="t" r="r" b="b"/>
            <a:pathLst>
              <a:path w="332813">
                <a:moveTo>
                  <a:pt x="0" y="0"/>
                </a:moveTo>
                <a:lnTo>
                  <a:pt x="332813" y="0"/>
                </a:lnTo>
              </a:path>
            </a:pathLst>
          </a:custGeom>
          <a:ln w="9499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677371" y="2738169"/>
            <a:ext cx="342322" cy="0"/>
          </a:xfrm>
          <a:custGeom>
            <a:avLst/>
            <a:gdLst/>
            <a:ahLst/>
            <a:cxnLst/>
            <a:rect l="l" t="t" r="r" b="b"/>
            <a:pathLst>
              <a:path w="342322">
                <a:moveTo>
                  <a:pt x="0" y="0"/>
                </a:moveTo>
                <a:lnTo>
                  <a:pt x="342322" y="0"/>
                </a:lnTo>
              </a:path>
            </a:pathLst>
          </a:custGeom>
          <a:ln w="9499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793038" y="2738168"/>
            <a:ext cx="342322" cy="0"/>
          </a:xfrm>
          <a:custGeom>
            <a:avLst/>
            <a:gdLst/>
            <a:ahLst/>
            <a:cxnLst/>
            <a:rect l="l" t="t" r="r" b="b"/>
            <a:pathLst>
              <a:path w="342322">
                <a:moveTo>
                  <a:pt x="0" y="0"/>
                </a:moveTo>
                <a:lnTo>
                  <a:pt x="342322" y="0"/>
                </a:lnTo>
              </a:path>
            </a:pathLst>
          </a:custGeom>
          <a:ln w="9499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155938" y="2738167"/>
            <a:ext cx="95088" cy="0"/>
          </a:xfrm>
          <a:custGeom>
            <a:avLst/>
            <a:gdLst/>
            <a:ahLst/>
            <a:cxnLst/>
            <a:rect l="l" t="t" r="r" b="b"/>
            <a:pathLst>
              <a:path w="95088">
                <a:moveTo>
                  <a:pt x="0" y="0"/>
                </a:moveTo>
                <a:lnTo>
                  <a:pt x="95088" y="0"/>
                </a:lnTo>
              </a:path>
            </a:pathLst>
          </a:custGeom>
          <a:ln w="9499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320862" y="2538675"/>
            <a:ext cx="237724" cy="0"/>
          </a:xfrm>
          <a:custGeom>
            <a:avLst/>
            <a:gdLst/>
            <a:ahLst/>
            <a:cxnLst/>
            <a:rect l="l" t="t" r="r" b="b"/>
            <a:pathLst>
              <a:path w="237724">
                <a:moveTo>
                  <a:pt x="0" y="0"/>
                </a:moveTo>
                <a:lnTo>
                  <a:pt x="237724" y="0"/>
                </a:lnTo>
              </a:path>
            </a:pathLst>
          </a:custGeom>
          <a:ln w="9499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436519" y="2538675"/>
            <a:ext cx="342331" cy="0"/>
          </a:xfrm>
          <a:custGeom>
            <a:avLst/>
            <a:gdLst/>
            <a:ahLst/>
            <a:cxnLst/>
            <a:rect l="l" t="t" r="r" b="b"/>
            <a:pathLst>
              <a:path w="342331">
                <a:moveTo>
                  <a:pt x="0" y="0"/>
                </a:moveTo>
                <a:lnTo>
                  <a:pt x="342331" y="0"/>
                </a:lnTo>
              </a:path>
            </a:pathLst>
          </a:custGeom>
          <a:ln w="9499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561704" y="2538675"/>
            <a:ext cx="332813" cy="0"/>
          </a:xfrm>
          <a:custGeom>
            <a:avLst/>
            <a:gdLst/>
            <a:ahLst/>
            <a:cxnLst/>
            <a:rect l="l" t="t" r="r" b="b"/>
            <a:pathLst>
              <a:path w="332813">
                <a:moveTo>
                  <a:pt x="0" y="0"/>
                </a:moveTo>
                <a:lnTo>
                  <a:pt x="332813" y="0"/>
                </a:lnTo>
              </a:path>
            </a:pathLst>
          </a:custGeom>
          <a:ln w="9499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677371" y="2538674"/>
            <a:ext cx="342322" cy="0"/>
          </a:xfrm>
          <a:custGeom>
            <a:avLst/>
            <a:gdLst/>
            <a:ahLst/>
            <a:cxnLst/>
            <a:rect l="l" t="t" r="r" b="b"/>
            <a:pathLst>
              <a:path w="342322">
                <a:moveTo>
                  <a:pt x="0" y="0"/>
                </a:moveTo>
                <a:lnTo>
                  <a:pt x="342322" y="0"/>
                </a:lnTo>
              </a:path>
            </a:pathLst>
          </a:custGeom>
          <a:ln w="9499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793038" y="2538674"/>
            <a:ext cx="342322" cy="0"/>
          </a:xfrm>
          <a:custGeom>
            <a:avLst/>
            <a:gdLst/>
            <a:ahLst/>
            <a:cxnLst/>
            <a:rect l="l" t="t" r="r" b="b"/>
            <a:pathLst>
              <a:path w="342322">
                <a:moveTo>
                  <a:pt x="0" y="0"/>
                </a:moveTo>
                <a:lnTo>
                  <a:pt x="342322" y="0"/>
                </a:lnTo>
              </a:path>
            </a:pathLst>
          </a:custGeom>
          <a:ln w="9499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155938" y="2538673"/>
            <a:ext cx="95088" cy="0"/>
          </a:xfrm>
          <a:custGeom>
            <a:avLst/>
            <a:gdLst/>
            <a:ahLst/>
            <a:cxnLst/>
            <a:rect l="l" t="t" r="r" b="b"/>
            <a:pathLst>
              <a:path w="95088">
                <a:moveTo>
                  <a:pt x="0" y="0"/>
                </a:moveTo>
                <a:lnTo>
                  <a:pt x="95088" y="0"/>
                </a:lnTo>
              </a:path>
            </a:pathLst>
          </a:custGeom>
          <a:ln w="9499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320862" y="2339181"/>
            <a:ext cx="237724" cy="0"/>
          </a:xfrm>
          <a:custGeom>
            <a:avLst/>
            <a:gdLst/>
            <a:ahLst/>
            <a:cxnLst/>
            <a:rect l="l" t="t" r="r" b="b"/>
            <a:pathLst>
              <a:path w="237724">
                <a:moveTo>
                  <a:pt x="0" y="0"/>
                </a:moveTo>
                <a:lnTo>
                  <a:pt x="237724" y="0"/>
                </a:lnTo>
              </a:path>
            </a:pathLst>
          </a:custGeom>
          <a:ln w="9499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436519" y="2339181"/>
            <a:ext cx="342331" cy="0"/>
          </a:xfrm>
          <a:custGeom>
            <a:avLst/>
            <a:gdLst/>
            <a:ahLst/>
            <a:cxnLst/>
            <a:rect l="l" t="t" r="r" b="b"/>
            <a:pathLst>
              <a:path w="342331">
                <a:moveTo>
                  <a:pt x="0" y="0"/>
                </a:moveTo>
                <a:lnTo>
                  <a:pt x="342331" y="0"/>
                </a:lnTo>
              </a:path>
            </a:pathLst>
          </a:custGeom>
          <a:ln w="9499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419069" y="2339180"/>
            <a:ext cx="475447" cy="0"/>
          </a:xfrm>
          <a:custGeom>
            <a:avLst/>
            <a:gdLst/>
            <a:ahLst/>
            <a:cxnLst/>
            <a:rect l="l" t="t" r="r" b="b"/>
            <a:pathLst>
              <a:path w="475447">
                <a:moveTo>
                  <a:pt x="0" y="0"/>
                </a:moveTo>
                <a:lnTo>
                  <a:pt x="475447" y="0"/>
                </a:lnTo>
              </a:path>
            </a:pathLst>
          </a:custGeom>
          <a:ln w="9499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544236" y="2339180"/>
            <a:ext cx="475457" cy="0"/>
          </a:xfrm>
          <a:custGeom>
            <a:avLst/>
            <a:gdLst/>
            <a:ahLst/>
            <a:cxnLst/>
            <a:rect l="l" t="t" r="r" b="b"/>
            <a:pathLst>
              <a:path w="475457">
                <a:moveTo>
                  <a:pt x="0" y="0"/>
                </a:moveTo>
                <a:lnTo>
                  <a:pt x="475457" y="0"/>
                </a:lnTo>
              </a:path>
            </a:pathLst>
          </a:custGeom>
          <a:ln w="9499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793038" y="2339180"/>
            <a:ext cx="342322" cy="0"/>
          </a:xfrm>
          <a:custGeom>
            <a:avLst/>
            <a:gdLst/>
            <a:ahLst/>
            <a:cxnLst/>
            <a:rect l="l" t="t" r="r" b="b"/>
            <a:pathLst>
              <a:path w="342322">
                <a:moveTo>
                  <a:pt x="0" y="0"/>
                </a:moveTo>
                <a:lnTo>
                  <a:pt x="342322" y="0"/>
                </a:lnTo>
              </a:path>
            </a:pathLst>
          </a:custGeom>
          <a:ln w="9499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155938" y="2339179"/>
            <a:ext cx="95088" cy="0"/>
          </a:xfrm>
          <a:custGeom>
            <a:avLst/>
            <a:gdLst/>
            <a:ahLst/>
            <a:cxnLst/>
            <a:rect l="l" t="t" r="r" b="b"/>
            <a:pathLst>
              <a:path w="95088">
                <a:moveTo>
                  <a:pt x="0" y="0"/>
                </a:moveTo>
                <a:lnTo>
                  <a:pt x="95088" y="0"/>
                </a:lnTo>
              </a:path>
            </a:pathLst>
          </a:custGeom>
          <a:ln w="9499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911976" y="2139685"/>
            <a:ext cx="646610" cy="0"/>
          </a:xfrm>
          <a:custGeom>
            <a:avLst/>
            <a:gdLst/>
            <a:ahLst/>
            <a:cxnLst/>
            <a:rect l="l" t="t" r="r" b="b"/>
            <a:pathLst>
              <a:path w="646610">
                <a:moveTo>
                  <a:pt x="0" y="0"/>
                </a:moveTo>
                <a:lnTo>
                  <a:pt x="646610" y="0"/>
                </a:lnTo>
              </a:path>
            </a:pathLst>
          </a:custGeom>
          <a:ln w="9499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170268" y="2139686"/>
            <a:ext cx="608582" cy="0"/>
          </a:xfrm>
          <a:custGeom>
            <a:avLst/>
            <a:gdLst/>
            <a:ahLst/>
            <a:cxnLst/>
            <a:rect l="l" t="t" r="r" b="b"/>
            <a:pathLst>
              <a:path w="608582">
                <a:moveTo>
                  <a:pt x="0" y="0"/>
                </a:moveTo>
                <a:lnTo>
                  <a:pt x="608582" y="0"/>
                </a:lnTo>
              </a:path>
            </a:pathLst>
          </a:custGeom>
          <a:ln w="9499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419069" y="2139686"/>
            <a:ext cx="608573" cy="0"/>
          </a:xfrm>
          <a:custGeom>
            <a:avLst/>
            <a:gdLst/>
            <a:ahLst/>
            <a:cxnLst/>
            <a:rect l="l" t="t" r="r" b="b"/>
            <a:pathLst>
              <a:path w="608573">
                <a:moveTo>
                  <a:pt x="0" y="0"/>
                </a:moveTo>
                <a:lnTo>
                  <a:pt x="608573" y="0"/>
                </a:lnTo>
              </a:path>
            </a:pathLst>
          </a:custGeom>
          <a:ln w="9499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401611" y="2139685"/>
            <a:ext cx="751207" cy="0"/>
          </a:xfrm>
          <a:custGeom>
            <a:avLst/>
            <a:gdLst/>
            <a:ahLst/>
            <a:cxnLst/>
            <a:rect l="l" t="t" r="r" b="b"/>
            <a:pathLst>
              <a:path w="751207">
                <a:moveTo>
                  <a:pt x="0" y="0"/>
                </a:moveTo>
                <a:lnTo>
                  <a:pt x="751207" y="0"/>
                </a:lnTo>
              </a:path>
            </a:pathLst>
          </a:custGeom>
          <a:ln w="9499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526777" y="2139685"/>
            <a:ext cx="608582" cy="0"/>
          </a:xfrm>
          <a:custGeom>
            <a:avLst/>
            <a:gdLst/>
            <a:ahLst/>
            <a:cxnLst/>
            <a:rect l="l" t="t" r="r" b="b"/>
            <a:pathLst>
              <a:path w="608582">
                <a:moveTo>
                  <a:pt x="0" y="0"/>
                </a:moveTo>
                <a:lnTo>
                  <a:pt x="608582" y="0"/>
                </a:lnTo>
              </a:path>
            </a:pathLst>
          </a:custGeom>
          <a:ln w="9499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155938" y="2139685"/>
            <a:ext cx="237723" cy="0"/>
          </a:xfrm>
          <a:custGeom>
            <a:avLst/>
            <a:gdLst/>
            <a:ahLst/>
            <a:cxnLst/>
            <a:rect l="l" t="t" r="r" b="b"/>
            <a:pathLst>
              <a:path w="237723">
                <a:moveTo>
                  <a:pt x="0" y="0"/>
                </a:moveTo>
                <a:lnTo>
                  <a:pt x="237723" y="0"/>
                </a:lnTo>
              </a:path>
            </a:pathLst>
          </a:custGeom>
          <a:ln w="9499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155938" y="1949690"/>
            <a:ext cx="4402648" cy="0"/>
          </a:xfrm>
          <a:custGeom>
            <a:avLst/>
            <a:gdLst/>
            <a:ahLst/>
            <a:cxnLst/>
            <a:rect l="l" t="t" r="r" b="b"/>
            <a:pathLst>
              <a:path w="4402648">
                <a:moveTo>
                  <a:pt x="0" y="0"/>
                </a:moveTo>
                <a:lnTo>
                  <a:pt x="4402648" y="0"/>
                </a:lnTo>
              </a:path>
            </a:pathLst>
          </a:custGeom>
          <a:ln w="9499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155938" y="1750196"/>
            <a:ext cx="4402648" cy="0"/>
          </a:xfrm>
          <a:custGeom>
            <a:avLst/>
            <a:gdLst/>
            <a:ahLst/>
            <a:cxnLst/>
            <a:rect l="l" t="t" r="r" b="b"/>
            <a:pathLst>
              <a:path w="4402648">
                <a:moveTo>
                  <a:pt x="0" y="0"/>
                </a:moveTo>
                <a:lnTo>
                  <a:pt x="4402648" y="0"/>
                </a:lnTo>
              </a:path>
            </a:pathLst>
          </a:custGeom>
          <a:ln w="9499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155937" y="1750199"/>
            <a:ext cx="4402648" cy="1386959"/>
          </a:xfrm>
          <a:custGeom>
            <a:avLst/>
            <a:gdLst/>
            <a:ahLst/>
            <a:cxnLst/>
            <a:rect l="l" t="t" r="r" b="b"/>
            <a:pathLst>
              <a:path w="4402648" h="1386959">
                <a:moveTo>
                  <a:pt x="0" y="0"/>
                </a:moveTo>
                <a:lnTo>
                  <a:pt x="4402648" y="0"/>
                </a:lnTo>
                <a:lnTo>
                  <a:pt x="4402648" y="1386959"/>
                </a:lnTo>
                <a:lnTo>
                  <a:pt x="0" y="1386959"/>
                </a:lnTo>
                <a:lnTo>
                  <a:pt x="0" y="0"/>
                </a:lnTo>
                <a:close/>
              </a:path>
            </a:pathLst>
          </a:custGeom>
          <a:ln w="9500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251027" y="2187186"/>
            <a:ext cx="142634" cy="949972"/>
          </a:xfrm>
          <a:custGeom>
            <a:avLst/>
            <a:gdLst/>
            <a:ahLst/>
            <a:cxnLst/>
            <a:rect l="l" t="t" r="r" b="b"/>
            <a:pathLst>
              <a:path w="142634" h="949972">
                <a:moveTo>
                  <a:pt x="0" y="0"/>
                </a:moveTo>
                <a:lnTo>
                  <a:pt x="142634" y="0"/>
                </a:lnTo>
                <a:lnTo>
                  <a:pt x="142634" y="949972"/>
                </a:lnTo>
                <a:lnTo>
                  <a:pt x="0" y="949972"/>
                </a:lnTo>
                <a:lnTo>
                  <a:pt x="0" y="0"/>
                </a:lnTo>
                <a:close/>
              </a:path>
            </a:pathLst>
          </a:custGeom>
          <a:solidFill>
            <a:srgbClr val="FFFF8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251027" y="2187186"/>
            <a:ext cx="142634" cy="949972"/>
          </a:xfrm>
          <a:custGeom>
            <a:avLst/>
            <a:gdLst/>
            <a:ahLst/>
            <a:cxnLst/>
            <a:rect l="l" t="t" r="r" b="b"/>
            <a:pathLst>
              <a:path w="142634" h="949972">
                <a:moveTo>
                  <a:pt x="0" y="0"/>
                </a:moveTo>
                <a:lnTo>
                  <a:pt x="142634" y="0"/>
                </a:lnTo>
                <a:lnTo>
                  <a:pt x="142634" y="949972"/>
                </a:lnTo>
                <a:lnTo>
                  <a:pt x="0" y="949972"/>
                </a:lnTo>
                <a:lnTo>
                  <a:pt x="0" y="0"/>
                </a:lnTo>
                <a:close/>
              </a:path>
            </a:pathLst>
          </a:custGeom>
          <a:ln w="950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135360" y="2111188"/>
            <a:ext cx="133125" cy="1025969"/>
          </a:xfrm>
          <a:custGeom>
            <a:avLst/>
            <a:gdLst/>
            <a:ahLst/>
            <a:cxnLst/>
            <a:rect l="l" t="t" r="r" b="b"/>
            <a:pathLst>
              <a:path w="133125" h="1025969">
                <a:moveTo>
                  <a:pt x="0" y="0"/>
                </a:moveTo>
                <a:lnTo>
                  <a:pt x="133125" y="0"/>
                </a:lnTo>
                <a:lnTo>
                  <a:pt x="133125" y="1025969"/>
                </a:lnTo>
                <a:lnTo>
                  <a:pt x="0" y="1025969"/>
                </a:lnTo>
                <a:lnTo>
                  <a:pt x="0" y="0"/>
                </a:lnTo>
                <a:close/>
              </a:path>
            </a:pathLst>
          </a:custGeom>
          <a:solidFill>
            <a:srgbClr val="FFFF8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135360" y="2111188"/>
            <a:ext cx="133125" cy="1025969"/>
          </a:xfrm>
          <a:custGeom>
            <a:avLst/>
            <a:gdLst/>
            <a:ahLst/>
            <a:cxnLst/>
            <a:rect l="l" t="t" r="r" b="b"/>
            <a:pathLst>
              <a:path w="133125" h="1025969">
                <a:moveTo>
                  <a:pt x="0" y="0"/>
                </a:moveTo>
                <a:lnTo>
                  <a:pt x="133125" y="0"/>
                </a:lnTo>
                <a:lnTo>
                  <a:pt x="133125" y="1025969"/>
                </a:lnTo>
                <a:lnTo>
                  <a:pt x="0" y="1025969"/>
                </a:lnTo>
                <a:lnTo>
                  <a:pt x="0" y="0"/>
                </a:lnTo>
                <a:close/>
              </a:path>
            </a:pathLst>
          </a:custGeom>
          <a:ln w="950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019693" y="2206176"/>
            <a:ext cx="133115" cy="930972"/>
          </a:xfrm>
          <a:custGeom>
            <a:avLst/>
            <a:gdLst/>
            <a:ahLst/>
            <a:cxnLst/>
            <a:rect l="l" t="t" r="r" b="b"/>
            <a:pathLst>
              <a:path w="133115" h="930972">
                <a:moveTo>
                  <a:pt x="0" y="0"/>
                </a:moveTo>
                <a:lnTo>
                  <a:pt x="133115" y="0"/>
                </a:lnTo>
                <a:lnTo>
                  <a:pt x="133115" y="930972"/>
                </a:lnTo>
                <a:lnTo>
                  <a:pt x="0" y="930972"/>
                </a:lnTo>
                <a:lnTo>
                  <a:pt x="0" y="0"/>
                </a:lnTo>
                <a:close/>
              </a:path>
            </a:pathLst>
          </a:custGeom>
          <a:solidFill>
            <a:srgbClr val="FFFF8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019693" y="2206186"/>
            <a:ext cx="133125" cy="930972"/>
          </a:xfrm>
          <a:custGeom>
            <a:avLst/>
            <a:gdLst/>
            <a:ahLst/>
            <a:cxnLst/>
            <a:rect l="l" t="t" r="r" b="b"/>
            <a:pathLst>
              <a:path w="133125" h="930972">
                <a:moveTo>
                  <a:pt x="0" y="0"/>
                </a:moveTo>
                <a:lnTo>
                  <a:pt x="133125" y="0"/>
                </a:lnTo>
                <a:lnTo>
                  <a:pt x="133125" y="930972"/>
                </a:lnTo>
                <a:lnTo>
                  <a:pt x="0" y="930972"/>
                </a:lnTo>
                <a:lnTo>
                  <a:pt x="0" y="0"/>
                </a:lnTo>
                <a:close/>
              </a:path>
            </a:pathLst>
          </a:custGeom>
          <a:ln w="950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894518" y="2149187"/>
            <a:ext cx="133125" cy="987971"/>
          </a:xfrm>
          <a:custGeom>
            <a:avLst/>
            <a:gdLst/>
            <a:ahLst/>
            <a:cxnLst/>
            <a:rect l="l" t="t" r="r" b="b"/>
            <a:pathLst>
              <a:path w="133125" h="987971">
                <a:moveTo>
                  <a:pt x="0" y="0"/>
                </a:moveTo>
                <a:lnTo>
                  <a:pt x="133125" y="0"/>
                </a:lnTo>
                <a:lnTo>
                  <a:pt x="133125" y="987971"/>
                </a:lnTo>
                <a:lnTo>
                  <a:pt x="0" y="987971"/>
                </a:lnTo>
                <a:lnTo>
                  <a:pt x="0" y="0"/>
                </a:lnTo>
                <a:close/>
              </a:path>
            </a:pathLst>
          </a:custGeom>
          <a:solidFill>
            <a:srgbClr val="FFFF8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894518" y="2149187"/>
            <a:ext cx="133125" cy="987971"/>
          </a:xfrm>
          <a:custGeom>
            <a:avLst/>
            <a:gdLst/>
            <a:ahLst/>
            <a:cxnLst/>
            <a:rect l="l" t="t" r="r" b="b"/>
            <a:pathLst>
              <a:path w="133125" h="987971">
                <a:moveTo>
                  <a:pt x="0" y="0"/>
                </a:moveTo>
                <a:lnTo>
                  <a:pt x="133125" y="0"/>
                </a:lnTo>
                <a:lnTo>
                  <a:pt x="133125" y="987971"/>
                </a:lnTo>
                <a:lnTo>
                  <a:pt x="0" y="987971"/>
                </a:lnTo>
                <a:lnTo>
                  <a:pt x="0" y="0"/>
                </a:lnTo>
                <a:close/>
              </a:path>
            </a:pathLst>
          </a:custGeom>
          <a:ln w="950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778851" y="2101689"/>
            <a:ext cx="133125" cy="1035469"/>
          </a:xfrm>
          <a:custGeom>
            <a:avLst/>
            <a:gdLst/>
            <a:ahLst/>
            <a:cxnLst/>
            <a:rect l="l" t="t" r="r" b="b"/>
            <a:pathLst>
              <a:path w="133125" h="1035469">
                <a:moveTo>
                  <a:pt x="0" y="0"/>
                </a:moveTo>
                <a:lnTo>
                  <a:pt x="133125" y="0"/>
                </a:lnTo>
                <a:lnTo>
                  <a:pt x="133125" y="1035469"/>
                </a:lnTo>
                <a:lnTo>
                  <a:pt x="0" y="1035469"/>
                </a:lnTo>
                <a:lnTo>
                  <a:pt x="0" y="0"/>
                </a:lnTo>
                <a:close/>
              </a:path>
            </a:pathLst>
          </a:custGeom>
          <a:solidFill>
            <a:srgbClr val="FFFF8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778851" y="2101689"/>
            <a:ext cx="133125" cy="1035469"/>
          </a:xfrm>
          <a:custGeom>
            <a:avLst/>
            <a:gdLst/>
            <a:ahLst/>
            <a:cxnLst/>
            <a:rect l="l" t="t" r="r" b="b"/>
            <a:pathLst>
              <a:path w="133125" h="1035469">
                <a:moveTo>
                  <a:pt x="0" y="0"/>
                </a:moveTo>
                <a:lnTo>
                  <a:pt x="133125" y="0"/>
                </a:lnTo>
                <a:lnTo>
                  <a:pt x="133125" y="1035469"/>
                </a:lnTo>
                <a:lnTo>
                  <a:pt x="0" y="1035469"/>
                </a:lnTo>
                <a:lnTo>
                  <a:pt x="0" y="0"/>
                </a:lnTo>
                <a:close/>
              </a:path>
            </a:pathLst>
          </a:custGeom>
          <a:ln w="950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393661" y="2092189"/>
            <a:ext cx="133115" cy="1044969"/>
          </a:xfrm>
          <a:custGeom>
            <a:avLst/>
            <a:gdLst/>
            <a:ahLst/>
            <a:cxnLst/>
            <a:rect l="l" t="t" r="r" b="b"/>
            <a:pathLst>
              <a:path w="133115" h="1044969">
                <a:moveTo>
                  <a:pt x="0" y="0"/>
                </a:moveTo>
                <a:lnTo>
                  <a:pt x="133115" y="0"/>
                </a:lnTo>
                <a:lnTo>
                  <a:pt x="133115" y="1044969"/>
                </a:lnTo>
                <a:lnTo>
                  <a:pt x="0" y="1044969"/>
                </a:lnTo>
                <a:lnTo>
                  <a:pt x="0" y="0"/>
                </a:lnTo>
                <a:close/>
              </a:path>
            </a:pathLst>
          </a:custGeom>
          <a:solidFill>
            <a:srgbClr val="BBFF61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393661" y="2092189"/>
            <a:ext cx="133125" cy="1044969"/>
          </a:xfrm>
          <a:custGeom>
            <a:avLst/>
            <a:gdLst/>
            <a:ahLst/>
            <a:cxnLst/>
            <a:rect l="l" t="t" r="r" b="b"/>
            <a:pathLst>
              <a:path w="133125" h="1044969">
                <a:moveTo>
                  <a:pt x="0" y="0"/>
                </a:moveTo>
                <a:lnTo>
                  <a:pt x="133125" y="0"/>
                </a:lnTo>
                <a:lnTo>
                  <a:pt x="133125" y="1044969"/>
                </a:lnTo>
                <a:lnTo>
                  <a:pt x="0" y="1044969"/>
                </a:lnTo>
                <a:lnTo>
                  <a:pt x="0" y="0"/>
                </a:lnTo>
                <a:close/>
              </a:path>
            </a:pathLst>
          </a:custGeom>
          <a:ln w="950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268485" y="1968683"/>
            <a:ext cx="133125" cy="1168465"/>
          </a:xfrm>
          <a:custGeom>
            <a:avLst/>
            <a:gdLst/>
            <a:ahLst/>
            <a:cxnLst/>
            <a:rect l="l" t="t" r="r" b="b"/>
            <a:pathLst>
              <a:path w="133125" h="1168465">
                <a:moveTo>
                  <a:pt x="0" y="0"/>
                </a:moveTo>
                <a:lnTo>
                  <a:pt x="133125" y="0"/>
                </a:lnTo>
                <a:lnTo>
                  <a:pt x="133125" y="1168465"/>
                </a:lnTo>
                <a:lnTo>
                  <a:pt x="0" y="1168465"/>
                </a:lnTo>
                <a:lnTo>
                  <a:pt x="0" y="0"/>
                </a:lnTo>
                <a:close/>
              </a:path>
            </a:pathLst>
          </a:custGeom>
          <a:solidFill>
            <a:srgbClr val="BBFF61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268485" y="1968693"/>
            <a:ext cx="133125" cy="1168465"/>
          </a:xfrm>
          <a:custGeom>
            <a:avLst/>
            <a:gdLst/>
            <a:ahLst/>
            <a:cxnLst/>
            <a:rect l="l" t="t" r="r" b="b"/>
            <a:pathLst>
              <a:path w="133125" h="1168465">
                <a:moveTo>
                  <a:pt x="0" y="0"/>
                </a:moveTo>
                <a:lnTo>
                  <a:pt x="133125" y="0"/>
                </a:lnTo>
                <a:lnTo>
                  <a:pt x="133125" y="1168465"/>
                </a:lnTo>
                <a:lnTo>
                  <a:pt x="0" y="1168465"/>
                </a:lnTo>
                <a:lnTo>
                  <a:pt x="0" y="0"/>
                </a:lnTo>
                <a:close/>
              </a:path>
            </a:pathLst>
          </a:custGeom>
          <a:ln w="950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152819" y="2035181"/>
            <a:ext cx="133125" cy="1101967"/>
          </a:xfrm>
          <a:custGeom>
            <a:avLst/>
            <a:gdLst/>
            <a:ahLst/>
            <a:cxnLst/>
            <a:rect l="l" t="t" r="r" b="b"/>
            <a:pathLst>
              <a:path w="133125" h="1101967">
                <a:moveTo>
                  <a:pt x="0" y="0"/>
                </a:moveTo>
                <a:lnTo>
                  <a:pt x="133125" y="0"/>
                </a:lnTo>
                <a:lnTo>
                  <a:pt x="133125" y="1101967"/>
                </a:lnTo>
                <a:lnTo>
                  <a:pt x="0" y="1101967"/>
                </a:lnTo>
                <a:lnTo>
                  <a:pt x="0" y="0"/>
                </a:lnTo>
                <a:close/>
              </a:path>
            </a:pathLst>
          </a:custGeom>
          <a:solidFill>
            <a:srgbClr val="BBFF61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152819" y="2035191"/>
            <a:ext cx="133125" cy="1101967"/>
          </a:xfrm>
          <a:custGeom>
            <a:avLst/>
            <a:gdLst/>
            <a:ahLst/>
            <a:cxnLst/>
            <a:rect l="l" t="t" r="r" b="b"/>
            <a:pathLst>
              <a:path w="133125" h="1101967">
                <a:moveTo>
                  <a:pt x="0" y="0"/>
                </a:moveTo>
                <a:lnTo>
                  <a:pt x="133125" y="0"/>
                </a:lnTo>
                <a:lnTo>
                  <a:pt x="133125" y="1101967"/>
                </a:lnTo>
                <a:lnTo>
                  <a:pt x="0" y="1101967"/>
                </a:lnTo>
                <a:lnTo>
                  <a:pt x="0" y="0"/>
                </a:lnTo>
                <a:close/>
              </a:path>
            </a:pathLst>
          </a:custGeom>
          <a:ln w="950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4027643" y="2111188"/>
            <a:ext cx="142624" cy="1025969"/>
          </a:xfrm>
          <a:custGeom>
            <a:avLst/>
            <a:gdLst/>
            <a:ahLst/>
            <a:cxnLst/>
            <a:rect l="l" t="t" r="r" b="b"/>
            <a:pathLst>
              <a:path w="142624" h="1025969">
                <a:moveTo>
                  <a:pt x="0" y="0"/>
                </a:moveTo>
                <a:lnTo>
                  <a:pt x="142624" y="0"/>
                </a:lnTo>
                <a:lnTo>
                  <a:pt x="142624" y="1025969"/>
                </a:lnTo>
                <a:lnTo>
                  <a:pt x="0" y="1025969"/>
                </a:lnTo>
                <a:lnTo>
                  <a:pt x="0" y="0"/>
                </a:lnTo>
                <a:close/>
              </a:path>
            </a:pathLst>
          </a:custGeom>
          <a:solidFill>
            <a:srgbClr val="BBFF61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4027643" y="2111188"/>
            <a:ext cx="142634" cy="1025969"/>
          </a:xfrm>
          <a:custGeom>
            <a:avLst/>
            <a:gdLst/>
            <a:ahLst/>
            <a:cxnLst/>
            <a:rect l="l" t="t" r="r" b="b"/>
            <a:pathLst>
              <a:path w="142634" h="1025969">
                <a:moveTo>
                  <a:pt x="0" y="0"/>
                </a:moveTo>
                <a:lnTo>
                  <a:pt x="142634" y="0"/>
                </a:lnTo>
                <a:lnTo>
                  <a:pt x="142634" y="1025969"/>
                </a:lnTo>
                <a:lnTo>
                  <a:pt x="0" y="1025969"/>
                </a:lnTo>
                <a:lnTo>
                  <a:pt x="0" y="0"/>
                </a:lnTo>
                <a:close/>
              </a:path>
            </a:pathLst>
          </a:custGeom>
          <a:ln w="950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4911976" y="2177687"/>
            <a:ext cx="133125" cy="959471"/>
          </a:xfrm>
          <a:custGeom>
            <a:avLst/>
            <a:gdLst/>
            <a:ahLst/>
            <a:cxnLst/>
            <a:rect l="l" t="t" r="r" b="b"/>
            <a:pathLst>
              <a:path w="133125" h="959471">
                <a:moveTo>
                  <a:pt x="0" y="0"/>
                </a:moveTo>
                <a:lnTo>
                  <a:pt x="133125" y="0"/>
                </a:lnTo>
                <a:lnTo>
                  <a:pt x="133125" y="959471"/>
                </a:lnTo>
                <a:lnTo>
                  <a:pt x="0" y="959471"/>
                </a:lnTo>
                <a:lnTo>
                  <a:pt x="0" y="0"/>
                </a:lnTo>
                <a:close/>
              </a:path>
            </a:pathLst>
          </a:custGeom>
          <a:solidFill>
            <a:srgbClr val="BBFF61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4911976" y="2177687"/>
            <a:ext cx="133125" cy="959471"/>
          </a:xfrm>
          <a:custGeom>
            <a:avLst/>
            <a:gdLst/>
            <a:ahLst/>
            <a:cxnLst/>
            <a:rect l="l" t="t" r="r" b="b"/>
            <a:pathLst>
              <a:path w="133125" h="959471">
                <a:moveTo>
                  <a:pt x="0" y="0"/>
                </a:moveTo>
                <a:lnTo>
                  <a:pt x="133125" y="0"/>
                </a:lnTo>
                <a:lnTo>
                  <a:pt x="133125" y="959471"/>
                </a:lnTo>
                <a:lnTo>
                  <a:pt x="0" y="959471"/>
                </a:lnTo>
                <a:lnTo>
                  <a:pt x="0" y="0"/>
                </a:lnTo>
                <a:close/>
              </a:path>
            </a:pathLst>
          </a:custGeom>
          <a:ln w="950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526787" y="2244185"/>
            <a:ext cx="133125" cy="892973"/>
          </a:xfrm>
          <a:custGeom>
            <a:avLst/>
            <a:gdLst/>
            <a:ahLst/>
            <a:cxnLst/>
            <a:rect l="l" t="t" r="r" b="b"/>
            <a:pathLst>
              <a:path w="133125" h="892973">
                <a:moveTo>
                  <a:pt x="0" y="0"/>
                </a:moveTo>
                <a:lnTo>
                  <a:pt x="133125" y="0"/>
                </a:lnTo>
                <a:lnTo>
                  <a:pt x="133125" y="892973"/>
                </a:lnTo>
                <a:lnTo>
                  <a:pt x="0" y="892973"/>
                </a:lnTo>
                <a:lnTo>
                  <a:pt x="0" y="0"/>
                </a:lnTo>
                <a:close/>
              </a:path>
            </a:pathLst>
          </a:custGeom>
          <a:solidFill>
            <a:srgbClr val="4FFF2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526787" y="2244184"/>
            <a:ext cx="133125" cy="892973"/>
          </a:xfrm>
          <a:custGeom>
            <a:avLst/>
            <a:gdLst/>
            <a:ahLst/>
            <a:cxnLst/>
            <a:rect l="l" t="t" r="r" b="b"/>
            <a:pathLst>
              <a:path w="133125" h="892973">
                <a:moveTo>
                  <a:pt x="0" y="0"/>
                </a:moveTo>
                <a:lnTo>
                  <a:pt x="133125" y="0"/>
                </a:lnTo>
                <a:lnTo>
                  <a:pt x="133125" y="892973"/>
                </a:lnTo>
                <a:lnTo>
                  <a:pt x="0" y="892973"/>
                </a:lnTo>
                <a:lnTo>
                  <a:pt x="0" y="0"/>
                </a:lnTo>
                <a:close/>
              </a:path>
            </a:pathLst>
          </a:custGeom>
          <a:ln w="950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2401611" y="2244184"/>
            <a:ext cx="142624" cy="892973"/>
          </a:xfrm>
          <a:custGeom>
            <a:avLst/>
            <a:gdLst/>
            <a:ahLst/>
            <a:cxnLst/>
            <a:rect l="l" t="t" r="r" b="b"/>
            <a:pathLst>
              <a:path w="142624" h="892973">
                <a:moveTo>
                  <a:pt x="0" y="0"/>
                </a:moveTo>
                <a:lnTo>
                  <a:pt x="142624" y="0"/>
                </a:lnTo>
                <a:lnTo>
                  <a:pt x="142624" y="892973"/>
                </a:lnTo>
                <a:lnTo>
                  <a:pt x="0" y="892973"/>
                </a:lnTo>
                <a:lnTo>
                  <a:pt x="0" y="0"/>
                </a:lnTo>
                <a:close/>
              </a:path>
            </a:pathLst>
          </a:custGeom>
          <a:solidFill>
            <a:srgbClr val="4FFF2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2401611" y="2244184"/>
            <a:ext cx="142634" cy="892973"/>
          </a:xfrm>
          <a:custGeom>
            <a:avLst/>
            <a:gdLst/>
            <a:ahLst/>
            <a:cxnLst/>
            <a:rect l="l" t="t" r="r" b="b"/>
            <a:pathLst>
              <a:path w="142634" h="892973">
                <a:moveTo>
                  <a:pt x="0" y="0"/>
                </a:moveTo>
                <a:lnTo>
                  <a:pt x="142634" y="0"/>
                </a:lnTo>
                <a:lnTo>
                  <a:pt x="142634" y="892973"/>
                </a:lnTo>
                <a:lnTo>
                  <a:pt x="0" y="892973"/>
                </a:lnTo>
                <a:lnTo>
                  <a:pt x="0" y="0"/>
                </a:lnTo>
                <a:close/>
              </a:path>
            </a:pathLst>
          </a:custGeom>
          <a:ln w="950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3285944" y="2082689"/>
            <a:ext cx="133125" cy="1054469"/>
          </a:xfrm>
          <a:custGeom>
            <a:avLst/>
            <a:gdLst/>
            <a:ahLst/>
            <a:cxnLst/>
            <a:rect l="l" t="t" r="r" b="b"/>
            <a:pathLst>
              <a:path w="133125" h="1054469">
                <a:moveTo>
                  <a:pt x="0" y="0"/>
                </a:moveTo>
                <a:lnTo>
                  <a:pt x="133125" y="0"/>
                </a:lnTo>
                <a:lnTo>
                  <a:pt x="133125" y="1054469"/>
                </a:lnTo>
                <a:lnTo>
                  <a:pt x="0" y="1054469"/>
                </a:lnTo>
                <a:lnTo>
                  <a:pt x="0" y="0"/>
                </a:lnTo>
                <a:close/>
              </a:path>
            </a:pathLst>
          </a:custGeom>
          <a:solidFill>
            <a:srgbClr val="4FFF2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3285944" y="2082689"/>
            <a:ext cx="133125" cy="1054469"/>
          </a:xfrm>
          <a:custGeom>
            <a:avLst/>
            <a:gdLst/>
            <a:ahLst/>
            <a:cxnLst/>
            <a:rect l="l" t="t" r="r" b="b"/>
            <a:pathLst>
              <a:path w="133125" h="1054469">
                <a:moveTo>
                  <a:pt x="0" y="0"/>
                </a:moveTo>
                <a:lnTo>
                  <a:pt x="133125" y="0"/>
                </a:lnTo>
                <a:lnTo>
                  <a:pt x="133125" y="1054469"/>
                </a:lnTo>
                <a:lnTo>
                  <a:pt x="0" y="1054469"/>
                </a:lnTo>
                <a:lnTo>
                  <a:pt x="0" y="0"/>
                </a:lnTo>
                <a:close/>
              </a:path>
            </a:pathLst>
          </a:custGeom>
          <a:ln w="950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170278" y="2168187"/>
            <a:ext cx="133125" cy="968971"/>
          </a:xfrm>
          <a:custGeom>
            <a:avLst/>
            <a:gdLst/>
            <a:ahLst/>
            <a:cxnLst/>
            <a:rect l="l" t="t" r="r" b="b"/>
            <a:pathLst>
              <a:path w="133125" h="968971">
                <a:moveTo>
                  <a:pt x="0" y="0"/>
                </a:moveTo>
                <a:lnTo>
                  <a:pt x="133125" y="0"/>
                </a:lnTo>
                <a:lnTo>
                  <a:pt x="133125" y="968971"/>
                </a:lnTo>
                <a:lnTo>
                  <a:pt x="0" y="968971"/>
                </a:lnTo>
                <a:lnTo>
                  <a:pt x="0" y="0"/>
                </a:lnTo>
                <a:close/>
              </a:path>
            </a:pathLst>
          </a:custGeom>
          <a:solidFill>
            <a:srgbClr val="4FFF2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170278" y="2168187"/>
            <a:ext cx="133125" cy="968971"/>
          </a:xfrm>
          <a:custGeom>
            <a:avLst/>
            <a:gdLst/>
            <a:ahLst/>
            <a:cxnLst/>
            <a:rect l="l" t="t" r="r" b="b"/>
            <a:pathLst>
              <a:path w="133125" h="968971">
                <a:moveTo>
                  <a:pt x="0" y="0"/>
                </a:moveTo>
                <a:lnTo>
                  <a:pt x="133125" y="0"/>
                </a:lnTo>
                <a:lnTo>
                  <a:pt x="133125" y="968971"/>
                </a:lnTo>
                <a:lnTo>
                  <a:pt x="0" y="968971"/>
                </a:lnTo>
                <a:lnTo>
                  <a:pt x="0" y="0"/>
                </a:lnTo>
                <a:close/>
              </a:path>
            </a:pathLst>
          </a:custGeom>
          <a:ln w="950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5045102" y="2291674"/>
            <a:ext cx="142624" cy="845475"/>
          </a:xfrm>
          <a:custGeom>
            <a:avLst/>
            <a:gdLst/>
            <a:ahLst/>
            <a:cxnLst/>
            <a:rect l="l" t="t" r="r" b="b"/>
            <a:pathLst>
              <a:path w="142624" h="845475">
                <a:moveTo>
                  <a:pt x="0" y="0"/>
                </a:moveTo>
                <a:lnTo>
                  <a:pt x="142624" y="0"/>
                </a:lnTo>
                <a:lnTo>
                  <a:pt x="142624" y="845475"/>
                </a:lnTo>
                <a:lnTo>
                  <a:pt x="0" y="845475"/>
                </a:lnTo>
                <a:lnTo>
                  <a:pt x="0" y="0"/>
                </a:lnTo>
                <a:close/>
              </a:path>
            </a:pathLst>
          </a:custGeom>
          <a:solidFill>
            <a:srgbClr val="4FFF2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045102" y="2291683"/>
            <a:ext cx="142634" cy="845475"/>
          </a:xfrm>
          <a:custGeom>
            <a:avLst/>
            <a:gdLst/>
            <a:ahLst/>
            <a:cxnLst/>
            <a:rect l="l" t="t" r="r" b="b"/>
            <a:pathLst>
              <a:path w="142634" h="845475">
                <a:moveTo>
                  <a:pt x="0" y="0"/>
                </a:moveTo>
                <a:lnTo>
                  <a:pt x="142634" y="0"/>
                </a:lnTo>
                <a:lnTo>
                  <a:pt x="142634" y="845475"/>
                </a:lnTo>
                <a:lnTo>
                  <a:pt x="0" y="845475"/>
                </a:lnTo>
                <a:lnTo>
                  <a:pt x="0" y="0"/>
                </a:lnTo>
                <a:close/>
              </a:path>
            </a:pathLst>
          </a:custGeom>
          <a:ln w="950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659912" y="2225176"/>
            <a:ext cx="133125" cy="911973"/>
          </a:xfrm>
          <a:custGeom>
            <a:avLst/>
            <a:gdLst/>
            <a:ahLst/>
            <a:cxnLst/>
            <a:rect l="l" t="t" r="r" b="b"/>
            <a:pathLst>
              <a:path w="133125" h="911973">
                <a:moveTo>
                  <a:pt x="0" y="0"/>
                </a:moveTo>
                <a:lnTo>
                  <a:pt x="133125" y="0"/>
                </a:lnTo>
                <a:lnTo>
                  <a:pt x="133125" y="911973"/>
                </a:lnTo>
                <a:lnTo>
                  <a:pt x="0" y="911973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659912" y="2225185"/>
            <a:ext cx="133125" cy="911973"/>
          </a:xfrm>
          <a:custGeom>
            <a:avLst/>
            <a:gdLst/>
            <a:ahLst/>
            <a:cxnLst/>
            <a:rect l="l" t="t" r="r" b="b"/>
            <a:pathLst>
              <a:path w="133125" h="911973">
                <a:moveTo>
                  <a:pt x="0" y="0"/>
                </a:moveTo>
                <a:lnTo>
                  <a:pt x="133125" y="0"/>
                </a:lnTo>
                <a:lnTo>
                  <a:pt x="133125" y="911973"/>
                </a:lnTo>
                <a:lnTo>
                  <a:pt x="0" y="911973"/>
                </a:lnTo>
                <a:lnTo>
                  <a:pt x="0" y="0"/>
                </a:lnTo>
                <a:close/>
              </a:path>
            </a:pathLst>
          </a:custGeom>
          <a:ln w="950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544245" y="2386671"/>
            <a:ext cx="133125" cy="750478"/>
          </a:xfrm>
          <a:custGeom>
            <a:avLst/>
            <a:gdLst/>
            <a:ahLst/>
            <a:cxnLst/>
            <a:rect l="l" t="t" r="r" b="b"/>
            <a:pathLst>
              <a:path w="133125" h="750478">
                <a:moveTo>
                  <a:pt x="0" y="0"/>
                </a:moveTo>
                <a:lnTo>
                  <a:pt x="133125" y="0"/>
                </a:lnTo>
                <a:lnTo>
                  <a:pt x="133125" y="750478"/>
                </a:lnTo>
                <a:lnTo>
                  <a:pt x="0" y="750478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544245" y="2386680"/>
            <a:ext cx="133125" cy="750478"/>
          </a:xfrm>
          <a:custGeom>
            <a:avLst/>
            <a:gdLst/>
            <a:ahLst/>
            <a:cxnLst/>
            <a:rect l="l" t="t" r="r" b="b"/>
            <a:pathLst>
              <a:path w="133125" h="750478">
                <a:moveTo>
                  <a:pt x="0" y="0"/>
                </a:moveTo>
                <a:lnTo>
                  <a:pt x="133125" y="0"/>
                </a:lnTo>
                <a:lnTo>
                  <a:pt x="133125" y="750478"/>
                </a:lnTo>
                <a:lnTo>
                  <a:pt x="0" y="750478"/>
                </a:lnTo>
                <a:lnTo>
                  <a:pt x="0" y="0"/>
                </a:lnTo>
                <a:close/>
              </a:path>
            </a:pathLst>
          </a:custGeom>
          <a:ln w="950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419079" y="2367681"/>
            <a:ext cx="142624" cy="769477"/>
          </a:xfrm>
          <a:custGeom>
            <a:avLst/>
            <a:gdLst/>
            <a:ahLst/>
            <a:cxnLst/>
            <a:rect l="l" t="t" r="r" b="b"/>
            <a:pathLst>
              <a:path w="142624" h="769477">
                <a:moveTo>
                  <a:pt x="0" y="0"/>
                </a:moveTo>
                <a:lnTo>
                  <a:pt x="142624" y="0"/>
                </a:lnTo>
                <a:lnTo>
                  <a:pt x="142624" y="769477"/>
                </a:lnTo>
                <a:lnTo>
                  <a:pt x="0" y="769477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3419069" y="2367681"/>
            <a:ext cx="142634" cy="769477"/>
          </a:xfrm>
          <a:custGeom>
            <a:avLst/>
            <a:gdLst/>
            <a:ahLst/>
            <a:cxnLst/>
            <a:rect l="l" t="t" r="r" b="b"/>
            <a:pathLst>
              <a:path w="142634" h="769477">
                <a:moveTo>
                  <a:pt x="0" y="0"/>
                </a:moveTo>
                <a:lnTo>
                  <a:pt x="142634" y="0"/>
                </a:lnTo>
                <a:lnTo>
                  <a:pt x="142634" y="769477"/>
                </a:lnTo>
                <a:lnTo>
                  <a:pt x="0" y="769477"/>
                </a:lnTo>
                <a:lnTo>
                  <a:pt x="0" y="0"/>
                </a:lnTo>
                <a:close/>
              </a:path>
            </a:pathLst>
          </a:custGeom>
          <a:ln w="950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4303403" y="2282183"/>
            <a:ext cx="133115" cy="854974"/>
          </a:xfrm>
          <a:custGeom>
            <a:avLst/>
            <a:gdLst/>
            <a:ahLst/>
            <a:cxnLst/>
            <a:rect l="l" t="t" r="r" b="b"/>
            <a:pathLst>
              <a:path w="133115" h="854974">
                <a:moveTo>
                  <a:pt x="0" y="0"/>
                </a:moveTo>
                <a:lnTo>
                  <a:pt x="133115" y="0"/>
                </a:lnTo>
                <a:lnTo>
                  <a:pt x="133115" y="854974"/>
                </a:lnTo>
                <a:lnTo>
                  <a:pt x="0" y="854974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4303403" y="2282183"/>
            <a:ext cx="133125" cy="854974"/>
          </a:xfrm>
          <a:custGeom>
            <a:avLst/>
            <a:gdLst/>
            <a:ahLst/>
            <a:cxnLst/>
            <a:rect l="l" t="t" r="r" b="b"/>
            <a:pathLst>
              <a:path w="133125" h="854974">
                <a:moveTo>
                  <a:pt x="0" y="0"/>
                </a:moveTo>
                <a:lnTo>
                  <a:pt x="133125" y="0"/>
                </a:lnTo>
                <a:lnTo>
                  <a:pt x="133125" y="854974"/>
                </a:lnTo>
                <a:lnTo>
                  <a:pt x="0" y="854974"/>
                </a:lnTo>
                <a:lnTo>
                  <a:pt x="0" y="0"/>
                </a:lnTo>
                <a:close/>
              </a:path>
            </a:pathLst>
          </a:custGeom>
          <a:ln w="950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187736" y="2234685"/>
            <a:ext cx="133125" cy="902473"/>
          </a:xfrm>
          <a:custGeom>
            <a:avLst/>
            <a:gdLst/>
            <a:ahLst/>
            <a:cxnLst/>
            <a:rect l="l" t="t" r="r" b="b"/>
            <a:pathLst>
              <a:path w="133125" h="902473">
                <a:moveTo>
                  <a:pt x="0" y="0"/>
                </a:moveTo>
                <a:lnTo>
                  <a:pt x="133125" y="0"/>
                </a:lnTo>
                <a:lnTo>
                  <a:pt x="133125" y="902473"/>
                </a:lnTo>
                <a:lnTo>
                  <a:pt x="0" y="902473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187736" y="2234685"/>
            <a:ext cx="133125" cy="902473"/>
          </a:xfrm>
          <a:custGeom>
            <a:avLst/>
            <a:gdLst/>
            <a:ahLst/>
            <a:cxnLst/>
            <a:rect l="l" t="t" r="r" b="b"/>
            <a:pathLst>
              <a:path w="133125" h="902473">
                <a:moveTo>
                  <a:pt x="0" y="0"/>
                </a:moveTo>
                <a:lnTo>
                  <a:pt x="133125" y="0"/>
                </a:lnTo>
                <a:lnTo>
                  <a:pt x="133125" y="902473"/>
                </a:lnTo>
                <a:lnTo>
                  <a:pt x="0" y="902473"/>
                </a:lnTo>
                <a:lnTo>
                  <a:pt x="0" y="0"/>
                </a:lnTo>
                <a:close/>
              </a:path>
            </a:pathLst>
          </a:custGeom>
          <a:ln w="950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1793038" y="2956664"/>
            <a:ext cx="142624" cy="180494"/>
          </a:xfrm>
          <a:custGeom>
            <a:avLst/>
            <a:gdLst/>
            <a:ahLst/>
            <a:cxnLst/>
            <a:rect l="l" t="t" r="r" b="b"/>
            <a:pathLst>
              <a:path w="142624" h="180494">
                <a:moveTo>
                  <a:pt x="0" y="0"/>
                </a:moveTo>
                <a:lnTo>
                  <a:pt x="142624" y="0"/>
                </a:lnTo>
                <a:lnTo>
                  <a:pt x="142624" y="180494"/>
                </a:lnTo>
                <a:lnTo>
                  <a:pt x="0" y="180494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1793038" y="2956664"/>
            <a:ext cx="142634" cy="180494"/>
          </a:xfrm>
          <a:custGeom>
            <a:avLst/>
            <a:gdLst/>
            <a:ahLst/>
            <a:cxnLst/>
            <a:rect l="l" t="t" r="r" b="b"/>
            <a:pathLst>
              <a:path w="142634" h="180494">
                <a:moveTo>
                  <a:pt x="0" y="0"/>
                </a:moveTo>
                <a:lnTo>
                  <a:pt x="142634" y="0"/>
                </a:lnTo>
                <a:lnTo>
                  <a:pt x="142634" y="180494"/>
                </a:lnTo>
                <a:lnTo>
                  <a:pt x="0" y="180494"/>
                </a:lnTo>
                <a:lnTo>
                  <a:pt x="0" y="0"/>
                </a:lnTo>
                <a:close/>
              </a:path>
            </a:pathLst>
          </a:custGeom>
          <a:ln w="950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2677371" y="2994653"/>
            <a:ext cx="133115" cy="142495"/>
          </a:xfrm>
          <a:custGeom>
            <a:avLst/>
            <a:gdLst/>
            <a:ahLst/>
            <a:cxnLst/>
            <a:rect l="l" t="t" r="r" b="b"/>
            <a:pathLst>
              <a:path w="133115" h="142495">
                <a:moveTo>
                  <a:pt x="0" y="0"/>
                </a:moveTo>
                <a:lnTo>
                  <a:pt x="133115" y="0"/>
                </a:lnTo>
                <a:lnTo>
                  <a:pt x="133115" y="142495"/>
                </a:lnTo>
                <a:lnTo>
                  <a:pt x="0" y="142495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2677371" y="2994663"/>
            <a:ext cx="133125" cy="142495"/>
          </a:xfrm>
          <a:custGeom>
            <a:avLst/>
            <a:gdLst/>
            <a:ahLst/>
            <a:cxnLst/>
            <a:rect l="l" t="t" r="r" b="b"/>
            <a:pathLst>
              <a:path w="133125" h="142495">
                <a:moveTo>
                  <a:pt x="0" y="0"/>
                </a:moveTo>
                <a:lnTo>
                  <a:pt x="133125" y="0"/>
                </a:lnTo>
                <a:lnTo>
                  <a:pt x="133125" y="142495"/>
                </a:lnTo>
                <a:lnTo>
                  <a:pt x="0" y="142495"/>
                </a:lnTo>
                <a:lnTo>
                  <a:pt x="0" y="0"/>
                </a:lnTo>
                <a:close/>
              </a:path>
            </a:pathLst>
          </a:custGeom>
          <a:ln w="950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561704" y="3013662"/>
            <a:ext cx="133125" cy="123496"/>
          </a:xfrm>
          <a:custGeom>
            <a:avLst/>
            <a:gdLst/>
            <a:ahLst/>
            <a:cxnLst/>
            <a:rect l="l" t="t" r="r" b="b"/>
            <a:pathLst>
              <a:path w="133125" h="123496">
                <a:moveTo>
                  <a:pt x="0" y="0"/>
                </a:moveTo>
                <a:lnTo>
                  <a:pt x="133125" y="0"/>
                </a:lnTo>
                <a:lnTo>
                  <a:pt x="133125" y="123496"/>
                </a:lnTo>
                <a:lnTo>
                  <a:pt x="0" y="123496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561704" y="3013662"/>
            <a:ext cx="133125" cy="123496"/>
          </a:xfrm>
          <a:custGeom>
            <a:avLst/>
            <a:gdLst/>
            <a:ahLst/>
            <a:cxnLst/>
            <a:rect l="l" t="t" r="r" b="b"/>
            <a:pathLst>
              <a:path w="133125" h="123496">
                <a:moveTo>
                  <a:pt x="0" y="0"/>
                </a:moveTo>
                <a:lnTo>
                  <a:pt x="133125" y="0"/>
                </a:lnTo>
                <a:lnTo>
                  <a:pt x="133125" y="123496"/>
                </a:lnTo>
                <a:lnTo>
                  <a:pt x="0" y="123496"/>
                </a:lnTo>
                <a:lnTo>
                  <a:pt x="0" y="0"/>
                </a:lnTo>
                <a:close/>
              </a:path>
            </a:pathLst>
          </a:custGeom>
          <a:ln w="9503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4436528" y="2985153"/>
            <a:ext cx="133125" cy="151995"/>
          </a:xfrm>
          <a:custGeom>
            <a:avLst/>
            <a:gdLst/>
            <a:ahLst/>
            <a:cxnLst/>
            <a:rect l="l" t="t" r="r" b="b"/>
            <a:pathLst>
              <a:path w="133125" h="151995">
                <a:moveTo>
                  <a:pt x="0" y="0"/>
                </a:moveTo>
                <a:lnTo>
                  <a:pt x="133125" y="0"/>
                </a:lnTo>
                <a:lnTo>
                  <a:pt x="133125" y="151995"/>
                </a:lnTo>
                <a:lnTo>
                  <a:pt x="0" y="151995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436528" y="2985163"/>
            <a:ext cx="133125" cy="151995"/>
          </a:xfrm>
          <a:custGeom>
            <a:avLst/>
            <a:gdLst/>
            <a:ahLst/>
            <a:cxnLst/>
            <a:rect l="l" t="t" r="r" b="b"/>
            <a:pathLst>
              <a:path w="133125" h="151995">
                <a:moveTo>
                  <a:pt x="0" y="0"/>
                </a:moveTo>
                <a:lnTo>
                  <a:pt x="133125" y="0"/>
                </a:lnTo>
                <a:lnTo>
                  <a:pt x="133125" y="151995"/>
                </a:lnTo>
                <a:lnTo>
                  <a:pt x="0" y="151995"/>
                </a:lnTo>
                <a:lnTo>
                  <a:pt x="0" y="0"/>
                </a:lnTo>
                <a:close/>
              </a:path>
            </a:pathLst>
          </a:custGeom>
          <a:ln w="950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5320862" y="2899656"/>
            <a:ext cx="133125" cy="237493"/>
          </a:xfrm>
          <a:custGeom>
            <a:avLst/>
            <a:gdLst/>
            <a:ahLst/>
            <a:cxnLst/>
            <a:rect l="l" t="t" r="r" b="b"/>
            <a:pathLst>
              <a:path w="133125" h="237493">
                <a:moveTo>
                  <a:pt x="0" y="0"/>
                </a:moveTo>
                <a:lnTo>
                  <a:pt x="133125" y="0"/>
                </a:lnTo>
                <a:lnTo>
                  <a:pt x="133125" y="237493"/>
                </a:lnTo>
                <a:lnTo>
                  <a:pt x="0" y="237493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5320862" y="2899665"/>
            <a:ext cx="133125" cy="237493"/>
          </a:xfrm>
          <a:custGeom>
            <a:avLst/>
            <a:gdLst/>
            <a:ahLst/>
            <a:cxnLst/>
            <a:rect l="l" t="t" r="r" b="b"/>
            <a:pathLst>
              <a:path w="133125" h="237493">
                <a:moveTo>
                  <a:pt x="0" y="0"/>
                </a:moveTo>
                <a:lnTo>
                  <a:pt x="133125" y="0"/>
                </a:lnTo>
                <a:lnTo>
                  <a:pt x="133125" y="237493"/>
                </a:lnTo>
                <a:lnTo>
                  <a:pt x="0" y="237493"/>
                </a:lnTo>
                <a:lnTo>
                  <a:pt x="0" y="0"/>
                </a:lnTo>
                <a:close/>
              </a:path>
            </a:pathLst>
          </a:custGeom>
          <a:ln w="950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1155938" y="1750196"/>
            <a:ext cx="0" cy="1386959"/>
          </a:xfrm>
          <a:custGeom>
            <a:avLst/>
            <a:gdLst/>
            <a:ahLst/>
            <a:cxnLst/>
            <a:rect l="l" t="t" r="r" b="b"/>
            <a:pathLst>
              <a:path h="1386959">
                <a:moveTo>
                  <a:pt x="0" y="1386959"/>
                </a:moveTo>
                <a:lnTo>
                  <a:pt x="0" y="0"/>
                </a:lnTo>
              </a:path>
            </a:pathLst>
          </a:custGeom>
          <a:ln w="9508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1108393" y="3137155"/>
            <a:ext cx="47544" cy="0"/>
          </a:xfrm>
          <a:custGeom>
            <a:avLst/>
            <a:gdLst/>
            <a:ahLst/>
            <a:cxnLst/>
            <a:rect l="l" t="t" r="r" b="b"/>
            <a:pathLst>
              <a:path w="47544">
                <a:moveTo>
                  <a:pt x="0" y="0"/>
                </a:moveTo>
                <a:lnTo>
                  <a:pt x="47544" y="0"/>
                </a:lnTo>
              </a:path>
            </a:pathLst>
          </a:custGeom>
          <a:ln w="9499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1108393" y="2937661"/>
            <a:ext cx="47544" cy="0"/>
          </a:xfrm>
          <a:custGeom>
            <a:avLst/>
            <a:gdLst/>
            <a:ahLst/>
            <a:cxnLst/>
            <a:rect l="l" t="t" r="r" b="b"/>
            <a:pathLst>
              <a:path w="47544">
                <a:moveTo>
                  <a:pt x="0" y="0"/>
                </a:moveTo>
                <a:lnTo>
                  <a:pt x="47544" y="0"/>
                </a:lnTo>
              </a:path>
            </a:pathLst>
          </a:custGeom>
          <a:ln w="9499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1108393" y="2738167"/>
            <a:ext cx="47544" cy="0"/>
          </a:xfrm>
          <a:custGeom>
            <a:avLst/>
            <a:gdLst/>
            <a:ahLst/>
            <a:cxnLst/>
            <a:rect l="l" t="t" r="r" b="b"/>
            <a:pathLst>
              <a:path w="47544">
                <a:moveTo>
                  <a:pt x="0" y="0"/>
                </a:moveTo>
                <a:lnTo>
                  <a:pt x="47544" y="0"/>
                </a:lnTo>
              </a:path>
            </a:pathLst>
          </a:custGeom>
          <a:ln w="9499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1108393" y="2538672"/>
            <a:ext cx="47544" cy="0"/>
          </a:xfrm>
          <a:custGeom>
            <a:avLst/>
            <a:gdLst/>
            <a:ahLst/>
            <a:cxnLst/>
            <a:rect l="l" t="t" r="r" b="b"/>
            <a:pathLst>
              <a:path w="47544">
                <a:moveTo>
                  <a:pt x="0" y="0"/>
                </a:moveTo>
                <a:lnTo>
                  <a:pt x="47544" y="0"/>
                </a:lnTo>
              </a:path>
            </a:pathLst>
          </a:custGeom>
          <a:ln w="9499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1108393" y="2339178"/>
            <a:ext cx="47544" cy="0"/>
          </a:xfrm>
          <a:custGeom>
            <a:avLst/>
            <a:gdLst/>
            <a:ahLst/>
            <a:cxnLst/>
            <a:rect l="l" t="t" r="r" b="b"/>
            <a:pathLst>
              <a:path w="47544">
                <a:moveTo>
                  <a:pt x="0" y="0"/>
                </a:moveTo>
                <a:lnTo>
                  <a:pt x="47544" y="0"/>
                </a:lnTo>
              </a:path>
            </a:pathLst>
          </a:custGeom>
          <a:ln w="9499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1108393" y="2139684"/>
            <a:ext cx="47544" cy="0"/>
          </a:xfrm>
          <a:custGeom>
            <a:avLst/>
            <a:gdLst/>
            <a:ahLst/>
            <a:cxnLst/>
            <a:rect l="l" t="t" r="r" b="b"/>
            <a:pathLst>
              <a:path w="47544">
                <a:moveTo>
                  <a:pt x="0" y="0"/>
                </a:moveTo>
                <a:lnTo>
                  <a:pt x="47544" y="0"/>
                </a:lnTo>
              </a:path>
            </a:pathLst>
          </a:custGeom>
          <a:ln w="9499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1108393" y="1949690"/>
            <a:ext cx="47544" cy="0"/>
          </a:xfrm>
          <a:custGeom>
            <a:avLst/>
            <a:gdLst/>
            <a:ahLst/>
            <a:cxnLst/>
            <a:rect l="l" t="t" r="r" b="b"/>
            <a:pathLst>
              <a:path w="47544">
                <a:moveTo>
                  <a:pt x="0" y="0"/>
                </a:moveTo>
                <a:lnTo>
                  <a:pt x="47544" y="0"/>
                </a:lnTo>
              </a:path>
            </a:pathLst>
          </a:custGeom>
          <a:ln w="9499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1108393" y="1750196"/>
            <a:ext cx="47544" cy="0"/>
          </a:xfrm>
          <a:custGeom>
            <a:avLst/>
            <a:gdLst/>
            <a:ahLst/>
            <a:cxnLst/>
            <a:rect l="l" t="t" r="r" b="b"/>
            <a:pathLst>
              <a:path w="47544">
                <a:moveTo>
                  <a:pt x="0" y="0"/>
                </a:moveTo>
                <a:lnTo>
                  <a:pt x="47544" y="0"/>
                </a:lnTo>
              </a:path>
            </a:pathLst>
          </a:custGeom>
          <a:ln w="9499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1155938" y="3137155"/>
            <a:ext cx="4402648" cy="0"/>
          </a:xfrm>
          <a:custGeom>
            <a:avLst/>
            <a:gdLst/>
            <a:ahLst/>
            <a:cxnLst/>
            <a:rect l="l" t="t" r="r" b="b"/>
            <a:pathLst>
              <a:path w="4402648">
                <a:moveTo>
                  <a:pt x="0" y="0"/>
                </a:moveTo>
                <a:lnTo>
                  <a:pt x="4402648" y="0"/>
                </a:lnTo>
              </a:path>
            </a:pathLst>
          </a:custGeom>
          <a:ln w="949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1155938" y="3137155"/>
            <a:ext cx="0" cy="37998"/>
          </a:xfrm>
          <a:custGeom>
            <a:avLst/>
            <a:gdLst/>
            <a:ahLst/>
            <a:cxnLst/>
            <a:rect l="l" t="t" r="r" b="b"/>
            <a:pathLst>
              <a:path h="37998">
                <a:moveTo>
                  <a:pt x="0" y="0"/>
                </a:moveTo>
                <a:lnTo>
                  <a:pt x="0" y="37998"/>
                </a:lnTo>
              </a:path>
            </a:pathLst>
          </a:custGeom>
          <a:ln w="950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2030762" y="3137155"/>
            <a:ext cx="0" cy="37998"/>
          </a:xfrm>
          <a:custGeom>
            <a:avLst/>
            <a:gdLst/>
            <a:ahLst/>
            <a:cxnLst/>
            <a:rect l="l" t="t" r="r" b="b"/>
            <a:pathLst>
              <a:path h="37998">
                <a:moveTo>
                  <a:pt x="0" y="0"/>
                </a:moveTo>
                <a:lnTo>
                  <a:pt x="0" y="37998"/>
                </a:lnTo>
              </a:path>
            </a:pathLst>
          </a:custGeom>
          <a:ln w="950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2915096" y="3137155"/>
            <a:ext cx="0" cy="37998"/>
          </a:xfrm>
          <a:custGeom>
            <a:avLst/>
            <a:gdLst/>
            <a:ahLst/>
            <a:cxnLst/>
            <a:rect l="l" t="t" r="r" b="b"/>
            <a:pathLst>
              <a:path h="37998">
                <a:moveTo>
                  <a:pt x="0" y="0"/>
                </a:moveTo>
                <a:lnTo>
                  <a:pt x="0" y="37998"/>
                </a:lnTo>
              </a:path>
            </a:pathLst>
          </a:custGeom>
          <a:ln w="950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3799429" y="3137155"/>
            <a:ext cx="0" cy="37998"/>
          </a:xfrm>
          <a:custGeom>
            <a:avLst/>
            <a:gdLst/>
            <a:ahLst/>
            <a:cxnLst/>
            <a:rect l="l" t="t" r="r" b="b"/>
            <a:pathLst>
              <a:path h="37998">
                <a:moveTo>
                  <a:pt x="0" y="0"/>
                </a:moveTo>
                <a:lnTo>
                  <a:pt x="0" y="37998"/>
                </a:lnTo>
              </a:path>
            </a:pathLst>
          </a:custGeom>
          <a:ln w="950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4674253" y="3137155"/>
            <a:ext cx="0" cy="37998"/>
          </a:xfrm>
          <a:custGeom>
            <a:avLst/>
            <a:gdLst/>
            <a:ahLst/>
            <a:cxnLst/>
            <a:rect l="l" t="t" r="r" b="b"/>
            <a:pathLst>
              <a:path h="37998">
                <a:moveTo>
                  <a:pt x="0" y="0"/>
                </a:moveTo>
                <a:lnTo>
                  <a:pt x="0" y="37998"/>
                </a:lnTo>
              </a:path>
            </a:pathLst>
          </a:custGeom>
          <a:ln w="950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5558587" y="3137155"/>
            <a:ext cx="0" cy="37998"/>
          </a:xfrm>
          <a:custGeom>
            <a:avLst/>
            <a:gdLst/>
            <a:ahLst/>
            <a:cxnLst/>
            <a:rect l="l" t="t" r="r" b="b"/>
            <a:pathLst>
              <a:path h="37998">
                <a:moveTo>
                  <a:pt x="0" y="0"/>
                </a:moveTo>
                <a:lnTo>
                  <a:pt x="0" y="37998"/>
                </a:lnTo>
              </a:path>
            </a:pathLst>
          </a:custGeom>
          <a:ln w="950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2" name="object 102"/>
          <p:cNvSpPr txBox="1"/>
          <p:nvPr/>
        </p:nvSpPr>
        <p:spPr>
          <a:xfrm>
            <a:off x="802501" y="447065"/>
            <a:ext cx="6231255" cy="27705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605780" marR="6350" indent="-252095" algn="r">
              <a:lnSpc>
                <a:spcPct val="101499"/>
              </a:lnSpc>
            </a:pPr>
            <a:r>
              <a:rPr sz="1100" dirty="0">
                <a:latin typeface="Calibri"/>
                <a:cs typeface="Calibri"/>
              </a:rPr>
              <a:t>M</a:t>
            </a:r>
            <a:r>
              <a:rPr sz="1100" spc="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dd</a:t>
            </a:r>
            <a:r>
              <a:rPr sz="1100" spc="5" dirty="0">
                <a:latin typeface="Calibri"/>
                <a:cs typeface="Calibri"/>
              </a:rPr>
              <a:t>l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Sc</a:t>
            </a:r>
            <a:r>
              <a:rPr sz="1100" dirty="0">
                <a:latin typeface="Calibri"/>
                <a:cs typeface="Calibri"/>
              </a:rPr>
              <a:t>h</a:t>
            </a:r>
            <a:r>
              <a:rPr sz="1100" spc="-5" dirty="0">
                <a:latin typeface="Calibri"/>
                <a:cs typeface="Calibri"/>
              </a:rPr>
              <a:t>oo</a:t>
            </a:r>
            <a:r>
              <a:rPr sz="1100" spc="5" dirty="0">
                <a:latin typeface="Calibri"/>
                <a:cs typeface="Calibri"/>
              </a:rPr>
              <a:t>l</a:t>
            </a:r>
            <a:r>
              <a:rPr sz="1100" dirty="0">
                <a:latin typeface="Calibri"/>
                <a:cs typeface="Calibri"/>
              </a:rPr>
              <a:t>s 2011-2012</a:t>
            </a:r>
            <a:endParaRPr sz="1100">
              <a:latin typeface="Calibri"/>
              <a:cs typeface="Calibri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  <a:spcBef>
                <a:spcPts val="80"/>
              </a:spcBef>
            </a:pPr>
            <a:endParaRPr sz="1000"/>
          </a:p>
          <a:p>
            <a:pPr marR="1402080" algn="ctr">
              <a:lnSpc>
                <a:spcPct val="100000"/>
              </a:lnSpc>
            </a:pPr>
            <a:r>
              <a:rPr sz="1200" spc="-30" dirty="0">
                <a:latin typeface="Calibri"/>
                <a:cs typeface="Calibri"/>
              </a:rPr>
              <a:t>Av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45" dirty="0">
                <a:latin typeface="Calibri"/>
                <a:cs typeface="Calibri"/>
              </a:rPr>
              <a:t>r</a:t>
            </a:r>
            <a:r>
              <a:rPr sz="1200" spc="15" dirty="0">
                <a:latin typeface="Calibri"/>
                <a:cs typeface="Calibri"/>
              </a:rPr>
              <a:t>a</a:t>
            </a:r>
            <a:r>
              <a:rPr sz="1200" spc="25" dirty="0">
                <a:latin typeface="Calibri"/>
                <a:cs typeface="Calibri"/>
              </a:rPr>
              <a:t>g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110" dirty="0">
                <a:latin typeface="Calibri"/>
                <a:cs typeface="Calibri"/>
              </a:rPr>
              <a:t>W</a:t>
            </a:r>
            <a:r>
              <a:rPr sz="1200" spc="-10" dirty="0">
                <a:latin typeface="Calibri"/>
                <a:cs typeface="Calibri"/>
              </a:rPr>
              <a:t>ee</a:t>
            </a:r>
            <a:r>
              <a:rPr sz="1200" spc="-35" dirty="0">
                <a:latin typeface="Calibri"/>
                <a:cs typeface="Calibri"/>
              </a:rPr>
              <a:t>k</a:t>
            </a:r>
            <a:r>
              <a:rPr sz="1200" spc="20" dirty="0">
                <a:latin typeface="Calibri"/>
                <a:cs typeface="Calibri"/>
              </a:rPr>
              <a:t>l</a:t>
            </a:r>
            <a:r>
              <a:rPr sz="1200" spc="-10" dirty="0">
                <a:latin typeface="Calibri"/>
                <a:cs typeface="Calibri"/>
              </a:rPr>
              <a:t>y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30" dirty="0">
                <a:latin typeface="Calibri"/>
                <a:cs typeface="Calibri"/>
              </a:rPr>
              <a:t>P</a:t>
            </a:r>
            <a:r>
              <a:rPr sz="1200" spc="15" dirty="0">
                <a:latin typeface="Calibri"/>
                <a:cs typeface="Calibri"/>
              </a:rPr>
              <a:t>a</a:t>
            </a:r>
            <a:r>
              <a:rPr sz="1200" spc="-50" dirty="0">
                <a:latin typeface="Calibri"/>
                <a:cs typeface="Calibri"/>
              </a:rPr>
              <a:t>r</a:t>
            </a:r>
            <a:r>
              <a:rPr sz="1200" spc="-30" dirty="0">
                <a:latin typeface="Calibri"/>
                <a:cs typeface="Calibri"/>
              </a:rPr>
              <a:t>t</a:t>
            </a:r>
            <a:r>
              <a:rPr sz="1200" spc="25" dirty="0">
                <a:latin typeface="Calibri"/>
                <a:cs typeface="Calibri"/>
              </a:rPr>
              <a:t>i</a:t>
            </a:r>
            <a:r>
              <a:rPr sz="1200" spc="15" dirty="0">
                <a:latin typeface="Calibri"/>
                <a:cs typeface="Calibri"/>
              </a:rPr>
              <a:t>c</a:t>
            </a:r>
            <a:r>
              <a:rPr sz="1200" spc="20" dirty="0">
                <a:latin typeface="Calibri"/>
                <a:cs typeface="Calibri"/>
              </a:rPr>
              <a:t>i</a:t>
            </a:r>
            <a:r>
              <a:rPr sz="1200" spc="-45" dirty="0">
                <a:latin typeface="Calibri"/>
                <a:cs typeface="Calibri"/>
              </a:rPr>
              <a:t>p</a:t>
            </a:r>
            <a:r>
              <a:rPr sz="1200" spc="15" dirty="0">
                <a:latin typeface="Calibri"/>
                <a:cs typeface="Calibri"/>
              </a:rPr>
              <a:t>a</a:t>
            </a:r>
            <a:r>
              <a:rPr sz="1200" spc="-35" dirty="0">
                <a:latin typeface="Calibri"/>
                <a:cs typeface="Calibri"/>
              </a:rPr>
              <a:t>t</a:t>
            </a:r>
            <a:r>
              <a:rPr sz="1200" spc="20" dirty="0">
                <a:latin typeface="Calibri"/>
                <a:cs typeface="Calibri"/>
              </a:rPr>
              <a:t>i</a:t>
            </a:r>
            <a:r>
              <a:rPr sz="1200" spc="-45" dirty="0">
                <a:latin typeface="Calibri"/>
                <a:cs typeface="Calibri"/>
              </a:rPr>
              <a:t>o</a:t>
            </a:r>
            <a:r>
              <a:rPr sz="1200" spc="-10" dirty="0">
                <a:latin typeface="Calibri"/>
                <a:cs typeface="Calibri"/>
              </a:rPr>
              <a:t>n</a:t>
            </a:r>
            <a:endParaRPr sz="1200">
              <a:latin typeface="Calibri"/>
              <a:cs typeface="Calibri"/>
            </a:endParaRPr>
          </a:p>
          <a:p>
            <a:pPr marR="1409065" algn="ctr">
              <a:lnSpc>
                <a:spcPct val="100000"/>
              </a:lnSpc>
              <a:spcBef>
                <a:spcPts val="55"/>
              </a:spcBef>
            </a:pPr>
            <a:r>
              <a:rPr sz="1200" spc="-40" dirty="0">
                <a:latin typeface="Calibri"/>
                <a:cs typeface="Calibri"/>
              </a:rPr>
              <a:t>b</a:t>
            </a:r>
            <a:r>
              <a:rPr sz="1200" spc="-10" dirty="0">
                <a:latin typeface="Calibri"/>
                <a:cs typeface="Calibri"/>
              </a:rPr>
              <a:t>y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-40" dirty="0">
                <a:latin typeface="Calibri"/>
                <a:cs typeface="Calibri"/>
              </a:rPr>
              <a:t>n</a:t>
            </a:r>
            <a:r>
              <a:rPr sz="1200" spc="20" dirty="0">
                <a:latin typeface="Calibri"/>
                <a:cs typeface="Calibri"/>
              </a:rPr>
              <a:t>gli</a:t>
            </a:r>
            <a:r>
              <a:rPr sz="1200" spc="50" dirty="0">
                <a:latin typeface="Calibri"/>
                <a:cs typeface="Calibri"/>
              </a:rPr>
              <a:t>s</a:t>
            </a:r>
            <a:r>
              <a:rPr sz="1200" spc="-10" dirty="0">
                <a:latin typeface="Calibri"/>
                <a:cs typeface="Calibri"/>
              </a:rPr>
              <a:t>h</a:t>
            </a:r>
            <a:r>
              <a:rPr sz="1200" spc="-80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L</a:t>
            </a:r>
            <a:r>
              <a:rPr sz="1200" spc="15" dirty="0">
                <a:latin typeface="Calibri"/>
                <a:cs typeface="Calibri"/>
              </a:rPr>
              <a:t>a</a:t>
            </a:r>
            <a:r>
              <a:rPr sz="1200" spc="-40" dirty="0">
                <a:latin typeface="Calibri"/>
                <a:cs typeface="Calibri"/>
              </a:rPr>
              <a:t>n</a:t>
            </a:r>
            <a:r>
              <a:rPr sz="1200" spc="20" dirty="0">
                <a:latin typeface="Calibri"/>
                <a:cs typeface="Calibri"/>
              </a:rPr>
              <a:t>g</a:t>
            </a:r>
            <a:r>
              <a:rPr sz="1200" spc="-40" dirty="0">
                <a:latin typeface="Calibri"/>
                <a:cs typeface="Calibri"/>
              </a:rPr>
              <a:t>u</a:t>
            </a:r>
            <a:r>
              <a:rPr sz="1200" spc="5" dirty="0">
                <a:latin typeface="Calibri"/>
                <a:cs typeface="Calibri"/>
              </a:rPr>
              <a:t>a</a:t>
            </a:r>
            <a:r>
              <a:rPr sz="1200" spc="25" dirty="0">
                <a:latin typeface="Calibri"/>
                <a:cs typeface="Calibri"/>
              </a:rPr>
              <a:t>g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30" dirty="0">
                <a:latin typeface="Calibri"/>
                <a:cs typeface="Calibri"/>
              </a:rPr>
              <a:t>v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20" dirty="0">
                <a:latin typeface="Calibri"/>
                <a:cs typeface="Calibri"/>
              </a:rPr>
              <a:t>l</a:t>
            </a:r>
            <a:r>
              <a:rPr sz="1200" spc="-45" dirty="0">
                <a:latin typeface="Calibri"/>
                <a:cs typeface="Calibri"/>
              </a:rPr>
              <a:t>o</a:t>
            </a:r>
            <a:r>
              <a:rPr sz="1200" spc="-40" dirty="0">
                <a:latin typeface="Calibri"/>
                <a:cs typeface="Calibri"/>
              </a:rPr>
              <a:t>p</a:t>
            </a:r>
            <a:r>
              <a:rPr sz="1200" spc="-70" dirty="0">
                <a:latin typeface="Calibri"/>
                <a:cs typeface="Calibri"/>
              </a:rPr>
              <a:t>m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40" dirty="0">
                <a:latin typeface="Calibri"/>
                <a:cs typeface="Calibri"/>
              </a:rPr>
              <a:t>n</a:t>
            </a:r>
            <a:r>
              <a:rPr sz="1200" spc="-5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L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30" dirty="0">
                <a:latin typeface="Calibri"/>
                <a:cs typeface="Calibri"/>
              </a:rPr>
              <a:t>v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l</a:t>
            </a:r>
            <a:endParaRPr sz="1200">
              <a:latin typeface="Calibri"/>
              <a:cs typeface="Calibri"/>
            </a:endParaRPr>
          </a:p>
          <a:p>
            <a:pPr marR="1403985" algn="ctr">
              <a:lnSpc>
                <a:spcPct val="100000"/>
              </a:lnSpc>
              <a:spcBef>
                <a:spcPts val="80"/>
              </a:spcBef>
            </a:pPr>
            <a:r>
              <a:rPr sz="950" spc="5" dirty="0">
                <a:latin typeface="Calibri"/>
                <a:cs typeface="Calibri"/>
              </a:rPr>
              <a:t>f</a:t>
            </a:r>
            <a:r>
              <a:rPr sz="950" spc="20" dirty="0">
                <a:latin typeface="Calibri"/>
                <a:cs typeface="Calibri"/>
              </a:rPr>
              <a:t>o</a:t>
            </a:r>
            <a:r>
              <a:rPr sz="950" spc="5" dirty="0">
                <a:latin typeface="Calibri"/>
                <a:cs typeface="Calibri"/>
              </a:rPr>
              <a:t>r</a:t>
            </a:r>
            <a:r>
              <a:rPr sz="950" spc="45" dirty="0">
                <a:latin typeface="Calibri"/>
                <a:cs typeface="Calibri"/>
              </a:rPr>
              <a:t> </a:t>
            </a:r>
            <a:r>
              <a:rPr sz="950" spc="-25" dirty="0">
                <a:latin typeface="Calibri"/>
                <a:cs typeface="Calibri"/>
              </a:rPr>
              <a:t>E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-5" dirty="0">
                <a:latin typeface="Calibri"/>
                <a:cs typeface="Calibri"/>
              </a:rPr>
              <a:t>g</a:t>
            </a:r>
            <a:r>
              <a:rPr sz="950" spc="75" dirty="0">
                <a:latin typeface="Calibri"/>
                <a:cs typeface="Calibri"/>
              </a:rPr>
              <a:t>li</a:t>
            </a:r>
            <a:r>
              <a:rPr sz="950" spc="70" dirty="0">
                <a:latin typeface="Calibri"/>
                <a:cs typeface="Calibri"/>
              </a:rPr>
              <a:t>s</a:t>
            </a:r>
            <a:r>
              <a:rPr sz="950" spc="10" dirty="0">
                <a:latin typeface="Calibri"/>
                <a:cs typeface="Calibri"/>
              </a:rPr>
              <a:t>h</a:t>
            </a:r>
            <a:r>
              <a:rPr sz="950" spc="-55" dirty="0">
                <a:latin typeface="Calibri"/>
                <a:cs typeface="Calibri"/>
              </a:rPr>
              <a:t> </a:t>
            </a:r>
            <a:r>
              <a:rPr sz="950" spc="-30" dirty="0">
                <a:latin typeface="Calibri"/>
                <a:cs typeface="Calibri"/>
              </a:rPr>
              <a:t>L</a:t>
            </a:r>
            <a:r>
              <a:rPr sz="950" spc="-35" dirty="0">
                <a:latin typeface="Calibri"/>
                <a:cs typeface="Calibri"/>
              </a:rPr>
              <a:t>e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40" dirty="0">
                <a:latin typeface="Calibri"/>
                <a:cs typeface="Calibri"/>
              </a:rPr>
              <a:t>r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-30" dirty="0">
                <a:latin typeface="Calibri"/>
                <a:cs typeface="Calibri"/>
              </a:rPr>
              <a:t>e</a:t>
            </a:r>
            <a:r>
              <a:rPr sz="950" spc="40" dirty="0">
                <a:latin typeface="Calibri"/>
                <a:cs typeface="Calibri"/>
              </a:rPr>
              <a:t>r</a:t>
            </a:r>
            <a:r>
              <a:rPr sz="950" spc="5" dirty="0">
                <a:latin typeface="Calibri"/>
                <a:cs typeface="Calibri"/>
              </a:rPr>
              <a:t>s</a:t>
            </a:r>
            <a:endParaRPr sz="950">
              <a:latin typeface="Calibri"/>
              <a:cs typeface="Calibri"/>
            </a:endParaRPr>
          </a:p>
          <a:p>
            <a:pPr>
              <a:lnSpc>
                <a:spcPts val="650"/>
              </a:lnSpc>
              <a:spcBef>
                <a:spcPts val="25"/>
              </a:spcBef>
            </a:pPr>
            <a:endParaRPr sz="650"/>
          </a:p>
          <a:p>
            <a:pPr marR="5977255" algn="ctr">
              <a:lnSpc>
                <a:spcPct val="100000"/>
              </a:lnSpc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35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  <a:p>
            <a:pPr marR="5977255" algn="ctr">
              <a:lnSpc>
                <a:spcPct val="100000"/>
              </a:lnSpc>
              <a:spcBef>
                <a:spcPts val="420"/>
              </a:spcBef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30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  <a:p>
            <a:pPr marR="5977255" algn="ctr">
              <a:lnSpc>
                <a:spcPct val="100000"/>
              </a:lnSpc>
              <a:spcBef>
                <a:spcPts val="420"/>
              </a:spcBef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25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  <a:p>
            <a:pPr marR="5977255" algn="ctr">
              <a:lnSpc>
                <a:spcPct val="100000"/>
              </a:lnSpc>
              <a:spcBef>
                <a:spcPts val="420"/>
              </a:spcBef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20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  <a:p>
            <a:pPr marR="5977255" algn="ctr">
              <a:lnSpc>
                <a:spcPct val="100000"/>
              </a:lnSpc>
              <a:spcBef>
                <a:spcPts val="420"/>
              </a:spcBef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15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  <a:p>
            <a:pPr marR="5977255" algn="ctr">
              <a:lnSpc>
                <a:spcPct val="100000"/>
              </a:lnSpc>
              <a:spcBef>
                <a:spcPts val="420"/>
              </a:spcBef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10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  <a:p>
            <a:pPr marR="5915025" algn="ctr">
              <a:lnSpc>
                <a:spcPct val="100000"/>
              </a:lnSpc>
              <a:spcBef>
                <a:spcPts val="420"/>
              </a:spcBef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5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  <a:p>
            <a:pPr marR="5915025" algn="ctr">
              <a:lnSpc>
                <a:spcPct val="100000"/>
              </a:lnSpc>
              <a:spcBef>
                <a:spcPts val="420"/>
              </a:spcBef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0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1436739" y="3217671"/>
            <a:ext cx="2950210" cy="1644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893444" algn="l"/>
                <a:tab pos="1774189" algn="l"/>
                <a:tab pos="2655570" algn="l"/>
              </a:tabLst>
            </a:pPr>
            <a:r>
              <a:rPr sz="950" spc="50" dirty="0">
                <a:latin typeface="Calibri"/>
                <a:cs typeface="Calibri"/>
              </a:rPr>
              <a:t>E</a:t>
            </a:r>
            <a:r>
              <a:rPr sz="950" spc="-30" dirty="0">
                <a:latin typeface="Calibri"/>
                <a:cs typeface="Calibri"/>
              </a:rPr>
              <a:t>L</a:t>
            </a:r>
            <a:r>
              <a:rPr sz="950" spc="10" dirty="0">
                <a:latin typeface="Calibri"/>
                <a:cs typeface="Calibri"/>
              </a:rPr>
              <a:t>D </a:t>
            </a:r>
            <a:r>
              <a:rPr sz="950" spc="5" dirty="0">
                <a:latin typeface="Calibri"/>
                <a:cs typeface="Calibri"/>
              </a:rPr>
              <a:t>1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50" dirty="0">
                <a:latin typeface="Calibri"/>
                <a:cs typeface="Calibri"/>
              </a:rPr>
              <a:t>E</a:t>
            </a:r>
            <a:r>
              <a:rPr sz="950" spc="-30" dirty="0">
                <a:latin typeface="Calibri"/>
                <a:cs typeface="Calibri"/>
              </a:rPr>
              <a:t>L</a:t>
            </a:r>
            <a:r>
              <a:rPr sz="950" spc="10" dirty="0">
                <a:latin typeface="Calibri"/>
                <a:cs typeface="Calibri"/>
              </a:rPr>
              <a:t>D </a:t>
            </a:r>
            <a:r>
              <a:rPr sz="950" spc="5" dirty="0">
                <a:latin typeface="Calibri"/>
                <a:cs typeface="Calibri"/>
              </a:rPr>
              <a:t>2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50" dirty="0">
                <a:latin typeface="Calibri"/>
                <a:cs typeface="Calibri"/>
              </a:rPr>
              <a:t>E</a:t>
            </a:r>
            <a:r>
              <a:rPr sz="950" spc="-30" dirty="0">
                <a:latin typeface="Calibri"/>
                <a:cs typeface="Calibri"/>
              </a:rPr>
              <a:t>L</a:t>
            </a:r>
            <a:r>
              <a:rPr sz="950" spc="10" dirty="0">
                <a:latin typeface="Calibri"/>
                <a:cs typeface="Calibri"/>
              </a:rPr>
              <a:t>D </a:t>
            </a:r>
            <a:r>
              <a:rPr sz="950" spc="5" dirty="0">
                <a:latin typeface="Calibri"/>
                <a:cs typeface="Calibri"/>
              </a:rPr>
              <a:t>3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50" dirty="0">
                <a:latin typeface="Calibri"/>
                <a:cs typeface="Calibri"/>
              </a:rPr>
              <a:t>E</a:t>
            </a:r>
            <a:r>
              <a:rPr sz="950" spc="-30" dirty="0">
                <a:latin typeface="Calibri"/>
                <a:cs typeface="Calibri"/>
              </a:rPr>
              <a:t>L</a:t>
            </a:r>
            <a:r>
              <a:rPr sz="950" spc="10" dirty="0">
                <a:latin typeface="Calibri"/>
                <a:cs typeface="Calibri"/>
              </a:rPr>
              <a:t>D </a:t>
            </a:r>
            <a:r>
              <a:rPr sz="950" spc="5" dirty="0">
                <a:latin typeface="Calibri"/>
                <a:cs typeface="Calibri"/>
              </a:rPr>
              <a:t>4</a:t>
            </a:r>
            <a:endParaRPr sz="950">
              <a:latin typeface="Calibri"/>
              <a:cs typeface="Calibri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4960725" y="3217671"/>
            <a:ext cx="307340" cy="1644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50" dirty="0">
                <a:latin typeface="Calibri"/>
                <a:cs typeface="Calibri"/>
              </a:rPr>
              <a:t>E</a:t>
            </a:r>
            <a:r>
              <a:rPr sz="950" spc="-30" dirty="0">
                <a:latin typeface="Calibri"/>
                <a:cs typeface="Calibri"/>
              </a:rPr>
              <a:t>L</a:t>
            </a:r>
            <a:r>
              <a:rPr sz="950" spc="10" dirty="0">
                <a:latin typeface="Calibri"/>
                <a:cs typeface="Calibri"/>
              </a:rPr>
              <a:t>D </a:t>
            </a:r>
            <a:r>
              <a:rPr sz="950" spc="5" dirty="0">
                <a:latin typeface="Calibri"/>
                <a:cs typeface="Calibri"/>
              </a:rPr>
              <a:t>5</a:t>
            </a:r>
            <a:endParaRPr sz="950">
              <a:latin typeface="Calibri"/>
              <a:cs typeface="Calibri"/>
            </a:endParaRPr>
          </a:p>
        </p:txBody>
      </p:sp>
      <p:sp>
        <p:nvSpPr>
          <p:cNvPr id="105" name="object 105"/>
          <p:cNvSpPr/>
          <p:nvPr/>
        </p:nvSpPr>
        <p:spPr>
          <a:xfrm>
            <a:off x="1403170" y="3802139"/>
            <a:ext cx="76071" cy="66498"/>
          </a:xfrm>
          <a:custGeom>
            <a:avLst/>
            <a:gdLst/>
            <a:ahLst/>
            <a:cxnLst/>
            <a:rect l="l" t="t" r="r" b="b"/>
            <a:pathLst>
              <a:path w="76071" h="66498">
                <a:moveTo>
                  <a:pt x="0" y="0"/>
                </a:moveTo>
                <a:lnTo>
                  <a:pt x="76071" y="0"/>
                </a:lnTo>
                <a:lnTo>
                  <a:pt x="76071" y="66498"/>
                </a:lnTo>
                <a:lnTo>
                  <a:pt x="0" y="66498"/>
                </a:lnTo>
                <a:lnTo>
                  <a:pt x="0" y="0"/>
                </a:lnTo>
                <a:close/>
              </a:path>
            </a:pathLst>
          </a:custGeom>
          <a:solidFill>
            <a:srgbClr val="FFFF8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1403170" y="3802139"/>
            <a:ext cx="76071" cy="66498"/>
          </a:xfrm>
          <a:custGeom>
            <a:avLst/>
            <a:gdLst/>
            <a:ahLst/>
            <a:cxnLst/>
            <a:rect l="l" t="t" r="r" b="b"/>
            <a:pathLst>
              <a:path w="76071" h="66498">
                <a:moveTo>
                  <a:pt x="0" y="0"/>
                </a:moveTo>
                <a:lnTo>
                  <a:pt x="76071" y="0"/>
                </a:lnTo>
                <a:lnTo>
                  <a:pt x="76071" y="66498"/>
                </a:lnTo>
                <a:lnTo>
                  <a:pt x="0" y="66498"/>
                </a:lnTo>
                <a:lnTo>
                  <a:pt x="0" y="0"/>
                </a:lnTo>
                <a:close/>
              </a:path>
            </a:pathLst>
          </a:custGeom>
          <a:ln w="9503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2125851" y="3802139"/>
            <a:ext cx="76071" cy="66498"/>
          </a:xfrm>
          <a:custGeom>
            <a:avLst/>
            <a:gdLst/>
            <a:ahLst/>
            <a:cxnLst/>
            <a:rect l="l" t="t" r="r" b="b"/>
            <a:pathLst>
              <a:path w="76071" h="66498">
                <a:moveTo>
                  <a:pt x="0" y="0"/>
                </a:moveTo>
                <a:lnTo>
                  <a:pt x="76071" y="0"/>
                </a:lnTo>
                <a:lnTo>
                  <a:pt x="76071" y="66498"/>
                </a:lnTo>
                <a:lnTo>
                  <a:pt x="0" y="66498"/>
                </a:lnTo>
                <a:lnTo>
                  <a:pt x="0" y="0"/>
                </a:lnTo>
                <a:close/>
              </a:path>
            </a:pathLst>
          </a:custGeom>
          <a:solidFill>
            <a:srgbClr val="BBFF61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2125851" y="3802139"/>
            <a:ext cx="76071" cy="66498"/>
          </a:xfrm>
          <a:custGeom>
            <a:avLst/>
            <a:gdLst/>
            <a:ahLst/>
            <a:cxnLst/>
            <a:rect l="l" t="t" r="r" b="b"/>
            <a:pathLst>
              <a:path w="76071" h="66498">
                <a:moveTo>
                  <a:pt x="0" y="0"/>
                </a:moveTo>
                <a:lnTo>
                  <a:pt x="76071" y="0"/>
                </a:lnTo>
                <a:lnTo>
                  <a:pt x="76071" y="66498"/>
                </a:lnTo>
                <a:lnTo>
                  <a:pt x="0" y="66498"/>
                </a:lnTo>
                <a:lnTo>
                  <a:pt x="0" y="0"/>
                </a:lnTo>
                <a:close/>
              </a:path>
            </a:pathLst>
          </a:custGeom>
          <a:ln w="9503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2905595" y="3802139"/>
            <a:ext cx="66553" cy="66498"/>
          </a:xfrm>
          <a:custGeom>
            <a:avLst/>
            <a:gdLst/>
            <a:ahLst/>
            <a:cxnLst/>
            <a:rect l="l" t="t" r="r" b="b"/>
            <a:pathLst>
              <a:path w="66553" h="66498">
                <a:moveTo>
                  <a:pt x="0" y="0"/>
                </a:moveTo>
                <a:lnTo>
                  <a:pt x="66553" y="0"/>
                </a:lnTo>
                <a:lnTo>
                  <a:pt x="66553" y="66498"/>
                </a:lnTo>
                <a:lnTo>
                  <a:pt x="0" y="66498"/>
                </a:lnTo>
                <a:lnTo>
                  <a:pt x="0" y="0"/>
                </a:lnTo>
                <a:close/>
              </a:path>
            </a:pathLst>
          </a:custGeom>
          <a:solidFill>
            <a:srgbClr val="4FFF2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2905586" y="3802139"/>
            <a:ext cx="66562" cy="66498"/>
          </a:xfrm>
          <a:custGeom>
            <a:avLst/>
            <a:gdLst/>
            <a:ahLst/>
            <a:cxnLst/>
            <a:rect l="l" t="t" r="r" b="b"/>
            <a:pathLst>
              <a:path w="66562" h="66498">
                <a:moveTo>
                  <a:pt x="0" y="0"/>
                </a:moveTo>
                <a:lnTo>
                  <a:pt x="66562" y="0"/>
                </a:lnTo>
                <a:lnTo>
                  <a:pt x="66562" y="66498"/>
                </a:lnTo>
                <a:lnTo>
                  <a:pt x="0" y="66498"/>
                </a:lnTo>
                <a:lnTo>
                  <a:pt x="0" y="0"/>
                </a:lnTo>
                <a:close/>
              </a:path>
            </a:pathLst>
          </a:custGeom>
          <a:ln w="950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3675821" y="3802139"/>
            <a:ext cx="66553" cy="66498"/>
          </a:xfrm>
          <a:custGeom>
            <a:avLst/>
            <a:gdLst/>
            <a:ahLst/>
            <a:cxnLst/>
            <a:rect l="l" t="t" r="r" b="b"/>
            <a:pathLst>
              <a:path w="66553" h="66498">
                <a:moveTo>
                  <a:pt x="0" y="0"/>
                </a:moveTo>
                <a:lnTo>
                  <a:pt x="66553" y="0"/>
                </a:lnTo>
                <a:lnTo>
                  <a:pt x="66553" y="66498"/>
                </a:lnTo>
                <a:lnTo>
                  <a:pt x="0" y="66498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3675812" y="3802139"/>
            <a:ext cx="66562" cy="66498"/>
          </a:xfrm>
          <a:custGeom>
            <a:avLst/>
            <a:gdLst/>
            <a:ahLst/>
            <a:cxnLst/>
            <a:rect l="l" t="t" r="r" b="b"/>
            <a:pathLst>
              <a:path w="66562" h="66498">
                <a:moveTo>
                  <a:pt x="0" y="0"/>
                </a:moveTo>
                <a:lnTo>
                  <a:pt x="66562" y="0"/>
                </a:lnTo>
                <a:lnTo>
                  <a:pt x="66562" y="66498"/>
                </a:lnTo>
                <a:lnTo>
                  <a:pt x="0" y="66498"/>
                </a:lnTo>
                <a:lnTo>
                  <a:pt x="0" y="0"/>
                </a:lnTo>
                <a:close/>
              </a:path>
            </a:pathLst>
          </a:custGeom>
          <a:ln w="950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4446047" y="3802139"/>
            <a:ext cx="66553" cy="66498"/>
          </a:xfrm>
          <a:custGeom>
            <a:avLst/>
            <a:gdLst/>
            <a:ahLst/>
            <a:cxnLst/>
            <a:rect l="l" t="t" r="r" b="b"/>
            <a:pathLst>
              <a:path w="66553" h="66498">
                <a:moveTo>
                  <a:pt x="0" y="0"/>
                </a:moveTo>
                <a:lnTo>
                  <a:pt x="66553" y="0"/>
                </a:lnTo>
                <a:lnTo>
                  <a:pt x="66553" y="66498"/>
                </a:lnTo>
                <a:lnTo>
                  <a:pt x="0" y="66498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4446037" y="3802139"/>
            <a:ext cx="66562" cy="66498"/>
          </a:xfrm>
          <a:custGeom>
            <a:avLst/>
            <a:gdLst/>
            <a:ahLst/>
            <a:cxnLst/>
            <a:rect l="l" t="t" r="r" b="b"/>
            <a:pathLst>
              <a:path w="66562" h="66498">
                <a:moveTo>
                  <a:pt x="0" y="0"/>
                </a:moveTo>
                <a:lnTo>
                  <a:pt x="66562" y="0"/>
                </a:lnTo>
                <a:lnTo>
                  <a:pt x="66562" y="66498"/>
                </a:lnTo>
                <a:lnTo>
                  <a:pt x="0" y="66498"/>
                </a:lnTo>
                <a:lnTo>
                  <a:pt x="0" y="0"/>
                </a:lnTo>
                <a:close/>
              </a:path>
            </a:pathLst>
          </a:custGeom>
          <a:ln w="950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737544" y="971219"/>
            <a:ext cx="4963693" cy="3058913"/>
          </a:xfrm>
          <a:custGeom>
            <a:avLst/>
            <a:gdLst/>
            <a:ahLst/>
            <a:cxnLst/>
            <a:rect l="l" t="t" r="r" b="b"/>
            <a:pathLst>
              <a:path w="4963693" h="3058913">
                <a:moveTo>
                  <a:pt x="0" y="0"/>
                </a:moveTo>
                <a:lnTo>
                  <a:pt x="4963693" y="0"/>
                </a:lnTo>
                <a:lnTo>
                  <a:pt x="4963693" y="3058913"/>
                </a:lnTo>
                <a:lnTo>
                  <a:pt x="0" y="3058913"/>
                </a:lnTo>
                <a:lnTo>
                  <a:pt x="0" y="0"/>
                </a:lnTo>
                <a:close/>
              </a:path>
            </a:pathLst>
          </a:custGeom>
          <a:ln w="9511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732791" y="4392927"/>
            <a:ext cx="5057474" cy="2904445"/>
          </a:xfrm>
          <a:custGeom>
            <a:avLst/>
            <a:gdLst/>
            <a:ahLst/>
            <a:cxnLst/>
            <a:rect l="l" t="t" r="r" b="b"/>
            <a:pathLst>
              <a:path w="5057474" h="2904445">
                <a:moveTo>
                  <a:pt x="0" y="0"/>
                </a:moveTo>
                <a:lnTo>
                  <a:pt x="5057474" y="0"/>
                </a:lnTo>
                <a:lnTo>
                  <a:pt x="5057474" y="2904445"/>
                </a:lnTo>
                <a:lnTo>
                  <a:pt x="0" y="2904445"/>
                </a:lnTo>
                <a:lnTo>
                  <a:pt x="0" y="0"/>
                </a:lnTo>
                <a:close/>
              </a:path>
            </a:pathLst>
          </a:custGeom>
          <a:solidFill>
            <a:srgbClr val="E5F6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5543205" y="6264582"/>
            <a:ext cx="106575" cy="0"/>
          </a:xfrm>
          <a:custGeom>
            <a:avLst/>
            <a:gdLst/>
            <a:ahLst/>
            <a:cxnLst/>
            <a:rect l="l" t="t" r="r" b="b"/>
            <a:pathLst>
              <a:path w="106575">
                <a:moveTo>
                  <a:pt x="0" y="0"/>
                </a:moveTo>
                <a:lnTo>
                  <a:pt x="106575" y="0"/>
                </a:lnTo>
              </a:path>
            </a:pathLst>
          </a:custGeom>
          <a:ln w="9020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4506510" y="6264582"/>
            <a:ext cx="348791" cy="0"/>
          </a:xfrm>
          <a:custGeom>
            <a:avLst/>
            <a:gdLst/>
            <a:ahLst/>
            <a:cxnLst/>
            <a:rect l="l" t="t" r="r" b="b"/>
            <a:pathLst>
              <a:path w="348791">
                <a:moveTo>
                  <a:pt x="0" y="0"/>
                </a:moveTo>
                <a:lnTo>
                  <a:pt x="348791" y="0"/>
                </a:lnTo>
              </a:path>
            </a:pathLst>
          </a:custGeom>
          <a:ln w="9020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3615154" y="6264582"/>
            <a:ext cx="339112" cy="0"/>
          </a:xfrm>
          <a:custGeom>
            <a:avLst/>
            <a:gdLst/>
            <a:ahLst/>
            <a:cxnLst/>
            <a:rect l="l" t="t" r="r" b="b"/>
            <a:pathLst>
              <a:path w="339112">
                <a:moveTo>
                  <a:pt x="0" y="0"/>
                </a:moveTo>
                <a:lnTo>
                  <a:pt x="339112" y="0"/>
                </a:lnTo>
              </a:path>
            </a:pathLst>
          </a:custGeom>
          <a:ln w="9020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2714119" y="6264582"/>
            <a:ext cx="348791" cy="0"/>
          </a:xfrm>
          <a:custGeom>
            <a:avLst/>
            <a:gdLst/>
            <a:ahLst/>
            <a:cxnLst/>
            <a:rect l="l" t="t" r="r" b="b"/>
            <a:pathLst>
              <a:path w="348791">
                <a:moveTo>
                  <a:pt x="0" y="0"/>
                </a:moveTo>
                <a:lnTo>
                  <a:pt x="348791" y="0"/>
                </a:lnTo>
              </a:path>
            </a:pathLst>
          </a:custGeom>
          <a:ln w="9020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1813075" y="6264582"/>
            <a:ext cx="348791" cy="0"/>
          </a:xfrm>
          <a:custGeom>
            <a:avLst/>
            <a:gdLst/>
            <a:ahLst/>
            <a:cxnLst/>
            <a:rect l="l" t="t" r="r" b="b"/>
            <a:pathLst>
              <a:path w="348791">
                <a:moveTo>
                  <a:pt x="0" y="0"/>
                </a:moveTo>
                <a:lnTo>
                  <a:pt x="348791" y="0"/>
                </a:lnTo>
              </a:path>
            </a:pathLst>
          </a:custGeom>
          <a:ln w="9020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1163935" y="6264583"/>
            <a:ext cx="96887" cy="0"/>
          </a:xfrm>
          <a:custGeom>
            <a:avLst/>
            <a:gdLst/>
            <a:ahLst/>
            <a:cxnLst/>
            <a:rect l="l" t="t" r="r" b="b"/>
            <a:pathLst>
              <a:path w="96887">
                <a:moveTo>
                  <a:pt x="0" y="0"/>
                </a:moveTo>
                <a:lnTo>
                  <a:pt x="96887" y="0"/>
                </a:lnTo>
              </a:path>
            </a:pathLst>
          </a:custGeom>
          <a:ln w="9020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5407564" y="6075161"/>
            <a:ext cx="242216" cy="0"/>
          </a:xfrm>
          <a:custGeom>
            <a:avLst/>
            <a:gdLst/>
            <a:ahLst/>
            <a:cxnLst/>
            <a:rect l="l" t="t" r="r" b="b"/>
            <a:pathLst>
              <a:path w="242216">
                <a:moveTo>
                  <a:pt x="0" y="0"/>
                </a:moveTo>
                <a:lnTo>
                  <a:pt x="242216" y="0"/>
                </a:lnTo>
              </a:path>
            </a:pathLst>
          </a:custGeom>
          <a:ln w="9020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4506510" y="6075161"/>
            <a:ext cx="348791" cy="0"/>
          </a:xfrm>
          <a:custGeom>
            <a:avLst/>
            <a:gdLst/>
            <a:ahLst/>
            <a:cxnLst/>
            <a:rect l="l" t="t" r="r" b="b"/>
            <a:pathLst>
              <a:path w="348791">
                <a:moveTo>
                  <a:pt x="0" y="0"/>
                </a:moveTo>
                <a:lnTo>
                  <a:pt x="348791" y="0"/>
                </a:lnTo>
              </a:path>
            </a:pathLst>
          </a:custGeom>
          <a:ln w="9020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3615154" y="6075162"/>
            <a:ext cx="339112" cy="0"/>
          </a:xfrm>
          <a:custGeom>
            <a:avLst/>
            <a:gdLst/>
            <a:ahLst/>
            <a:cxnLst/>
            <a:rect l="l" t="t" r="r" b="b"/>
            <a:pathLst>
              <a:path w="339112">
                <a:moveTo>
                  <a:pt x="0" y="0"/>
                </a:moveTo>
                <a:lnTo>
                  <a:pt x="339112" y="0"/>
                </a:lnTo>
              </a:path>
            </a:pathLst>
          </a:custGeom>
          <a:ln w="9020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2714119" y="6075162"/>
            <a:ext cx="348791" cy="0"/>
          </a:xfrm>
          <a:custGeom>
            <a:avLst/>
            <a:gdLst/>
            <a:ahLst/>
            <a:cxnLst/>
            <a:rect l="l" t="t" r="r" b="b"/>
            <a:pathLst>
              <a:path w="348791">
                <a:moveTo>
                  <a:pt x="0" y="0"/>
                </a:moveTo>
                <a:lnTo>
                  <a:pt x="348791" y="0"/>
                </a:lnTo>
              </a:path>
            </a:pathLst>
          </a:custGeom>
          <a:ln w="9020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1813075" y="6075162"/>
            <a:ext cx="348791" cy="0"/>
          </a:xfrm>
          <a:custGeom>
            <a:avLst/>
            <a:gdLst/>
            <a:ahLst/>
            <a:cxnLst/>
            <a:rect l="l" t="t" r="r" b="b"/>
            <a:pathLst>
              <a:path w="348791">
                <a:moveTo>
                  <a:pt x="0" y="0"/>
                </a:moveTo>
                <a:lnTo>
                  <a:pt x="348791" y="0"/>
                </a:lnTo>
              </a:path>
            </a:pathLst>
          </a:custGeom>
          <a:ln w="9020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1163935" y="6075162"/>
            <a:ext cx="96887" cy="0"/>
          </a:xfrm>
          <a:custGeom>
            <a:avLst/>
            <a:gdLst/>
            <a:ahLst/>
            <a:cxnLst/>
            <a:rect l="l" t="t" r="r" b="b"/>
            <a:pathLst>
              <a:path w="96887">
                <a:moveTo>
                  <a:pt x="0" y="0"/>
                </a:moveTo>
                <a:lnTo>
                  <a:pt x="96887" y="0"/>
                </a:lnTo>
              </a:path>
            </a:pathLst>
          </a:custGeom>
          <a:ln w="9020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5407564" y="5885741"/>
            <a:ext cx="242216" cy="0"/>
          </a:xfrm>
          <a:custGeom>
            <a:avLst/>
            <a:gdLst/>
            <a:ahLst/>
            <a:cxnLst/>
            <a:rect l="l" t="t" r="r" b="b"/>
            <a:pathLst>
              <a:path w="242216">
                <a:moveTo>
                  <a:pt x="0" y="0"/>
                </a:moveTo>
                <a:lnTo>
                  <a:pt x="242216" y="0"/>
                </a:lnTo>
              </a:path>
            </a:pathLst>
          </a:custGeom>
          <a:ln w="9020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4506510" y="5885741"/>
            <a:ext cx="348791" cy="0"/>
          </a:xfrm>
          <a:custGeom>
            <a:avLst/>
            <a:gdLst/>
            <a:ahLst/>
            <a:cxnLst/>
            <a:rect l="l" t="t" r="r" b="b"/>
            <a:pathLst>
              <a:path w="348791">
                <a:moveTo>
                  <a:pt x="0" y="0"/>
                </a:moveTo>
                <a:lnTo>
                  <a:pt x="348791" y="0"/>
                </a:lnTo>
              </a:path>
            </a:pathLst>
          </a:custGeom>
          <a:ln w="9020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3615154" y="5885741"/>
            <a:ext cx="339112" cy="0"/>
          </a:xfrm>
          <a:custGeom>
            <a:avLst/>
            <a:gdLst/>
            <a:ahLst/>
            <a:cxnLst/>
            <a:rect l="l" t="t" r="r" b="b"/>
            <a:pathLst>
              <a:path w="339112">
                <a:moveTo>
                  <a:pt x="0" y="0"/>
                </a:moveTo>
                <a:lnTo>
                  <a:pt x="339112" y="0"/>
                </a:lnTo>
              </a:path>
            </a:pathLst>
          </a:custGeom>
          <a:ln w="9020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2714119" y="5885741"/>
            <a:ext cx="348791" cy="0"/>
          </a:xfrm>
          <a:custGeom>
            <a:avLst/>
            <a:gdLst/>
            <a:ahLst/>
            <a:cxnLst/>
            <a:rect l="l" t="t" r="r" b="b"/>
            <a:pathLst>
              <a:path w="348791">
                <a:moveTo>
                  <a:pt x="0" y="0"/>
                </a:moveTo>
                <a:lnTo>
                  <a:pt x="348791" y="0"/>
                </a:lnTo>
              </a:path>
            </a:pathLst>
          </a:custGeom>
          <a:ln w="9020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1813075" y="5885741"/>
            <a:ext cx="348791" cy="0"/>
          </a:xfrm>
          <a:custGeom>
            <a:avLst/>
            <a:gdLst/>
            <a:ahLst/>
            <a:cxnLst/>
            <a:rect l="l" t="t" r="r" b="b"/>
            <a:pathLst>
              <a:path w="348791">
                <a:moveTo>
                  <a:pt x="0" y="0"/>
                </a:moveTo>
                <a:lnTo>
                  <a:pt x="348791" y="0"/>
                </a:lnTo>
              </a:path>
            </a:pathLst>
          </a:custGeom>
          <a:ln w="9020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1163935" y="5885742"/>
            <a:ext cx="96887" cy="0"/>
          </a:xfrm>
          <a:custGeom>
            <a:avLst/>
            <a:gdLst/>
            <a:ahLst/>
            <a:cxnLst/>
            <a:rect l="l" t="t" r="r" b="b"/>
            <a:pathLst>
              <a:path w="96887">
                <a:moveTo>
                  <a:pt x="0" y="0"/>
                </a:moveTo>
                <a:lnTo>
                  <a:pt x="96887" y="0"/>
                </a:lnTo>
              </a:path>
            </a:pathLst>
          </a:custGeom>
          <a:ln w="9020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5407564" y="5696320"/>
            <a:ext cx="242216" cy="0"/>
          </a:xfrm>
          <a:custGeom>
            <a:avLst/>
            <a:gdLst/>
            <a:ahLst/>
            <a:cxnLst/>
            <a:rect l="l" t="t" r="r" b="b"/>
            <a:pathLst>
              <a:path w="242216">
                <a:moveTo>
                  <a:pt x="0" y="0"/>
                </a:moveTo>
                <a:lnTo>
                  <a:pt x="242216" y="0"/>
                </a:lnTo>
              </a:path>
            </a:pathLst>
          </a:custGeom>
          <a:ln w="9020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4506510" y="5696320"/>
            <a:ext cx="348791" cy="0"/>
          </a:xfrm>
          <a:custGeom>
            <a:avLst/>
            <a:gdLst/>
            <a:ahLst/>
            <a:cxnLst/>
            <a:rect l="l" t="t" r="r" b="b"/>
            <a:pathLst>
              <a:path w="348791">
                <a:moveTo>
                  <a:pt x="0" y="0"/>
                </a:moveTo>
                <a:lnTo>
                  <a:pt x="348791" y="0"/>
                </a:lnTo>
              </a:path>
            </a:pathLst>
          </a:custGeom>
          <a:ln w="9020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3469834" y="5696321"/>
            <a:ext cx="484432" cy="0"/>
          </a:xfrm>
          <a:custGeom>
            <a:avLst/>
            <a:gdLst/>
            <a:ahLst/>
            <a:cxnLst/>
            <a:rect l="l" t="t" r="r" b="b"/>
            <a:pathLst>
              <a:path w="484432">
                <a:moveTo>
                  <a:pt x="0" y="0"/>
                </a:moveTo>
                <a:lnTo>
                  <a:pt x="484432" y="0"/>
                </a:lnTo>
              </a:path>
            </a:pathLst>
          </a:custGeom>
          <a:ln w="9020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2578469" y="5696321"/>
            <a:ext cx="484442" cy="0"/>
          </a:xfrm>
          <a:custGeom>
            <a:avLst/>
            <a:gdLst/>
            <a:ahLst/>
            <a:cxnLst/>
            <a:rect l="l" t="t" r="r" b="b"/>
            <a:pathLst>
              <a:path w="484442">
                <a:moveTo>
                  <a:pt x="0" y="0"/>
                </a:moveTo>
                <a:lnTo>
                  <a:pt x="484442" y="0"/>
                </a:lnTo>
              </a:path>
            </a:pathLst>
          </a:custGeom>
          <a:ln w="9020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1813075" y="5696321"/>
            <a:ext cx="348791" cy="0"/>
          </a:xfrm>
          <a:custGeom>
            <a:avLst/>
            <a:gdLst/>
            <a:ahLst/>
            <a:cxnLst/>
            <a:rect l="l" t="t" r="r" b="b"/>
            <a:pathLst>
              <a:path w="348791">
                <a:moveTo>
                  <a:pt x="0" y="0"/>
                </a:moveTo>
                <a:lnTo>
                  <a:pt x="348791" y="0"/>
                </a:lnTo>
              </a:path>
            </a:pathLst>
          </a:custGeom>
          <a:ln w="9020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1163935" y="5696322"/>
            <a:ext cx="96887" cy="0"/>
          </a:xfrm>
          <a:custGeom>
            <a:avLst/>
            <a:gdLst/>
            <a:ahLst/>
            <a:cxnLst/>
            <a:rect l="l" t="t" r="r" b="b"/>
            <a:pathLst>
              <a:path w="96887">
                <a:moveTo>
                  <a:pt x="0" y="0"/>
                </a:moveTo>
                <a:lnTo>
                  <a:pt x="96887" y="0"/>
                </a:lnTo>
              </a:path>
            </a:pathLst>
          </a:custGeom>
          <a:ln w="9020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4990943" y="5506901"/>
            <a:ext cx="658836" cy="0"/>
          </a:xfrm>
          <a:custGeom>
            <a:avLst/>
            <a:gdLst/>
            <a:ahLst/>
            <a:cxnLst/>
            <a:rect l="l" t="t" r="r" b="b"/>
            <a:pathLst>
              <a:path w="658836">
                <a:moveTo>
                  <a:pt x="0" y="0"/>
                </a:moveTo>
                <a:lnTo>
                  <a:pt x="658836" y="0"/>
                </a:lnTo>
              </a:path>
            </a:pathLst>
          </a:custGeom>
          <a:ln w="9020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4235228" y="5506901"/>
            <a:ext cx="620074" cy="0"/>
          </a:xfrm>
          <a:custGeom>
            <a:avLst/>
            <a:gdLst/>
            <a:ahLst/>
            <a:cxnLst/>
            <a:rect l="l" t="t" r="r" b="b"/>
            <a:pathLst>
              <a:path w="620074">
                <a:moveTo>
                  <a:pt x="0" y="0"/>
                </a:moveTo>
                <a:lnTo>
                  <a:pt x="620074" y="0"/>
                </a:lnTo>
              </a:path>
            </a:pathLst>
          </a:custGeom>
          <a:ln w="9020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3469834" y="5506901"/>
            <a:ext cx="620073" cy="0"/>
          </a:xfrm>
          <a:custGeom>
            <a:avLst/>
            <a:gdLst/>
            <a:ahLst/>
            <a:cxnLst/>
            <a:rect l="l" t="t" r="r" b="b"/>
            <a:pathLst>
              <a:path w="620073">
                <a:moveTo>
                  <a:pt x="0" y="0"/>
                </a:moveTo>
                <a:lnTo>
                  <a:pt x="620073" y="0"/>
                </a:lnTo>
              </a:path>
            </a:pathLst>
          </a:custGeom>
          <a:ln w="9020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2433149" y="5506901"/>
            <a:ext cx="765393" cy="0"/>
          </a:xfrm>
          <a:custGeom>
            <a:avLst/>
            <a:gdLst/>
            <a:ahLst/>
            <a:cxnLst/>
            <a:rect l="l" t="t" r="r" b="b"/>
            <a:pathLst>
              <a:path w="765393">
                <a:moveTo>
                  <a:pt x="0" y="0"/>
                </a:moveTo>
                <a:lnTo>
                  <a:pt x="765393" y="0"/>
                </a:lnTo>
              </a:path>
            </a:pathLst>
          </a:custGeom>
          <a:ln w="9020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1541783" y="5506901"/>
            <a:ext cx="620083" cy="0"/>
          </a:xfrm>
          <a:custGeom>
            <a:avLst/>
            <a:gdLst/>
            <a:ahLst/>
            <a:cxnLst/>
            <a:rect l="l" t="t" r="r" b="b"/>
            <a:pathLst>
              <a:path w="620083">
                <a:moveTo>
                  <a:pt x="0" y="0"/>
                </a:moveTo>
                <a:lnTo>
                  <a:pt x="620083" y="0"/>
                </a:lnTo>
              </a:path>
            </a:pathLst>
          </a:custGeom>
          <a:ln w="9020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1163935" y="5506901"/>
            <a:ext cx="242217" cy="0"/>
          </a:xfrm>
          <a:custGeom>
            <a:avLst/>
            <a:gdLst/>
            <a:ahLst/>
            <a:cxnLst/>
            <a:rect l="l" t="t" r="r" b="b"/>
            <a:pathLst>
              <a:path w="242217">
                <a:moveTo>
                  <a:pt x="0" y="0"/>
                </a:moveTo>
                <a:lnTo>
                  <a:pt x="242217" y="0"/>
                </a:lnTo>
              </a:path>
            </a:pathLst>
          </a:custGeom>
          <a:ln w="9020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1163935" y="5326501"/>
            <a:ext cx="4485844" cy="0"/>
          </a:xfrm>
          <a:custGeom>
            <a:avLst/>
            <a:gdLst/>
            <a:ahLst/>
            <a:cxnLst/>
            <a:rect l="l" t="t" r="r" b="b"/>
            <a:pathLst>
              <a:path w="4485844">
                <a:moveTo>
                  <a:pt x="0" y="0"/>
                </a:moveTo>
                <a:lnTo>
                  <a:pt x="4485844" y="0"/>
                </a:lnTo>
              </a:path>
            </a:pathLst>
          </a:custGeom>
          <a:ln w="9020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1163935" y="5137081"/>
            <a:ext cx="4485844" cy="0"/>
          </a:xfrm>
          <a:custGeom>
            <a:avLst/>
            <a:gdLst/>
            <a:ahLst/>
            <a:cxnLst/>
            <a:rect l="l" t="t" r="r" b="b"/>
            <a:pathLst>
              <a:path w="4485844">
                <a:moveTo>
                  <a:pt x="0" y="0"/>
                </a:moveTo>
                <a:lnTo>
                  <a:pt x="4485844" y="0"/>
                </a:lnTo>
              </a:path>
            </a:pathLst>
          </a:custGeom>
          <a:ln w="9020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1163936" y="5137079"/>
            <a:ext cx="4485844" cy="1316922"/>
          </a:xfrm>
          <a:custGeom>
            <a:avLst/>
            <a:gdLst/>
            <a:ahLst/>
            <a:cxnLst/>
            <a:rect l="l" t="t" r="r" b="b"/>
            <a:pathLst>
              <a:path w="4485844" h="1316922">
                <a:moveTo>
                  <a:pt x="0" y="0"/>
                </a:moveTo>
                <a:lnTo>
                  <a:pt x="4485844" y="0"/>
                </a:lnTo>
                <a:lnTo>
                  <a:pt x="4485844" y="1316922"/>
                </a:lnTo>
                <a:lnTo>
                  <a:pt x="0" y="1316922"/>
                </a:lnTo>
                <a:lnTo>
                  <a:pt x="0" y="0"/>
                </a:lnTo>
                <a:close/>
              </a:path>
            </a:pathLst>
          </a:custGeom>
          <a:ln w="9073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1260822" y="5551999"/>
            <a:ext cx="145329" cy="902001"/>
          </a:xfrm>
          <a:custGeom>
            <a:avLst/>
            <a:gdLst/>
            <a:ahLst/>
            <a:cxnLst/>
            <a:rect l="l" t="t" r="r" b="b"/>
            <a:pathLst>
              <a:path w="145329" h="902001">
                <a:moveTo>
                  <a:pt x="0" y="0"/>
                </a:moveTo>
                <a:lnTo>
                  <a:pt x="145329" y="0"/>
                </a:lnTo>
                <a:lnTo>
                  <a:pt x="145329" y="902001"/>
                </a:lnTo>
                <a:lnTo>
                  <a:pt x="0" y="902001"/>
                </a:lnTo>
                <a:lnTo>
                  <a:pt x="0" y="0"/>
                </a:lnTo>
                <a:close/>
              </a:path>
            </a:pathLst>
          </a:custGeom>
          <a:solidFill>
            <a:srgbClr val="FFFF8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1260822" y="5551999"/>
            <a:ext cx="145329" cy="902001"/>
          </a:xfrm>
          <a:custGeom>
            <a:avLst/>
            <a:gdLst/>
            <a:ahLst/>
            <a:cxnLst/>
            <a:rect l="l" t="t" r="r" b="b"/>
            <a:pathLst>
              <a:path w="145329" h="902001">
                <a:moveTo>
                  <a:pt x="0" y="0"/>
                </a:moveTo>
                <a:lnTo>
                  <a:pt x="145329" y="0"/>
                </a:lnTo>
                <a:lnTo>
                  <a:pt x="145329" y="902001"/>
                </a:lnTo>
                <a:lnTo>
                  <a:pt x="0" y="902001"/>
                </a:lnTo>
                <a:lnTo>
                  <a:pt x="0" y="0"/>
                </a:lnTo>
                <a:close/>
              </a:path>
            </a:pathLst>
          </a:custGeom>
          <a:ln w="9671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2161866" y="5479838"/>
            <a:ext cx="135641" cy="974161"/>
          </a:xfrm>
          <a:custGeom>
            <a:avLst/>
            <a:gdLst/>
            <a:ahLst/>
            <a:cxnLst/>
            <a:rect l="l" t="t" r="r" b="b"/>
            <a:pathLst>
              <a:path w="135641" h="974161">
                <a:moveTo>
                  <a:pt x="0" y="0"/>
                </a:moveTo>
                <a:lnTo>
                  <a:pt x="135641" y="0"/>
                </a:lnTo>
                <a:lnTo>
                  <a:pt x="135641" y="974161"/>
                </a:lnTo>
                <a:lnTo>
                  <a:pt x="0" y="974161"/>
                </a:lnTo>
                <a:lnTo>
                  <a:pt x="0" y="0"/>
                </a:lnTo>
                <a:close/>
              </a:path>
            </a:pathLst>
          </a:custGeom>
          <a:solidFill>
            <a:srgbClr val="FFFF8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2161867" y="5479837"/>
            <a:ext cx="135641" cy="974161"/>
          </a:xfrm>
          <a:custGeom>
            <a:avLst/>
            <a:gdLst/>
            <a:ahLst/>
            <a:cxnLst/>
            <a:rect l="l" t="t" r="r" b="b"/>
            <a:pathLst>
              <a:path w="135641" h="974161">
                <a:moveTo>
                  <a:pt x="0" y="0"/>
                </a:moveTo>
                <a:lnTo>
                  <a:pt x="135641" y="0"/>
                </a:lnTo>
                <a:lnTo>
                  <a:pt x="135641" y="974161"/>
                </a:lnTo>
                <a:lnTo>
                  <a:pt x="0" y="974161"/>
                </a:lnTo>
                <a:lnTo>
                  <a:pt x="0" y="0"/>
                </a:lnTo>
                <a:close/>
              </a:path>
            </a:pathLst>
          </a:custGeom>
          <a:ln w="967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3062911" y="5570037"/>
            <a:ext cx="135631" cy="883961"/>
          </a:xfrm>
          <a:custGeom>
            <a:avLst/>
            <a:gdLst/>
            <a:ahLst/>
            <a:cxnLst/>
            <a:rect l="l" t="t" r="r" b="b"/>
            <a:pathLst>
              <a:path w="135631" h="883961">
                <a:moveTo>
                  <a:pt x="0" y="0"/>
                </a:moveTo>
                <a:lnTo>
                  <a:pt x="135631" y="0"/>
                </a:lnTo>
                <a:lnTo>
                  <a:pt x="135631" y="883961"/>
                </a:lnTo>
                <a:lnTo>
                  <a:pt x="0" y="883961"/>
                </a:lnTo>
                <a:lnTo>
                  <a:pt x="0" y="0"/>
                </a:lnTo>
                <a:close/>
              </a:path>
            </a:pathLst>
          </a:custGeom>
          <a:solidFill>
            <a:srgbClr val="FFFF8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3062911" y="5570036"/>
            <a:ext cx="135641" cy="883961"/>
          </a:xfrm>
          <a:custGeom>
            <a:avLst/>
            <a:gdLst/>
            <a:ahLst/>
            <a:cxnLst/>
            <a:rect l="l" t="t" r="r" b="b"/>
            <a:pathLst>
              <a:path w="135641" h="883961">
                <a:moveTo>
                  <a:pt x="0" y="0"/>
                </a:moveTo>
                <a:lnTo>
                  <a:pt x="135641" y="0"/>
                </a:lnTo>
                <a:lnTo>
                  <a:pt x="135641" y="883961"/>
                </a:lnTo>
                <a:lnTo>
                  <a:pt x="0" y="883961"/>
                </a:lnTo>
                <a:lnTo>
                  <a:pt x="0" y="0"/>
                </a:lnTo>
                <a:close/>
              </a:path>
            </a:pathLst>
          </a:custGeom>
          <a:ln w="9673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3954267" y="5515915"/>
            <a:ext cx="135641" cy="938072"/>
          </a:xfrm>
          <a:custGeom>
            <a:avLst/>
            <a:gdLst/>
            <a:ahLst/>
            <a:cxnLst/>
            <a:rect l="l" t="t" r="r" b="b"/>
            <a:pathLst>
              <a:path w="135641" h="938072">
                <a:moveTo>
                  <a:pt x="0" y="0"/>
                </a:moveTo>
                <a:lnTo>
                  <a:pt x="135641" y="0"/>
                </a:lnTo>
                <a:lnTo>
                  <a:pt x="135641" y="938072"/>
                </a:lnTo>
                <a:lnTo>
                  <a:pt x="0" y="938072"/>
                </a:lnTo>
                <a:lnTo>
                  <a:pt x="0" y="0"/>
                </a:lnTo>
                <a:close/>
              </a:path>
            </a:pathLst>
          </a:custGeom>
          <a:solidFill>
            <a:srgbClr val="FFFF8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3954267" y="5515914"/>
            <a:ext cx="135641" cy="938081"/>
          </a:xfrm>
          <a:custGeom>
            <a:avLst/>
            <a:gdLst/>
            <a:ahLst/>
            <a:cxnLst/>
            <a:rect l="l" t="t" r="r" b="b"/>
            <a:pathLst>
              <a:path w="135641" h="938081">
                <a:moveTo>
                  <a:pt x="0" y="0"/>
                </a:moveTo>
                <a:lnTo>
                  <a:pt x="135641" y="0"/>
                </a:lnTo>
                <a:lnTo>
                  <a:pt x="135641" y="938081"/>
                </a:lnTo>
                <a:lnTo>
                  <a:pt x="0" y="938081"/>
                </a:lnTo>
                <a:lnTo>
                  <a:pt x="0" y="0"/>
                </a:lnTo>
                <a:close/>
              </a:path>
            </a:pathLst>
          </a:custGeom>
          <a:ln w="967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4855301" y="5470813"/>
            <a:ext cx="135641" cy="983181"/>
          </a:xfrm>
          <a:custGeom>
            <a:avLst/>
            <a:gdLst/>
            <a:ahLst/>
            <a:cxnLst/>
            <a:rect l="l" t="t" r="r" b="b"/>
            <a:pathLst>
              <a:path w="135641" h="983181">
                <a:moveTo>
                  <a:pt x="0" y="0"/>
                </a:moveTo>
                <a:lnTo>
                  <a:pt x="135641" y="0"/>
                </a:lnTo>
                <a:lnTo>
                  <a:pt x="135641" y="983181"/>
                </a:lnTo>
                <a:lnTo>
                  <a:pt x="0" y="983181"/>
                </a:lnTo>
                <a:lnTo>
                  <a:pt x="0" y="0"/>
                </a:lnTo>
                <a:close/>
              </a:path>
            </a:pathLst>
          </a:custGeom>
          <a:solidFill>
            <a:srgbClr val="FFFF8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4855311" y="5470812"/>
            <a:ext cx="135641" cy="983181"/>
          </a:xfrm>
          <a:custGeom>
            <a:avLst/>
            <a:gdLst/>
            <a:ahLst/>
            <a:cxnLst/>
            <a:rect l="l" t="t" r="r" b="b"/>
            <a:pathLst>
              <a:path w="135641" h="983181">
                <a:moveTo>
                  <a:pt x="0" y="0"/>
                </a:moveTo>
                <a:lnTo>
                  <a:pt x="135641" y="0"/>
                </a:lnTo>
                <a:lnTo>
                  <a:pt x="135641" y="983181"/>
                </a:lnTo>
                <a:lnTo>
                  <a:pt x="0" y="983181"/>
                </a:lnTo>
                <a:lnTo>
                  <a:pt x="0" y="0"/>
                </a:lnTo>
                <a:close/>
              </a:path>
            </a:pathLst>
          </a:custGeom>
          <a:ln w="967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1406152" y="5461799"/>
            <a:ext cx="135631" cy="992201"/>
          </a:xfrm>
          <a:custGeom>
            <a:avLst/>
            <a:gdLst/>
            <a:ahLst/>
            <a:cxnLst/>
            <a:rect l="l" t="t" r="r" b="b"/>
            <a:pathLst>
              <a:path w="135631" h="992201">
                <a:moveTo>
                  <a:pt x="0" y="0"/>
                </a:moveTo>
                <a:lnTo>
                  <a:pt x="135631" y="0"/>
                </a:lnTo>
                <a:lnTo>
                  <a:pt x="135631" y="992201"/>
                </a:lnTo>
                <a:lnTo>
                  <a:pt x="0" y="992201"/>
                </a:lnTo>
                <a:lnTo>
                  <a:pt x="0" y="0"/>
                </a:lnTo>
                <a:close/>
              </a:path>
            </a:pathLst>
          </a:custGeom>
          <a:solidFill>
            <a:srgbClr val="BBFF61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1406152" y="5461799"/>
            <a:ext cx="135641" cy="992201"/>
          </a:xfrm>
          <a:custGeom>
            <a:avLst/>
            <a:gdLst/>
            <a:ahLst/>
            <a:cxnLst/>
            <a:rect l="l" t="t" r="r" b="b"/>
            <a:pathLst>
              <a:path w="135641" h="992201">
                <a:moveTo>
                  <a:pt x="0" y="0"/>
                </a:moveTo>
                <a:lnTo>
                  <a:pt x="135641" y="0"/>
                </a:lnTo>
                <a:lnTo>
                  <a:pt x="135641" y="992201"/>
                </a:lnTo>
                <a:lnTo>
                  <a:pt x="0" y="992201"/>
                </a:lnTo>
                <a:lnTo>
                  <a:pt x="0" y="0"/>
                </a:lnTo>
                <a:close/>
              </a:path>
            </a:pathLst>
          </a:custGeom>
          <a:ln w="967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2297508" y="5344547"/>
            <a:ext cx="135641" cy="1109452"/>
          </a:xfrm>
          <a:custGeom>
            <a:avLst/>
            <a:gdLst/>
            <a:ahLst/>
            <a:cxnLst/>
            <a:rect l="l" t="t" r="r" b="b"/>
            <a:pathLst>
              <a:path w="135641" h="1109452">
                <a:moveTo>
                  <a:pt x="0" y="0"/>
                </a:moveTo>
                <a:lnTo>
                  <a:pt x="135641" y="0"/>
                </a:lnTo>
                <a:lnTo>
                  <a:pt x="135641" y="1109452"/>
                </a:lnTo>
                <a:lnTo>
                  <a:pt x="0" y="1109452"/>
                </a:lnTo>
                <a:lnTo>
                  <a:pt x="0" y="0"/>
                </a:lnTo>
                <a:close/>
              </a:path>
            </a:pathLst>
          </a:custGeom>
          <a:solidFill>
            <a:srgbClr val="BBFF61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2297508" y="5344537"/>
            <a:ext cx="135641" cy="1109462"/>
          </a:xfrm>
          <a:custGeom>
            <a:avLst/>
            <a:gdLst/>
            <a:ahLst/>
            <a:cxnLst/>
            <a:rect l="l" t="t" r="r" b="b"/>
            <a:pathLst>
              <a:path w="135641" h="1109462">
                <a:moveTo>
                  <a:pt x="0" y="0"/>
                </a:moveTo>
                <a:lnTo>
                  <a:pt x="135641" y="0"/>
                </a:lnTo>
                <a:lnTo>
                  <a:pt x="135641" y="1109462"/>
                </a:lnTo>
                <a:lnTo>
                  <a:pt x="0" y="1109462"/>
                </a:lnTo>
                <a:lnTo>
                  <a:pt x="0" y="0"/>
                </a:lnTo>
                <a:close/>
              </a:path>
            </a:pathLst>
          </a:custGeom>
          <a:ln w="967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3198542" y="5407676"/>
            <a:ext cx="135641" cy="1046321"/>
          </a:xfrm>
          <a:custGeom>
            <a:avLst/>
            <a:gdLst/>
            <a:ahLst/>
            <a:cxnLst/>
            <a:rect l="l" t="t" r="r" b="b"/>
            <a:pathLst>
              <a:path w="135641" h="1046321">
                <a:moveTo>
                  <a:pt x="0" y="0"/>
                </a:moveTo>
                <a:lnTo>
                  <a:pt x="135641" y="0"/>
                </a:lnTo>
                <a:lnTo>
                  <a:pt x="135641" y="1046321"/>
                </a:lnTo>
                <a:lnTo>
                  <a:pt x="0" y="1046321"/>
                </a:lnTo>
                <a:lnTo>
                  <a:pt x="0" y="0"/>
                </a:lnTo>
                <a:close/>
              </a:path>
            </a:pathLst>
          </a:custGeom>
          <a:solidFill>
            <a:srgbClr val="BBFF61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3198552" y="5407676"/>
            <a:ext cx="135641" cy="1046321"/>
          </a:xfrm>
          <a:custGeom>
            <a:avLst/>
            <a:gdLst/>
            <a:ahLst/>
            <a:cxnLst/>
            <a:rect l="l" t="t" r="r" b="b"/>
            <a:pathLst>
              <a:path w="135641" h="1046321">
                <a:moveTo>
                  <a:pt x="0" y="0"/>
                </a:moveTo>
                <a:lnTo>
                  <a:pt x="135641" y="0"/>
                </a:lnTo>
                <a:lnTo>
                  <a:pt x="135641" y="1046321"/>
                </a:lnTo>
                <a:lnTo>
                  <a:pt x="0" y="1046321"/>
                </a:lnTo>
                <a:lnTo>
                  <a:pt x="0" y="0"/>
                </a:lnTo>
                <a:close/>
              </a:path>
            </a:pathLst>
          </a:custGeom>
          <a:ln w="967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4089908" y="5479835"/>
            <a:ext cx="145320" cy="974161"/>
          </a:xfrm>
          <a:custGeom>
            <a:avLst/>
            <a:gdLst/>
            <a:ahLst/>
            <a:cxnLst/>
            <a:rect l="l" t="t" r="r" b="b"/>
            <a:pathLst>
              <a:path w="145320" h="974161">
                <a:moveTo>
                  <a:pt x="0" y="0"/>
                </a:moveTo>
                <a:lnTo>
                  <a:pt x="145320" y="0"/>
                </a:lnTo>
                <a:lnTo>
                  <a:pt x="145320" y="974161"/>
                </a:lnTo>
                <a:lnTo>
                  <a:pt x="0" y="974161"/>
                </a:lnTo>
                <a:lnTo>
                  <a:pt x="0" y="0"/>
                </a:lnTo>
                <a:close/>
              </a:path>
            </a:pathLst>
          </a:custGeom>
          <a:solidFill>
            <a:srgbClr val="BBFF61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4089908" y="5479834"/>
            <a:ext cx="145329" cy="974161"/>
          </a:xfrm>
          <a:custGeom>
            <a:avLst/>
            <a:gdLst/>
            <a:ahLst/>
            <a:cxnLst/>
            <a:rect l="l" t="t" r="r" b="b"/>
            <a:pathLst>
              <a:path w="145329" h="974161">
                <a:moveTo>
                  <a:pt x="0" y="0"/>
                </a:moveTo>
                <a:lnTo>
                  <a:pt x="145329" y="0"/>
                </a:lnTo>
                <a:lnTo>
                  <a:pt x="145329" y="974161"/>
                </a:lnTo>
                <a:lnTo>
                  <a:pt x="0" y="974161"/>
                </a:lnTo>
                <a:lnTo>
                  <a:pt x="0" y="0"/>
                </a:lnTo>
                <a:close/>
              </a:path>
            </a:pathLst>
          </a:custGeom>
          <a:ln w="967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4990952" y="5542974"/>
            <a:ext cx="135631" cy="911021"/>
          </a:xfrm>
          <a:custGeom>
            <a:avLst/>
            <a:gdLst/>
            <a:ahLst/>
            <a:cxnLst/>
            <a:rect l="l" t="t" r="r" b="b"/>
            <a:pathLst>
              <a:path w="135631" h="911021">
                <a:moveTo>
                  <a:pt x="0" y="0"/>
                </a:moveTo>
                <a:lnTo>
                  <a:pt x="135631" y="0"/>
                </a:lnTo>
                <a:lnTo>
                  <a:pt x="135631" y="911021"/>
                </a:lnTo>
                <a:lnTo>
                  <a:pt x="0" y="911021"/>
                </a:lnTo>
                <a:lnTo>
                  <a:pt x="0" y="0"/>
                </a:lnTo>
                <a:close/>
              </a:path>
            </a:pathLst>
          </a:custGeom>
          <a:solidFill>
            <a:srgbClr val="BBFF61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4990952" y="5542973"/>
            <a:ext cx="135641" cy="911021"/>
          </a:xfrm>
          <a:custGeom>
            <a:avLst/>
            <a:gdLst/>
            <a:ahLst/>
            <a:cxnLst/>
            <a:rect l="l" t="t" r="r" b="b"/>
            <a:pathLst>
              <a:path w="135641" h="911021">
                <a:moveTo>
                  <a:pt x="0" y="0"/>
                </a:moveTo>
                <a:lnTo>
                  <a:pt x="135641" y="0"/>
                </a:lnTo>
                <a:lnTo>
                  <a:pt x="135641" y="911021"/>
                </a:lnTo>
                <a:lnTo>
                  <a:pt x="0" y="911021"/>
                </a:lnTo>
                <a:lnTo>
                  <a:pt x="0" y="0"/>
                </a:lnTo>
                <a:close/>
              </a:path>
            </a:pathLst>
          </a:custGeom>
          <a:ln w="967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1541783" y="5606120"/>
            <a:ext cx="135641" cy="847881"/>
          </a:xfrm>
          <a:custGeom>
            <a:avLst/>
            <a:gdLst/>
            <a:ahLst/>
            <a:cxnLst/>
            <a:rect l="l" t="t" r="r" b="b"/>
            <a:pathLst>
              <a:path w="135641" h="847881">
                <a:moveTo>
                  <a:pt x="0" y="0"/>
                </a:moveTo>
                <a:lnTo>
                  <a:pt x="135641" y="0"/>
                </a:lnTo>
                <a:lnTo>
                  <a:pt x="135641" y="847881"/>
                </a:lnTo>
                <a:lnTo>
                  <a:pt x="0" y="847881"/>
                </a:lnTo>
                <a:lnTo>
                  <a:pt x="0" y="0"/>
                </a:lnTo>
                <a:close/>
              </a:path>
            </a:pathLst>
          </a:custGeom>
          <a:solidFill>
            <a:srgbClr val="4FFF2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1541793" y="5606119"/>
            <a:ext cx="135641" cy="847881"/>
          </a:xfrm>
          <a:custGeom>
            <a:avLst/>
            <a:gdLst/>
            <a:ahLst/>
            <a:cxnLst/>
            <a:rect l="l" t="t" r="r" b="b"/>
            <a:pathLst>
              <a:path w="135641" h="847881">
                <a:moveTo>
                  <a:pt x="0" y="0"/>
                </a:moveTo>
                <a:lnTo>
                  <a:pt x="135641" y="0"/>
                </a:lnTo>
                <a:lnTo>
                  <a:pt x="135641" y="847881"/>
                </a:lnTo>
                <a:lnTo>
                  <a:pt x="0" y="847881"/>
                </a:lnTo>
                <a:lnTo>
                  <a:pt x="0" y="0"/>
                </a:lnTo>
                <a:close/>
              </a:path>
            </a:pathLst>
          </a:custGeom>
          <a:ln w="9671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2433149" y="5606118"/>
            <a:ext cx="145320" cy="847881"/>
          </a:xfrm>
          <a:custGeom>
            <a:avLst/>
            <a:gdLst/>
            <a:ahLst/>
            <a:cxnLst/>
            <a:rect l="l" t="t" r="r" b="b"/>
            <a:pathLst>
              <a:path w="145320" h="847881">
                <a:moveTo>
                  <a:pt x="0" y="0"/>
                </a:moveTo>
                <a:lnTo>
                  <a:pt x="145320" y="0"/>
                </a:lnTo>
                <a:lnTo>
                  <a:pt x="145320" y="847881"/>
                </a:lnTo>
                <a:lnTo>
                  <a:pt x="0" y="847881"/>
                </a:lnTo>
                <a:lnTo>
                  <a:pt x="0" y="0"/>
                </a:lnTo>
                <a:close/>
              </a:path>
            </a:pathLst>
          </a:custGeom>
          <a:solidFill>
            <a:srgbClr val="4FFF2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2433149" y="5606117"/>
            <a:ext cx="145329" cy="847881"/>
          </a:xfrm>
          <a:custGeom>
            <a:avLst/>
            <a:gdLst/>
            <a:ahLst/>
            <a:cxnLst/>
            <a:rect l="l" t="t" r="r" b="b"/>
            <a:pathLst>
              <a:path w="145329" h="847881">
                <a:moveTo>
                  <a:pt x="0" y="0"/>
                </a:moveTo>
                <a:lnTo>
                  <a:pt x="145329" y="0"/>
                </a:lnTo>
                <a:lnTo>
                  <a:pt x="145329" y="847881"/>
                </a:lnTo>
                <a:lnTo>
                  <a:pt x="0" y="847881"/>
                </a:lnTo>
                <a:lnTo>
                  <a:pt x="0" y="0"/>
                </a:lnTo>
                <a:close/>
              </a:path>
            </a:pathLst>
          </a:custGeom>
          <a:ln w="966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3334193" y="5452776"/>
            <a:ext cx="135641" cy="1001221"/>
          </a:xfrm>
          <a:custGeom>
            <a:avLst/>
            <a:gdLst/>
            <a:ahLst/>
            <a:cxnLst/>
            <a:rect l="l" t="t" r="r" b="b"/>
            <a:pathLst>
              <a:path w="135641" h="1001221">
                <a:moveTo>
                  <a:pt x="0" y="0"/>
                </a:moveTo>
                <a:lnTo>
                  <a:pt x="135641" y="0"/>
                </a:lnTo>
                <a:lnTo>
                  <a:pt x="135641" y="1001221"/>
                </a:lnTo>
                <a:lnTo>
                  <a:pt x="0" y="1001221"/>
                </a:lnTo>
                <a:lnTo>
                  <a:pt x="0" y="0"/>
                </a:lnTo>
                <a:close/>
              </a:path>
            </a:pathLst>
          </a:custGeom>
          <a:solidFill>
            <a:srgbClr val="4FFF2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3334193" y="5452776"/>
            <a:ext cx="135641" cy="1001221"/>
          </a:xfrm>
          <a:custGeom>
            <a:avLst/>
            <a:gdLst/>
            <a:ahLst/>
            <a:cxnLst/>
            <a:rect l="l" t="t" r="r" b="b"/>
            <a:pathLst>
              <a:path w="135641" h="1001221">
                <a:moveTo>
                  <a:pt x="0" y="0"/>
                </a:moveTo>
                <a:lnTo>
                  <a:pt x="135641" y="0"/>
                </a:lnTo>
                <a:lnTo>
                  <a:pt x="135641" y="1001221"/>
                </a:lnTo>
                <a:lnTo>
                  <a:pt x="0" y="1001221"/>
                </a:lnTo>
                <a:lnTo>
                  <a:pt x="0" y="0"/>
                </a:lnTo>
                <a:close/>
              </a:path>
            </a:pathLst>
          </a:custGeom>
          <a:ln w="967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4235237" y="5533955"/>
            <a:ext cx="135641" cy="920041"/>
          </a:xfrm>
          <a:custGeom>
            <a:avLst/>
            <a:gdLst/>
            <a:ahLst/>
            <a:cxnLst/>
            <a:rect l="l" t="t" r="r" b="b"/>
            <a:pathLst>
              <a:path w="135641" h="920041">
                <a:moveTo>
                  <a:pt x="0" y="0"/>
                </a:moveTo>
                <a:lnTo>
                  <a:pt x="135641" y="0"/>
                </a:lnTo>
                <a:lnTo>
                  <a:pt x="135641" y="920041"/>
                </a:lnTo>
                <a:lnTo>
                  <a:pt x="0" y="920041"/>
                </a:lnTo>
                <a:lnTo>
                  <a:pt x="0" y="0"/>
                </a:lnTo>
                <a:close/>
              </a:path>
            </a:pathLst>
          </a:custGeom>
          <a:solidFill>
            <a:srgbClr val="4FFF2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4235237" y="5533954"/>
            <a:ext cx="135641" cy="920041"/>
          </a:xfrm>
          <a:custGeom>
            <a:avLst/>
            <a:gdLst/>
            <a:ahLst/>
            <a:cxnLst/>
            <a:rect l="l" t="t" r="r" b="b"/>
            <a:pathLst>
              <a:path w="135641" h="920041">
                <a:moveTo>
                  <a:pt x="0" y="0"/>
                </a:moveTo>
                <a:lnTo>
                  <a:pt x="135641" y="0"/>
                </a:lnTo>
                <a:lnTo>
                  <a:pt x="135641" y="920041"/>
                </a:lnTo>
                <a:lnTo>
                  <a:pt x="0" y="920041"/>
                </a:lnTo>
                <a:lnTo>
                  <a:pt x="0" y="0"/>
                </a:lnTo>
                <a:close/>
              </a:path>
            </a:pathLst>
          </a:custGeom>
          <a:ln w="967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5126583" y="5651214"/>
            <a:ext cx="145329" cy="802781"/>
          </a:xfrm>
          <a:custGeom>
            <a:avLst/>
            <a:gdLst/>
            <a:ahLst/>
            <a:cxnLst/>
            <a:rect l="l" t="t" r="r" b="b"/>
            <a:pathLst>
              <a:path w="145329" h="802781">
                <a:moveTo>
                  <a:pt x="0" y="0"/>
                </a:moveTo>
                <a:lnTo>
                  <a:pt x="145329" y="0"/>
                </a:lnTo>
                <a:lnTo>
                  <a:pt x="145329" y="802781"/>
                </a:lnTo>
                <a:lnTo>
                  <a:pt x="0" y="802781"/>
                </a:lnTo>
                <a:lnTo>
                  <a:pt x="0" y="0"/>
                </a:lnTo>
                <a:close/>
              </a:path>
            </a:pathLst>
          </a:custGeom>
          <a:solidFill>
            <a:srgbClr val="4FFF2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5126593" y="5651213"/>
            <a:ext cx="145329" cy="802781"/>
          </a:xfrm>
          <a:custGeom>
            <a:avLst/>
            <a:gdLst/>
            <a:ahLst/>
            <a:cxnLst/>
            <a:rect l="l" t="t" r="r" b="b"/>
            <a:pathLst>
              <a:path w="145329" h="802781">
                <a:moveTo>
                  <a:pt x="0" y="0"/>
                </a:moveTo>
                <a:lnTo>
                  <a:pt x="145329" y="0"/>
                </a:lnTo>
                <a:lnTo>
                  <a:pt x="145329" y="802781"/>
                </a:lnTo>
                <a:lnTo>
                  <a:pt x="0" y="802781"/>
                </a:lnTo>
                <a:lnTo>
                  <a:pt x="0" y="0"/>
                </a:lnTo>
                <a:close/>
              </a:path>
            </a:pathLst>
          </a:custGeom>
          <a:ln w="966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1677434" y="5588089"/>
            <a:ext cx="135641" cy="865912"/>
          </a:xfrm>
          <a:custGeom>
            <a:avLst/>
            <a:gdLst/>
            <a:ahLst/>
            <a:cxnLst/>
            <a:rect l="l" t="t" r="r" b="b"/>
            <a:pathLst>
              <a:path w="135641" h="865912">
                <a:moveTo>
                  <a:pt x="0" y="0"/>
                </a:moveTo>
                <a:lnTo>
                  <a:pt x="135641" y="0"/>
                </a:lnTo>
                <a:lnTo>
                  <a:pt x="135641" y="865912"/>
                </a:lnTo>
                <a:lnTo>
                  <a:pt x="0" y="865912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1677434" y="5588079"/>
            <a:ext cx="135641" cy="865921"/>
          </a:xfrm>
          <a:custGeom>
            <a:avLst/>
            <a:gdLst/>
            <a:ahLst/>
            <a:cxnLst/>
            <a:rect l="l" t="t" r="r" b="b"/>
            <a:pathLst>
              <a:path w="135641" h="865921">
                <a:moveTo>
                  <a:pt x="0" y="0"/>
                </a:moveTo>
                <a:lnTo>
                  <a:pt x="135641" y="0"/>
                </a:lnTo>
                <a:lnTo>
                  <a:pt x="135641" y="865921"/>
                </a:lnTo>
                <a:lnTo>
                  <a:pt x="0" y="865921"/>
                </a:lnTo>
                <a:lnTo>
                  <a:pt x="0" y="0"/>
                </a:lnTo>
                <a:close/>
              </a:path>
            </a:pathLst>
          </a:custGeom>
          <a:ln w="9672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2578478" y="5741418"/>
            <a:ext cx="135641" cy="712581"/>
          </a:xfrm>
          <a:custGeom>
            <a:avLst/>
            <a:gdLst/>
            <a:ahLst/>
            <a:cxnLst/>
            <a:rect l="l" t="t" r="r" b="b"/>
            <a:pathLst>
              <a:path w="135641" h="712581">
                <a:moveTo>
                  <a:pt x="0" y="0"/>
                </a:moveTo>
                <a:lnTo>
                  <a:pt x="135641" y="0"/>
                </a:lnTo>
                <a:lnTo>
                  <a:pt x="135641" y="712581"/>
                </a:lnTo>
                <a:lnTo>
                  <a:pt x="0" y="712581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2578478" y="5741418"/>
            <a:ext cx="135641" cy="712581"/>
          </a:xfrm>
          <a:custGeom>
            <a:avLst/>
            <a:gdLst/>
            <a:ahLst/>
            <a:cxnLst/>
            <a:rect l="l" t="t" r="r" b="b"/>
            <a:pathLst>
              <a:path w="135641" h="712581">
                <a:moveTo>
                  <a:pt x="0" y="0"/>
                </a:moveTo>
                <a:lnTo>
                  <a:pt x="135641" y="0"/>
                </a:lnTo>
                <a:lnTo>
                  <a:pt x="135641" y="712581"/>
                </a:lnTo>
                <a:lnTo>
                  <a:pt x="0" y="712581"/>
                </a:lnTo>
                <a:lnTo>
                  <a:pt x="0" y="0"/>
                </a:lnTo>
                <a:close/>
              </a:path>
            </a:pathLst>
          </a:custGeom>
          <a:ln w="966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3469825" y="5723377"/>
            <a:ext cx="145329" cy="730621"/>
          </a:xfrm>
          <a:custGeom>
            <a:avLst/>
            <a:gdLst/>
            <a:ahLst/>
            <a:cxnLst/>
            <a:rect l="l" t="t" r="r" b="b"/>
            <a:pathLst>
              <a:path w="145329" h="730621">
                <a:moveTo>
                  <a:pt x="0" y="0"/>
                </a:moveTo>
                <a:lnTo>
                  <a:pt x="145329" y="0"/>
                </a:lnTo>
                <a:lnTo>
                  <a:pt x="145329" y="730621"/>
                </a:lnTo>
                <a:lnTo>
                  <a:pt x="0" y="730621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3469834" y="5723376"/>
            <a:ext cx="145329" cy="730621"/>
          </a:xfrm>
          <a:custGeom>
            <a:avLst/>
            <a:gdLst/>
            <a:ahLst/>
            <a:cxnLst/>
            <a:rect l="l" t="t" r="r" b="b"/>
            <a:pathLst>
              <a:path w="145329" h="730621">
                <a:moveTo>
                  <a:pt x="0" y="0"/>
                </a:moveTo>
                <a:lnTo>
                  <a:pt x="145329" y="0"/>
                </a:lnTo>
                <a:lnTo>
                  <a:pt x="145329" y="730621"/>
                </a:lnTo>
                <a:lnTo>
                  <a:pt x="0" y="730621"/>
                </a:lnTo>
                <a:lnTo>
                  <a:pt x="0" y="0"/>
                </a:lnTo>
                <a:close/>
              </a:path>
            </a:pathLst>
          </a:custGeom>
          <a:ln w="9663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4370878" y="5642195"/>
            <a:ext cx="135631" cy="811801"/>
          </a:xfrm>
          <a:custGeom>
            <a:avLst/>
            <a:gdLst/>
            <a:ahLst/>
            <a:cxnLst/>
            <a:rect l="l" t="t" r="r" b="b"/>
            <a:pathLst>
              <a:path w="135631" h="811801">
                <a:moveTo>
                  <a:pt x="0" y="0"/>
                </a:moveTo>
                <a:lnTo>
                  <a:pt x="135631" y="0"/>
                </a:lnTo>
                <a:lnTo>
                  <a:pt x="135631" y="811801"/>
                </a:lnTo>
                <a:lnTo>
                  <a:pt x="0" y="811801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4370878" y="5642195"/>
            <a:ext cx="135641" cy="811801"/>
          </a:xfrm>
          <a:custGeom>
            <a:avLst/>
            <a:gdLst/>
            <a:ahLst/>
            <a:cxnLst/>
            <a:rect l="l" t="t" r="r" b="b"/>
            <a:pathLst>
              <a:path w="135641" h="811801">
                <a:moveTo>
                  <a:pt x="0" y="0"/>
                </a:moveTo>
                <a:lnTo>
                  <a:pt x="135641" y="0"/>
                </a:lnTo>
                <a:lnTo>
                  <a:pt x="135641" y="811801"/>
                </a:lnTo>
                <a:lnTo>
                  <a:pt x="0" y="811801"/>
                </a:lnTo>
                <a:lnTo>
                  <a:pt x="0" y="0"/>
                </a:lnTo>
                <a:close/>
              </a:path>
            </a:pathLst>
          </a:custGeom>
          <a:ln w="967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5271923" y="5597094"/>
            <a:ext cx="135641" cy="856892"/>
          </a:xfrm>
          <a:custGeom>
            <a:avLst/>
            <a:gdLst/>
            <a:ahLst/>
            <a:cxnLst/>
            <a:rect l="l" t="t" r="r" b="b"/>
            <a:pathLst>
              <a:path w="135641" h="856892">
                <a:moveTo>
                  <a:pt x="0" y="0"/>
                </a:moveTo>
                <a:lnTo>
                  <a:pt x="135641" y="0"/>
                </a:lnTo>
                <a:lnTo>
                  <a:pt x="135641" y="856892"/>
                </a:lnTo>
                <a:lnTo>
                  <a:pt x="0" y="856892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5271923" y="5597093"/>
            <a:ext cx="135641" cy="856901"/>
          </a:xfrm>
          <a:custGeom>
            <a:avLst/>
            <a:gdLst/>
            <a:ahLst/>
            <a:cxnLst/>
            <a:rect l="l" t="t" r="r" b="b"/>
            <a:pathLst>
              <a:path w="135641" h="856901">
                <a:moveTo>
                  <a:pt x="0" y="0"/>
                </a:moveTo>
                <a:lnTo>
                  <a:pt x="135641" y="0"/>
                </a:lnTo>
                <a:lnTo>
                  <a:pt x="135641" y="856901"/>
                </a:lnTo>
                <a:lnTo>
                  <a:pt x="0" y="856901"/>
                </a:lnTo>
                <a:lnTo>
                  <a:pt x="0" y="0"/>
                </a:lnTo>
                <a:close/>
              </a:path>
            </a:pathLst>
          </a:custGeom>
          <a:ln w="9672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1813075" y="6282621"/>
            <a:ext cx="145320" cy="171380"/>
          </a:xfrm>
          <a:custGeom>
            <a:avLst/>
            <a:gdLst/>
            <a:ahLst/>
            <a:cxnLst/>
            <a:rect l="l" t="t" r="r" b="b"/>
            <a:pathLst>
              <a:path w="145320" h="171380">
                <a:moveTo>
                  <a:pt x="0" y="0"/>
                </a:moveTo>
                <a:lnTo>
                  <a:pt x="145320" y="0"/>
                </a:lnTo>
                <a:lnTo>
                  <a:pt x="145320" y="171380"/>
                </a:lnTo>
                <a:lnTo>
                  <a:pt x="0" y="171380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1813075" y="6282620"/>
            <a:ext cx="145329" cy="171380"/>
          </a:xfrm>
          <a:custGeom>
            <a:avLst/>
            <a:gdLst/>
            <a:ahLst/>
            <a:cxnLst/>
            <a:rect l="l" t="t" r="r" b="b"/>
            <a:pathLst>
              <a:path w="145329" h="171380">
                <a:moveTo>
                  <a:pt x="0" y="0"/>
                </a:moveTo>
                <a:lnTo>
                  <a:pt x="145329" y="0"/>
                </a:lnTo>
                <a:lnTo>
                  <a:pt x="145329" y="171380"/>
                </a:lnTo>
                <a:lnTo>
                  <a:pt x="0" y="171380"/>
                </a:lnTo>
                <a:lnTo>
                  <a:pt x="0" y="0"/>
                </a:lnTo>
                <a:close/>
              </a:path>
            </a:pathLst>
          </a:custGeom>
          <a:ln w="940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2714119" y="6318709"/>
            <a:ext cx="135631" cy="135291"/>
          </a:xfrm>
          <a:custGeom>
            <a:avLst/>
            <a:gdLst/>
            <a:ahLst/>
            <a:cxnLst/>
            <a:rect l="l" t="t" r="r" b="b"/>
            <a:pathLst>
              <a:path w="135631" h="135291">
                <a:moveTo>
                  <a:pt x="0" y="0"/>
                </a:moveTo>
                <a:lnTo>
                  <a:pt x="135631" y="0"/>
                </a:lnTo>
                <a:lnTo>
                  <a:pt x="135631" y="135291"/>
                </a:lnTo>
                <a:lnTo>
                  <a:pt x="0" y="135291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2714119" y="6318699"/>
            <a:ext cx="135641" cy="135300"/>
          </a:xfrm>
          <a:custGeom>
            <a:avLst/>
            <a:gdLst/>
            <a:ahLst/>
            <a:cxnLst/>
            <a:rect l="l" t="t" r="r" b="b"/>
            <a:pathLst>
              <a:path w="135641" h="135300">
                <a:moveTo>
                  <a:pt x="0" y="0"/>
                </a:moveTo>
                <a:lnTo>
                  <a:pt x="135641" y="0"/>
                </a:lnTo>
                <a:lnTo>
                  <a:pt x="135641" y="135300"/>
                </a:lnTo>
                <a:lnTo>
                  <a:pt x="0" y="135300"/>
                </a:lnTo>
                <a:lnTo>
                  <a:pt x="0" y="0"/>
                </a:lnTo>
                <a:close/>
              </a:path>
            </a:pathLst>
          </a:custGeom>
          <a:ln w="9353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3615164" y="6336738"/>
            <a:ext cx="135641" cy="117260"/>
          </a:xfrm>
          <a:custGeom>
            <a:avLst/>
            <a:gdLst/>
            <a:ahLst/>
            <a:cxnLst/>
            <a:rect l="l" t="t" r="r" b="b"/>
            <a:pathLst>
              <a:path w="135641" h="117260">
                <a:moveTo>
                  <a:pt x="0" y="0"/>
                </a:moveTo>
                <a:lnTo>
                  <a:pt x="135641" y="0"/>
                </a:lnTo>
                <a:lnTo>
                  <a:pt x="135641" y="117260"/>
                </a:lnTo>
                <a:lnTo>
                  <a:pt x="0" y="117260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3615164" y="6336737"/>
            <a:ext cx="135641" cy="117260"/>
          </a:xfrm>
          <a:custGeom>
            <a:avLst/>
            <a:gdLst/>
            <a:ahLst/>
            <a:cxnLst/>
            <a:rect l="l" t="t" r="r" b="b"/>
            <a:pathLst>
              <a:path w="135641" h="117260">
                <a:moveTo>
                  <a:pt x="0" y="0"/>
                </a:moveTo>
                <a:lnTo>
                  <a:pt x="135641" y="0"/>
                </a:lnTo>
                <a:lnTo>
                  <a:pt x="135641" y="117260"/>
                </a:lnTo>
                <a:lnTo>
                  <a:pt x="0" y="117260"/>
                </a:lnTo>
                <a:lnTo>
                  <a:pt x="0" y="0"/>
                </a:lnTo>
                <a:close/>
              </a:path>
            </a:pathLst>
          </a:custGeom>
          <a:ln w="930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4506510" y="6309676"/>
            <a:ext cx="135641" cy="144320"/>
          </a:xfrm>
          <a:custGeom>
            <a:avLst/>
            <a:gdLst/>
            <a:ahLst/>
            <a:cxnLst/>
            <a:rect l="l" t="t" r="r" b="b"/>
            <a:pathLst>
              <a:path w="135641" h="144320">
                <a:moveTo>
                  <a:pt x="0" y="0"/>
                </a:moveTo>
                <a:lnTo>
                  <a:pt x="135641" y="0"/>
                </a:lnTo>
                <a:lnTo>
                  <a:pt x="135641" y="144320"/>
                </a:lnTo>
                <a:lnTo>
                  <a:pt x="0" y="144320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4506519" y="6309676"/>
            <a:ext cx="135641" cy="144320"/>
          </a:xfrm>
          <a:custGeom>
            <a:avLst/>
            <a:gdLst/>
            <a:ahLst/>
            <a:cxnLst/>
            <a:rect l="l" t="t" r="r" b="b"/>
            <a:pathLst>
              <a:path w="135641" h="144320">
                <a:moveTo>
                  <a:pt x="0" y="0"/>
                </a:moveTo>
                <a:lnTo>
                  <a:pt x="135641" y="0"/>
                </a:lnTo>
                <a:lnTo>
                  <a:pt x="135641" y="144320"/>
                </a:lnTo>
                <a:lnTo>
                  <a:pt x="0" y="144320"/>
                </a:lnTo>
                <a:lnTo>
                  <a:pt x="0" y="0"/>
                </a:lnTo>
                <a:close/>
              </a:path>
            </a:pathLst>
          </a:custGeom>
          <a:ln w="937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5407564" y="6228495"/>
            <a:ext cx="135641" cy="225500"/>
          </a:xfrm>
          <a:custGeom>
            <a:avLst/>
            <a:gdLst/>
            <a:ahLst/>
            <a:cxnLst/>
            <a:rect l="l" t="t" r="r" b="b"/>
            <a:pathLst>
              <a:path w="135641" h="225500">
                <a:moveTo>
                  <a:pt x="0" y="0"/>
                </a:moveTo>
                <a:lnTo>
                  <a:pt x="135641" y="0"/>
                </a:lnTo>
                <a:lnTo>
                  <a:pt x="135641" y="225500"/>
                </a:lnTo>
                <a:lnTo>
                  <a:pt x="0" y="225500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5407564" y="6228494"/>
            <a:ext cx="135641" cy="225500"/>
          </a:xfrm>
          <a:custGeom>
            <a:avLst/>
            <a:gdLst/>
            <a:ahLst/>
            <a:cxnLst/>
            <a:rect l="l" t="t" r="r" b="b"/>
            <a:pathLst>
              <a:path w="135641" h="225500">
                <a:moveTo>
                  <a:pt x="0" y="0"/>
                </a:moveTo>
                <a:lnTo>
                  <a:pt x="135641" y="0"/>
                </a:lnTo>
                <a:lnTo>
                  <a:pt x="135641" y="225500"/>
                </a:lnTo>
                <a:lnTo>
                  <a:pt x="0" y="225500"/>
                </a:lnTo>
                <a:lnTo>
                  <a:pt x="0" y="0"/>
                </a:lnTo>
                <a:close/>
              </a:path>
            </a:pathLst>
          </a:custGeom>
          <a:ln w="9511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1163935" y="5137081"/>
            <a:ext cx="0" cy="1316922"/>
          </a:xfrm>
          <a:custGeom>
            <a:avLst/>
            <a:gdLst/>
            <a:ahLst/>
            <a:cxnLst/>
            <a:rect l="l" t="t" r="r" b="b"/>
            <a:pathLst>
              <a:path h="1316922">
                <a:moveTo>
                  <a:pt x="0" y="1316922"/>
                </a:moveTo>
                <a:lnTo>
                  <a:pt x="0" y="0"/>
                </a:lnTo>
              </a:path>
            </a:pathLst>
          </a:custGeom>
          <a:ln w="9688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1115491" y="6454003"/>
            <a:ext cx="48443" cy="0"/>
          </a:xfrm>
          <a:custGeom>
            <a:avLst/>
            <a:gdLst/>
            <a:ahLst/>
            <a:cxnLst/>
            <a:rect l="l" t="t" r="r" b="b"/>
            <a:pathLst>
              <a:path w="48443">
                <a:moveTo>
                  <a:pt x="0" y="0"/>
                </a:moveTo>
                <a:lnTo>
                  <a:pt x="48443" y="0"/>
                </a:lnTo>
              </a:path>
            </a:pathLst>
          </a:custGeom>
          <a:ln w="9020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1115491" y="6264583"/>
            <a:ext cx="48443" cy="0"/>
          </a:xfrm>
          <a:custGeom>
            <a:avLst/>
            <a:gdLst/>
            <a:ahLst/>
            <a:cxnLst/>
            <a:rect l="l" t="t" r="r" b="b"/>
            <a:pathLst>
              <a:path w="48443">
                <a:moveTo>
                  <a:pt x="0" y="0"/>
                </a:moveTo>
                <a:lnTo>
                  <a:pt x="48443" y="0"/>
                </a:lnTo>
              </a:path>
            </a:pathLst>
          </a:custGeom>
          <a:ln w="9020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1115491" y="6075162"/>
            <a:ext cx="48443" cy="0"/>
          </a:xfrm>
          <a:custGeom>
            <a:avLst/>
            <a:gdLst/>
            <a:ahLst/>
            <a:cxnLst/>
            <a:rect l="l" t="t" r="r" b="b"/>
            <a:pathLst>
              <a:path w="48443">
                <a:moveTo>
                  <a:pt x="0" y="0"/>
                </a:moveTo>
                <a:lnTo>
                  <a:pt x="48443" y="0"/>
                </a:lnTo>
              </a:path>
            </a:pathLst>
          </a:custGeom>
          <a:ln w="9020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1115491" y="5885742"/>
            <a:ext cx="48443" cy="0"/>
          </a:xfrm>
          <a:custGeom>
            <a:avLst/>
            <a:gdLst/>
            <a:ahLst/>
            <a:cxnLst/>
            <a:rect l="l" t="t" r="r" b="b"/>
            <a:pathLst>
              <a:path w="48443">
                <a:moveTo>
                  <a:pt x="0" y="0"/>
                </a:moveTo>
                <a:lnTo>
                  <a:pt x="48443" y="0"/>
                </a:lnTo>
              </a:path>
            </a:pathLst>
          </a:custGeom>
          <a:ln w="9020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1115491" y="5696322"/>
            <a:ext cx="48443" cy="0"/>
          </a:xfrm>
          <a:custGeom>
            <a:avLst/>
            <a:gdLst/>
            <a:ahLst/>
            <a:cxnLst/>
            <a:rect l="l" t="t" r="r" b="b"/>
            <a:pathLst>
              <a:path w="48443">
                <a:moveTo>
                  <a:pt x="0" y="0"/>
                </a:moveTo>
                <a:lnTo>
                  <a:pt x="48443" y="0"/>
                </a:lnTo>
              </a:path>
            </a:pathLst>
          </a:custGeom>
          <a:ln w="9020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1115491" y="5506901"/>
            <a:ext cx="48443" cy="0"/>
          </a:xfrm>
          <a:custGeom>
            <a:avLst/>
            <a:gdLst/>
            <a:ahLst/>
            <a:cxnLst/>
            <a:rect l="l" t="t" r="r" b="b"/>
            <a:pathLst>
              <a:path w="48443">
                <a:moveTo>
                  <a:pt x="0" y="0"/>
                </a:moveTo>
                <a:lnTo>
                  <a:pt x="48443" y="0"/>
                </a:lnTo>
              </a:path>
            </a:pathLst>
          </a:custGeom>
          <a:ln w="9020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1115491" y="5326501"/>
            <a:ext cx="48443" cy="0"/>
          </a:xfrm>
          <a:custGeom>
            <a:avLst/>
            <a:gdLst/>
            <a:ahLst/>
            <a:cxnLst/>
            <a:rect l="l" t="t" r="r" b="b"/>
            <a:pathLst>
              <a:path w="48443">
                <a:moveTo>
                  <a:pt x="0" y="0"/>
                </a:moveTo>
                <a:lnTo>
                  <a:pt x="48443" y="0"/>
                </a:lnTo>
              </a:path>
            </a:pathLst>
          </a:custGeom>
          <a:ln w="9020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1115491" y="5137081"/>
            <a:ext cx="48443" cy="0"/>
          </a:xfrm>
          <a:custGeom>
            <a:avLst/>
            <a:gdLst/>
            <a:ahLst/>
            <a:cxnLst/>
            <a:rect l="l" t="t" r="r" b="b"/>
            <a:pathLst>
              <a:path w="48443">
                <a:moveTo>
                  <a:pt x="0" y="0"/>
                </a:moveTo>
                <a:lnTo>
                  <a:pt x="48443" y="0"/>
                </a:lnTo>
              </a:path>
            </a:pathLst>
          </a:custGeom>
          <a:ln w="9020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1163935" y="6454003"/>
            <a:ext cx="4485844" cy="0"/>
          </a:xfrm>
          <a:custGeom>
            <a:avLst/>
            <a:gdLst/>
            <a:ahLst/>
            <a:cxnLst/>
            <a:rect l="l" t="t" r="r" b="b"/>
            <a:pathLst>
              <a:path w="4485844">
                <a:moveTo>
                  <a:pt x="0" y="0"/>
                </a:moveTo>
                <a:lnTo>
                  <a:pt x="4485844" y="0"/>
                </a:lnTo>
              </a:path>
            </a:pathLst>
          </a:custGeom>
          <a:ln w="902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1163935" y="6454003"/>
            <a:ext cx="0" cy="36080"/>
          </a:xfrm>
          <a:custGeom>
            <a:avLst/>
            <a:gdLst/>
            <a:ahLst/>
            <a:cxnLst/>
            <a:rect l="l" t="t" r="r" b="b"/>
            <a:pathLst>
              <a:path h="36080">
                <a:moveTo>
                  <a:pt x="0" y="0"/>
                </a:moveTo>
                <a:lnTo>
                  <a:pt x="0" y="36080"/>
                </a:lnTo>
              </a:path>
            </a:pathLst>
          </a:custGeom>
          <a:ln w="968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2055290" y="6454003"/>
            <a:ext cx="0" cy="36080"/>
          </a:xfrm>
          <a:custGeom>
            <a:avLst/>
            <a:gdLst/>
            <a:ahLst/>
            <a:cxnLst/>
            <a:rect l="l" t="t" r="r" b="b"/>
            <a:pathLst>
              <a:path h="36080">
                <a:moveTo>
                  <a:pt x="0" y="0"/>
                </a:moveTo>
                <a:lnTo>
                  <a:pt x="0" y="36080"/>
                </a:lnTo>
              </a:path>
            </a:pathLst>
          </a:custGeom>
          <a:ln w="968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2956335" y="6454003"/>
            <a:ext cx="0" cy="36080"/>
          </a:xfrm>
          <a:custGeom>
            <a:avLst/>
            <a:gdLst/>
            <a:ahLst/>
            <a:cxnLst/>
            <a:rect l="l" t="t" r="r" b="b"/>
            <a:pathLst>
              <a:path h="36080">
                <a:moveTo>
                  <a:pt x="0" y="0"/>
                </a:moveTo>
                <a:lnTo>
                  <a:pt x="0" y="36080"/>
                </a:lnTo>
              </a:path>
            </a:pathLst>
          </a:custGeom>
          <a:ln w="968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3857379" y="6454003"/>
            <a:ext cx="0" cy="36080"/>
          </a:xfrm>
          <a:custGeom>
            <a:avLst/>
            <a:gdLst/>
            <a:ahLst/>
            <a:cxnLst/>
            <a:rect l="l" t="t" r="r" b="b"/>
            <a:pathLst>
              <a:path h="36080">
                <a:moveTo>
                  <a:pt x="0" y="0"/>
                </a:moveTo>
                <a:lnTo>
                  <a:pt x="0" y="36080"/>
                </a:lnTo>
              </a:path>
            </a:pathLst>
          </a:custGeom>
          <a:ln w="968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4748734" y="6454003"/>
            <a:ext cx="0" cy="36080"/>
          </a:xfrm>
          <a:custGeom>
            <a:avLst/>
            <a:gdLst/>
            <a:ahLst/>
            <a:cxnLst/>
            <a:rect l="l" t="t" r="r" b="b"/>
            <a:pathLst>
              <a:path h="36080">
                <a:moveTo>
                  <a:pt x="0" y="0"/>
                </a:moveTo>
                <a:lnTo>
                  <a:pt x="0" y="36080"/>
                </a:lnTo>
              </a:path>
            </a:pathLst>
          </a:custGeom>
          <a:ln w="968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5649779" y="6454003"/>
            <a:ext cx="0" cy="36080"/>
          </a:xfrm>
          <a:custGeom>
            <a:avLst/>
            <a:gdLst/>
            <a:ahLst/>
            <a:cxnLst/>
            <a:rect l="l" t="t" r="r" b="b"/>
            <a:pathLst>
              <a:path h="36080">
                <a:moveTo>
                  <a:pt x="0" y="0"/>
                </a:moveTo>
                <a:lnTo>
                  <a:pt x="0" y="36080"/>
                </a:lnTo>
              </a:path>
            </a:pathLst>
          </a:custGeom>
          <a:ln w="968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6" name="object 216"/>
          <p:cNvSpPr txBox="1"/>
          <p:nvPr/>
        </p:nvSpPr>
        <p:spPr>
          <a:xfrm>
            <a:off x="718819" y="3410263"/>
            <a:ext cx="4363720" cy="31210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00430" algn="ctr">
              <a:lnSpc>
                <a:spcPct val="100000"/>
              </a:lnSpc>
            </a:pPr>
            <a:r>
              <a:rPr sz="950" spc="-30" dirty="0">
                <a:latin typeface="Calibri"/>
                <a:cs typeface="Calibri"/>
              </a:rPr>
              <a:t>A</a:t>
            </a:r>
            <a:r>
              <a:rPr sz="950" spc="-25" dirty="0">
                <a:latin typeface="Calibri"/>
                <a:cs typeface="Calibri"/>
              </a:rPr>
              <a:t>tt</a:t>
            </a:r>
            <a:r>
              <a:rPr sz="950" spc="-35" dirty="0">
                <a:latin typeface="Calibri"/>
                <a:cs typeface="Calibri"/>
              </a:rPr>
              <a:t>e</a:t>
            </a:r>
            <a:r>
              <a:rPr sz="950" spc="20" dirty="0">
                <a:latin typeface="Calibri"/>
                <a:cs typeface="Calibri"/>
              </a:rPr>
              <a:t>nd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40" dirty="0">
                <a:latin typeface="Calibri"/>
                <a:cs typeface="Calibri"/>
              </a:rPr>
              <a:t>c</a:t>
            </a:r>
            <a:r>
              <a:rPr sz="950" spc="5" dirty="0">
                <a:latin typeface="Calibri"/>
                <a:cs typeface="Calibri"/>
              </a:rPr>
              <a:t>e</a:t>
            </a:r>
            <a:r>
              <a:rPr sz="950" dirty="0">
                <a:latin typeface="Calibri"/>
                <a:cs typeface="Calibri"/>
              </a:rPr>
              <a:t> </a:t>
            </a:r>
            <a:r>
              <a:rPr sz="950" spc="-95" dirty="0">
                <a:latin typeface="Calibri"/>
                <a:cs typeface="Calibri"/>
              </a:rPr>
              <a:t> </a:t>
            </a:r>
            <a:r>
              <a:rPr sz="950" spc="40" dirty="0">
                <a:latin typeface="Calibri"/>
                <a:cs typeface="Calibri"/>
              </a:rPr>
              <a:t>c</a:t>
            </a:r>
            <a:r>
              <a:rPr sz="950" spc="20" dirty="0">
                <a:latin typeface="Calibri"/>
                <a:cs typeface="Calibri"/>
              </a:rPr>
              <a:t>o</a:t>
            </a:r>
            <a:r>
              <a:rPr sz="950" spc="75" dirty="0">
                <a:latin typeface="Calibri"/>
                <a:cs typeface="Calibri"/>
              </a:rPr>
              <a:t>l</a:t>
            </a:r>
            <a:r>
              <a:rPr sz="950" spc="20" dirty="0">
                <a:latin typeface="Calibri"/>
                <a:cs typeface="Calibri"/>
              </a:rPr>
              <a:t>u</a:t>
            </a:r>
            <a:r>
              <a:rPr sz="950" spc="-15" dirty="0">
                <a:latin typeface="Calibri"/>
                <a:cs typeface="Calibri"/>
              </a:rPr>
              <a:t>m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5" dirty="0">
                <a:latin typeface="Calibri"/>
                <a:cs typeface="Calibri"/>
              </a:rPr>
              <a:t>s</a:t>
            </a:r>
            <a:r>
              <a:rPr sz="950" dirty="0">
                <a:latin typeface="Calibri"/>
                <a:cs typeface="Calibri"/>
              </a:rPr>
              <a:t> </a:t>
            </a:r>
            <a:r>
              <a:rPr sz="950" spc="70" dirty="0">
                <a:latin typeface="Calibri"/>
                <a:cs typeface="Calibri"/>
              </a:rPr>
              <a:t>s</a:t>
            </a:r>
            <a:r>
              <a:rPr sz="950" spc="20" dirty="0">
                <a:latin typeface="Calibri"/>
                <a:cs typeface="Calibri"/>
              </a:rPr>
              <a:t>u</a:t>
            </a:r>
            <a:r>
              <a:rPr sz="950" spc="15" dirty="0">
                <a:latin typeface="Calibri"/>
                <a:cs typeface="Calibri"/>
              </a:rPr>
              <a:t>m</a:t>
            </a:r>
            <a:r>
              <a:rPr sz="950" spc="-95" dirty="0">
                <a:latin typeface="Calibri"/>
                <a:cs typeface="Calibri"/>
              </a:rPr>
              <a:t> 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spc="10" dirty="0">
                <a:latin typeface="Calibri"/>
                <a:cs typeface="Calibri"/>
              </a:rPr>
              <a:t>o</a:t>
            </a:r>
            <a:r>
              <a:rPr sz="950" spc="95" dirty="0">
                <a:latin typeface="Calibri"/>
                <a:cs typeface="Calibri"/>
              </a:rPr>
              <a:t> </a:t>
            </a:r>
            <a:r>
              <a:rPr sz="950" spc="35" dirty="0">
                <a:latin typeface="Calibri"/>
                <a:cs typeface="Calibri"/>
              </a:rPr>
              <a:t>100</a:t>
            </a:r>
            <a:r>
              <a:rPr sz="950" spc="10" dirty="0">
                <a:latin typeface="Calibri"/>
                <a:cs typeface="Calibri"/>
              </a:rPr>
              <a:t>%</a:t>
            </a:r>
            <a:r>
              <a:rPr sz="950" spc="-15" dirty="0">
                <a:latin typeface="Calibri"/>
                <a:cs typeface="Calibri"/>
              </a:rPr>
              <a:t> w</a:t>
            </a:r>
            <a:r>
              <a:rPr sz="950" spc="75" dirty="0">
                <a:latin typeface="Calibri"/>
                <a:cs typeface="Calibri"/>
              </a:rPr>
              <a:t>i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spc="20" dirty="0">
                <a:latin typeface="Calibri"/>
                <a:cs typeface="Calibri"/>
              </a:rPr>
              <a:t>h</a:t>
            </a:r>
            <a:r>
              <a:rPr sz="950" spc="75" dirty="0">
                <a:latin typeface="Calibri"/>
                <a:cs typeface="Calibri"/>
              </a:rPr>
              <a:t>i</a:t>
            </a:r>
            <a:r>
              <a:rPr sz="950" spc="10" dirty="0">
                <a:latin typeface="Calibri"/>
                <a:cs typeface="Calibri"/>
              </a:rPr>
              <a:t>n</a:t>
            </a:r>
            <a:r>
              <a:rPr sz="950" spc="-55" dirty="0">
                <a:latin typeface="Calibri"/>
                <a:cs typeface="Calibri"/>
              </a:rPr>
              <a:t> </a:t>
            </a:r>
            <a:r>
              <a:rPr sz="950" spc="-35" dirty="0">
                <a:latin typeface="Calibri"/>
                <a:cs typeface="Calibri"/>
              </a:rPr>
              <a:t>e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40" dirty="0">
                <a:latin typeface="Calibri"/>
                <a:cs typeface="Calibri"/>
              </a:rPr>
              <a:t>c</a:t>
            </a:r>
            <a:r>
              <a:rPr sz="950" spc="10" dirty="0">
                <a:latin typeface="Calibri"/>
                <a:cs typeface="Calibri"/>
              </a:rPr>
              <a:t>h</a:t>
            </a:r>
            <a:r>
              <a:rPr sz="950" spc="20" dirty="0">
                <a:latin typeface="Calibri"/>
                <a:cs typeface="Calibri"/>
              </a:rPr>
              <a:t> </a:t>
            </a:r>
            <a:r>
              <a:rPr sz="950" spc="70" dirty="0">
                <a:latin typeface="Calibri"/>
                <a:cs typeface="Calibri"/>
              </a:rPr>
              <a:t>s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spc="20" dirty="0">
                <a:latin typeface="Calibri"/>
                <a:cs typeface="Calibri"/>
              </a:rPr>
              <a:t>ud</a:t>
            </a:r>
            <a:r>
              <a:rPr sz="950" spc="-35" dirty="0">
                <a:latin typeface="Calibri"/>
                <a:cs typeface="Calibri"/>
              </a:rPr>
              <a:t>e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5" dirty="0">
                <a:latin typeface="Calibri"/>
                <a:cs typeface="Calibri"/>
              </a:rPr>
              <a:t>t</a:t>
            </a:r>
            <a:r>
              <a:rPr sz="950" spc="-20" dirty="0">
                <a:latin typeface="Calibri"/>
                <a:cs typeface="Calibri"/>
              </a:rPr>
              <a:t> </a:t>
            </a:r>
            <a:r>
              <a:rPr sz="950" spc="40" dirty="0">
                <a:latin typeface="Calibri"/>
                <a:cs typeface="Calibri"/>
              </a:rPr>
              <a:t>c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spc="-35" dirty="0">
                <a:latin typeface="Calibri"/>
                <a:cs typeface="Calibri"/>
              </a:rPr>
              <a:t>e</a:t>
            </a:r>
            <a:r>
              <a:rPr sz="950" spc="-5" dirty="0">
                <a:latin typeface="Calibri"/>
                <a:cs typeface="Calibri"/>
              </a:rPr>
              <a:t>g</a:t>
            </a:r>
            <a:r>
              <a:rPr sz="950" spc="20" dirty="0">
                <a:latin typeface="Calibri"/>
                <a:cs typeface="Calibri"/>
              </a:rPr>
              <a:t>o</a:t>
            </a:r>
            <a:r>
              <a:rPr sz="950" spc="40" dirty="0">
                <a:latin typeface="Calibri"/>
                <a:cs typeface="Calibri"/>
              </a:rPr>
              <a:t>r</a:t>
            </a:r>
            <a:r>
              <a:rPr sz="950" spc="5" dirty="0">
                <a:latin typeface="Calibri"/>
                <a:cs typeface="Calibri"/>
              </a:rPr>
              <a:t>y</a:t>
            </a:r>
            <a:endParaRPr sz="950">
              <a:latin typeface="Calibri"/>
              <a:cs typeface="Calibri"/>
            </a:endParaRPr>
          </a:p>
          <a:p>
            <a:pPr>
              <a:lnSpc>
                <a:spcPts val="550"/>
              </a:lnSpc>
              <a:spcBef>
                <a:spcPts val="12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marL="774065" algn="ctr">
              <a:lnSpc>
                <a:spcPct val="100000"/>
              </a:lnSpc>
              <a:tabLst>
                <a:tab pos="1497330" algn="l"/>
                <a:tab pos="2270125" algn="l"/>
                <a:tab pos="3042920" algn="l"/>
                <a:tab pos="3815715" algn="l"/>
              </a:tabLst>
            </a:pPr>
            <a:r>
              <a:rPr sz="950" spc="5" dirty="0">
                <a:latin typeface="Calibri"/>
                <a:cs typeface="Calibri"/>
              </a:rPr>
              <a:t>1</a:t>
            </a:r>
            <a:r>
              <a:rPr sz="950" spc="40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10" dirty="0">
                <a:latin typeface="Calibri"/>
                <a:cs typeface="Calibri"/>
              </a:rPr>
              <a:t>y</a:t>
            </a:r>
            <a:r>
              <a:rPr sz="950" dirty="0">
                <a:latin typeface="Calibri"/>
                <a:cs typeface="Calibri"/>
              </a:rPr>
              <a:t>/</a:t>
            </a:r>
            <a:r>
              <a:rPr sz="950" spc="60" dirty="0">
                <a:latin typeface="Calibri"/>
                <a:cs typeface="Calibri"/>
              </a:rPr>
              <a:t>w</a:t>
            </a:r>
            <a:r>
              <a:rPr sz="950" spc="5" dirty="0">
                <a:latin typeface="Calibri"/>
                <a:cs typeface="Calibri"/>
              </a:rPr>
              <a:t>k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5" dirty="0">
                <a:latin typeface="Calibri"/>
                <a:cs typeface="Calibri"/>
              </a:rPr>
              <a:t>2</a:t>
            </a:r>
            <a:r>
              <a:rPr sz="950" spc="40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10" dirty="0">
                <a:latin typeface="Calibri"/>
                <a:cs typeface="Calibri"/>
              </a:rPr>
              <a:t>y</a:t>
            </a:r>
            <a:r>
              <a:rPr sz="950" spc="-5" dirty="0">
                <a:latin typeface="Calibri"/>
                <a:cs typeface="Calibri"/>
              </a:rPr>
              <a:t>s</a:t>
            </a:r>
            <a:r>
              <a:rPr sz="950" spc="75" dirty="0">
                <a:latin typeface="Calibri"/>
                <a:cs typeface="Calibri"/>
              </a:rPr>
              <a:t>/</a:t>
            </a:r>
            <a:r>
              <a:rPr sz="950" spc="-15" dirty="0">
                <a:latin typeface="Calibri"/>
                <a:cs typeface="Calibri"/>
              </a:rPr>
              <a:t>w</a:t>
            </a:r>
            <a:r>
              <a:rPr sz="950" spc="5" dirty="0">
                <a:latin typeface="Calibri"/>
                <a:cs typeface="Calibri"/>
              </a:rPr>
              <a:t>k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5" dirty="0">
                <a:latin typeface="Calibri"/>
                <a:cs typeface="Calibri"/>
              </a:rPr>
              <a:t>3</a:t>
            </a:r>
            <a:r>
              <a:rPr sz="950" spc="40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10" dirty="0">
                <a:latin typeface="Calibri"/>
                <a:cs typeface="Calibri"/>
              </a:rPr>
              <a:t>y</a:t>
            </a:r>
            <a:r>
              <a:rPr sz="950" spc="-5" dirty="0">
                <a:latin typeface="Calibri"/>
                <a:cs typeface="Calibri"/>
              </a:rPr>
              <a:t>s</a:t>
            </a:r>
            <a:r>
              <a:rPr sz="950" spc="75" dirty="0">
                <a:latin typeface="Calibri"/>
                <a:cs typeface="Calibri"/>
              </a:rPr>
              <a:t>/</a:t>
            </a:r>
            <a:r>
              <a:rPr sz="950" spc="-15" dirty="0">
                <a:latin typeface="Calibri"/>
                <a:cs typeface="Calibri"/>
              </a:rPr>
              <a:t>w</a:t>
            </a:r>
            <a:r>
              <a:rPr sz="950" spc="5" dirty="0">
                <a:latin typeface="Calibri"/>
                <a:cs typeface="Calibri"/>
              </a:rPr>
              <a:t>k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5" dirty="0">
                <a:latin typeface="Calibri"/>
                <a:cs typeface="Calibri"/>
              </a:rPr>
              <a:t>4</a:t>
            </a:r>
            <a:r>
              <a:rPr sz="950" spc="40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10" dirty="0">
                <a:latin typeface="Calibri"/>
                <a:cs typeface="Calibri"/>
              </a:rPr>
              <a:t>y</a:t>
            </a:r>
            <a:r>
              <a:rPr sz="950" spc="-5" dirty="0">
                <a:latin typeface="Calibri"/>
                <a:cs typeface="Calibri"/>
              </a:rPr>
              <a:t>s</a:t>
            </a:r>
            <a:r>
              <a:rPr sz="950" spc="75" dirty="0">
                <a:latin typeface="Calibri"/>
                <a:cs typeface="Calibri"/>
              </a:rPr>
              <a:t>/</a:t>
            </a:r>
            <a:r>
              <a:rPr sz="950" spc="-15" dirty="0">
                <a:latin typeface="Calibri"/>
                <a:cs typeface="Calibri"/>
              </a:rPr>
              <a:t>w</a:t>
            </a:r>
            <a:r>
              <a:rPr sz="950" spc="5" dirty="0">
                <a:latin typeface="Calibri"/>
                <a:cs typeface="Calibri"/>
              </a:rPr>
              <a:t>k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5" dirty="0">
                <a:latin typeface="Calibri"/>
                <a:cs typeface="Calibri"/>
              </a:rPr>
              <a:t>5</a:t>
            </a:r>
            <a:r>
              <a:rPr sz="950" spc="40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10" dirty="0">
                <a:latin typeface="Calibri"/>
                <a:cs typeface="Calibri"/>
              </a:rPr>
              <a:t>y</a:t>
            </a:r>
            <a:r>
              <a:rPr sz="950" spc="-5" dirty="0">
                <a:latin typeface="Calibri"/>
                <a:cs typeface="Calibri"/>
              </a:rPr>
              <a:t>s</a:t>
            </a:r>
            <a:r>
              <a:rPr sz="950" spc="75" dirty="0">
                <a:latin typeface="Calibri"/>
                <a:cs typeface="Calibri"/>
              </a:rPr>
              <a:t>/</a:t>
            </a:r>
            <a:r>
              <a:rPr sz="950" spc="-15" dirty="0">
                <a:latin typeface="Calibri"/>
                <a:cs typeface="Calibri"/>
              </a:rPr>
              <a:t>w</a:t>
            </a:r>
            <a:r>
              <a:rPr sz="950" spc="5" dirty="0">
                <a:latin typeface="Calibri"/>
                <a:cs typeface="Calibri"/>
              </a:rPr>
              <a:t>k</a:t>
            </a:r>
            <a:endParaRPr sz="950">
              <a:latin typeface="Calibri"/>
              <a:cs typeface="Calibri"/>
            </a:endParaRPr>
          </a:p>
          <a:p>
            <a:pPr>
              <a:lnSpc>
                <a:spcPts val="1000"/>
              </a:lnSpc>
              <a:spcBef>
                <a:spcPts val="25"/>
              </a:spcBef>
            </a:pPr>
            <a:endParaRPr sz="1000"/>
          </a:p>
          <a:p>
            <a:pPr marL="12700">
              <a:lnSpc>
                <a:spcPct val="100000"/>
              </a:lnSpc>
            </a:pPr>
            <a:r>
              <a:rPr sz="1200" i="1" spc="5" dirty="0">
                <a:latin typeface="Cambria"/>
                <a:cs typeface="Cambria"/>
              </a:rPr>
              <a:t>F</a:t>
            </a:r>
            <a:r>
              <a:rPr sz="1200" i="1" spc="-5" dirty="0">
                <a:latin typeface="Cambria"/>
                <a:cs typeface="Cambria"/>
              </a:rPr>
              <a:t>i</a:t>
            </a:r>
            <a:r>
              <a:rPr sz="1200" i="1" spc="-10" dirty="0">
                <a:latin typeface="Cambria"/>
                <a:cs typeface="Cambria"/>
              </a:rPr>
              <a:t>g</a:t>
            </a:r>
            <a:r>
              <a:rPr sz="1200" i="1" spc="-5" dirty="0">
                <a:latin typeface="Cambria"/>
                <a:cs typeface="Cambria"/>
              </a:rPr>
              <a:t>u</a:t>
            </a:r>
            <a:r>
              <a:rPr sz="1200" i="1" spc="-10" dirty="0">
                <a:latin typeface="Cambria"/>
                <a:cs typeface="Cambria"/>
              </a:rPr>
              <a:t>r</a:t>
            </a:r>
            <a:r>
              <a:rPr sz="1200" i="1" dirty="0">
                <a:latin typeface="Cambria"/>
                <a:cs typeface="Cambria"/>
              </a:rPr>
              <a:t>e</a:t>
            </a:r>
            <a:r>
              <a:rPr sz="1200" i="1" spc="-15" dirty="0">
                <a:latin typeface="Cambria"/>
                <a:cs typeface="Cambria"/>
              </a:rPr>
              <a:t> </a:t>
            </a:r>
            <a:r>
              <a:rPr sz="1200" i="1" spc="5" dirty="0">
                <a:latin typeface="Cambria"/>
                <a:cs typeface="Cambria"/>
              </a:rPr>
              <a:t>2</a:t>
            </a:r>
            <a:r>
              <a:rPr sz="1200" i="1" dirty="0">
                <a:latin typeface="Cambria"/>
                <a:cs typeface="Cambria"/>
              </a:rPr>
              <a:t>.</a:t>
            </a:r>
            <a:r>
              <a:rPr sz="1200" i="1" spc="5" dirty="0">
                <a:latin typeface="Cambria"/>
                <a:cs typeface="Cambria"/>
              </a:rPr>
              <a:t>11</a:t>
            </a:r>
            <a:r>
              <a:rPr sz="1200" i="1" dirty="0">
                <a:latin typeface="Cambria"/>
                <a:cs typeface="Cambria"/>
              </a:rPr>
              <a:t>.</a:t>
            </a:r>
            <a:endParaRPr sz="1200">
              <a:latin typeface="Cambria"/>
              <a:cs typeface="Cambria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  <a:spcBef>
                <a:spcPts val="5"/>
              </a:spcBef>
            </a:pPr>
            <a:endParaRPr sz="1100"/>
          </a:p>
          <a:p>
            <a:pPr marL="719455" algn="ctr">
              <a:lnSpc>
                <a:spcPct val="100000"/>
              </a:lnSpc>
            </a:pPr>
            <a:r>
              <a:rPr sz="1100" spc="45" dirty="0">
                <a:latin typeface="Calibri"/>
                <a:cs typeface="Calibri"/>
              </a:rPr>
              <a:t>A</a:t>
            </a:r>
            <a:r>
              <a:rPr sz="1100" spc="30" dirty="0">
                <a:latin typeface="Calibri"/>
                <a:cs typeface="Calibri"/>
              </a:rPr>
              <a:t>v</a:t>
            </a:r>
            <a:r>
              <a:rPr sz="1100" spc="60" dirty="0">
                <a:latin typeface="Calibri"/>
                <a:cs typeface="Calibri"/>
              </a:rPr>
              <a:t>e</a:t>
            </a:r>
            <a:r>
              <a:rPr sz="1100" spc="-5" dirty="0">
                <a:latin typeface="Calibri"/>
                <a:cs typeface="Calibri"/>
              </a:rPr>
              <a:t>r</a:t>
            </a:r>
            <a:r>
              <a:rPr sz="1100" spc="80" dirty="0">
                <a:latin typeface="Calibri"/>
                <a:cs typeface="Calibri"/>
              </a:rPr>
              <a:t>a</a:t>
            </a:r>
            <a:r>
              <a:rPr sz="1100" spc="90" dirty="0">
                <a:latin typeface="Calibri"/>
                <a:cs typeface="Calibri"/>
              </a:rPr>
              <a:t>g</a:t>
            </a:r>
            <a:r>
              <a:rPr sz="1100" spc="60" dirty="0">
                <a:latin typeface="Calibri"/>
                <a:cs typeface="Calibri"/>
              </a:rPr>
              <a:t>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10" dirty="0">
                <a:latin typeface="Calibri"/>
                <a:cs typeface="Calibri"/>
              </a:rPr>
              <a:t>W</a:t>
            </a:r>
            <a:r>
              <a:rPr sz="1100" spc="60" dirty="0">
                <a:latin typeface="Calibri"/>
                <a:cs typeface="Calibri"/>
              </a:rPr>
              <a:t>ee</a:t>
            </a:r>
            <a:r>
              <a:rPr sz="1100" spc="30" dirty="0">
                <a:latin typeface="Calibri"/>
                <a:cs typeface="Calibri"/>
              </a:rPr>
              <a:t>k</a:t>
            </a:r>
            <a:r>
              <a:rPr sz="1100" spc="50" dirty="0">
                <a:latin typeface="Calibri"/>
                <a:cs typeface="Calibri"/>
              </a:rPr>
              <a:t>ly</a:t>
            </a:r>
            <a:r>
              <a:rPr sz="1100" spc="35" dirty="0">
                <a:latin typeface="Calibri"/>
                <a:cs typeface="Calibri"/>
              </a:rPr>
              <a:t> P</a:t>
            </a:r>
            <a:r>
              <a:rPr sz="1100" spc="80" dirty="0">
                <a:latin typeface="Calibri"/>
                <a:cs typeface="Calibri"/>
              </a:rPr>
              <a:t>a</a:t>
            </a:r>
            <a:r>
              <a:rPr sz="1100" spc="-5" dirty="0">
                <a:latin typeface="Calibri"/>
                <a:cs typeface="Calibri"/>
              </a:rPr>
              <a:t>r</a:t>
            </a:r>
            <a:r>
              <a:rPr sz="1100" spc="10" dirty="0">
                <a:latin typeface="Calibri"/>
                <a:cs typeface="Calibri"/>
              </a:rPr>
              <a:t>t</a:t>
            </a:r>
            <a:r>
              <a:rPr sz="1100" spc="50" dirty="0">
                <a:latin typeface="Calibri"/>
                <a:cs typeface="Calibri"/>
              </a:rPr>
              <a:t>i</a:t>
            </a:r>
            <a:r>
              <a:rPr sz="1100" spc="65" dirty="0">
                <a:latin typeface="Calibri"/>
                <a:cs typeface="Calibri"/>
              </a:rPr>
              <a:t>c</a:t>
            </a:r>
            <a:r>
              <a:rPr sz="1100" spc="50" dirty="0">
                <a:latin typeface="Calibri"/>
                <a:cs typeface="Calibri"/>
              </a:rPr>
              <a:t>i</a:t>
            </a:r>
            <a:r>
              <a:rPr sz="1100" spc="25" dirty="0">
                <a:latin typeface="Calibri"/>
                <a:cs typeface="Calibri"/>
              </a:rPr>
              <a:t>p</a:t>
            </a:r>
            <a:r>
              <a:rPr sz="1100" spc="80" dirty="0">
                <a:latin typeface="Calibri"/>
                <a:cs typeface="Calibri"/>
              </a:rPr>
              <a:t>a</a:t>
            </a:r>
            <a:r>
              <a:rPr sz="1100" spc="10" dirty="0">
                <a:latin typeface="Calibri"/>
                <a:cs typeface="Calibri"/>
              </a:rPr>
              <a:t>t</a:t>
            </a:r>
            <a:r>
              <a:rPr sz="1100" spc="50" dirty="0">
                <a:latin typeface="Calibri"/>
                <a:cs typeface="Calibri"/>
              </a:rPr>
              <a:t>i</a:t>
            </a:r>
            <a:r>
              <a:rPr sz="1100" spc="25" dirty="0">
                <a:latin typeface="Calibri"/>
                <a:cs typeface="Calibri"/>
              </a:rPr>
              <a:t>o</a:t>
            </a:r>
            <a:r>
              <a:rPr sz="1100" spc="60" dirty="0">
                <a:latin typeface="Calibri"/>
                <a:cs typeface="Calibri"/>
              </a:rPr>
              <a:t>n</a:t>
            </a:r>
            <a:endParaRPr sz="1100">
              <a:latin typeface="Calibri"/>
              <a:cs typeface="Calibri"/>
            </a:endParaRPr>
          </a:p>
          <a:p>
            <a:pPr marL="712470" algn="ctr">
              <a:lnSpc>
                <a:spcPct val="100000"/>
              </a:lnSpc>
              <a:spcBef>
                <a:spcPts val="100"/>
              </a:spcBef>
            </a:pPr>
            <a:r>
              <a:rPr sz="1100" spc="25" dirty="0">
                <a:latin typeface="Calibri"/>
                <a:cs typeface="Calibri"/>
              </a:rPr>
              <a:t>b</a:t>
            </a:r>
            <a:r>
              <a:rPr sz="1100" spc="50" dirty="0">
                <a:latin typeface="Calibri"/>
                <a:cs typeface="Calibri"/>
              </a:rPr>
              <a:t>y</a:t>
            </a:r>
            <a:r>
              <a:rPr sz="1100" spc="35" dirty="0">
                <a:latin typeface="Calibri"/>
                <a:cs typeface="Calibri"/>
              </a:rPr>
              <a:t> </a:t>
            </a:r>
            <a:r>
              <a:rPr sz="1100" spc="65" dirty="0">
                <a:latin typeface="Calibri"/>
                <a:cs typeface="Calibri"/>
              </a:rPr>
              <a:t>E</a:t>
            </a:r>
            <a:r>
              <a:rPr sz="1100" spc="25" dirty="0">
                <a:latin typeface="Calibri"/>
                <a:cs typeface="Calibri"/>
              </a:rPr>
              <a:t>n</a:t>
            </a:r>
            <a:r>
              <a:rPr sz="1100" spc="90" dirty="0">
                <a:latin typeface="Calibri"/>
                <a:cs typeface="Calibri"/>
              </a:rPr>
              <a:t>g</a:t>
            </a:r>
            <a:r>
              <a:rPr sz="1100" spc="50" dirty="0">
                <a:latin typeface="Calibri"/>
                <a:cs typeface="Calibri"/>
              </a:rPr>
              <a:t>li</a:t>
            </a:r>
            <a:r>
              <a:rPr sz="1100" spc="95" dirty="0">
                <a:latin typeface="Calibri"/>
                <a:cs typeface="Calibri"/>
              </a:rPr>
              <a:t>s</a:t>
            </a:r>
            <a:r>
              <a:rPr sz="1100" spc="60" dirty="0">
                <a:latin typeface="Calibri"/>
                <a:cs typeface="Calibri"/>
              </a:rPr>
              <a:t>h</a:t>
            </a:r>
            <a:r>
              <a:rPr sz="1100" spc="-55" dirty="0">
                <a:latin typeface="Calibri"/>
                <a:cs typeface="Calibri"/>
              </a:rPr>
              <a:t> </a:t>
            </a:r>
            <a:r>
              <a:rPr sz="1100" spc="70" dirty="0">
                <a:latin typeface="Calibri"/>
                <a:cs typeface="Calibri"/>
              </a:rPr>
              <a:t>L</a:t>
            </a:r>
            <a:r>
              <a:rPr sz="1100" spc="75" dirty="0">
                <a:latin typeface="Calibri"/>
                <a:cs typeface="Calibri"/>
              </a:rPr>
              <a:t>a</a:t>
            </a:r>
            <a:r>
              <a:rPr sz="1100" spc="25" dirty="0">
                <a:latin typeface="Calibri"/>
                <a:cs typeface="Calibri"/>
              </a:rPr>
              <a:t>n</a:t>
            </a:r>
            <a:r>
              <a:rPr sz="1100" spc="90" dirty="0">
                <a:latin typeface="Calibri"/>
                <a:cs typeface="Calibri"/>
              </a:rPr>
              <a:t>g</a:t>
            </a:r>
            <a:r>
              <a:rPr sz="1100" spc="25" dirty="0">
                <a:latin typeface="Calibri"/>
                <a:cs typeface="Calibri"/>
              </a:rPr>
              <a:t>u</a:t>
            </a:r>
            <a:r>
              <a:rPr sz="1100" spc="80" dirty="0">
                <a:latin typeface="Calibri"/>
                <a:cs typeface="Calibri"/>
              </a:rPr>
              <a:t>a</a:t>
            </a:r>
            <a:r>
              <a:rPr sz="1100" spc="90" dirty="0">
                <a:latin typeface="Calibri"/>
                <a:cs typeface="Calibri"/>
              </a:rPr>
              <a:t>g</a:t>
            </a:r>
            <a:r>
              <a:rPr sz="1100" spc="60" dirty="0">
                <a:latin typeface="Calibri"/>
                <a:cs typeface="Calibri"/>
              </a:rPr>
              <a:t>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75" dirty="0">
                <a:latin typeface="Calibri"/>
                <a:cs typeface="Calibri"/>
              </a:rPr>
              <a:t>D</a:t>
            </a:r>
            <a:r>
              <a:rPr sz="1100" spc="60" dirty="0">
                <a:latin typeface="Calibri"/>
                <a:cs typeface="Calibri"/>
              </a:rPr>
              <a:t>e</a:t>
            </a:r>
            <a:r>
              <a:rPr sz="1100" spc="30" dirty="0">
                <a:latin typeface="Calibri"/>
                <a:cs typeface="Calibri"/>
              </a:rPr>
              <a:t>v</a:t>
            </a:r>
            <a:r>
              <a:rPr sz="1100" spc="60" dirty="0">
                <a:latin typeface="Calibri"/>
                <a:cs typeface="Calibri"/>
              </a:rPr>
              <a:t>e</a:t>
            </a:r>
            <a:r>
              <a:rPr sz="1100" spc="50" dirty="0">
                <a:latin typeface="Calibri"/>
                <a:cs typeface="Calibri"/>
              </a:rPr>
              <a:t>l</a:t>
            </a:r>
            <a:r>
              <a:rPr sz="1100" spc="25" dirty="0">
                <a:latin typeface="Calibri"/>
                <a:cs typeface="Calibri"/>
              </a:rPr>
              <a:t>op</a:t>
            </a:r>
            <a:r>
              <a:rPr sz="1100" spc="35" dirty="0">
                <a:latin typeface="Calibri"/>
                <a:cs typeface="Calibri"/>
              </a:rPr>
              <a:t>m</a:t>
            </a:r>
            <a:r>
              <a:rPr sz="1100" spc="60" dirty="0">
                <a:latin typeface="Calibri"/>
                <a:cs typeface="Calibri"/>
              </a:rPr>
              <a:t>e</a:t>
            </a:r>
            <a:r>
              <a:rPr sz="1100" spc="25" dirty="0">
                <a:latin typeface="Calibri"/>
                <a:cs typeface="Calibri"/>
              </a:rPr>
              <a:t>n</a:t>
            </a:r>
            <a:r>
              <a:rPr sz="1100" spc="40" dirty="0">
                <a:latin typeface="Calibri"/>
                <a:cs typeface="Calibri"/>
              </a:rPr>
              <a:t>t</a:t>
            </a:r>
            <a:r>
              <a:rPr sz="1100" spc="25" dirty="0">
                <a:latin typeface="Calibri"/>
                <a:cs typeface="Calibri"/>
              </a:rPr>
              <a:t> </a:t>
            </a:r>
            <a:r>
              <a:rPr sz="1100" spc="70" dirty="0">
                <a:latin typeface="Calibri"/>
                <a:cs typeface="Calibri"/>
              </a:rPr>
              <a:t>L</a:t>
            </a:r>
            <a:r>
              <a:rPr sz="1100" spc="60" dirty="0">
                <a:latin typeface="Calibri"/>
                <a:cs typeface="Calibri"/>
              </a:rPr>
              <a:t>e</a:t>
            </a:r>
            <a:r>
              <a:rPr sz="1100" spc="30" dirty="0">
                <a:latin typeface="Calibri"/>
                <a:cs typeface="Calibri"/>
              </a:rPr>
              <a:t>v</a:t>
            </a:r>
            <a:r>
              <a:rPr sz="1100" spc="40" dirty="0">
                <a:latin typeface="Calibri"/>
                <a:cs typeface="Calibri"/>
              </a:rPr>
              <a:t>el</a:t>
            </a:r>
            <a:endParaRPr sz="1100">
              <a:latin typeface="Calibri"/>
              <a:cs typeface="Calibri"/>
            </a:endParaRPr>
          </a:p>
          <a:p>
            <a:pPr marL="717550" algn="ctr">
              <a:lnSpc>
                <a:spcPct val="100000"/>
              </a:lnSpc>
              <a:spcBef>
                <a:spcPts val="85"/>
              </a:spcBef>
            </a:pPr>
            <a:r>
              <a:rPr sz="900" spc="25" dirty="0">
                <a:latin typeface="Calibri"/>
                <a:cs typeface="Calibri"/>
              </a:rPr>
              <a:t>f</a:t>
            </a:r>
            <a:r>
              <a:rPr sz="900" spc="50" dirty="0">
                <a:latin typeface="Calibri"/>
                <a:cs typeface="Calibri"/>
              </a:rPr>
              <a:t>o</a:t>
            </a:r>
            <a:r>
              <a:rPr sz="900" spc="30" dirty="0">
                <a:latin typeface="Calibri"/>
                <a:cs typeface="Calibri"/>
              </a:rPr>
              <a:t>r</a:t>
            </a:r>
            <a:r>
              <a:rPr sz="900" spc="60" dirty="0">
                <a:latin typeface="Calibri"/>
                <a:cs typeface="Calibri"/>
              </a:rPr>
              <a:t> </a:t>
            </a:r>
            <a:r>
              <a:rPr sz="900" spc="10" dirty="0">
                <a:latin typeface="Calibri"/>
                <a:cs typeface="Calibri"/>
              </a:rPr>
              <a:t>E</a:t>
            </a:r>
            <a:r>
              <a:rPr sz="900" spc="50" dirty="0">
                <a:latin typeface="Calibri"/>
                <a:cs typeface="Calibri"/>
              </a:rPr>
              <a:t>n</a:t>
            </a:r>
            <a:r>
              <a:rPr sz="900" spc="30" dirty="0">
                <a:latin typeface="Calibri"/>
                <a:cs typeface="Calibri"/>
              </a:rPr>
              <a:t>g</a:t>
            </a:r>
            <a:r>
              <a:rPr sz="900" spc="95" dirty="0">
                <a:latin typeface="Calibri"/>
                <a:cs typeface="Calibri"/>
              </a:rPr>
              <a:t>li</a:t>
            </a:r>
            <a:r>
              <a:rPr sz="900" spc="100" dirty="0">
                <a:latin typeface="Calibri"/>
                <a:cs typeface="Calibri"/>
              </a:rPr>
              <a:t>s</a:t>
            </a:r>
            <a:r>
              <a:rPr sz="900" spc="45" dirty="0">
                <a:latin typeface="Calibri"/>
                <a:cs typeface="Calibri"/>
              </a:rPr>
              <a:t>h</a:t>
            </a:r>
            <a:r>
              <a:rPr sz="900" spc="-4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L</a:t>
            </a:r>
            <a:r>
              <a:rPr sz="900" dirty="0">
                <a:latin typeface="Calibri"/>
                <a:cs typeface="Calibri"/>
              </a:rPr>
              <a:t>e</a:t>
            </a:r>
            <a:r>
              <a:rPr sz="900" spc="95" dirty="0">
                <a:latin typeface="Calibri"/>
                <a:cs typeface="Calibri"/>
              </a:rPr>
              <a:t>a</a:t>
            </a:r>
            <a:r>
              <a:rPr sz="900" spc="65" dirty="0">
                <a:latin typeface="Calibri"/>
                <a:cs typeface="Calibri"/>
              </a:rPr>
              <a:t>r</a:t>
            </a:r>
            <a:r>
              <a:rPr sz="900" spc="50" dirty="0">
                <a:latin typeface="Calibri"/>
                <a:cs typeface="Calibri"/>
              </a:rPr>
              <a:t>n</a:t>
            </a:r>
            <a:r>
              <a:rPr sz="900" dirty="0">
                <a:latin typeface="Calibri"/>
                <a:cs typeface="Calibri"/>
              </a:rPr>
              <a:t>e</a:t>
            </a:r>
            <a:r>
              <a:rPr sz="900" spc="65" dirty="0">
                <a:latin typeface="Calibri"/>
                <a:cs typeface="Calibri"/>
              </a:rPr>
              <a:t>r</a:t>
            </a:r>
            <a:r>
              <a:rPr sz="900" spc="35" dirty="0">
                <a:latin typeface="Calibri"/>
                <a:cs typeface="Calibri"/>
              </a:rPr>
              <a:t>s</a:t>
            </a:r>
            <a:endParaRPr sz="900">
              <a:latin typeface="Calibri"/>
              <a:cs typeface="Calibri"/>
            </a:endParaRPr>
          </a:p>
          <a:p>
            <a:pPr>
              <a:lnSpc>
                <a:spcPts val="600"/>
              </a:lnSpc>
              <a:spcBef>
                <a:spcPts val="43"/>
              </a:spcBef>
            </a:pPr>
            <a:endParaRPr sz="600"/>
          </a:p>
          <a:p>
            <a:pPr marR="3935095" algn="ctr">
              <a:lnSpc>
                <a:spcPct val="100000"/>
              </a:lnSpc>
            </a:pPr>
            <a:r>
              <a:rPr sz="900" spc="75" dirty="0">
                <a:solidFill>
                  <a:srgbClr val="808080"/>
                </a:solidFill>
                <a:latin typeface="Calibri"/>
                <a:cs typeface="Calibri"/>
              </a:rPr>
              <a:t>35</a:t>
            </a:r>
            <a:r>
              <a:rPr sz="900" spc="6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00">
              <a:latin typeface="Calibri"/>
              <a:cs typeface="Calibri"/>
            </a:endParaRPr>
          </a:p>
          <a:p>
            <a:pPr marR="3935095" algn="ctr">
              <a:lnSpc>
                <a:spcPct val="100000"/>
              </a:lnSpc>
              <a:spcBef>
                <a:spcPts val="400"/>
              </a:spcBef>
            </a:pPr>
            <a:r>
              <a:rPr sz="900" spc="75" dirty="0">
                <a:solidFill>
                  <a:srgbClr val="808080"/>
                </a:solidFill>
                <a:latin typeface="Calibri"/>
                <a:cs typeface="Calibri"/>
              </a:rPr>
              <a:t>30</a:t>
            </a:r>
            <a:r>
              <a:rPr sz="900" spc="6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00">
              <a:latin typeface="Calibri"/>
              <a:cs typeface="Calibri"/>
            </a:endParaRPr>
          </a:p>
          <a:p>
            <a:pPr marR="3935095" algn="ctr">
              <a:lnSpc>
                <a:spcPct val="100000"/>
              </a:lnSpc>
              <a:spcBef>
                <a:spcPts val="400"/>
              </a:spcBef>
            </a:pPr>
            <a:r>
              <a:rPr sz="900" spc="75" dirty="0">
                <a:solidFill>
                  <a:srgbClr val="808080"/>
                </a:solidFill>
                <a:latin typeface="Calibri"/>
                <a:cs typeface="Calibri"/>
              </a:rPr>
              <a:t>25</a:t>
            </a:r>
            <a:r>
              <a:rPr sz="900" spc="6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00">
              <a:latin typeface="Calibri"/>
              <a:cs typeface="Calibri"/>
            </a:endParaRPr>
          </a:p>
          <a:p>
            <a:pPr marR="3935095" algn="ctr">
              <a:lnSpc>
                <a:spcPct val="100000"/>
              </a:lnSpc>
              <a:spcBef>
                <a:spcPts val="400"/>
              </a:spcBef>
            </a:pPr>
            <a:r>
              <a:rPr sz="900" spc="75" dirty="0">
                <a:solidFill>
                  <a:srgbClr val="808080"/>
                </a:solidFill>
                <a:latin typeface="Calibri"/>
                <a:cs typeface="Calibri"/>
              </a:rPr>
              <a:t>20</a:t>
            </a:r>
            <a:r>
              <a:rPr sz="900" spc="6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00">
              <a:latin typeface="Calibri"/>
              <a:cs typeface="Calibri"/>
            </a:endParaRPr>
          </a:p>
          <a:p>
            <a:pPr marR="3935095" algn="ctr">
              <a:lnSpc>
                <a:spcPct val="100000"/>
              </a:lnSpc>
              <a:spcBef>
                <a:spcPts val="400"/>
              </a:spcBef>
            </a:pPr>
            <a:r>
              <a:rPr sz="900" spc="75" dirty="0">
                <a:solidFill>
                  <a:srgbClr val="808080"/>
                </a:solidFill>
                <a:latin typeface="Calibri"/>
                <a:cs typeface="Calibri"/>
              </a:rPr>
              <a:t>15</a:t>
            </a:r>
            <a:r>
              <a:rPr sz="900" spc="6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00">
              <a:latin typeface="Calibri"/>
              <a:cs typeface="Calibri"/>
            </a:endParaRPr>
          </a:p>
          <a:p>
            <a:pPr marR="3935095" algn="ctr">
              <a:lnSpc>
                <a:spcPct val="100000"/>
              </a:lnSpc>
              <a:spcBef>
                <a:spcPts val="400"/>
              </a:spcBef>
            </a:pPr>
            <a:r>
              <a:rPr sz="900" spc="75" dirty="0">
                <a:solidFill>
                  <a:srgbClr val="808080"/>
                </a:solidFill>
                <a:latin typeface="Calibri"/>
                <a:cs typeface="Calibri"/>
              </a:rPr>
              <a:t>10</a:t>
            </a:r>
            <a:r>
              <a:rPr sz="900" spc="6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00">
              <a:latin typeface="Calibri"/>
              <a:cs typeface="Calibri"/>
            </a:endParaRPr>
          </a:p>
          <a:p>
            <a:pPr marR="3872229" algn="ctr">
              <a:lnSpc>
                <a:spcPct val="100000"/>
              </a:lnSpc>
              <a:spcBef>
                <a:spcPts val="400"/>
              </a:spcBef>
            </a:pPr>
            <a:r>
              <a:rPr sz="900" spc="75" dirty="0">
                <a:solidFill>
                  <a:srgbClr val="808080"/>
                </a:solidFill>
                <a:latin typeface="Calibri"/>
                <a:cs typeface="Calibri"/>
              </a:rPr>
              <a:t>5</a:t>
            </a:r>
            <a:r>
              <a:rPr sz="900" spc="6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00">
              <a:latin typeface="Calibri"/>
              <a:cs typeface="Calibri"/>
            </a:endParaRPr>
          </a:p>
          <a:p>
            <a:pPr marR="3872229" algn="ctr">
              <a:lnSpc>
                <a:spcPct val="100000"/>
              </a:lnSpc>
              <a:spcBef>
                <a:spcPts val="400"/>
              </a:spcBef>
            </a:pPr>
            <a:r>
              <a:rPr sz="900" spc="75" dirty="0">
                <a:solidFill>
                  <a:srgbClr val="808080"/>
                </a:solidFill>
                <a:latin typeface="Calibri"/>
                <a:cs typeface="Calibri"/>
              </a:rPr>
              <a:t>0</a:t>
            </a:r>
            <a:r>
              <a:rPr sz="900" spc="6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17" name="object 217"/>
          <p:cNvSpPr txBox="1"/>
          <p:nvPr/>
        </p:nvSpPr>
        <p:spPr>
          <a:xfrm>
            <a:off x="1450281" y="6530710"/>
            <a:ext cx="3005455" cy="1568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909955" algn="l"/>
                <a:tab pos="1807845" algn="l"/>
                <a:tab pos="2705100" algn="l"/>
              </a:tabLst>
            </a:pPr>
            <a:r>
              <a:rPr sz="900" spc="80" dirty="0">
                <a:latin typeface="Calibri"/>
                <a:cs typeface="Calibri"/>
              </a:rPr>
              <a:t>E</a:t>
            </a:r>
            <a:r>
              <a:rPr sz="900" spc="-5" dirty="0">
                <a:latin typeface="Calibri"/>
                <a:cs typeface="Calibri"/>
              </a:rPr>
              <a:t>L</a:t>
            </a:r>
            <a:r>
              <a:rPr sz="900" spc="55" dirty="0">
                <a:latin typeface="Calibri"/>
                <a:cs typeface="Calibri"/>
              </a:rPr>
              <a:t>D</a:t>
            </a:r>
            <a:r>
              <a:rPr sz="900" spc="25" dirty="0">
                <a:latin typeface="Calibri"/>
                <a:cs typeface="Calibri"/>
              </a:rPr>
              <a:t> </a:t>
            </a:r>
            <a:r>
              <a:rPr sz="900" spc="45" dirty="0">
                <a:latin typeface="Calibri"/>
                <a:cs typeface="Calibri"/>
              </a:rPr>
              <a:t>1</a:t>
            </a:r>
            <a:r>
              <a:rPr sz="900" dirty="0">
                <a:latin typeface="Calibri"/>
                <a:cs typeface="Calibri"/>
              </a:rPr>
              <a:t>	</a:t>
            </a:r>
            <a:r>
              <a:rPr sz="900" spc="80" dirty="0">
                <a:latin typeface="Calibri"/>
                <a:cs typeface="Calibri"/>
              </a:rPr>
              <a:t>E</a:t>
            </a:r>
            <a:r>
              <a:rPr sz="900" spc="-5" dirty="0">
                <a:latin typeface="Calibri"/>
                <a:cs typeface="Calibri"/>
              </a:rPr>
              <a:t>L</a:t>
            </a:r>
            <a:r>
              <a:rPr sz="900" spc="55" dirty="0">
                <a:latin typeface="Calibri"/>
                <a:cs typeface="Calibri"/>
              </a:rPr>
              <a:t>D</a:t>
            </a:r>
            <a:r>
              <a:rPr sz="900" spc="25" dirty="0">
                <a:latin typeface="Calibri"/>
                <a:cs typeface="Calibri"/>
              </a:rPr>
              <a:t> </a:t>
            </a:r>
            <a:r>
              <a:rPr sz="900" spc="45" dirty="0">
                <a:latin typeface="Calibri"/>
                <a:cs typeface="Calibri"/>
              </a:rPr>
              <a:t>2</a:t>
            </a:r>
            <a:r>
              <a:rPr sz="900" dirty="0">
                <a:latin typeface="Calibri"/>
                <a:cs typeface="Calibri"/>
              </a:rPr>
              <a:t>	</a:t>
            </a:r>
            <a:r>
              <a:rPr sz="900" spc="80" dirty="0">
                <a:latin typeface="Calibri"/>
                <a:cs typeface="Calibri"/>
              </a:rPr>
              <a:t>E</a:t>
            </a:r>
            <a:r>
              <a:rPr sz="900" spc="-5" dirty="0">
                <a:latin typeface="Calibri"/>
                <a:cs typeface="Calibri"/>
              </a:rPr>
              <a:t>L</a:t>
            </a:r>
            <a:r>
              <a:rPr sz="900" spc="55" dirty="0">
                <a:latin typeface="Calibri"/>
                <a:cs typeface="Calibri"/>
              </a:rPr>
              <a:t>D</a:t>
            </a:r>
            <a:r>
              <a:rPr sz="900" spc="25" dirty="0">
                <a:latin typeface="Calibri"/>
                <a:cs typeface="Calibri"/>
              </a:rPr>
              <a:t> </a:t>
            </a:r>
            <a:r>
              <a:rPr sz="900" spc="45" dirty="0">
                <a:latin typeface="Calibri"/>
                <a:cs typeface="Calibri"/>
              </a:rPr>
              <a:t>3</a:t>
            </a:r>
            <a:r>
              <a:rPr sz="900" dirty="0">
                <a:latin typeface="Calibri"/>
                <a:cs typeface="Calibri"/>
              </a:rPr>
              <a:t>	</a:t>
            </a:r>
            <a:r>
              <a:rPr sz="900" spc="80" dirty="0">
                <a:latin typeface="Calibri"/>
                <a:cs typeface="Calibri"/>
              </a:rPr>
              <a:t>E</a:t>
            </a:r>
            <a:r>
              <a:rPr sz="900" spc="-5" dirty="0">
                <a:latin typeface="Calibri"/>
                <a:cs typeface="Calibri"/>
              </a:rPr>
              <a:t>L</a:t>
            </a:r>
            <a:r>
              <a:rPr sz="900" spc="55" dirty="0">
                <a:latin typeface="Calibri"/>
                <a:cs typeface="Calibri"/>
              </a:rPr>
              <a:t>D</a:t>
            </a:r>
            <a:r>
              <a:rPr sz="900" spc="25" dirty="0">
                <a:latin typeface="Calibri"/>
                <a:cs typeface="Calibri"/>
              </a:rPr>
              <a:t> </a:t>
            </a:r>
            <a:r>
              <a:rPr sz="900" spc="45" dirty="0">
                <a:latin typeface="Calibri"/>
                <a:cs typeface="Calibri"/>
              </a:rPr>
              <a:t>4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18" name="object 218"/>
          <p:cNvSpPr txBox="1"/>
          <p:nvPr/>
        </p:nvSpPr>
        <p:spPr>
          <a:xfrm>
            <a:off x="5040861" y="6530710"/>
            <a:ext cx="312420" cy="1568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80" dirty="0">
                <a:latin typeface="Calibri"/>
                <a:cs typeface="Calibri"/>
              </a:rPr>
              <a:t>E</a:t>
            </a:r>
            <a:r>
              <a:rPr sz="900" spc="-5" dirty="0">
                <a:latin typeface="Calibri"/>
                <a:cs typeface="Calibri"/>
              </a:rPr>
              <a:t>L</a:t>
            </a:r>
            <a:r>
              <a:rPr sz="900" spc="55" dirty="0">
                <a:latin typeface="Calibri"/>
                <a:cs typeface="Calibri"/>
              </a:rPr>
              <a:t>D</a:t>
            </a:r>
            <a:r>
              <a:rPr sz="900" spc="25" dirty="0">
                <a:latin typeface="Calibri"/>
                <a:cs typeface="Calibri"/>
              </a:rPr>
              <a:t> </a:t>
            </a:r>
            <a:r>
              <a:rPr sz="900" spc="45" dirty="0">
                <a:latin typeface="Calibri"/>
                <a:cs typeface="Calibri"/>
              </a:rPr>
              <a:t>5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19" name="object 219"/>
          <p:cNvSpPr/>
          <p:nvPr/>
        </p:nvSpPr>
        <p:spPr>
          <a:xfrm>
            <a:off x="1415840" y="7085402"/>
            <a:ext cx="77509" cy="63140"/>
          </a:xfrm>
          <a:custGeom>
            <a:avLst/>
            <a:gdLst/>
            <a:ahLst/>
            <a:cxnLst/>
            <a:rect l="l" t="t" r="r" b="b"/>
            <a:pathLst>
              <a:path w="77509" h="63140">
                <a:moveTo>
                  <a:pt x="0" y="0"/>
                </a:moveTo>
                <a:lnTo>
                  <a:pt x="77509" y="0"/>
                </a:lnTo>
                <a:lnTo>
                  <a:pt x="77509" y="63140"/>
                </a:lnTo>
                <a:lnTo>
                  <a:pt x="0" y="63140"/>
                </a:lnTo>
                <a:lnTo>
                  <a:pt x="0" y="0"/>
                </a:lnTo>
                <a:close/>
              </a:path>
            </a:pathLst>
          </a:custGeom>
          <a:solidFill>
            <a:srgbClr val="FFFF8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1415841" y="7085402"/>
            <a:ext cx="77509" cy="63140"/>
          </a:xfrm>
          <a:custGeom>
            <a:avLst/>
            <a:gdLst/>
            <a:ahLst/>
            <a:cxnLst/>
            <a:rect l="l" t="t" r="r" b="b"/>
            <a:pathLst>
              <a:path w="77509" h="63140">
                <a:moveTo>
                  <a:pt x="0" y="0"/>
                </a:moveTo>
                <a:lnTo>
                  <a:pt x="77509" y="0"/>
                </a:lnTo>
                <a:lnTo>
                  <a:pt x="77509" y="63140"/>
                </a:lnTo>
                <a:lnTo>
                  <a:pt x="0" y="63140"/>
                </a:lnTo>
                <a:lnTo>
                  <a:pt x="0" y="0"/>
                </a:lnTo>
                <a:close/>
              </a:path>
            </a:pathLst>
          </a:custGeom>
          <a:ln w="928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2152168" y="7085402"/>
            <a:ext cx="77509" cy="63140"/>
          </a:xfrm>
          <a:custGeom>
            <a:avLst/>
            <a:gdLst/>
            <a:ahLst/>
            <a:cxnLst/>
            <a:rect l="l" t="t" r="r" b="b"/>
            <a:pathLst>
              <a:path w="77509" h="63140">
                <a:moveTo>
                  <a:pt x="0" y="0"/>
                </a:moveTo>
                <a:lnTo>
                  <a:pt x="77509" y="0"/>
                </a:lnTo>
                <a:lnTo>
                  <a:pt x="77509" y="63140"/>
                </a:lnTo>
                <a:lnTo>
                  <a:pt x="0" y="63140"/>
                </a:lnTo>
                <a:lnTo>
                  <a:pt x="0" y="0"/>
                </a:lnTo>
                <a:close/>
              </a:path>
            </a:pathLst>
          </a:custGeom>
          <a:solidFill>
            <a:srgbClr val="BBFF61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2152178" y="7085402"/>
            <a:ext cx="77509" cy="63140"/>
          </a:xfrm>
          <a:custGeom>
            <a:avLst/>
            <a:gdLst/>
            <a:ahLst/>
            <a:cxnLst/>
            <a:rect l="l" t="t" r="r" b="b"/>
            <a:pathLst>
              <a:path w="77509" h="63140">
                <a:moveTo>
                  <a:pt x="0" y="0"/>
                </a:moveTo>
                <a:lnTo>
                  <a:pt x="77509" y="0"/>
                </a:lnTo>
                <a:lnTo>
                  <a:pt x="77509" y="63140"/>
                </a:lnTo>
                <a:lnTo>
                  <a:pt x="0" y="63140"/>
                </a:lnTo>
                <a:lnTo>
                  <a:pt x="0" y="0"/>
                </a:lnTo>
                <a:close/>
              </a:path>
            </a:pathLst>
          </a:custGeom>
          <a:ln w="928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2946637" y="7085402"/>
            <a:ext cx="67820" cy="63140"/>
          </a:xfrm>
          <a:custGeom>
            <a:avLst/>
            <a:gdLst/>
            <a:ahLst/>
            <a:cxnLst/>
            <a:rect l="l" t="t" r="r" b="b"/>
            <a:pathLst>
              <a:path w="67820" h="63140">
                <a:moveTo>
                  <a:pt x="0" y="0"/>
                </a:moveTo>
                <a:lnTo>
                  <a:pt x="67820" y="0"/>
                </a:lnTo>
                <a:lnTo>
                  <a:pt x="67820" y="63140"/>
                </a:lnTo>
                <a:lnTo>
                  <a:pt x="0" y="63140"/>
                </a:lnTo>
                <a:lnTo>
                  <a:pt x="0" y="0"/>
                </a:lnTo>
                <a:close/>
              </a:path>
            </a:pathLst>
          </a:custGeom>
          <a:solidFill>
            <a:srgbClr val="4FFF2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2946647" y="7085402"/>
            <a:ext cx="67820" cy="63140"/>
          </a:xfrm>
          <a:custGeom>
            <a:avLst/>
            <a:gdLst/>
            <a:ahLst/>
            <a:cxnLst/>
            <a:rect l="l" t="t" r="r" b="b"/>
            <a:pathLst>
              <a:path w="67820" h="63140">
                <a:moveTo>
                  <a:pt x="0" y="0"/>
                </a:moveTo>
                <a:lnTo>
                  <a:pt x="67820" y="0"/>
                </a:lnTo>
                <a:lnTo>
                  <a:pt x="67820" y="63140"/>
                </a:lnTo>
                <a:lnTo>
                  <a:pt x="0" y="63140"/>
                </a:lnTo>
                <a:lnTo>
                  <a:pt x="0" y="0"/>
                </a:lnTo>
                <a:close/>
              </a:path>
            </a:pathLst>
          </a:custGeom>
          <a:ln w="933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3731418" y="7085402"/>
            <a:ext cx="67820" cy="63140"/>
          </a:xfrm>
          <a:custGeom>
            <a:avLst/>
            <a:gdLst/>
            <a:ahLst/>
            <a:cxnLst/>
            <a:rect l="l" t="t" r="r" b="b"/>
            <a:pathLst>
              <a:path w="67820" h="63140">
                <a:moveTo>
                  <a:pt x="0" y="0"/>
                </a:moveTo>
                <a:lnTo>
                  <a:pt x="67820" y="0"/>
                </a:lnTo>
                <a:lnTo>
                  <a:pt x="67820" y="63140"/>
                </a:lnTo>
                <a:lnTo>
                  <a:pt x="0" y="63140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3731428" y="7085402"/>
            <a:ext cx="67820" cy="63140"/>
          </a:xfrm>
          <a:custGeom>
            <a:avLst/>
            <a:gdLst/>
            <a:ahLst/>
            <a:cxnLst/>
            <a:rect l="l" t="t" r="r" b="b"/>
            <a:pathLst>
              <a:path w="67820" h="63140">
                <a:moveTo>
                  <a:pt x="0" y="0"/>
                </a:moveTo>
                <a:lnTo>
                  <a:pt x="67820" y="0"/>
                </a:lnTo>
                <a:lnTo>
                  <a:pt x="67820" y="63140"/>
                </a:lnTo>
                <a:lnTo>
                  <a:pt x="0" y="63140"/>
                </a:lnTo>
                <a:lnTo>
                  <a:pt x="0" y="0"/>
                </a:lnTo>
                <a:close/>
              </a:path>
            </a:pathLst>
          </a:custGeom>
          <a:ln w="933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4516198" y="7085402"/>
            <a:ext cx="67820" cy="63140"/>
          </a:xfrm>
          <a:custGeom>
            <a:avLst/>
            <a:gdLst/>
            <a:ahLst/>
            <a:cxnLst/>
            <a:rect l="l" t="t" r="r" b="b"/>
            <a:pathLst>
              <a:path w="67820" h="63140">
                <a:moveTo>
                  <a:pt x="0" y="0"/>
                </a:moveTo>
                <a:lnTo>
                  <a:pt x="67820" y="0"/>
                </a:lnTo>
                <a:lnTo>
                  <a:pt x="67820" y="63140"/>
                </a:lnTo>
                <a:lnTo>
                  <a:pt x="0" y="63140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4516208" y="7085402"/>
            <a:ext cx="67820" cy="63140"/>
          </a:xfrm>
          <a:custGeom>
            <a:avLst/>
            <a:gdLst/>
            <a:ahLst/>
            <a:cxnLst/>
            <a:rect l="l" t="t" r="r" b="b"/>
            <a:pathLst>
              <a:path w="67820" h="63140">
                <a:moveTo>
                  <a:pt x="0" y="0"/>
                </a:moveTo>
                <a:lnTo>
                  <a:pt x="67820" y="0"/>
                </a:lnTo>
                <a:lnTo>
                  <a:pt x="67820" y="63140"/>
                </a:lnTo>
                <a:lnTo>
                  <a:pt x="0" y="63140"/>
                </a:lnTo>
                <a:lnTo>
                  <a:pt x="0" y="0"/>
                </a:lnTo>
                <a:close/>
              </a:path>
            </a:pathLst>
          </a:custGeom>
          <a:ln w="933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737634" y="4397440"/>
            <a:ext cx="5057458" cy="2904435"/>
          </a:xfrm>
          <a:custGeom>
            <a:avLst/>
            <a:gdLst/>
            <a:ahLst/>
            <a:cxnLst/>
            <a:rect l="l" t="t" r="r" b="b"/>
            <a:pathLst>
              <a:path w="5057458" h="2904435">
                <a:moveTo>
                  <a:pt x="0" y="0"/>
                </a:moveTo>
                <a:lnTo>
                  <a:pt x="5057458" y="0"/>
                </a:lnTo>
                <a:lnTo>
                  <a:pt x="5057458" y="2904435"/>
                </a:lnTo>
                <a:lnTo>
                  <a:pt x="0" y="2904435"/>
                </a:lnTo>
                <a:lnTo>
                  <a:pt x="0" y="0"/>
                </a:lnTo>
                <a:close/>
              </a:path>
            </a:pathLst>
          </a:custGeom>
          <a:ln w="9195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0" name="object 230"/>
          <p:cNvSpPr txBox="1"/>
          <p:nvPr/>
        </p:nvSpPr>
        <p:spPr>
          <a:xfrm>
            <a:off x="718819" y="6713577"/>
            <a:ext cx="4445635" cy="7778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10919">
              <a:lnSpc>
                <a:spcPct val="100000"/>
              </a:lnSpc>
            </a:pPr>
            <a:r>
              <a:rPr sz="900" spc="5" dirty="0">
                <a:latin typeface="Calibri"/>
                <a:cs typeface="Calibri"/>
              </a:rPr>
              <a:t>A</a:t>
            </a:r>
            <a:r>
              <a:rPr sz="900" dirty="0">
                <a:latin typeface="Calibri"/>
                <a:cs typeface="Calibri"/>
              </a:rPr>
              <a:t>tte</a:t>
            </a:r>
            <a:r>
              <a:rPr sz="900" spc="50" dirty="0">
                <a:latin typeface="Calibri"/>
                <a:cs typeface="Calibri"/>
              </a:rPr>
              <a:t>nd</a:t>
            </a:r>
            <a:r>
              <a:rPr sz="900" spc="95" dirty="0">
                <a:latin typeface="Calibri"/>
                <a:cs typeface="Calibri"/>
              </a:rPr>
              <a:t>a</a:t>
            </a:r>
            <a:r>
              <a:rPr sz="900" spc="50" dirty="0">
                <a:latin typeface="Calibri"/>
                <a:cs typeface="Calibri"/>
              </a:rPr>
              <a:t>n</a:t>
            </a:r>
            <a:r>
              <a:rPr sz="900" spc="70" dirty="0">
                <a:latin typeface="Calibri"/>
                <a:cs typeface="Calibri"/>
              </a:rPr>
              <a:t>c</a:t>
            </a:r>
            <a:r>
              <a:rPr sz="900" spc="40" dirty="0">
                <a:latin typeface="Calibri"/>
                <a:cs typeface="Calibri"/>
              </a:rPr>
              <a:t>e</a:t>
            </a:r>
            <a:r>
              <a:rPr sz="900" dirty="0">
                <a:latin typeface="Calibri"/>
                <a:cs typeface="Calibri"/>
              </a:rPr>
              <a:t> </a:t>
            </a:r>
            <a:r>
              <a:rPr sz="900" spc="-65" dirty="0">
                <a:latin typeface="Calibri"/>
                <a:cs typeface="Calibri"/>
              </a:rPr>
              <a:t> </a:t>
            </a:r>
            <a:r>
              <a:rPr sz="900" spc="70" dirty="0">
                <a:latin typeface="Calibri"/>
                <a:cs typeface="Calibri"/>
              </a:rPr>
              <a:t>c</a:t>
            </a:r>
            <a:r>
              <a:rPr sz="900" spc="50" dirty="0">
                <a:latin typeface="Calibri"/>
                <a:cs typeface="Calibri"/>
              </a:rPr>
              <a:t>o</a:t>
            </a:r>
            <a:r>
              <a:rPr sz="900" spc="95" dirty="0">
                <a:latin typeface="Calibri"/>
                <a:cs typeface="Calibri"/>
              </a:rPr>
              <a:t>l</a:t>
            </a:r>
            <a:r>
              <a:rPr sz="900" spc="50" dirty="0">
                <a:latin typeface="Calibri"/>
                <a:cs typeface="Calibri"/>
              </a:rPr>
              <a:t>u</a:t>
            </a:r>
            <a:r>
              <a:rPr sz="900" spc="40" dirty="0">
                <a:latin typeface="Calibri"/>
                <a:cs typeface="Calibri"/>
              </a:rPr>
              <a:t>m</a:t>
            </a:r>
            <a:r>
              <a:rPr sz="900" spc="50" dirty="0">
                <a:latin typeface="Calibri"/>
                <a:cs typeface="Calibri"/>
              </a:rPr>
              <a:t>n</a:t>
            </a:r>
            <a:r>
              <a:rPr sz="900" spc="35" dirty="0">
                <a:latin typeface="Calibri"/>
                <a:cs typeface="Calibri"/>
              </a:rPr>
              <a:t>s</a:t>
            </a:r>
            <a:r>
              <a:rPr sz="900" spc="15" dirty="0">
                <a:latin typeface="Calibri"/>
                <a:cs typeface="Calibri"/>
              </a:rPr>
              <a:t> </a:t>
            </a:r>
            <a:r>
              <a:rPr sz="900" spc="100" dirty="0">
                <a:latin typeface="Calibri"/>
                <a:cs typeface="Calibri"/>
              </a:rPr>
              <a:t>s</a:t>
            </a:r>
            <a:r>
              <a:rPr sz="900" spc="50" dirty="0">
                <a:latin typeface="Calibri"/>
                <a:cs typeface="Calibri"/>
              </a:rPr>
              <a:t>u</a:t>
            </a:r>
            <a:r>
              <a:rPr sz="900" spc="70" dirty="0">
                <a:latin typeface="Calibri"/>
                <a:cs typeface="Calibri"/>
              </a:rPr>
              <a:t>m</a:t>
            </a:r>
            <a:r>
              <a:rPr sz="900" spc="-8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t</a:t>
            </a:r>
            <a:r>
              <a:rPr sz="900" spc="45" dirty="0">
                <a:latin typeface="Calibri"/>
                <a:cs typeface="Calibri"/>
              </a:rPr>
              <a:t>o</a:t>
            </a:r>
            <a:r>
              <a:rPr sz="900" dirty="0">
                <a:latin typeface="Calibri"/>
                <a:cs typeface="Calibri"/>
              </a:rPr>
              <a:t> </a:t>
            </a:r>
            <a:r>
              <a:rPr sz="900" spc="-95" dirty="0">
                <a:latin typeface="Calibri"/>
                <a:cs typeface="Calibri"/>
              </a:rPr>
              <a:t> </a:t>
            </a:r>
            <a:r>
              <a:rPr sz="900" spc="75" dirty="0">
                <a:latin typeface="Calibri"/>
                <a:cs typeface="Calibri"/>
              </a:rPr>
              <a:t>100</a:t>
            </a:r>
            <a:r>
              <a:rPr sz="900" spc="60" dirty="0">
                <a:latin typeface="Calibri"/>
                <a:cs typeface="Calibri"/>
              </a:rPr>
              <a:t>%</a:t>
            </a:r>
            <a:r>
              <a:rPr sz="900" dirty="0">
                <a:latin typeface="Calibri"/>
                <a:cs typeface="Calibri"/>
              </a:rPr>
              <a:t> </a:t>
            </a:r>
            <a:r>
              <a:rPr sz="900" spc="35" dirty="0">
                <a:latin typeface="Calibri"/>
                <a:cs typeface="Calibri"/>
              </a:rPr>
              <a:t>w</a:t>
            </a:r>
            <a:r>
              <a:rPr sz="900" spc="95" dirty="0">
                <a:latin typeface="Calibri"/>
                <a:cs typeface="Calibri"/>
              </a:rPr>
              <a:t>i</a:t>
            </a:r>
            <a:r>
              <a:rPr sz="900" dirty="0">
                <a:latin typeface="Calibri"/>
                <a:cs typeface="Calibri"/>
              </a:rPr>
              <a:t>t</a:t>
            </a:r>
            <a:r>
              <a:rPr sz="900" spc="50" dirty="0">
                <a:latin typeface="Calibri"/>
                <a:cs typeface="Calibri"/>
              </a:rPr>
              <a:t>h</a:t>
            </a:r>
            <a:r>
              <a:rPr sz="900" spc="95" dirty="0">
                <a:latin typeface="Calibri"/>
                <a:cs typeface="Calibri"/>
              </a:rPr>
              <a:t>i</a:t>
            </a:r>
            <a:r>
              <a:rPr sz="900" spc="45" dirty="0">
                <a:latin typeface="Calibri"/>
                <a:cs typeface="Calibri"/>
              </a:rPr>
              <a:t>n</a:t>
            </a:r>
            <a:r>
              <a:rPr sz="900" spc="-4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e</a:t>
            </a:r>
            <a:r>
              <a:rPr sz="900" spc="95" dirty="0">
                <a:latin typeface="Calibri"/>
                <a:cs typeface="Calibri"/>
              </a:rPr>
              <a:t>a</a:t>
            </a:r>
            <a:r>
              <a:rPr sz="900" spc="70" dirty="0">
                <a:latin typeface="Calibri"/>
                <a:cs typeface="Calibri"/>
              </a:rPr>
              <a:t>c</a:t>
            </a:r>
            <a:r>
              <a:rPr sz="900" spc="45" dirty="0">
                <a:latin typeface="Calibri"/>
                <a:cs typeface="Calibri"/>
              </a:rPr>
              <a:t>h</a:t>
            </a:r>
            <a:r>
              <a:rPr sz="900" spc="35" dirty="0">
                <a:latin typeface="Calibri"/>
                <a:cs typeface="Calibri"/>
              </a:rPr>
              <a:t> </a:t>
            </a:r>
            <a:r>
              <a:rPr sz="900" spc="100" dirty="0">
                <a:latin typeface="Calibri"/>
                <a:cs typeface="Calibri"/>
              </a:rPr>
              <a:t>s</a:t>
            </a:r>
            <a:r>
              <a:rPr sz="900" dirty="0">
                <a:latin typeface="Calibri"/>
                <a:cs typeface="Calibri"/>
              </a:rPr>
              <a:t>t</a:t>
            </a:r>
            <a:r>
              <a:rPr sz="900" spc="50" dirty="0">
                <a:latin typeface="Calibri"/>
                <a:cs typeface="Calibri"/>
              </a:rPr>
              <a:t>ud</a:t>
            </a:r>
            <a:r>
              <a:rPr sz="900" dirty="0">
                <a:latin typeface="Calibri"/>
                <a:cs typeface="Calibri"/>
              </a:rPr>
              <a:t>e</a:t>
            </a:r>
            <a:r>
              <a:rPr sz="900" spc="50" dirty="0">
                <a:latin typeface="Calibri"/>
                <a:cs typeface="Calibri"/>
              </a:rPr>
              <a:t>n</a:t>
            </a:r>
            <a:r>
              <a:rPr sz="900" spc="30" dirty="0">
                <a:latin typeface="Calibri"/>
                <a:cs typeface="Calibri"/>
              </a:rPr>
              <a:t>t</a:t>
            </a:r>
            <a:r>
              <a:rPr sz="900" spc="-5" dirty="0">
                <a:latin typeface="Calibri"/>
                <a:cs typeface="Calibri"/>
              </a:rPr>
              <a:t> </a:t>
            </a:r>
            <a:r>
              <a:rPr sz="900" spc="70" dirty="0">
                <a:latin typeface="Calibri"/>
                <a:cs typeface="Calibri"/>
              </a:rPr>
              <a:t>c</a:t>
            </a:r>
            <a:r>
              <a:rPr sz="900" spc="95" dirty="0">
                <a:latin typeface="Calibri"/>
                <a:cs typeface="Calibri"/>
              </a:rPr>
              <a:t>a</a:t>
            </a:r>
            <a:r>
              <a:rPr sz="900" dirty="0">
                <a:latin typeface="Calibri"/>
                <a:cs typeface="Calibri"/>
              </a:rPr>
              <a:t>te</a:t>
            </a:r>
            <a:r>
              <a:rPr sz="900" spc="30" dirty="0">
                <a:latin typeface="Calibri"/>
                <a:cs typeface="Calibri"/>
              </a:rPr>
              <a:t>g</a:t>
            </a:r>
            <a:r>
              <a:rPr sz="900" spc="50" dirty="0">
                <a:latin typeface="Calibri"/>
                <a:cs typeface="Calibri"/>
              </a:rPr>
              <a:t>o</a:t>
            </a:r>
            <a:r>
              <a:rPr sz="900" spc="65" dirty="0">
                <a:latin typeface="Calibri"/>
                <a:cs typeface="Calibri"/>
              </a:rPr>
              <a:t>r</a:t>
            </a:r>
            <a:r>
              <a:rPr sz="900" spc="40" dirty="0">
                <a:latin typeface="Calibri"/>
                <a:cs typeface="Calibri"/>
              </a:rPr>
              <a:t>y</a:t>
            </a:r>
            <a:endParaRPr sz="900">
              <a:latin typeface="Calibri"/>
              <a:cs typeface="Calibri"/>
            </a:endParaRPr>
          </a:p>
          <a:p>
            <a:pPr>
              <a:lnSpc>
                <a:spcPts val="1400"/>
              </a:lnSpc>
              <a:spcBef>
                <a:spcPts val="85"/>
              </a:spcBef>
            </a:pPr>
            <a:endParaRPr sz="1400"/>
          </a:p>
          <a:p>
            <a:pPr marL="802005">
              <a:lnSpc>
                <a:spcPct val="100000"/>
              </a:lnSpc>
              <a:tabLst>
                <a:tab pos="1538605" algn="l"/>
                <a:tab pos="2326005" algn="l"/>
                <a:tab pos="3112770" algn="l"/>
                <a:tab pos="3900170" algn="l"/>
              </a:tabLst>
            </a:pPr>
            <a:r>
              <a:rPr sz="900" spc="45" dirty="0">
                <a:latin typeface="Calibri"/>
                <a:cs typeface="Calibri"/>
              </a:rPr>
              <a:t>1</a:t>
            </a:r>
            <a:r>
              <a:rPr sz="900" spc="55" dirty="0">
                <a:latin typeface="Calibri"/>
                <a:cs typeface="Calibri"/>
              </a:rPr>
              <a:t> </a:t>
            </a:r>
            <a:r>
              <a:rPr sz="900" spc="50" dirty="0">
                <a:latin typeface="Calibri"/>
                <a:cs typeface="Calibri"/>
              </a:rPr>
              <a:t>d</a:t>
            </a:r>
            <a:r>
              <a:rPr sz="900" spc="20" dirty="0">
                <a:latin typeface="Calibri"/>
                <a:cs typeface="Calibri"/>
              </a:rPr>
              <a:t>a</a:t>
            </a:r>
            <a:r>
              <a:rPr sz="900" spc="45" dirty="0">
                <a:latin typeface="Calibri"/>
                <a:cs typeface="Calibri"/>
              </a:rPr>
              <a:t>y</a:t>
            </a:r>
            <a:r>
              <a:rPr sz="900" spc="25" dirty="0">
                <a:latin typeface="Calibri"/>
                <a:cs typeface="Calibri"/>
              </a:rPr>
              <a:t>/</a:t>
            </a:r>
            <a:r>
              <a:rPr sz="900" spc="110" dirty="0">
                <a:latin typeface="Calibri"/>
                <a:cs typeface="Calibri"/>
              </a:rPr>
              <a:t>w</a:t>
            </a:r>
            <a:r>
              <a:rPr sz="900" spc="40" dirty="0">
                <a:latin typeface="Calibri"/>
                <a:cs typeface="Calibri"/>
              </a:rPr>
              <a:t>k</a:t>
            </a:r>
            <a:r>
              <a:rPr sz="900" dirty="0">
                <a:latin typeface="Calibri"/>
                <a:cs typeface="Calibri"/>
              </a:rPr>
              <a:t>	</a:t>
            </a:r>
            <a:r>
              <a:rPr sz="900" spc="45" dirty="0">
                <a:latin typeface="Calibri"/>
                <a:cs typeface="Calibri"/>
              </a:rPr>
              <a:t>2</a:t>
            </a:r>
            <a:r>
              <a:rPr sz="900" spc="55" dirty="0">
                <a:latin typeface="Calibri"/>
                <a:cs typeface="Calibri"/>
              </a:rPr>
              <a:t> </a:t>
            </a:r>
            <a:r>
              <a:rPr sz="900" spc="50" dirty="0">
                <a:latin typeface="Calibri"/>
                <a:cs typeface="Calibri"/>
              </a:rPr>
              <a:t>d</a:t>
            </a:r>
            <a:r>
              <a:rPr sz="900" spc="20" dirty="0">
                <a:latin typeface="Calibri"/>
                <a:cs typeface="Calibri"/>
              </a:rPr>
              <a:t>a</a:t>
            </a:r>
            <a:r>
              <a:rPr sz="900" spc="45" dirty="0">
                <a:latin typeface="Calibri"/>
                <a:cs typeface="Calibri"/>
              </a:rPr>
              <a:t>y</a:t>
            </a:r>
            <a:r>
              <a:rPr sz="900" spc="25" dirty="0">
                <a:latin typeface="Calibri"/>
                <a:cs typeface="Calibri"/>
              </a:rPr>
              <a:t>s</a:t>
            </a:r>
            <a:r>
              <a:rPr sz="900" spc="105" dirty="0">
                <a:latin typeface="Calibri"/>
                <a:cs typeface="Calibri"/>
              </a:rPr>
              <a:t>/</a:t>
            </a:r>
            <a:r>
              <a:rPr sz="900" spc="35" dirty="0">
                <a:latin typeface="Calibri"/>
                <a:cs typeface="Calibri"/>
              </a:rPr>
              <a:t>w</a:t>
            </a:r>
            <a:r>
              <a:rPr sz="900" spc="40" dirty="0">
                <a:latin typeface="Calibri"/>
                <a:cs typeface="Calibri"/>
              </a:rPr>
              <a:t>k</a:t>
            </a:r>
            <a:r>
              <a:rPr sz="900" dirty="0">
                <a:latin typeface="Calibri"/>
                <a:cs typeface="Calibri"/>
              </a:rPr>
              <a:t>	</a:t>
            </a:r>
            <a:r>
              <a:rPr sz="900" spc="45" dirty="0">
                <a:latin typeface="Calibri"/>
                <a:cs typeface="Calibri"/>
              </a:rPr>
              <a:t>3</a:t>
            </a:r>
            <a:r>
              <a:rPr sz="900" spc="55" dirty="0">
                <a:latin typeface="Calibri"/>
                <a:cs typeface="Calibri"/>
              </a:rPr>
              <a:t> </a:t>
            </a:r>
            <a:r>
              <a:rPr sz="900" spc="50" dirty="0">
                <a:latin typeface="Calibri"/>
                <a:cs typeface="Calibri"/>
              </a:rPr>
              <a:t>d</a:t>
            </a:r>
            <a:r>
              <a:rPr sz="900" spc="20" dirty="0">
                <a:latin typeface="Calibri"/>
                <a:cs typeface="Calibri"/>
              </a:rPr>
              <a:t>a</a:t>
            </a:r>
            <a:r>
              <a:rPr sz="900" spc="45" dirty="0">
                <a:latin typeface="Calibri"/>
                <a:cs typeface="Calibri"/>
              </a:rPr>
              <a:t>y</a:t>
            </a:r>
            <a:r>
              <a:rPr sz="900" spc="25" dirty="0">
                <a:latin typeface="Calibri"/>
                <a:cs typeface="Calibri"/>
              </a:rPr>
              <a:t>s</a:t>
            </a:r>
            <a:r>
              <a:rPr sz="900" spc="105" dirty="0">
                <a:latin typeface="Calibri"/>
                <a:cs typeface="Calibri"/>
              </a:rPr>
              <a:t>/</a:t>
            </a:r>
            <a:r>
              <a:rPr sz="900" spc="35" dirty="0">
                <a:latin typeface="Calibri"/>
                <a:cs typeface="Calibri"/>
              </a:rPr>
              <a:t>w</a:t>
            </a:r>
            <a:r>
              <a:rPr sz="900" spc="40" dirty="0">
                <a:latin typeface="Calibri"/>
                <a:cs typeface="Calibri"/>
              </a:rPr>
              <a:t>k</a:t>
            </a:r>
            <a:r>
              <a:rPr sz="900" dirty="0">
                <a:latin typeface="Calibri"/>
                <a:cs typeface="Calibri"/>
              </a:rPr>
              <a:t>	</a:t>
            </a:r>
            <a:r>
              <a:rPr sz="900" spc="45" dirty="0">
                <a:latin typeface="Calibri"/>
                <a:cs typeface="Calibri"/>
              </a:rPr>
              <a:t>4</a:t>
            </a:r>
            <a:r>
              <a:rPr sz="900" spc="55" dirty="0">
                <a:latin typeface="Calibri"/>
                <a:cs typeface="Calibri"/>
              </a:rPr>
              <a:t> </a:t>
            </a:r>
            <a:r>
              <a:rPr sz="900" spc="50" dirty="0">
                <a:latin typeface="Calibri"/>
                <a:cs typeface="Calibri"/>
              </a:rPr>
              <a:t>d</a:t>
            </a:r>
            <a:r>
              <a:rPr sz="900" spc="20" dirty="0">
                <a:latin typeface="Calibri"/>
                <a:cs typeface="Calibri"/>
              </a:rPr>
              <a:t>a</a:t>
            </a:r>
            <a:r>
              <a:rPr sz="900" spc="45" dirty="0">
                <a:latin typeface="Calibri"/>
                <a:cs typeface="Calibri"/>
              </a:rPr>
              <a:t>y</a:t>
            </a:r>
            <a:r>
              <a:rPr sz="900" spc="25" dirty="0">
                <a:latin typeface="Calibri"/>
                <a:cs typeface="Calibri"/>
              </a:rPr>
              <a:t>s</a:t>
            </a:r>
            <a:r>
              <a:rPr sz="900" spc="105" dirty="0">
                <a:latin typeface="Calibri"/>
                <a:cs typeface="Calibri"/>
              </a:rPr>
              <a:t>/</a:t>
            </a:r>
            <a:r>
              <a:rPr sz="900" spc="35" dirty="0">
                <a:latin typeface="Calibri"/>
                <a:cs typeface="Calibri"/>
              </a:rPr>
              <a:t>w</a:t>
            </a:r>
            <a:r>
              <a:rPr sz="900" spc="40" dirty="0">
                <a:latin typeface="Calibri"/>
                <a:cs typeface="Calibri"/>
              </a:rPr>
              <a:t>k</a:t>
            </a:r>
            <a:r>
              <a:rPr sz="900" dirty="0">
                <a:latin typeface="Calibri"/>
                <a:cs typeface="Calibri"/>
              </a:rPr>
              <a:t>	</a:t>
            </a:r>
            <a:r>
              <a:rPr sz="900" spc="45" dirty="0">
                <a:latin typeface="Calibri"/>
                <a:cs typeface="Calibri"/>
              </a:rPr>
              <a:t>5</a:t>
            </a:r>
            <a:r>
              <a:rPr sz="900" spc="55" dirty="0">
                <a:latin typeface="Calibri"/>
                <a:cs typeface="Calibri"/>
              </a:rPr>
              <a:t> </a:t>
            </a:r>
            <a:r>
              <a:rPr sz="900" spc="50" dirty="0">
                <a:latin typeface="Calibri"/>
                <a:cs typeface="Calibri"/>
              </a:rPr>
              <a:t>d</a:t>
            </a:r>
            <a:r>
              <a:rPr sz="900" spc="20" dirty="0">
                <a:latin typeface="Calibri"/>
                <a:cs typeface="Calibri"/>
              </a:rPr>
              <a:t>a</a:t>
            </a:r>
            <a:r>
              <a:rPr sz="900" spc="45" dirty="0">
                <a:latin typeface="Calibri"/>
                <a:cs typeface="Calibri"/>
              </a:rPr>
              <a:t>y</a:t>
            </a:r>
            <a:r>
              <a:rPr sz="900" spc="25" dirty="0">
                <a:latin typeface="Calibri"/>
                <a:cs typeface="Calibri"/>
              </a:rPr>
              <a:t>s</a:t>
            </a:r>
            <a:r>
              <a:rPr sz="900" spc="105" dirty="0">
                <a:latin typeface="Calibri"/>
                <a:cs typeface="Calibri"/>
              </a:rPr>
              <a:t>/</a:t>
            </a:r>
            <a:r>
              <a:rPr sz="900" spc="35" dirty="0">
                <a:latin typeface="Calibri"/>
                <a:cs typeface="Calibri"/>
              </a:rPr>
              <a:t>w</a:t>
            </a:r>
            <a:r>
              <a:rPr sz="900" spc="40" dirty="0">
                <a:latin typeface="Calibri"/>
                <a:cs typeface="Calibri"/>
              </a:rPr>
              <a:t>k</a:t>
            </a:r>
            <a:endParaRPr sz="900">
              <a:latin typeface="Calibri"/>
              <a:cs typeface="Calibri"/>
            </a:endParaRPr>
          </a:p>
          <a:p>
            <a:pPr>
              <a:lnSpc>
                <a:spcPts val="950"/>
              </a:lnSpc>
              <a:spcBef>
                <a:spcPts val="1"/>
              </a:spcBef>
            </a:pPr>
            <a:endParaRPr sz="950"/>
          </a:p>
          <a:p>
            <a:pPr marL="12700">
              <a:lnSpc>
                <a:spcPct val="100000"/>
              </a:lnSpc>
            </a:pPr>
            <a:r>
              <a:rPr sz="1200" i="1" spc="5" dirty="0">
                <a:latin typeface="Cambria"/>
                <a:cs typeface="Cambria"/>
              </a:rPr>
              <a:t>F</a:t>
            </a:r>
            <a:r>
              <a:rPr sz="1200" i="1" spc="-5" dirty="0">
                <a:latin typeface="Cambria"/>
                <a:cs typeface="Cambria"/>
              </a:rPr>
              <a:t>i</a:t>
            </a:r>
            <a:r>
              <a:rPr sz="1200" i="1" spc="-10" dirty="0">
                <a:latin typeface="Cambria"/>
                <a:cs typeface="Cambria"/>
              </a:rPr>
              <a:t>g</a:t>
            </a:r>
            <a:r>
              <a:rPr sz="1200" i="1" spc="-5" dirty="0">
                <a:latin typeface="Cambria"/>
                <a:cs typeface="Cambria"/>
              </a:rPr>
              <a:t>u</a:t>
            </a:r>
            <a:r>
              <a:rPr sz="1200" i="1" spc="-10" dirty="0">
                <a:latin typeface="Cambria"/>
                <a:cs typeface="Cambria"/>
              </a:rPr>
              <a:t>r</a:t>
            </a:r>
            <a:r>
              <a:rPr sz="1200" i="1" dirty="0">
                <a:latin typeface="Cambria"/>
                <a:cs typeface="Cambria"/>
              </a:rPr>
              <a:t>e</a:t>
            </a:r>
            <a:r>
              <a:rPr sz="1200" i="1" spc="-15" dirty="0">
                <a:latin typeface="Cambria"/>
                <a:cs typeface="Cambria"/>
              </a:rPr>
              <a:t> </a:t>
            </a:r>
            <a:r>
              <a:rPr sz="1200" i="1" spc="5" dirty="0">
                <a:latin typeface="Cambria"/>
                <a:cs typeface="Cambria"/>
              </a:rPr>
              <a:t>2</a:t>
            </a:r>
            <a:r>
              <a:rPr sz="1200" i="1" dirty="0">
                <a:latin typeface="Cambria"/>
                <a:cs typeface="Cambria"/>
              </a:rPr>
              <a:t>.</a:t>
            </a:r>
            <a:r>
              <a:rPr sz="1200" i="1" spc="5" dirty="0">
                <a:latin typeface="Cambria"/>
                <a:cs typeface="Cambria"/>
              </a:rPr>
              <a:t>12</a:t>
            </a:r>
            <a:r>
              <a:rPr sz="1200" i="1" dirty="0">
                <a:latin typeface="Cambria"/>
                <a:cs typeface="Cambria"/>
              </a:rPr>
              <a:t>.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231" name="object 231"/>
          <p:cNvSpPr txBox="1">
            <a:spLocks noGrp="1"/>
          </p:cNvSpPr>
          <p:nvPr>
            <p:ph type="ftr" sz="quarter" idx="5"/>
          </p:nvPr>
        </p:nvSpPr>
        <p:spPr>
          <a:xfrm>
            <a:off x="533400" y="9423348"/>
            <a:ext cx="1028531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dirty="0" smtClean="0"/>
              <a:t>October 10,</a:t>
            </a:r>
            <a:r>
              <a:rPr spc="-5" dirty="0" smtClean="0"/>
              <a:t> </a:t>
            </a:r>
            <a:r>
              <a:rPr dirty="0"/>
              <a:t>2013</a:t>
            </a:r>
          </a:p>
        </p:txBody>
      </p:sp>
      <p:sp>
        <p:nvSpPr>
          <p:cNvPr id="232" name="object 232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©</a:t>
            </a:r>
            <a:r>
              <a:rPr spc="-10" dirty="0"/>
              <a:t> </a:t>
            </a:r>
            <a:r>
              <a:rPr dirty="0"/>
              <a:t>R</a:t>
            </a:r>
            <a:r>
              <a:rPr spc="-10" dirty="0"/>
              <a:t>e</a:t>
            </a:r>
            <a:r>
              <a:rPr spc="10" dirty="0"/>
              <a:t>s</a:t>
            </a:r>
            <a:r>
              <a:rPr spc="-10" dirty="0"/>
              <a:t>ea</a:t>
            </a:r>
            <a:r>
              <a:rPr spc="-5" dirty="0"/>
              <a:t>r</a:t>
            </a:r>
            <a:r>
              <a:rPr spc="-10" dirty="0"/>
              <a:t>c</a:t>
            </a:r>
            <a:r>
              <a:rPr dirty="0"/>
              <a:t>h</a:t>
            </a:r>
            <a:r>
              <a:rPr spc="10" dirty="0"/>
              <a:t> </a:t>
            </a:r>
            <a:r>
              <a:rPr spc="-10" dirty="0"/>
              <a:t>S</a:t>
            </a:r>
            <a:r>
              <a:rPr dirty="0"/>
              <a:t>upp</a:t>
            </a:r>
            <a:r>
              <a:rPr spc="-5" dirty="0"/>
              <a:t>or</a:t>
            </a:r>
            <a:r>
              <a:rPr dirty="0"/>
              <a:t>t </a:t>
            </a:r>
            <a:r>
              <a:rPr spc="-5" dirty="0"/>
              <a:t>S</a:t>
            </a:r>
            <a:r>
              <a:rPr spc="-10" dirty="0"/>
              <a:t>e</a:t>
            </a:r>
            <a:r>
              <a:rPr spc="-5" dirty="0"/>
              <a:t>r</a:t>
            </a:r>
            <a:r>
              <a:rPr dirty="0"/>
              <a:t>v</a:t>
            </a:r>
            <a:r>
              <a:rPr spc="5" dirty="0"/>
              <a:t>i</a:t>
            </a:r>
            <a:r>
              <a:rPr spc="-10" dirty="0"/>
              <a:t>ce</a:t>
            </a:r>
            <a:r>
              <a:rPr dirty="0"/>
              <a:t>s</a:t>
            </a:r>
            <a:r>
              <a:rPr spc="25" dirty="0"/>
              <a:t> </a:t>
            </a:r>
            <a:r>
              <a:rPr spc="-10" dirty="0"/>
              <a:t>a</a:t>
            </a:r>
            <a:r>
              <a:rPr dirty="0"/>
              <a:t>nd</a:t>
            </a:r>
            <a:r>
              <a:rPr spc="-10" dirty="0"/>
              <a:t> </a:t>
            </a:r>
            <a:r>
              <a:rPr dirty="0"/>
              <a:t>B</a:t>
            </a:r>
            <a:r>
              <a:rPr spc="-10" dirty="0"/>
              <a:t>e</a:t>
            </a:r>
            <a:r>
              <a:rPr dirty="0"/>
              <a:t>yond</a:t>
            </a:r>
            <a:r>
              <a:rPr spc="10" dirty="0"/>
              <a:t> </a:t>
            </a:r>
            <a:r>
              <a:rPr spc="-10" dirty="0"/>
              <a:t>t</a:t>
            </a:r>
            <a:r>
              <a:rPr dirty="0"/>
              <a:t>he B</a:t>
            </a:r>
            <a:r>
              <a:rPr spc="-10" dirty="0"/>
              <a:t>e</a:t>
            </a:r>
            <a:r>
              <a:rPr spc="5" dirty="0"/>
              <a:t>l</a:t>
            </a:r>
            <a:r>
              <a:rPr dirty="0"/>
              <a:t>l</a:t>
            </a:r>
            <a:r>
              <a:rPr spc="-5" dirty="0"/>
              <a:t> </a:t>
            </a:r>
            <a:r>
              <a:rPr dirty="0"/>
              <a:t>B</a:t>
            </a:r>
            <a:r>
              <a:rPr spc="-5" dirty="0"/>
              <a:t>r</a:t>
            </a:r>
            <a:r>
              <a:rPr spc="-10" dirty="0"/>
              <a:t>a</a:t>
            </a:r>
            <a:r>
              <a:rPr dirty="0"/>
              <a:t>n</a:t>
            </a:r>
            <a:r>
              <a:rPr spc="-10" dirty="0"/>
              <a:t>c</a:t>
            </a:r>
            <a:r>
              <a:rPr dirty="0"/>
              <a:t>h</a:t>
            </a:r>
            <a:r>
              <a:rPr spc="-10" dirty="0"/>
              <a:t> </a:t>
            </a:r>
            <a:r>
              <a:rPr spc="-5" dirty="0"/>
              <a:t>L</a:t>
            </a:r>
            <a:r>
              <a:rPr spc="20" dirty="0"/>
              <a:t>A</a:t>
            </a:r>
            <a:r>
              <a:rPr spc="-10" dirty="0"/>
              <a:t>U</a:t>
            </a:r>
            <a:r>
              <a:rPr spc="-5" dirty="0"/>
              <a:t>S</a:t>
            </a:r>
            <a:r>
              <a:rPr dirty="0"/>
              <a:t>D</a:t>
            </a:r>
          </a:p>
        </p:txBody>
      </p:sp>
      <p:sp>
        <p:nvSpPr>
          <p:cNvPr id="233" name="object 23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100" dirty="0">
                <a:latin typeface="Calibri"/>
                <a:cs typeface="Calibri"/>
              </a:rPr>
              <a:t>11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32789" y="969014"/>
            <a:ext cx="5054831" cy="3066721"/>
          </a:xfrm>
          <a:custGeom>
            <a:avLst/>
            <a:gdLst/>
            <a:ahLst/>
            <a:cxnLst/>
            <a:rect l="l" t="t" r="r" b="b"/>
            <a:pathLst>
              <a:path w="5054831" h="3066721">
                <a:moveTo>
                  <a:pt x="0" y="0"/>
                </a:moveTo>
                <a:lnTo>
                  <a:pt x="5054831" y="0"/>
                </a:lnTo>
                <a:lnTo>
                  <a:pt x="5054831" y="3066721"/>
                </a:lnTo>
                <a:lnTo>
                  <a:pt x="0" y="3066721"/>
                </a:lnTo>
                <a:lnTo>
                  <a:pt x="0" y="0"/>
                </a:lnTo>
                <a:close/>
              </a:path>
            </a:pathLst>
          </a:custGeom>
          <a:solidFill>
            <a:srgbClr val="E5F6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552386" y="2935219"/>
            <a:ext cx="90088" cy="0"/>
          </a:xfrm>
          <a:custGeom>
            <a:avLst/>
            <a:gdLst/>
            <a:ahLst/>
            <a:cxnLst/>
            <a:rect l="l" t="t" r="r" b="b"/>
            <a:pathLst>
              <a:path w="90088">
                <a:moveTo>
                  <a:pt x="0" y="0"/>
                </a:moveTo>
                <a:lnTo>
                  <a:pt x="90088" y="0"/>
                </a:lnTo>
              </a:path>
            </a:pathLst>
          </a:custGeom>
          <a:ln w="9209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661546" y="2935219"/>
            <a:ext cx="180172" cy="0"/>
          </a:xfrm>
          <a:custGeom>
            <a:avLst/>
            <a:gdLst/>
            <a:ahLst/>
            <a:cxnLst/>
            <a:rect l="l" t="t" r="r" b="b"/>
            <a:pathLst>
              <a:path w="180172">
                <a:moveTo>
                  <a:pt x="0" y="0"/>
                </a:moveTo>
                <a:lnTo>
                  <a:pt x="180172" y="0"/>
                </a:lnTo>
              </a:path>
            </a:pathLst>
          </a:custGeom>
          <a:ln w="9209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760687" y="2935219"/>
            <a:ext cx="180172" cy="0"/>
          </a:xfrm>
          <a:custGeom>
            <a:avLst/>
            <a:gdLst/>
            <a:ahLst/>
            <a:cxnLst/>
            <a:rect l="l" t="t" r="r" b="b"/>
            <a:pathLst>
              <a:path w="180172">
                <a:moveTo>
                  <a:pt x="0" y="0"/>
                </a:moveTo>
                <a:lnTo>
                  <a:pt x="180172" y="0"/>
                </a:lnTo>
              </a:path>
            </a:pathLst>
          </a:custGeom>
          <a:ln w="9209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869837" y="2935218"/>
            <a:ext cx="180162" cy="0"/>
          </a:xfrm>
          <a:custGeom>
            <a:avLst/>
            <a:gdLst/>
            <a:ahLst/>
            <a:cxnLst/>
            <a:rect l="l" t="t" r="r" b="b"/>
            <a:pathLst>
              <a:path w="180162">
                <a:moveTo>
                  <a:pt x="0" y="0"/>
                </a:moveTo>
                <a:lnTo>
                  <a:pt x="180162" y="0"/>
                </a:lnTo>
              </a:path>
            </a:pathLst>
          </a:custGeom>
          <a:ln w="9209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978987" y="2935218"/>
            <a:ext cx="180161" cy="0"/>
          </a:xfrm>
          <a:custGeom>
            <a:avLst/>
            <a:gdLst/>
            <a:ahLst/>
            <a:cxnLst/>
            <a:rect l="l" t="t" r="r" b="b"/>
            <a:pathLst>
              <a:path w="180161">
                <a:moveTo>
                  <a:pt x="0" y="0"/>
                </a:moveTo>
                <a:lnTo>
                  <a:pt x="180161" y="0"/>
                </a:lnTo>
              </a:path>
            </a:pathLst>
          </a:custGeom>
          <a:ln w="9209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178214" y="2935216"/>
            <a:ext cx="90084" cy="0"/>
          </a:xfrm>
          <a:custGeom>
            <a:avLst/>
            <a:gdLst/>
            <a:ahLst/>
            <a:cxnLst/>
            <a:rect l="l" t="t" r="r" b="b"/>
            <a:pathLst>
              <a:path w="90084">
                <a:moveTo>
                  <a:pt x="0" y="0"/>
                </a:moveTo>
                <a:lnTo>
                  <a:pt x="90084" y="0"/>
                </a:lnTo>
              </a:path>
            </a:pathLst>
          </a:custGeom>
          <a:ln w="9209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552386" y="2686565"/>
            <a:ext cx="90088" cy="0"/>
          </a:xfrm>
          <a:custGeom>
            <a:avLst/>
            <a:gdLst/>
            <a:ahLst/>
            <a:cxnLst/>
            <a:rect l="l" t="t" r="r" b="b"/>
            <a:pathLst>
              <a:path w="90088">
                <a:moveTo>
                  <a:pt x="0" y="0"/>
                </a:moveTo>
                <a:lnTo>
                  <a:pt x="90088" y="0"/>
                </a:lnTo>
              </a:path>
            </a:pathLst>
          </a:custGeom>
          <a:ln w="9209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661546" y="2686565"/>
            <a:ext cx="180172" cy="0"/>
          </a:xfrm>
          <a:custGeom>
            <a:avLst/>
            <a:gdLst/>
            <a:ahLst/>
            <a:cxnLst/>
            <a:rect l="l" t="t" r="r" b="b"/>
            <a:pathLst>
              <a:path w="180172">
                <a:moveTo>
                  <a:pt x="0" y="0"/>
                </a:moveTo>
                <a:lnTo>
                  <a:pt x="180172" y="0"/>
                </a:lnTo>
              </a:path>
            </a:pathLst>
          </a:custGeom>
          <a:ln w="9209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760687" y="2686565"/>
            <a:ext cx="180172" cy="0"/>
          </a:xfrm>
          <a:custGeom>
            <a:avLst/>
            <a:gdLst/>
            <a:ahLst/>
            <a:cxnLst/>
            <a:rect l="l" t="t" r="r" b="b"/>
            <a:pathLst>
              <a:path w="180172">
                <a:moveTo>
                  <a:pt x="0" y="0"/>
                </a:moveTo>
                <a:lnTo>
                  <a:pt x="180172" y="0"/>
                </a:lnTo>
              </a:path>
            </a:pathLst>
          </a:custGeom>
          <a:ln w="9209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869837" y="2686564"/>
            <a:ext cx="180162" cy="0"/>
          </a:xfrm>
          <a:custGeom>
            <a:avLst/>
            <a:gdLst/>
            <a:ahLst/>
            <a:cxnLst/>
            <a:rect l="l" t="t" r="r" b="b"/>
            <a:pathLst>
              <a:path w="180162">
                <a:moveTo>
                  <a:pt x="0" y="0"/>
                </a:moveTo>
                <a:lnTo>
                  <a:pt x="180162" y="0"/>
                </a:lnTo>
              </a:path>
            </a:pathLst>
          </a:custGeom>
          <a:ln w="9209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978987" y="2686564"/>
            <a:ext cx="180161" cy="0"/>
          </a:xfrm>
          <a:custGeom>
            <a:avLst/>
            <a:gdLst/>
            <a:ahLst/>
            <a:cxnLst/>
            <a:rect l="l" t="t" r="r" b="b"/>
            <a:pathLst>
              <a:path w="180161">
                <a:moveTo>
                  <a:pt x="0" y="0"/>
                </a:moveTo>
                <a:lnTo>
                  <a:pt x="180161" y="0"/>
                </a:lnTo>
              </a:path>
            </a:pathLst>
          </a:custGeom>
          <a:ln w="9209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178214" y="2686562"/>
            <a:ext cx="90084" cy="0"/>
          </a:xfrm>
          <a:custGeom>
            <a:avLst/>
            <a:gdLst/>
            <a:ahLst/>
            <a:cxnLst/>
            <a:rect l="l" t="t" r="r" b="b"/>
            <a:pathLst>
              <a:path w="90084">
                <a:moveTo>
                  <a:pt x="0" y="0"/>
                </a:moveTo>
                <a:lnTo>
                  <a:pt x="90084" y="0"/>
                </a:lnTo>
              </a:path>
            </a:pathLst>
          </a:custGeom>
          <a:ln w="9209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552386" y="2447119"/>
            <a:ext cx="90087" cy="0"/>
          </a:xfrm>
          <a:custGeom>
            <a:avLst/>
            <a:gdLst/>
            <a:ahLst/>
            <a:cxnLst/>
            <a:rect l="l" t="t" r="r" b="b"/>
            <a:pathLst>
              <a:path w="90087">
                <a:moveTo>
                  <a:pt x="0" y="0"/>
                </a:moveTo>
                <a:lnTo>
                  <a:pt x="90087" y="0"/>
                </a:lnTo>
              </a:path>
            </a:pathLst>
          </a:custGeom>
          <a:ln w="9209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951824" y="2447119"/>
            <a:ext cx="480448" cy="0"/>
          </a:xfrm>
          <a:custGeom>
            <a:avLst/>
            <a:gdLst/>
            <a:ahLst/>
            <a:cxnLst/>
            <a:rect l="l" t="t" r="r" b="b"/>
            <a:pathLst>
              <a:path w="480448">
                <a:moveTo>
                  <a:pt x="0" y="0"/>
                </a:moveTo>
                <a:lnTo>
                  <a:pt x="480448" y="0"/>
                </a:lnTo>
              </a:path>
            </a:pathLst>
          </a:custGeom>
          <a:ln w="9209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661546" y="2447120"/>
            <a:ext cx="180172" cy="0"/>
          </a:xfrm>
          <a:custGeom>
            <a:avLst/>
            <a:gdLst/>
            <a:ahLst/>
            <a:cxnLst/>
            <a:rect l="l" t="t" r="r" b="b"/>
            <a:pathLst>
              <a:path w="180172">
                <a:moveTo>
                  <a:pt x="0" y="0"/>
                </a:moveTo>
                <a:lnTo>
                  <a:pt x="180172" y="0"/>
                </a:lnTo>
              </a:path>
            </a:pathLst>
          </a:custGeom>
          <a:ln w="9209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421317" y="2447120"/>
            <a:ext cx="120104" cy="0"/>
          </a:xfrm>
          <a:custGeom>
            <a:avLst/>
            <a:gdLst/>
            <a:ahLst/>
            <a:cxnLst/>
            <a:rect l="l" t="t" r="r" b="b"/>
            <a:pathLst>
              <a:path w="120104">
                <a:moveTo>
                  <a:pt x="0" y="0"/>
                </a:moveTo>
                <a:lnTo>
                  <a:pt x="120104" y="0"/>
                </a:lnTo>
              </a:path>
            </a:pathLst>
          </a:custGeom>
          <a:ln w="9209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060974" y="2447119"/>
            <a:ext cx="120104" cy="0"/>
          </a:xfrm>
          <a:custGeom>
            <a:avLst/>
            <a:gdLst/>
            <a:ahLst/>
            <a:cxnLst/>
            <a:rect l="l" t="t" r="r" b="b"/>
            <a:pathLst>
              <a:path w="120104">
                <a:moveTo>
                  <a:pt x="0" y="0"/>
                </a:moveTo>
                <a:lnTo>
                  <a:pt x="120104" y="0"/>
                </a:lnTo>
              </a:path>
            </a:pathLst>
          </a:custGeom>
          <a:ln w="9209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760687" y="2447119"/>
            <a:ext cx="180172" cy="0"/>
          </a:xfrm>
          <a:custGeom>
            <a:avLst/>
            <a:gdLst/>
            <a:ahLst/>
            <a:cxnLst/>
            <a:rect l="l" t="t" r="r" b="b"/>
            <a:pathLst>
              <a:path w="180172">
                <a:moveTo>
                  <a:pt x="0" y="0"/>
                </a:moveTo>
                <a:lnTo>
                  <a:pt x="180172" y="0"/>
                </a:lnTo>
              </a:path>
            </a:pathLst>
          </a:custGeom>
          <a:ln w="9209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410353" y="2447119"/>
            <a:ext cx="240219" cy="0"/>
          </a:xfrm>
          <a:custGeom>
            <a:avLst/>
            <a:gdLst/>
            <a:ahLst/>
            <a:cxnLst/>
            <a:rect l="l" t="t" r="r" b="b"/>
            <a:pathLst>
              <a:path w="240219">
                <a:moveTo>
                  <a:pt x="0" y="0"/>
                </a:moveTo>
                <a:lnTo>
                  <a:pt x="240219" y="0"/>
                </a:lnTo>
              </a:path>
            </a:pathLst>
          </a:custGeom>
          <a:ln w="9209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170114" y="2447119"/>
            <a:ext cx="120114" cy="0"/>
          </a:xfrm>
          <a:custGeom>
            <a:avLst/>
            <a:gdLst/>
            <a:ahLst/>
            <a:cxnLst/>
            <a:rect l="l" t="t" r="r" b="b"/>
            <a:pathLst>
              <a:path w="120114">
                <a:moveTo>
                  <a:pt x="0" y="0"/>
                </a:moveTo>
                <a:lnTo>
                  <a:pt x="120114" y="0"/>
                </a:lnTo>
              </a:path>
            </a:pathLst>
          </a:custGeom>
          <a:ln w="9209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869837" y="2447119"/>
            <a:ext cx="180162" cy="0"/>
          </a:xfrm>
          <a:custGeom>
            <a:avLst/>
            <a:gdLst/>
            <a:ahLst/>
            <a:cxnLst/>
            <a:rect l="l" t="t" r="r" b="b"/>
            <a:pathLst>
              <a:path w="180162">
                <a:moveTo>
                  <a:pt x="0" y="0"/>
                </a:moveTo>
                <a:lnTo>
                  <a:pt x="180162" y="0"/>
                </a:lnTo>
              </a:path>
            </a:pathLst>
          </a:custGeom>
          <a:ln w="9209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629598" y="2447119"/>
            <a:ext cx="120114" cy="0"/>
          </a:xfrm>
          <a:custGeom>
            <a:avLst/>
            <a:gdLst/>
            <a:ahLst/>
            <a:cxnLst/>
            <a:rect l="l" t="t" r="r" b="b"/>
            <a:pathLst>
              <a:path w="120114">
                <a:moveTo>
                  <a:pt x="0" y="0"/>
                </a:moveTo>
                <a:lnTo>
                  <a:pt x="120114" y="0"/>
                </a:lnTo>
              </a:path>
            </a:pathLst>
          </a:custGeom>
          <a:ln w="9209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279264" y="2447119"/>
            <a:ext cx="120114" cy="0"/>
          </a:xfrm>
          <a:custGeom>
            <a:avLst/>
            <a:gdLst/>
            <a:ahLst/>
            <a:cxnLst/>
            <a:rect l="l" t="t" r="r" b="b"/>
            <a:pathLst>
              <a:path w="120114">
                <a:moveTo>
                  <a:pt x="0" y="0"/>
                </a:moveTo>
                <a:lnTo>
                  <a:pt x="120114" y="0"/>
                </a:lnTo>
              </a:path>
            </a:pathLst>
          </a:custGeom>
          <a:ln w="9209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978987" y="2447119"/>
            <a:ext cx="180161" cy="0"/>
          </a:xfrm>
          <a:custGeom>
            <a:avLst/>
            <a:gdLst/>
            <a:ahLst/>
            <a:cxnLst/>
            <a:rect l="l" t="t" r="r" b="b"/>
            <a:pathLst>
              <a:path w="180161">
                <a:moveTo>
                  <a:pt x="0" y="0"/>
                </a:moveTo>
                <a:lnTo>
                  <a:pt x="180161" y="0"/>
                </a:lnTo>
              </a:path>
            </a:pathLst>
          </a:custGeom>
          <a:ln w="9209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618644" y="2447119"/>
            <a:ext cx="240219" cy="0"/>
          </a:xfrm>
          <a:custGeom>
            <a:avLst/>
            <a:gdLst/>
            <a:ahLst/>
            <a:cxnLst/>
            <a:rect l="l" t="t" r="r" b="b"/>
            <a:pathLst>
              <a:path w="240219">
                <a:moveTo>
                  <a:pt x="0" y="0"/>
                </a:moveTo>
                <a:lnTo>
                  <a:pt x="240219" y="0"/>
                </a:lnTo>
              </a:path>
            </a:pathLst>
          </a:custGeom>
          <a:ln w="9209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378404" y="2447119"/>
            <a:ext cx="120114" cy="0"/>
          </a:xfrm>
          <a:custGeom>
            <a:avLst/>
            <a:gdLst/>
            <a:ahLst/>
            <a:cxnLst/>
            <a:rect l="l" t="t" r="r" b="b"/>
            <a:pathLst>
              <a:path w="120114">
                <a:moveTo>
                  <a:pt x="0" y="0"/>
                </a:moveTo>
                <a:lnTo>
                  <a:pt x="120114" y="0"/>
                </a:lnTo>
              </a:path>
            </a:pathLst>
          </a:custGeom>
          <a:ln w="9209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178214" y="2447118"/>
            <a:ext cx="90084" cy="0"/>
          </a:xfrm>
          <a:custGeom>
            <a:avLst/>
            <a:gdLst/>
            <a:ahLst/>
            <a:cxnLst/>
            <a:rect l="l" t="t" r="r" b="b"/>
            <a:pathLst>
              <a:path w="90084">
                <a:moveTo>
                  <a:pt x="0" y="0"/>
                </a:moveTo>
                <a:lnTo>
                  <a:pt x="90084" y="0"/>
                </a:lnTo>
              </a:path>
            </a:pathLst>
          </a:custGeom>
          <a:ln w="9209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552386" y="2207674"/>
            <a:ext cx="90087" cy="0"/>
          </a:xfrm>
          <a:custGeom>
            <a:avLst/>
            <a:gdLst/>
            <a:ahLst/>
            <a:cxnLst/>
            <a:rect l="l" t="t" r="r" b="b"/>
            <a:pathLst>
              <a:path w="90087">
                <a:moveTo>
                  <a:pt x="0" y="0"/>
                </a:moveTo>
                <a:lnTo>
                  <a:pt x="90087" y="0"/>
                </a:lnTo>
              </a:path>
            </a:pathLst>
          </a:custGeom>
          <a:ln w="9209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661546" y="2207674"/>
            <a:ext cx="770725" cy="0"/>
          </a:xfrm>
          <a:custGeom>
            <a:avLst/>
            <a:gdLst/>
            <a:ahLst/>
            <a:cxnLst/>
            <a:rect l="l" t="t" r="r" b="b"/>
            <a:pathLst>
              <a:path w="770725">
                <a:moveTo>
                  <a:pt x="0" y="0"/>
                </a:moveTo>
                <a:lnTo>
                  <a:pt x="770725" y="0"/>
                </a:lnTo>
              </a:path>
            </a:pathLst>
          </a:custGeom>
          <a:ln w="9209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170114" y="2207674"/>
            <a:ext cx="1371308" cy="0"/>
          </a:xfrm>
          <a:custGeom>
            <a:avLst/>
            <a:gdLst/>
            <a:ahLst/>
            <a:cxnLst/>
            <a:rect l="l" t="t" r="r" b="b"/>
            <a:pathLst>
              <a:path w="1371308">
                <a:moveTo>
                  <a:pt x="0" y="0"/>
                </a:moveTo>
                <a:lnTo>
                  <a:pt x="1371308" y="0"/>
                </a:lnTo>
              </a:path>
            </a:pathLst>
          </a:custGeom>
          <a:ln w="9209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279264" y="2207674"/>
            <a:ext cx="770735" cy="0"/>
          </a:xfrm>
          <a:custGeom>
            <a:avLst/>
            <a:gdLst/>
            <a:ahLst/>
            <a:cxnLst/>
            <a:rect l="l" t="t" r="r" b="b"/>
            <a:pathLst>
              <a:path w="770735">
                <a:moveTo>
                  <a:pt x="0" y="0"/>
                </a:moveTo>
                <a:lnTo>
                  <a:pt x="770735" y="0"/>
                </a:lnTo>
              </a:path>
            </a:pathLst>
          </a:custGeom>
          <a:ln w="9209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378404" y="2207674"/>
            <a:ext cx="780744" cy="0"/>
          </a:xfrm>
          <a:custGeom>
            <a:avLst/>
            <a:gdLst/>
            <a:ahLst/>
            <a:cxnLst/>
            <a:rect l="l" t="t" r="r" b="b"/>
            <a:pathLst>
              <a:path w="780744">
                <a:moveTo>
                  <a:pt x="0" y="0"/>
                </a:moveTo>
                <a:lnTo>
                  <a:pt x="780744" y="0"/>
                </a:lnTo>
              </a:path>
            </a:pathLst>
          </a:custGeom>
          <a:ln w="9209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178214" y="2207673"/>
            <a:ext cx="90084" cy="0"/>
          </a:xfrm>
          <a:custGeom>
            <a:avLst/>
            <a:gdLst/>
            <a:ahLst/>
            <a:cxnLst/>
            <a:rect l="l" t="t" r="r" b="b"/>
            <a:pathLst>
              <a:path w="90084">
                <a:moveTo>
                  <a:pt x="0" y="0"/>
                </a:moveTo>
                <a:lnTo>
                  <a:pt x="90084" y="0"/>
                </a:lnTo>
              </a:path>
            </a:pathLst>
          </a:custGeom>
          <a:ln w="9209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552386" y="1968229"/>
            <a:ext cx="90086" cy="0"/>
          </a:xfrm>
          <a:custGeom>
            <a:avLst/>
            <a:gdLst/>
            <a:ahLst/>
            <a:cxnLst/>
            <a:rect l="l" t="t" r="r" b="b"/>
            <a:pathLst>
              <a:path w="90086">
                <a:moveTo>
                  <a:pt x="0" y="0"/>
                </a:moveTo>
                <a:lnTo>
                  <a:pt x="90086" y="0"/>
                </a:lnTo>
              </a:path>
            </a:pathLst>
          </a:custGeom>
          <a:ln w="9209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178214" y="1968229"/>
            <a:ext cx="4254057" cy="0"/>
          </a:xfrm>
          <a:custGeom>
            <a:avLst/>
            <a:gdLst/>
            <a:ahLst/>
            <a:cxnLst/>
            <a:rect l="l" t="t" r="r" b="b"/>
            <a:pathLst>
              <a:path w="4254057">
                <a:moveTo>
                  <a:pt x="0" y="0"/>
                </a:moveTo>
                <a:lnTo>
                  <a:pt x="4254057" y="0"/>
                </a:lnTo>
              </a:path>
            </a:pathLst>
          </a:custGeom>
          <a:ln w="9209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178214" y="1728784"/>
            <a:ext cx="4464258" cy="0"/>
          </a:xfrm>
          <a:custGeom>
            <a:avLst/>
            <a:gdLst/>
            <a:ahLst/>
            <a:cxnLst/>
            <a:rect l="l" t="t" r="r" b="b"/>
            <a:pathLst>
              <a:path w="4464258">
                <a:moveTo>
                  <a:pt x="0" y="0"/>
                </a:moveTo>
                <a:lnTo>
                  <a:pt x="4464258" y="0"/>
                </a:lnTo>
              </a:path>
            </a:pathLst>
          </a:custGeom>
          <a:ln w="9209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268299" y="2115585"/>
            <a:ext cx="110105" cy="1059072"/>
          </a:xfrm>
          <a:custGeom>
            <a:avLst/>
            <a:gdLst/>
            <a:ahLst/>
            <a:cxnLst/>
            <a:rect l="l" t="t" r="r" b="b"/>
            <a:pathLst>
              <a:path w="110105" h="1059072">
                <a:moveTo>
                  <a:pt x="0" y="0"/>
                </a:moveTo>
                <a:lnTo>
                  <a:pt x="110105" y="0"/>
                </a:lnTo>
                <a:lnTo>
                  <a:pt x="110105" y="1059072"/>
                </a:lnTo>
                <a:lnTo>
                  <a:pt x="0" y="1059072"/>
                </a:lnTo>
                <a:lnTo>
                  <a:pt x="0" y="0"/>
                </a:lnTo>
                <a:close/>
              </a:path>
            </a:pathLst>
          </a:custGeom>
          <a:solidFill>
            <a:srgbClr val="FFFF8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268299" y="2115577"/>
            <a:ext cx="110105" cy="1059081"/>
          </a:xfrm>
          <a:custGeom>
            <a:avLst/>
            <a:gdLst/>
            <a:ahLst/>
            <a:cxnLst/>
            <a:rect l="l" t="t" r="r" b="b"/>
            <a:pathLst>
              <a:path w="110105" h="1059081">
                <a:moveTo>
                  <a:pt x="0" y="0"/>
                </a:moveTo>
                <a:lnTo>
                  <a:pt x="110105" y="0"/>
                </a:lnTo>
                <a:lnTo>
                  <a:pt x="110105" y="1059081"/>
                </a:lnTo>
                <a:lnTo>
                  <a:pt x="0" y="1059081"/>
                </a:lnTo>
                <a:lnTo>
                  <a:pt x="0" y="0"/>
                </a:lnTo>
                <a:close/>
              </a:path>
            </a:pathLst>
          </a:custGeom>
          <a:ln w="100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159149" y="2115586"/>
            <a:ext cx="120114" cy="1059071"/>
          </a:xfrm>
          <a:custGeom>
            <a:avLst/>
            <a:gdLst/>
            <a:ahLst/>
            <a:cxnLst/>
            <a:rect l="l" t="t" r="r" b="b"/>
            <a:pathLst>
              <a:path w="120114" h="1059071">
                <a:moveTo>
                  <a:pt x="0" y="0"/>
                </a:moveTo>
                <a:lnTo>
                  <a:pt x="120114" y="0"/>
                </a:lnTo>
                <a:lnTo>
                  <a:pt x="120114" y="1059071"/>
                </a:lnTo>
                <a:lnTo>
                  <a:pt x="0" y="1059071"/>
                </a:lnTo>
                <a:lnTo>
                  <a:pt x="0" y="0"/>
                </a:lnTo>
                <a:close/>
              </a:path>
            </a:pathLst>
          </a:custGeom>
          <a:solidFill>
            <a:srgbClr val="FFFF8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159149" y="2115578"/>
            <a:ext cx="120114" cy="1059081"/>
          </a:xfrm>
          <a:custGeom>
            <a:avLst/>
            <a:gdLst/>
            <a:ahLst/>
            <a:cxnLst/>
            <a:rect l="l" t="t" r="r" b="b"/>
            <a:pathLst>
              <a:path w="120114" h="1059081">
                <a:moveTo>
                  <a:pt x="0" y="0"/>
                </a:moveTo>
                <a:lnTo>
                  <a:pt x="120114" y="0"/>
                </a:lnTo>
                <a:lnTo>
                  <a:pt x="120114" y="1059081"/>
                </a:lnTo>
                <a:lnTo>
                  <a:pt x="0" y="1059081"/>
                </a:lnTo>
                <a:lnTo>
                  <a:pt x="0" y="0"/>
                </a:lnTo>
                <a:close/>
              </a:path>
            </a:pathLst>
          </a:custGeom>
          <a:ln w="999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049999" y="2189263"/>
            <a:ext cx="120114" cy="985396"/>
          </a:xfrm>
          <a:custGeom>
            <a:avLst/>
            <a:gdLst/>
            <a:ahLst/>
            <a:cxnLst/>
            <a:rect l="l" t="t" r="r" b="b"/>
            <a:pathLst>
              <a:path w="120114" h="985396">
                <a:moveTo>
                  <a:pt x="0" y="0"/>
                </a:moveTo>
                <a:lnTo>
                  <a:pt x="120114" y="0"/>
                </a:lnTo>
                <a:lnTo>
                  <a:pt x="120114" y="985396"/>
                </a:lnTo>
                <a:lnTo>
                  <a:pt x="0" y="985396"/>
                </a:lnTo>
                <a:lnTo>
                  <a:pt x="0" y="0"/>
                </a:lnTo>
                <a:close/>
              </a:path>
            </a:pathLst>
          </a:custGeom>
          <a:solidFill>
            <a:srgbClr val="FFFF8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049999" y="2189255"/>
            <a:ext cx="120114" cy="985405"/>
          </a:xfrm>
          <a:custGeom>
            <a:avLst/>
            <a:gdLst/>
            <a:ahLst/>
            <a:cxnLst/>
            <a:rect l="l" t="t" r="r" b="b"/>
            <a:pathLst>
              <a:path w="120114" h="985405">
                <a:moveTo>
                  <a:pt x="0" y="0"/>
                </a:moveTo>
                <a:lnTo>
                  <a:pt x="120114" y="0"/>
                </a:lnTo>
                <a:lnTo>
                  <a:pt x="120114" y="985405"/>
                </a:lnTo>
                <a:lnTo>
                  <a:pt x="0" y="985405"/>
                </a:lnTo>
                <a:lnTo>
                  <a:pt x="0" y="0"/>
                </a:lnTo>
                <a:close/>
              </a:path>
            </a:pathLst>
          </a:custGeom>
          <a:ln w="999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940859" y="2299777"/>
            <a:ext cx="120114" cy="874893"/>
          </a:xfrm>
          <a:custGeom>
            <a:avLst/>
            <a:gdLst/>
            <a:ahLst/>
            <a:cxnLst/>
            <a:rect l="l" t="t" r="r" b="b"/>
            <a:pathLst>
              <a:path w="120114" h="874893">
                <a:moveTo>
                  <a:pt x="0" y="0"/>
                </a:moveTo>
                <a:lnTo>
                  <a:pt x="120114" y="0"/>
                </a:lnTo>
                <a:lnTo>
                  <a:pt x="120114" y="874893"/>
                </a:lnTo>
                <a:lnTo>
                  <a:pt x="0" y="874893"/>
                </a:lnTo>
                <a:lnTo>
                  <a:pt x="0" y="0"/>
                </a:lnTo>
                <a:close/>
              </a:path>
            </a:pathLst>
          </a:custGeom>
          <a:solidFill>
            <a:srgbClr val="FFFF8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940849" y="2299769"/>
            <a:ext cx="120114" cy="874893"/>
          </a:xfrm>
          <a:custGeom>
            <a:avLst/>
            <a:gdLst/>
            <a:ahLst/>
            <a:cxnLst/>
            <a:rect l="l" t="t" r="r" b="b"/>
            <a:pathLst>
              <a:path w="120114" h="874893">
                <a:moveTo>
                  <a:pt x="0" y="0"/>
                </a:moveTo>
                <a:lnTo>
                  <a:pt x="120114" y="0"/>
                </a:lnTo>
                <a:lnTo>
                  <a:pt x="120114" y="874893"/>
                </a:lnTo>
                <a:lnTo>
                  <a:pt x="0" y="874893"/>
                </a:lnTo>
                <a:lnTo>
                  <a:pt x="0" y="0"/>
                </a:lnTo>
                <a:close/>
              </a:path>
            </a:pathLst>
          </a:custGeom>
          <a:ln w="999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841718" y="2373454"/>
            <a:ext cx="110105" cy="801208"/>
          </a:xfrm>
          <a:custGeom>
            <a:avLst/>
            <a:gdLst/>
            <a:ahLst/>
            <a:cxnLst/>
            <a:rect l="l" t="t" r="r" b="b"/>
            <a:pathLst>
              <a:path w="110105" h="801208">
                <a:moveTo>
                  <a:pt x="0" y="0"/>
                </a:moveTo>
                <a:lnTo>
                  <a:pt x="110105" y="0"/>
                </a:lnTo>
                <a:lnTo>
                  <a:pt x="110105" y="801208"/>
                </a:lnTo>
                <a:lnTo>
                  <a:pt x="0" y="801208"/>
                </a:lnTo>
                <a:lnTo>
                  <a:pt x="0" y="0"/>
                </a:lnTo>
                <a:close/>
              </a:path>
            </a:pathLst>
          </a:custGeom>
          <a:solidFill>
            <a:srgbClr val="FFFF8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4841708" y="2373446"/>
            <a:ext cx="110105" cy="801217"/>
          </a:xfrm>
          <a:custGeom>
            <a:avLst/>
            <a:gdLst/>
            <a:ahLst/>
            <a:cxnLst/>
            <a:rect l="l" t="t" r="r" b="b"/>
            <a:pathLst>
              <a:path w="110105" h="801217">
                <a:moveTo>
                  <a:pt x="0" y="0"/>
                </a:moveTo>
                <a:lnTo>
                  <a:pt x="110105" y="0"/>
                </a:lnTo>
                <a:lnTo>
                  <a:pt x="110105" y="801217"/>
                </a:lnTo>
                <a:lnTo>
                  <a:pt x="0" y="801217"/>
                </a:lnTo>
                <a:lnTo>
                  <a:pt x="0" y="0"/>
                </a:lnTo>
                <a:close/>
              </a:path>
            </a:pathLst>
          </a:custGeom>
          <a:ln w="999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378404" y="2493161"/>
            <a:ext cx="120114" cy="681495"/>
          </a:xfrm>
          <a:custGeom>
            <a:avLst/>
            <a:gdLst/>
            <a:ahLst/>
            <a:cxnLst/>
            <a:rect l="l" t="t" r="r" b="b"/>
            <a:pathLst>
              <a:path w="120114" h="681495">
                <a:moveTo>
                  <a:pt x="0" y="0"/>
                </a:moveTo>
                <a:lnTo>
                  <a:pt x="120114" y="0"/>
                </a:lnTo>
                <a:lnTo>
                  <a:pt x="120114" y="681495"/>
                </a:lnTo>
                <a:lnTo>
                  <a:pt x="0" y="681495"/>
                </a:lnTo>
                <a:lnTo>
                  <a:pt x="0" y="0"/>
                </a:lnTo>
                <a:close/>
              </a:path>
            </a:pathLst>
          </a:custGeom>
          <a:solidFill>
            <a:srgbClr val="CCFF89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378404" y="2493162"/>
            <a:ext cx="120114" cy="681495"/>
          </a:xfrm>
          <a:custGeom>
            <a:avLst/>
            <a:gdLst/>
            <a:ahLst/>
            <a:cxnLst/>
            <a:rect l="l" t="t" r="r" b="b"/>
            <a:pathLst>
              <a:path w="120114" h="681495">
                <a:moveTo>
                  <a:pt x="0" y="0"/>
                </a:moveTo>
                <a:lnTo>
                  <a:pt x="120114" y="0"/>
                </a:lnTo>
                <a:lnTo>
                  <a:pt x="120114" y="681495"/>
                </a:lnTo>
                <a:lnTo>
                  <a:pt x="0" y="681495"/>
                </a:lnTo>
                <a:lnTo>
                  <a:pt x="0" y="0"/>
                </a:lnTo>
                <a:close/>
              </a:path>
            </a:pathLst>
          </a:custGeom>
          <a:ln w="998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279264" y="2511581"/>
            <a:ext cx="120114" cy="663076"/>
          </a:xfrm>
          <a:custGeom>
            <a:avLst/>
            <a:gdLst/>
            <a:ahLst/>
            <a:cxnLst/>
            <a:rect l="l" t="t" r="r" b="b"/>
            <a:pathLst>
              <a:path w="120114" h="663076">
                <a:moveTo>
                  <a:pt x="0" y="0"/>
                </a:moveTo>
                <a:lnTo>
                  <a:pt x="120114" y="0"/>
                </a:lnTo>
                <a:lnTo>
                  <a:pt x="120114" y="663076"/>
                </a:lnTo>
                <a:lnTo>
                  <a:pt x="0" y="663076"/>
                </a:lnTo>
                <a:lnTo>
                  <a:pt x="0" y="0"/>
                </a:lnTo>
                <a:close/>
              </a:path>
            </a:pathLst>
          </a:custGeom>
          <a:solidFill>
            <a:srgbClr val="CCFF89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279264" y="2511582"/>
            <a:ext cx="120114" cy="663076"/>
          </a:xfrm>
          <a:custGeom>
            <a:avLst/>
            <a:gdLst/>
            <a:ahLst/>
            <a:cxnLst/>
            <a:rect l="l" t="t" r="r" b="b"/>
            <a:pathLst>
              <a:path w="120114" h="663076">
                <a:moveTo>
                  <a:pt x="0" y="0"/>
                </a:moveTo>
                <a:lnTo>
                  <a:pt x="120114" y="0"/>
                </a:lnTo>
                <a:lnTo>
                  <a:pt x="120114" y="663076"/>
                </a:lnTo>
                <a:lnTo>
                  <a:pt x="0" y="663076"/>
                </a:lnTo>
                <a:lnTo>
                  <a:pt x="0" y="0"/>
                </a:lnTo>
                <a:close/>
              </a:path>
            </a:pathLst>
          </a:custGeom>
          <a:ln w="998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170114" y="2566839"/>
            <a:ext cx="120114" cy="607820"/>
          </a:xfrm>
          <a:custGeom>
            <a:avLst/>
            <a:gdLst/>
            <a:ahLst/>
            <a:cxnLst/>
            <a:rect l="l" t="t" r="r" b="b"/>
            <a:pathLst>
              <a:path w="120114" h="607820">
                <a:moveTo>
                  <a:pt x="0" y="0"/>
                </a:moveTo>
                <a:lnTo>
                  <a:pt x="120114" y="0"/>
                </a:lnTo>
                <a:lnTo>
                  <a:pt x="120114" y="607820"/>
                </a:lnTo>
                <a:lnTo>
                  <a:pt x="0" y="607820"/>
                </a:lnTo>
                <a:lnTo>
                  <a:pt x="0" y="0"/>
                </a:lnTo>
                <a:close/>
              </a:path>
            </a:pathLst>
          </a:custGeom>
          <a:solidFill>
            <a:srgbClr val="CCFF89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170114" y="2566840"/>
            <a:ext cx="120114" cy="607820"/>
          </a:xfrm>
          <a:custGeom>
            <a:avLst/>
            <a:gdLst/>
            <a:ahLst/>
            <a:cxnLst/>
            <a:rect l="l" t="t" r="r" b="b"/>
            <a:pathLst>
              <a:path w="120114" h="607820">
                <a:moveTo>
                  <a:pt x="0" y="0"/>
                </a:moveTo>
                <a:lnTo>
                  <a:pt x="120114" y="0"/>
                </a:lnTo>
                <a:lnTo>
                  <a:pt x="120114" y="607820"/>
                </a:lnTo>
                <a:lnTo>
                  <a:pt x="0" y="607820"/>
                </a:lnTo>
                <a:lnTo>
                  <a:pt x="0" y="0"/>
                </a:lnTo>
                <a:close/>
              </a:path>
            </a:pathLst>
          </a:custGeom>
          <a:ln w="997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4060963" y="2576050"/>
            <a:ext cx="120114" cy="598611"/>
          </a:xfrm>
          <a:custGeom>
            <a:avLst/>
            <a:gdLst/>
            <a:ahLst/>
            <a:cxnLst/>
            <a:rect l="l" t="t" r="r" b="b"/>
            <a:pathLst>
              <a:path w="120114" h="598611">
                <a:moveTo>
                  <a:pt x="0" y="0"/>
                </a:moveTo>
                <a:lnTo>
                  <a:pt x="120114" y="0"/>
                </a:lnTo>
                <a:lnTo>
                  <a:pt x="120114" y="598611"/>
                </a:lnTo>
                <a:lnTo>
                  <a:pt x="0" y="598611"/>
                </a:lnTo>
                <a:lnTo>
                  <a:pt x="0" y="0"/>
                </a:lnTo>
                <a:close/>
              </a:path>
            </a:pathLst>
          </a:custGeom>
          <a:solidFill>
            <a:srgbClr val="CCFF89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4060963" y="2576051"/>
            <a:ext cx="120114" cy="598611"/>
          </a:xfrm>
          <a:custGeom>
            <a:avLst/>
            <a:gdLst/>
            <a:ahLst/>
            <a:cxnLst/>
            <a:rect l="l" t="t" r="r" b="b"/>
            <a:pathLst>
              <a:path w="120114" h="598611">
                <a:moveTo>
                  <a:pt x="0" y="0"/>
                </a:moveTo>
                <a:lnTo>
                  <a:pt x="120114" y="0"/>
                </a:lnTo>
                <a:lnTo>
                  <a:pt x="120114" y="598611"/>
                </a:lnTo>
                <a:lnTo>
                  <a:pt x="0" y="598611"/>
                </a:lnTo>
                <a:lnTo>
                  <a:pt x="0" y="0"/>
                </a:lnTo>
                <a:close/>
              </a:path>
            </a:pathLst>
          </a:custGeom>
          <a:ln w="997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4951813" y="2631317"/>
            <a:ext cx="120114" cy="543354"/>
          </a:xfrm>
          <a:custGeom>
            <a:avLst/>
            <a:gdLst/>
            <a:ahLst/>
            <a:cxnLst/>
            <a:rect l="l" t="t" r="r" b="b"/>
            <a:pathLst>
              <a:path w="120114" h="543354">
                <a:moveTo>
                  <a:pt x="0" y="0"/>
                </a:moveTo>
                <a:lnTo>
                  <a:pt x="120114" y="0"/>
                </a:lnTo>
                <a:lnTo>
                  <a:pt x="120114" y="543354"/>
                </a:lnTo>
                <a:lnTo>
                  <a:pt x="0" y="543354"/>
                </a:lnTo>
                <a:lnTo>
                  <a:pt x="0" y="0"/>
                </a:lnTo>
                <a:close/>
              </a:path>
            </a:pathLst>
          </a:custGeom>
          <a:solidFill>
            <a:srgbClr val="CCFF89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4951813" y="2631309"/>
            <a:ext cx="120114" cy="543354"/>
          </a:xfrm>
          <a:custGeom>
            <a:avLst/>
            <a:gdLst/>
            <a:ahLst/>
            <a:cxnLst/>
            <a:rect l="l" t="t" r="r" b="b"/>
            <a:pathLst>
              <a:path w="120114" h="543354">
                <a:moveTo>
                  <a:pt x="0" y="0"/>
                </a:moveTo>
                <a:lnTo>
                  <a:pt x="120114" y="0"/>
                </a:lnTo>
                <a:lnTo>
                  <a:pt x="120114" y="543354"/>
                </a:lnTo>
                <a:lnTo>
                  <a:pt x="0" y="543354"/>
                </a:lnTo>
                <a:lnTo>
                  <a:pt x="0" y="0"/>
                </a:lnTo>
                <a:close/>
              </a:path>
            </a:pathLst>
          </a:custGeom>
          <a:ln w="9972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498519" y="2226088"/>
            <a:ext cx="120124" cy="948568"/>
          </a:xfrm>
          <a:custGeom>
            <a:avLst/>
            <a:gdLst/>
            <a:ahLst/>
            <a:cxnLst/>
            <a:rect l="l" t="t" r="r" b="b"/>
            <a:pathLst>
              <a:path w="120124" h="948568">
                <a:moveTo>
                  <a:pt x="0" y="0"/>
                </a:moveTo>
                <a:lnTo>
                  <a:pt x="120124" y="0"/>
                </a:lnTo>
                <a:lnTo>
                  <a:pt x="120124" y="948568"/>
                </a:lnTo>
                <a:lnTo>
                  <a:pt x="0" y="948568"/>
                </a:lnTo>
                <a:lnTo>
                  <a:pt x="0" y="0"/>
                </a:lnTo>
                <a:close/>
              </a:path>
            </a:pathLst>
          </a:custGeom>
          <a:solidFill>
            <a:srgbClr val="54FF47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498519" y="2226090"/>
            <a:ext cx="120114" cy="948568"/>
          </a:xfrm>
          <a:custGeom>
            <a:avLst/>
            <a:gdLst/>
            <a:ahLst/>
            <a:cxnLst/>
            <a:rect l="l" t="t" r="r" b="b"/>
            <a:pathLst>
              <a:path w="120114" h="948568">
                <a:moveTo>
                  <a:pt x="0" y="0"/>
                </a:moveTo>
                <a:lnTo>
                  <a:pt x="120114" y="0"/>
                </a:lnTo>
                <a:lnTo>
                  <a:pt x="120114" y="948568"/>
                </a:lnTo>
                <a:lnTo>
                  <a:pt x="0" y="948568"/>
                </a:lnTo>
                <a:lnTo>
                  <a:pt x="0" y="0"/>
                </a:lnTo>
                <a:close/>
              </a:path>
            </a:pathLst>
          </a:custGeom>
          <a:ln w="999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399378" y="2336603"/>
            <a:ext cx="110115" cy="838055"/>
          </a:xfrm>
          <a:custGeom>
            <a:avLst/>
            <a:gdLst/>
            <a:ahLst/>
            <a:cxnLst/>
            <a:rect l="l" t="t" r="r" b="b"/>
            <a:pathLst>
              <a:path w="110115" h="838055">
                <a:moveTo>
                  <a:pt x="0" y="0"/>
                </a:moveTo>
                <a:lnTo>
                  <a:pt x="110115" y="0"/>
                </a:lnTo>
                <a:lnTo>
                  <a:pt x="110115" y="838055"/>
                </a:lnTo>
                <a:lnTo>
                  <a:pt x="0" y="838055"/>
                </a:lnTo>
                <a:lnTo>
                  <a:pt x="0" y="0"/>
                </a:lnTo>
                <a:close/>
              </a:path>
            </a:pathLst>
          </a:custGeom>
          <a:solidFill>
            <a:srgbClr val="54FF47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2399378" y="2336603"/>
            <a:ext cx="110105" cy="838055"/>
          </a:xfrm>
          <a:custGeom>
            <a:avLst/>
            <a:gdLst/>
            <a:ahLst/>
            <a:cxnLst/>
            <a:rect l="l" t="t" r="r" b="b"/>
            <a:pathLst>
              <a:path w="110105" h="838055">
                <a:moveTo>
                  <a:pt x="0" y="0"/>
                </a:moveTo>
                <a:lnTo>
                  <a:pt x="110105" y="0"/>
                </a:lnTo>
                <a:lnTo>
                  <a:pt x="110105" y="838055"/>
                </a:lnTo>
                <a:lnTo>
                  <a:pt x="0" y="838055"/>
                </a:lnTo>
                <a:lnTo>
                  <a:pt x="0" y="0"/>
                </a:lnTo>
                <a:close/>
              </a:path>
            </a:pathLst>
          </a:custGeom>
          <a:ln w="999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3290228" y="2308976"/>
            <a:ext cx="120124" cy="865683"/>
          </a:xfrm>
          <a:custGeom>
            <a:avLst/>
            <a:gdLst/>
            <a:ahLst/>
            <a:cxnLst/>
            <a:rect l="l" t="t" r="r" b="b"/>
            <a:pathLst>
              <a:path w="120124" h="865683">
                <a:moveTo>
                  <a:pt x="0" y="0"/>
                </a:moveTo>
                <a:lnTo>
                  <a:pt x="120124" y="0"/>
                </a:lnTo>
                <a:lnTo>
                  <a:pt x="120124" y="865683"/>
                </a:lnTo>
                <a:lnTo>
                  <a:pt x="0" y="865683"/>
                </a:lnTo>
                <a:lnTo>
                  <a:pt x="0" y="0"/>
                </a:lnTo>
                <a:close/>
              </a:path>
            </a:pathLst>
          </a:custGeom>
          <a:solidFill>
            <a:srgbClr val="54FF47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3290228" y="2308977"/>
            <a:ext cx="120114" cy="865683"/>
          </a:xfrm>
          <a:custGeom>
            <a:avLst/>
            <a:gdLst/>
            <a:ahLst/>
            <a:cxnLst/>
            <a:rect l="l" t="t" r="r" b="b"/>
            <a:pathLst>
              <a:path w="120114" h="865683">
                <a:moveTo>
                  <a:pt x="0" y="0"/>
                </a:moveTo>
                <a:lnTo>
                  <a:pt x="120114" y="0"/>
                </a:lnTo>
                <a:lnTo>
                  <a:pt x="120114" y="865683"/>
                </a:lnTo>
                <a:lnTo>
                  <a:pt x="0" y="865683"/>
                </a:lnTo>
                <a:lnTo>
                  <a:pt x="0" y="0"/>
                </a:lnTo>
                <a:close/>
              </a:path>
            </a:pathLst>
          </a:custGeom>
          <a:ln w="999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181078" y="2401072"/>
            <a:ext cx="120124" cy="773589"/>
          </a:xfrm>
          <a:custGeom>
            <a:avLst/>
            <a:gdLst/>
            <a:ahLst/>
            <a:cxnLst/>
            <a:rect l="l" t="t" r="r" b="b"/>
            <a:pathLst>
              <a:path w="120124" h="773589">
                <a:moveTo>
                  <a:pt x="0" y="0"/>
                </a:moveTo>
                <a:lnTo>
                  <a:pt x="120124" y="0"/>
                </a:lnTo>
                <a:lnTo>
                  <a:pt x="120124" y="773589"/>
                </a:lnTo>
                <a:lnTo>
                  <a:pt x="0" y="773589"/>
                </a:lnTo>
                <a:lnTo>
                  <a:pt x="0" y="0"/>
                </a:lnTo>
                <a:close/>
              </a:path>
            </a:pathLst>
          </a:custGeom>
          <a:solidFill>
            <a:srgbClr val="54FF47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181078" y="2401072"/>
            <a:ext cx="120114" cy="773589"/>
          </a:xfrm>
          <a:custGeom>
            <a:avLst/>
            <a:gdLst/>
            <a:ahLst/>
            <a:cxnLst/>
            <a:rect l="l" t="t" r="r" b="b"/>
            <a:pathLst>
              <a:path w="120114" h="773589">
                <a:moveTo>
                  <a:pt x="0" y="0"/>
                </a:moveTo>
                <a:lnTo>
                  <a:pt x="120114" y="0"/>
                </a:lnTo>
                <a:lnTo>
                  <a:pt x="120114" y="773589"/>
                </a:lnTo>
                <a:lnTo>
                  <a:pt x="0" y="773589"/>
                </a:lnTo>
                <a:lnTo>
                  <a:pt x="0" y="0"/>
                </a:lnTo>
                <a:close/>
              </a:path>
            </a:pathLst>
          </a:custGeom>
          <a:ln w="999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071928" y="2474748"/>
            <a:ext cx="120114" cy="699914"/>
          </a:xfrm>
          <a:custGeom>
            <a:avLst/>
            <a:gdLst/>
            <a:ahLst/>
            <a:cxnLst/>
            <a:rect l="l" t="t" r="r" b="b"/>
            <a:pathLst>
              <a:path w="120114" h="699914">
                <a:moveTo>
                  <a:pt x="0" y="0"/>
                </a:moveTo>
                <a:lnTo>
                  <a:pt x="120114" y="0"/>
                </a:lnTo>
                <a:lnTo>
                  <a:pt x="120114" y="699914"/>
                </a:lnTo>
                <a:lnTo>
                  <a:pt x="0" y="699914"/>
                </a:lnTo>
                <a:lnTo>
                  <a:pt x="0" y="0"/>
                </a:lnTo>
                <a:close/>
              </a:path>
            </a:pathLst>
          </a:custGeom>
          <a:solidFill>
            <a:srgbClr val="54FF47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071928" y="2474749"/>
            <a:ext cx="120114" cy="699914"/>
          </a:xfrm>
          <a:custGeom>
            <a:avLst/>
            <a:gdLst/>
            <a:ahLst/>
            <a:cxnLst/>
            <a:rect l="l" t="t" r="r" b="b"/>
            <a:pathLst>
              <a:path w="120114" h="699914">
                <a:moveTo>
                  <a:pt x="0" y="0"/>
                </a:moveTo>
                <a:lnTo>
                  <a:pt x="120114" y="0"/>
                </a:lnTo>
                <a:lnTo>
                  <a:pt x="120114" y="699914"/>
                </a:lnTo>
                <a:lnTo>
                  <a:pt x="0" y="699914"/>
                </a:lnTo>
                <a:lnTo>
                  <a:pt x="0" y="0"/>
                </a:lnTo>
                <a:close/>
              </a:path>
            </a:pathLst>
          </a:custGeom>
          <a:ln w="998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618634" y="2483952"/>
            <a:ext cx="120114" cy="690705"/>
          </a:xfrm>
          <a:custGeom>
            <a:avLst/>
            <a:gdLst/>
            <a:ahLst/>
            <a:cxnLst/>
            <a:rect l="l" t="t" r="r" b="b"/>
            <a:pathLst>
              <a:path w="120114" h="690705">
                <a:moveTo>
                  <a:pt x="0" y="0"/>
                </a:moveTo>
                <a:lnTo>
                  <a:pt x="120114" y="0"/>
                </a:lnTo>
                <a:lnTo>
                  <a:pt x="120114" y="690705"/>
                </a:lnTo>
                <a:lnTo>
                  <a:pt x="0" y="690705"/>
                </a:lnTo>
                <a:lnTo>
                  <a:pt x="0" y="0"/>
                </a:lnTo>
                <a:close/>
              </a:path>
            </a:pathLst>
          </a:custGeom>
          <a:solidFill>
            <a:srgbClr val="00C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1618634" y="2483953"/>
            <a:ext cx="120114" cy="690705"/>
          </a:xfrm>
          <a:custGeom>
            <a:avLst/>
            <a:gdLst/>
            <a:ahLst/>
            <a:cxnLst/>
            <a:rect l="l" t="t" r="r" b="b"/>
            <a:pathLst>
              <a:path w="120114" h="690705">
                <a:moveTo>
                  <a:pt x="0" y="0"/>
                </a:moveTo>
                <a:lnTo>
                  <a:pt x="120114" y="0"/>
                </a:lnTo>
                <a:lnTo>
                  <a:pt x="120114" y="690705"/>
                </a:lnTo>
                <a:lnTo>
                  <a:pt x="0" y="690705"/>
                </a:lnTo>
                <a:lnTo>
                  <a:pt x="0" y="0"/>
                </a:lnTo>
                <a:close/>
              </a:path>
            </a:pathLst>
          </a:custGeom>
          <a:ln w="998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509483" y="2410278"/>
            <a:ext cx="120114" cy="764380"/>
          </a:xfrm>
          <a:custGeom>
            <a:avLst/>
            <a:gdLst/>
            <a:ahLst/>
            <a:cxnLst/>
            <a:rect l="l" t="t" r="r" b="b"/>
            <a:pathLst>
              <a:path w="120114" h="764380">
                <a:moveTo>
                  <a:pt x="0" y="0"/>
                </a:moveTo>
                <a:lnTo>
                  <a:pt x="120114" y="0"/>
                </a:lnTo>
                <a:lnTo>
                  <a:pt x="120114" y="764380"/>
                </a:lnTo>
                <a:lnTo>
                  <a:pt x="0" y="764380"/>
                </a:lnTo>
                <a:lnTo>
                  <a:pt x="0" y="0"/>
                </a:lnTo>
                <a:close/>
              </a:path>
            </a:pathLst>
          </a:custGeom>
          <a:solidFill>
            <a:srgbClr val="00C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509483" y="2410279"/>
            <a:ext cx="120114" cy="764380"/>
          </a:xfrm>
          <a:custGeom>
            <a:avLst/>
            <a:gdLst/>
            <a:ahLst/>
            <a:cxnLst/>
            <a:rect l="l" t="t" r="r" b="b"/>
            <a:pathLst>
              <a:path w="120114" h="764380">
                <a:moveTo>
                  <a:pt x="0" y="0"/>
                </a:moveTo>
                <a:lnTo>
                  <a:pt x="120114" y="0"/>
                </a:lnTo>
                <a:lnTo>
                  <a:pt x="120114" y="764380"/>
                </a:lnTo>
                <a:lnTo>
                  <a:pt x="0" y="764380"/>
                </a:lnTo>
                <a:lnTo>
                  <a:pt x="0" y="0"/>
                </a:lnTo>
                <a:close/>
              </a:path>
            </a:pathLst>
          </a:custGeom>
          <a:ln w="999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3410343" y="2437917"/>
            <a:ext cx="120114" cy="736742"/>
          </a:xfrm>
          <a:custGeom>
            <a:avLst/>
            <a:gdLst/>
            <a:ahLst/>
            <a:cxnLst/>
            <a:rect l="l" t="t" r="r" b="b"/>
            <a:pathLst>
              <a:path w="120114" h="736742">
                <a:moveTo>
                  <a:pt x="0" y="0"/>
                </a:moveTo>
                <a:lnTo>
                  <a:pt x="120114" y="0"/>
                </a:lnTo>
                <a:lnTo>
                  <a:pt x="120114" y="736742"/>
                </a:lnTo>
                <a:lnTo>
                  <a:pt x="0" y="736742"/>
                </a:lnTo>
                <a:lnTo>
                  <a:pt x="0" y="0"/>
                </a:lnTo>
                <a:close/>
              </a:path>
            </a:pathLst>
          </a:custGeom>
          <a:solidFill>
            <a:srgbClr val="00C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3410343" y="2437908"/>
            <a:ext cx="120114" cy="736752"/>
          </a:xfrm>
          <a:custGeom>
            <a:avLst/>
            <a:gdLst/>
            <a:ahLst/>
            <a:cxnLst/>
            <a:rect l="l" t="t" r="r" b="b"/>
            <a:pathLst>
              <a:path w="120114" h="736752">
                <a:moveTo>
                  <a:pt x="0" y="0"/>
                </a:moveTo>
                <a:lnTo>
                  <a:pt x="120114" y="0"/>
                </a:lnTo>
                <a:lnTo>
                  <a:pt x="120114" y="736752"/>
                </a:lnTo>
                <a:lnTo>
                  <a:pt x="0" y="736752"/>
                </a:lnTo>
                <a:lnTo>
                  <a:pt x="0" y="0"/>
                </a:lnTo>
                <a:close/>
              </a:path>
            </a:pathLst>
          </a:custGeom>
          <a:ln w="998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4301202" y="2401072"/>
            <a:ext cx="120114" cy="773589"/>
          </a:xfrm>
          <a:custGeom>
            <a:avLst/>
            <a:gdLst/>
            <a:ahLst/>
            <a:cxnLst/>
            <a:rect l="l" t="t" r="r" b="b"/>
            <a:pathLst>
              <a:path w="120114" h="773589">
                <a:moveTo>
                  <a:pt x="0" y="0"/>
                </a:moveTo>
                <a:lnTo>
                  <a:pt x="120114" y="0"/>
                </a:lnTo>
                <a:lnTo>
                  <a:pt x="120114" y="773589"/>
                </a:lnTo>
                <a:lnTo>
                  <a:pt x="0" y="773589"/>
                </a:lnTo>
                <a:lnTo>
                  <a:pt x="0" y="0"/>
                </a:lnTo>
                <a:close/>
              </a:path>
            </a:pathLst>
          </a:custGeom>
          <a:solidFill>
            <a:srgbClr val="00C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4301192" y="2401072"/>
            <a:ext cx="120114" cy="773589"/>
          </a:xfrm>
          <a:custGeom>
            <a:avLst/>
            <a:gdLst/>
            <a:ahLst/>
            <a:cxnLst/>
            <a:rect l="l" t="t" r="r" b="b"/>
            <a:pathLst>
              <a:path w="120114" h="773589">
                <a:moveTo>
                  <a:pt x="0" y="0"/>
                </a:moveTo>
                <a:lnTo>
                  <a:pt x="120114" y="0"/>
                </a:lnTo>
                <a:lnTo>
                  <a:pt x="120114" y="773589"/>
                </a:lnTo>
                <a:lnTo>
                  <a:pt x="0" y="773589"/>
                </a:lnTo>
                <a:lnTo>
                  <a:pt x="0" y="0"/>
                </a:lnTo>
                <a:close/>
              </a:path>
            </a:pathLst>
          </a:custGeom>
          <a:ln w="999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192042" y="2437920"/>
            <a:ext cx="120124" cy="736742"/>
          </a:xfrm>
          <a:custGeom>
            <a:avLst/>
            <a:gdLst/>
            <a:ahLst/>
            <a:cxnLst/>
            <a:rect l="l" t="t" r="r" b="b"/>
            <a:pathLst>
              <a:path w="120124" h="736742">
                <a:moveTo>
                  <a:pt x="0" y="0"/>
                </a:moveTo>
                <a:lnTo>
                  <a:pt x="120124" y="0"/>
                </a:lnTo>
                <a:lnTo>
                  <a:pt x="120124" y="736742"/>
                </a:lnTo>
                <a:lnTo>
                  <a:pt x="0" y="736742"/>
                </a:lnTo>
                <a:lnTo>
                  <a:pt x="0" y="0"/>
                </a:lnTo>
                <a:close/>
              </a:path>
            </a:pathLst>
          </a:custGeom>
          <a:solidFill>
            <a:srgbClr val="00C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5192042" y="2437912"/>
            <a:ext cx="120114" cy="736752"/>
          </a:xfrm>
          <a:custGeom>
            <a:avLst/>
            <a:gdLst/>
            <a:ahLst/>
            <a:cxnLst/>
            <a:rect l="l" t="t" r="r" b="b"/>
            <a:pathLst>
              <a:path w="120114" h="736752">
                <a:moveTo>
                  <a:pt x="0" y="0"/>
                </a:moveTo>
                <a:lnTo>
                  <a:pt x="120114" y="0"/>
                </a:lnTo>
                <a:lnTo>
                  <a:pt x="120114" y="736752"/>
                </a:lnTo>
                <a:lnTo>
                  <a:pt x="0" y="736752"/>
                </a:lnTo>
                <a:lnTo>
                  <a:pt x="0" y="0"/>
                </a:lnTo>
                <a:close/>
              </a:path>
            </a:pathLst>
          </a:custGeom>
          <a:ln w="998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1738748" y="2474742"/>
            <a:ext cx="120114" cy="699914"/>
          </a:xfrm>
          <a:custGeom>
            <a:avLst/>
            <a:gdLst/>
            <a:ahLst/>
            <a:cxnLst/>
            <a:rect l="l" t="t" r="r" b="b"/>
            <a:pathLst>
              <a:path w="120114" h="699914">
                <a:moveTo>
                  <a:pt x="0" y="0"/>
                </a:moveTo>
                <a:lnTo>
                  <a:pt x="120114" y="0"/>
                </a:lnTo>
                <a:lnTo>
                  <a:pt x="120114" y="699914"/>
                </a:lnTo>
                <a:lnTo>
                  <a:pt x="0" y="699914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1738748" y="2474743"/>
            <a:ext cx="120114" cy="699914"/>
          </a:xfrm>
          <a:custGeom>
            <a:avLst/>
            <a:gdLst/>
            <a:ahLst/>
            <a:cxnLst/>
            <a:rect l="l" t="t" r="r" b="b"/>
            <a:pathLst>
              <a:path w="120114" h="699914">
                <a:moveTo>
                  <a:pt x="0" y="0"/>
                </a:moveTo>
                <a:lnTo>
                  <a:pt x="120114" y="0"/>
                </a:lnTo>
                <a:lnTo>
                  <a:pt x="120114" y="699914"/>
                </a:lnTo>
                <a:lnTo>
                  <a:pt x="0" y="699914"/>
                </a:lnTo>
                <a:lnTo>
                  <a:pt x="0" y="0"/>
                </a:lnTo>
                <a:close/>
              </a:path>
            </a:pathLst>
          </a:custGeom>
          <a:ln w="998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2629598" y="2493162"/>
            <a:ext cx="120114" cy="681495"/>
          </a:xfrm>
          <a:custGeom>
            <a:avLst/>
            <a:gdLst/>
            <a:ahLst/>
            <a:cxnLst/>
            <a:rect l="l" t="t" r="r" b="b"/>
            <a:pathLst>
              <a:path w="120114" h="681495">
                <a:moveTo>
                  <a:pt x="0" y="0"/>
                </a:moveTo>
                <a:lnTo>
                  <a:pt x="120114" y="0"/>
                </a:lnTo>
                <a:lnTo>
                  <a:pt x="120114" y="681495"/>
                </a:lnTo>
                <a:lnTo>
                  <a:pt x="0" y="681495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2629598" y="2493163"/>
            <a:ext cx="120114" cy="681495"/>
          </a:xfrm>
          <a:custGeom>
            <a:avLst/>
            <a:gdLst/>
            <a:ahLst/>
            <a:cxnLst/>
            <a:rect l="l" t="t" r="r" b="b"/>
            <a:pathLst>
              <a:path w="120114" h="681495">
                <a:moveTo>
                  <a:pt x="0" y="0"/>
                </a:moveTo>
                <a:lnTo>
                  <a:pt x="120114" y="0"/>
                </a:lnTo>
                <a:lnTo>
                  <a:pt x="120114" y="681495"/>
                </a:lnTo>
                <a:lnTo>
                  <a:pt x="0" y="681495"/>
                </a:lnTo>
                <a:lnTo>
                  <a:pt x="0" y="0"/>
                </a:lnTo>
                <a:close/>
              </a:path>
            </a:pathLst>
          </a:custGeom>
          <a:ln w="998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3530457" y="2483955"/>
            <a:ext cx="120114" cy="690705"/>
          </a:xfrm>
          <a:custGeom>
            <a:avLst/>
            <a:gdLst/>
            <a:ahLst/>
            <a:cxnLst/>
            <a:rect l="l" t="t" r="r" b="b"/>
            <a:pathLst>
              <a:path w="120114" h="690705">
                <a:moveTo>
                  <a:pt x="0" y="0"/>
                </a:moveTo>
                <a:lnTo>
                  <a:pt x="120114" y="0"/>
                </a:lnTo>
                <a:lnTo>
                  <a:pt x="120114" y="690705"/>
                </a:lnTo>
                <a:lnTo>
                  <a:pt x="0" y="690705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3530457" y="2483955"/>
            <a:ext cx="120114" cy="690705"/>
          </a:xfrm>
          <a:custGeom>
            <a:avLst/>
            <a:gdLst/>
            <a:ahLst/>
            <a:cxnLst/>
            <a:rect l="l" t="t" r="r" b="b"/>
            <a:pathLst>
              <a:path w="120114" h="690705">
                <a:moveTo>
                  <a:pt x="0" y="0"/>
                </a:moveTo>
                <a:lnTo>
                  <a:pt x="120114" y="0"/>
                </a:lnTo>
                <a:lnTo>
                  <a:pt x="120114" y="690705"/>
                </a:lnTo>
                <a:lnTo>
                  <a:pt x="0" y="690705"/>
                </a:lnTo>
                <a:lnTo>
                  <a:pt x="0" y="0"/>
                </a:lnTo>
                <a:close/>
              </a:path>
            </a:pathLst>
          </a:custGeom>
          <a:ln w="998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421307" y="2456337"/>
            <a:ext cx="120114" cy="718324"/>
          </a:xfrm>
          <a:custGeom>
            <a:avLst/>
            <a:gdLst/>
            <a:ahLst/>
            <a:cxnLst/>
            <a:rect l="l" t="t" r="r" b="b"/>
            <a:pathLst>
              <a:path w="120114" h="718324">
                <a:moveTo>
                  <a:pt x="0" y="0"/>
                </a:moveTo>
                <a:lnTo>
                  <a:pt x="120114" y="0"/>
                </a:lnTo>
                <a:lnTo>
                  <a:pt x="120114" y="718324"/>
                </a:lnTo>
                <a:lnTo>
                  <a:pt x="0" y="718324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421307" y="2456329"/>
            <a:ext cx="120114" cy="718333"/>
          </a:xfrm>
          <a:custGeom>
            <a:avLst/>
            <a:gdLst/>
            <a:ahLst/>
            <a:cxnLst/>
            <a:rect l="l" t="t" r="r" b="b"/>
            <a:pathLst>
              <a:path w="120114" h="718333">
                <a:moveTo>
                  <a:pt x="0" y="0"/>
                </a:moveTo>
                <a:lnTo>
                  <a:pt x="120114" y="0"/>
                </a:lnTo>
                <a:lnTo>
                  <a:pt x="120114" y="718333"/>
                </a:lnTo>
                <a:lnTo>
                  <a:pt x="0" y="718333"/>
                </a:lnTo>
                <a:lnTo>
                  <a:pt x="0" y="0"/>
                </a:lnTo>
                <a:close/>
              </a:path>
            </a:pathLst>
          </a:custGeom>
          <a:ln w="998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5312157" y="2474748"/>
            <a:ext cx="120114" cy="699914"/>
          </a:xfrm>
          <a:custGeom>
            <a:avLst/>
            <a:gdLst/>
            <a:ahLst/>
            <a:cxnLst/>
            <a:rect l="l" t="t" r="r" b="b"/>
            <a:pathLst>
              <a:path w="120114" h="699914">
                <a:moveTo>
                  <a:pt x="0" y="0"/>
                </a:moveTo>
                <a:lnTo>
                  <a:pt x="120114" y="0"/>
                </a:lnTo>
                <a:lnTo>
                  <a:pt x="120114" y="699914"/>
                </a:lnTo>
                <a:lnTo>
                  <a:pt x="0" y="699914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5312157" y="2474749"/>
            <a:ext cx="120114" cy="699914"/>
          </a:xfrm>
          <a:custGeom>
            <a:avLst/>
            <a:gdLst/>
            <a:ahLst/>
            <a:cxnLst/>
            <a:rect l="l" t="t" r="r" b="b"/>
            <a:pathLst>
              <a:path w="120114" h="699914">
                <a:moveTo>
                  <a:pt x="0" y="0"/>
                </a:moveTo>
                <a:lnTo>
                  <a:pt x="120114" y="0"/>
                </a:lnTo>
                <a:lnTo>
                  <a:pt x="120114" y="699914"/>
                </a:lnTo>
                <a:lnTo>
                  <a:pt x="0" y="699914"/>
                </a:lnTo>
                <a:lnTo>
                  <a:pt x="0" y="0"/>
                </a:lnTo>
                <a:close/>
              </a:path>
            </a:pathLst>
          </a:custGeom>
          <a:ln w="998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1858863" y="2401067"/>
            <a:ext cx="120124" cy="773589"/>
          </a:xfrm>
          <a:custGeom>
            <a:avLst/>
            <a:gdLst/>
            <a:ahLst/>
            <a:cxnLst/>
            <a:rect l="l" t="t" r="r" b="b"/>
            <a:pathLst>
              <a:path w="120124" h="773589">
                <a:moveTo>
                  <a:pt x="0" y="0"/>
                </a:moveTo>
                <a:lnTo>
                  <a:pt x="120124" y="0"/>
                </a:lnTo>
                <a:lnTo>
                  <a:pt x="120124" y="773589"/>
                </a:lnTo>
                <a:lnTo>
                  <a:pt x="0" y="773589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1858863" y="2401068"/>
            <a:ext cx="120114" cy="773589"/>
          </a:xfrm>
          <a:custGeom>
            <a:avLst/>
            <a:gdLst/>
            <a:ahLst/>
            <a:cxnLst/>
            <a:rect l="l" t="t" r="r" b="b"/>
            <a:pathLst>
              <a:path w="120114" h="773589">
                <a:moveTo>
                  <a:pt x="0" y="0"/>
                </a:moveTo>
                <a:lnTo>
                  <a:pt x="120114" y="0"/>
                </a:lnTo>
                <a:lnTo>
                  <a:pt x="120114" y="773589"/>
                </a:lnTo>
                <a:lnTo>
                  <a:pt x="0" y="773589"/>
                </a:lnTo>
                <a:lnTo>
                  <a:pt x="0" y="0"/>
                </a:lnTo>
                <a:close/>
              </a:path>
            </a:pathLst>
          </a:custGeom>
          <a:ln w="999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2749712" y="2336603"/>
            <a:ext cx="120124" cy="838055"/>
          </a:xfrm>
          <a:custGeom>
            <a:avLst/>
            <a:gdLst/>
            <a:ahLst/>
            <a:cxnLst/>
            <a:rect l="l" t="t" r="r" b="b"/>
            <a:pathLst>
              <a:path w="120124" h="838055">
                <a:moveTo>
                  <a:pt x="0" y="0"/>
                </a:moveTo>
                <a:lnTo>
                  <a:pt x="120124" y="0"/>
                </a:lnTo>
                <a:lnTo>
                  <a:pt x="120124" y="838055"/>
                </a:lnTo>
                <a:lnTo>
                  <a:pt x="0" y="838055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2749712" y="2336603"/>
            <a:ext cx="120114" cy="838055"/>
          </a:xfrm>
          <a:custGeom>
            <a:avLst/>
            <a:gdLst/>
            <a:ahLst/>
            <a:cxnLst/>
            <a:rect l="l" t="t" r="r" b="b"/>
            <a:pathLst>
              <a:path w="120114" h="838055">
                <a:moveTo>
                  <a:pt x="0" y="0"/>
                </a:moveTo>
                <a:lnTo>
                  <a:pt x="120114" y="0"/>
                </a:lnTo>
                <a:lnTo>
                  <a:pt x="120114" y="838055"/>
                </a:lnTo>
                <a:lnTo>
                  <a:pt x="0" y="838055"/>
                </a:lnTo>
                <a:lnTo>
                  <a:pt x="0" y="0"/>
                </a:lnTo>
                <a:close/>
              </a:path>
            </a:pathLst>
          </a:custGeom>
          <a:ln w="9993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3650572" y="2226091"/>
            <a:ext cx="110115" cy="948568"/>
          </a:xfrm>
          <a:custGeom>
            <a:avLst/>
            <a:gdLst/>
            <a:ahLst/>
            <a:cxnLst/>
            <a:rect l="l" t="t" r="r" b="b"/>
            <a:pathLst>
              <a:path w="110115" h="948568">
                <a:moveTo>
                  <a:pt x="0" y="0"/>
                </a:moveTo>
                <a:lnTo>
                  <a:pt x="110115" y="0"/>
                </a:lnTo>
                <a:lnTo>
                  <a:pt x="110115" y="948568"/>
                </a:lnTo>
                <a:lnTo>
                  <a:pt x="0" y="948568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3650572" y="2226092"/>
            <a:ext cx="110105" cy="948568"/>
          </a:xfrm>
          <a:custGeom>
            <a:avLst/>
            <a:gdLst/>
            <a:ahLst/>
            <a:cxnLst/>
            <a:rect l="l" t="t" r="r" b="b"/>
            <a:pathLst>
              <a:path w="110105" h="948568">
                <a:moveTo>
                  <a:pt x="0" y="0"/>
                </a:moveTo>
                <a:lnTo>
                  <a:pt x="110105" y="0"/>
                </a:lnTo>
                <a:lnTo>
                  <a:pt x="110105" y="948568"/>
                </a:lnTo>
                <a:lnTo>
                  <a:pt x="0" y="948568"/>
                </a:lnTo>
                <a:lnTo>
                  <a:pt x="0" y="0"/>
                </a:lnTo>
                <a:close/>
              </a:path>
            </a:pathLst>
          </a:custGeom>
          <a:ln w="999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4541422" y="2069533"/>
            <a:ext cx="120124" cy="1105128"/>
          </a:xfrm>
          <a:custGeom>
            <a:avLst/>
            <a:gdLst/>
            <a:ahLst/>
            <a:cxnLst/>
            <a:rect l="l" t="t" r="r" b="b"/>
            <a:pathLst>
              <a:path w="120124" h="1105128">
                <a:moveTo>
                  <a:pt x="0" y="0"/>
                </a:moveTo>
                <a:lnTo>
                  <a:pt x="120124" y="0"/>
                </a:lnTo>
                <a:lnTo>
                  <a:pt x="120124" y="1105128"/>
                </a:lnTo>
                <a:lnTo>
                  <a:pt x="0" y="1105128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4541422" y="2069534"/>
            <a:ext cx="120114" cy="1105128"/>
          </a:xfrm>
          <a:custGeom>
            <a:avLst/>
            <a:gdLst/>
            <a:ahLst/>
            <a:cxnLst/>
            <a:rect l="l" t="t" r="r" b="b"/>
            <a:pathLst>
              <a:path w="120114" h="1105128">
                <a:moveTo>
                  <a:pt x="0" y="0"/>
                </a:moveTo>
                <a:lnTo>
                  <a:pt x="120114" y="0"/>
                </a:lnTo>
                <a:lnTo>
                  <a:pt x="120114" y="1105128"/>
                </a:lnTo>
                <a:lnTo>
                  <a:pt x="0" y="1105128"/>
                </a:lnTo>
                <a:lnTo>
                  <a:pt x="0" y="0"/>
                </a:lnTo>
                <a:close/>
              </a:path>
            </a:pathLst>
          </a:custGeom>
          <a:ln w="100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5432271" y="1820881"/>
            <a:ext cx="120114" cy="1353781"/>
          </a:xfrm>
          <a:custGeom>
            <a:avLst/>
            <a:gdLst/>
            <a:ahLst/>
            <a:cxnLst/>
            <a:rect l="l" t="t" r="r" b="b"/>
            <a:pathLst>
              <a:path w="120114" h="1353781">
                <a:moveTo>
                  <a:pt x="0" y="0"/>
                </a:moveTo>
                <a:lnTo>
                  <a:pt x="120114" y="0"/>
                </a:lnTo>
                <a:lnTo>
                  <a:pt x="120114" y="1353781"/>
                </a:lnTo>
                <a:lnTo>
                  <a:pt x="0" y="1353781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5432271" y="1820882"/>
            <a:ext cx="120114" cy="1353781"/>
          </a:xfrm>
          <a:custGeom>
            <a:avLst/>
            <a:gdLst/>
            <a:ahLst/>
            <a:cxnLst/>
            <a:rect l="l" t="t" r="r" b="b"/>
            <a:pathLst>
              <a:path w="120114" h="1353781">
                <a:moveTo>
                  <a:pt x="0" y="0"/>
                </a:moveTo>
                <a:lnTo>
                  <a:pt x="120114" y="0"/>
                </a:lnTo>
                <a:lnTo>
                  <a:pt x="120114" y="1353781"/>
                </a:lnTo>
                <a:lnTo>
                  <a:pt x="0" y="1353781"/>
                </a:lnTo>
                <a:lnTo>
                  <a:pt x="0" y="0"/>
                </a:lnTo>
                <a:close/>
              </a:path>
            </a:pathLst>
          </a:custGeom>
          <a:ln w="10003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1178214" y="1728784"/>
            <a:ext cx="0" cy="1445876"/>
          </a:xfrm>
          <a:custGeom>
            <a:avLst/>
            <a:gdLst/>
            <a:ahLst/>
            <a:cxnLst/>
            <a:rect l="l" t="t" r="r" b="b"/>
            <a:pathLst>
              <a:path h="1445876">
                <a:moveTo>
                  <a:pt x="0" y="1445876"/>
                </a:moveTo>
                <a:lnTo>
                  <a:pt x="0" y="0"/>
                </a:lnTo>
              </a:path>
            </a:pathLst>
          </a:custGeom>
          <a:ln w="10009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1128167" y="3174661"/>
            <a:ext cx="50047" cy="0"/>
          </a:xfrm>
          <a:custGeom>
            <a:avLst/>
            <a:gdLst/>
            <a:ahLst/>
            <a:cxnLst/>
            <a:rect l="l" t="t" r="r" b="b"/>
            <a:pathLst>
              <a:path w="50047">
                <a:moveTo>
                  <a:pt x="0" y="0"/>
                </a:moveTo>
                <a:lnTo>
                  <a:pt x="50047" y="0"/>
                </a:lnTo>
              </a:path>
            </a:pathLst>
          </a:custGeom>
          <a:ln w="9209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1128167" y="2935216"/>
            <a:ext cx="50047" cy="0"/>
          </a:xfrm>
          <a:custGeom>
            <a:avLst/>
            <a:gdLst/>
            <a:ahLst/>
            <a:cxnLst/>
            <a:rect l="l" t="t" r="r" b="b"/>
            <a:pathLst>
              <a:path w="50047">
                <a:moveTo>
                  <a:pt x="0" y="0"/>
                </a:moveTo>
                <a:lnTo>
                  <a:pt x="50047" y="0"/>
                </a:lnTo>
              </a:path>
            </a:pathLst>
          </a:custGeom>
          <a:ln w="9209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1128167" y="2686562"/>
            <a:ext cx="50047" cy="0"/>
          </a:xfrm>
          <a:custGeom>
            <a:avLst/>
            <a:gdLst/>
            <a:ahLst/>
            <a:cxnLst/>
            <a:rect l="l" t="t" r="r" b="b"/>
            <a:pathLst>
              <a:path w="50047">
                <a:moveTo>
                  <a:pt x="0" y="0"/>
                </a:moveTo>
                <a:lnTo>
                  <a:pt x="50047" y="0"/>
                </a:lnTo>
              </a:path>
            </a:pathLst>
          </a:custGeom>
          <a:ln w="9209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1128167" y="2447118"/>
            <a:ext cx="50047" cy="0"/>
          </a:xfrm>
          <a:custGeom>
            <a:avLst/>
            <a:gdLst/>
            <a:ahLst/>
            <a:cxnLst/>
            <a:rect l="l" t="t" r="r" b="b"/>
            <a:pathLst>
              <a:path w="50047">
                <a:moveTo>
                  <a:pt x="0" y="0"/>
                </a:moveTo>
                <a:lnTo>
                  <a:pt x="50047" y="0"/>
                </a:lnTo>
              </a:path>
            </a:pathLst>
          </a:custGeom>
          <a:ln w="9209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1128167" y="2207673"/>
            <a:ext cx="50047" cy="0"/>
          </a:xfrm>
          <a:custGeom>
            <a:avLst/>
            <a:gdLst/>
            <a:ahLst/>
            <a:cxnLst/>
            <a:rect l="l" t="t" r="r" b="b"/>
            <a:pathLst>
              <a:path w="50047">
                <a:moveTo>
                  <a:pt x="0" y="0"/>
                </a:moveTo>
                <a:lnTo>
                  <a:pt x="50047" y="0"/>
                </a:lnTo>
              </a:path>
            </a:pathLst>
          </a:custGeom>
          <a:ln w="9209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1128167" y="1968229"/>
            <a:ext cx="50047" cy="0"/>
          </a:xfrm>
          <a:custGeom>
            <a:avLst/>
            <a:gdLst/>
            <a:ahLst/>
            <a:cxnLst/>
            <a:rect l="l" t="t" r="r" b="b"/>
            <a:pathLst>
              <a:path w="50047">
                <a:moveTo>
                  <a:pt x="0" y="0"/>
                </a:moveTo>
                <a:lnTo>
                  <a:pt x="50047" y="0"/>
                </a:lnTo>
              </a:path>
            </a:pathLst>
          </a:custGeom>
          <a:ln w="9209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1128167" y="1728784"/>
            <a:ext cx="50047" cy="0"/>
          </a:xfrm>
          <a:custGeom>
            <a:avLst/>
            <a:gdLst/>
            <a:ahLst/>
            <a:cxnLst/>
            <a:rect l="l" t="t" r="r" b="b"/>
            <a:pathLst>
              <a:path w="50047">
                <a:moveTo>
                  <a:pt x="0" y="0"/>
                </a:moveTo>
                <a:lnTo>
                  <a:pt x="50047" y="0"/>
                </a:lnTo>
              </a:path>
            </a:pathLst>
          </a:custGeom>
          <a:ln w="9209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1178214" y="3174661"/>
            <a:ext cx="4464258" cy="0"/>
          </a:xfrm>
          <a:custGeom>
            <a:avLst/>
            <a:gdLst/>
            <a:ahLst/>
            <a:cxnLst/>
            <a:rect l="l" t="t" r="r" b="b"/>
            <a:pathLst>
              <a:path w="4464258">
                <a:moveTo>
                  <a:pt x="0" y="0"/>
                </a:moveTo>
                <a:lnTo>
                  <a:pt x="4464258" y="0"/>
                </a:lnTo>
              </a:path>
            </a:pathLst>
          </a:custGeom>
          <a:ln w="920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1178214" y="3174661"/>
            <a:ext cx="0" cy="36837"/>
          </a:xfrm>
          <a:custGeom>
            <a:avLst/>
            <a:gdLst/>
            <a:ahLst/>
            <a:cxnLst/>
            <a:rect l="l" t="t" r="r" b="b"/>
            <a:pathLst>
              <a:path h="36837">
                <a:moveTo>
                  <a:pt x="0" y="0"/>
                </a:moveTo>
                <a:lnTo>
                  <a:pt x="0" y="36837"/>
                </a:lnTo>
              </a:path>
            </a:pathLst>
          </a:custGeom>
          <a:ln w="1000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2069064" y="3174661"/>
            <a:ext cx="0" cy="36837"/>
          </a:xfrm>
          <a:custGeom>
            <a:avLst/>
            <a:gdLst/>
            <a:ahLst/>
            <a:cxnLst/>
            <a:rect l="l" t="t" r="r" b="b"/>
            <a:pathLst>
              <a:path h="36837">
                <a:moveTo>
                  <a:pt x="0" y="0"/>
                </a:moveTo>
                <a:lnTo>
                  <a:pt x="0" y="36837"/>
                </a:lnTo>
              </a:path>
            </a:pathLst>
          </a:custGeom>
          <a:ln w="1000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2959914" y="3174661"/>
            <a:ext cx="0" cy="36837"/>
          </a:xfrm>
          <a:custGeom>
            <a:avLst/>
            <a:gdLst/>
            <a:ahLst/>
            <a:cxnLst/>
            <a:rect l="l" t="t" r="r" b="b"/>
            <a:pathLst>
              <a:path h="36837">
                <a:moveTo>
                  <a:pt x="0" y="0"/>
                </a:moveTo>
                <a:lnTo>
                  <a:pt x="0" y="36837"/>
                </a:lnTo>
              </a:path>
            </a:pathLst>
          </a:custGeom>
          <a:ln w="1000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3850764" y="3174661"/>
            <a:ext cx="0" cy="36837"/>
          </a:xfrm>
          <a:custGeom>
            <a:avLst/>
            <a:gdLst/>
            <a:ahLst/>
            <a:cxnLst/>
            <a:rect l="l" t="t" r="r" b="b"/>
            <a:pathLst>
              <a:path h="36837">
                <a:moveTo>
                  <a:pt x="0" y="0"/>
                </a:moveTo>
                <a:lnTo>
                  <a:pt x="0" y="36837"/>
                </a:lnTo>
              </a:path>
            </a:pathLst>
          </a:custGeom>
          <a:ln w="1000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4751623" y="3174661"/>
            <a:ext cx="0" cy="36837"/>
          </a:xfrm>
          <a:custGeom>
            <a:avLst/>
            <a:gdLst/>
            <a:ahLst/>
            <a:cxnLst/>
            <a:rect l="l" t="t" r="r" b="b"/>
            <a:pathLst>
              <a:path h="36837">
                <a:moveTo>
                  <a:pt x="0" y="0"/>
                </a:moveTo>
                <a:lnTo>
                  <a:pt x="0" y="36837"/>
                </a:lnTo>
              </a:path>
            </a:pathLst>
          </a:custGeom>
          <a:ln w="1000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5642473" y="3174661"/>
            <a:ext cx="0" cy="36837"/>
          </a:xfrm>
          <a:custGeom>
            <a:avLst/>
            <a:gdLst/>
            <a:ahLst/>
            <a:cxnLst/>
            <a:rect l="l" t="t" r="r" b="b"/>
            <a:pathLst>
              <a:path h="36837">
                <a:moveTo>
                  <a:pt x="0" y="0"/>
                </a:moveTo>
                <a:lnTo>
                  <a:pt x="0" y="36837"/>
                </a:lnTo>
              </a:path>
            </a:pathLst>
          </a:custGeom>
          <a:ln w="1000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4" name="object 114"/>
          <p:cNvSpPr txBox="1"/>
          <p:nvPr/>
        </p:nvSpPr>
        <p:spPr>
          <a:xfrm>
            <a:off x="806839" y="447065"/>
            <a:ext cx="6226810" cy="28060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601335" marR="6350" indent="-252095" algn="r">
              <a:lnSpc>
                <a:spcPct val="101499"/>
              </a:lnSpc>
            </a:pPr>
            <a:r>
              <a:rPr sz="1100" dirty="0">
                <a:latin typeface="Calibri"/>
                <a:cs typeface="Calibri"/>
              </a:rPr>
              <a:t>M</a:t>
            </a:r>
            <a:r>
              <a:rPr sz="1100" spc="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dd</a:t>
            </a:r>
            <a:r>
              <a:rPr sz="1100" spc="5" dirty="0">
                <a:latin typeface="Calibri"/>
                <a:cs typeface="Calibri"/>
              </a:rPr>
              <a:t>l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Sc</a:t>
            </a:r>
            <a:r>
              <a:rPr sz="1100" dirty="0">
                <a:latin typeface="Calibri"/>
                <a:cs typeface="Calibri"/>
              </a:rPr>
              <a:t>h</a:t>
            </a:r>
            <a:r>
              <a:rPr sz="1100" spc="-5" dirty="0">
                <a:latin typeface="Calibri"/>
                <a:cs typeface="Calibri"/>
              </a:rPr>
              <a:t>oo</a:t>
            </a:r>
            <a:r>
              <a:rPr sz="1100" spc="5" dirty="0">
                <a:latin typeface="Calibri"/>
                <a:cs typeface="Calibri"/>
              </a:rPr>
              <a:t>l</a:t>
            </a:r>
            <a:r>
              <a:rPr sz="1100" dirty="0">
                <a:latin typeface="Calibri"/>
                <a:cs typeface="Calibri"/>
              </a:rPr>
              <a:t>s 2011-2012</a:t>
            </a:r>
            <a:endParaRPr sz="1100">
              <a:latin typeface="Calibri"/>
              <a:cs typeface="Calibri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  <a:spcBef>
                <a:spcPts val="22"/>
              </a:spcBef>
            </a:pPr>
            <a:endParaRPr sz="1000"/>
          </a:p>
          <a:p>
            <a:pPr marL="1142365" marR="2453640" algn="ctr">
              <a:lnSpc>
                <a:spcPct val="105100"/>
              </a:lnSpc>
            </a:pPr>
            <a:r>
              <a:rPr sz="1150" spc="-15" dirty="0">
                <a:latin typeface="Calibri"/>
                <a:cs typeface="Calibri"/>
              </a:rPr>
              <a:t>T</a:t>
            </a:r>
            <a:r>
              <a:rPr sz="1150" spc="15" dirty="0">
                <a:latin typeface="Calibri"/>
                <a:cs typeface="Calibri"/>
              </a:rPr>
              <a:t>o</a:t>
            </a:r>
            <a:r>
              <a:rPr sz="1150" dirty="0">
                <a:latin typeface="Calibri"/>
                <a:cs typeface="Calibri"/>
              </a:rPr>
              <a:t>t</a:t>
            </a:r>
            <a:r>
              <a:rPr sz="1150" spc="70" dirty="0">
                <a:latin typeface="Calibri"/>
                <a:cs typeface="Calibri"/>
              </a:rPr>
              <a:t>a</a:t>
            </a:r>
            <a:r>
              <a:rPr sz="1150" spc="20" dirty="0">
                <a:latin typeface="Calibri"/>
                <a:cs typeface="Calibri"/>
              </a:rPr>
              <a:t>l</a:t>
            </a:r>
            <a:r>
              <a:rPr sz="1150" dirty="0">
                <a:latin typeface="Calibri"/>
                <a:cs typeface="Calibri"/>
              </a:rPr>
              <a:t> </a:t>
            </a:r>
            <a:r>
              <a:rPr sz="1150" spc="70" dirty="0">
                <a:latin typeface="Calibri"/>
                <a:cs typeface="Calibri"/>
              </a:rPr>
              <a:t>Da</a:t>
            </a:r>
            <a:r>
              <a:rPr sz="1150" spc="25" dirty="0">
                <a:latin typeface="Calibri"/>
                <a:cs typeface="Calibri"/>
              </a:rPr>
              <a:t>y</a:t>
            </a:r>
            <a:r>
              <a:rPr sz="1150" spc="40" dirty="0">
                <a:latin typeface="Calibri"/>
                <a:cs typeface="Calibri"/>
              </a:rPr>
              <a:t>s</a:t>
            </a:r>
            <a:r>
              <a:rPr sz="1150" spc="30" dirty="0">
                <a:latin typeface="Calibri"/>
                <a:cs typeface="Calibri"/>
              </a:rPr>
              <a:t> </a:t>
            </a:r>
            <a:r>
              <a:rPr sz="1150" spc="15" dirty="0">
                <a:latin typeface="Calibri"/>
                <a:cs typeface="Calibri"/>
              </a:rPr>
              <a:t>o</a:t>
            </a:r>
            <a:r>
              <a:rPr sz="1150" spc="30" dirty="0">
                <a:latin typeface="Calibri"/>
                <a:cs typeface="Calibri"/>
              </a:rPr>
              <a:t>f</a:t>
            </a:r>
            <a:r>
              <a:rPr sz="1150" spc="-15" dirty="0">
                <a:latin typeface="Calibri"/>
                <a:cs typeface="Calibri"/>
              </a:rPr>
              <a:t> </a:t>
            </a:r>
            <a:r>
              <a:rPr sz="1150" spc="25" dirty="0">
                <a:latin typeface="Calibri"/>
                <a:cs typeface="Calibri"/>
              </a:rPr>
              <a:t>P</a:t>
            </a:r>
            <a:r>
              <a:rPr sz="1150" spc="70" dirty="0">
                <a:latin typeface="Calibri"/>
                <a:cs typeface="Calibri"/>
              </a:rPr>
              <a:t>a</a:t>
            </a:r>
            <a:r>
              <a:rPr sz="1150" spc="-15" dirty="0">
                <a:latin typeface="Calibri"/>
                <a:cs typeface="Calibri"/>
              </a:rPr>
              <a:t>r</a:t>
            </a:r>
            <a:r>
              <a:rPr sz="1150" dirty="0">
                <a:latin typeface="Calibri"/>
                <a:cs typeface="Calibri"/>
              </a:rPr>
              <a:t>t</a:t>
            </a:r>
            <a:r>
              <a:rPr sz="1150" spc="45" dirty="0">
                <a:latin typeface="Calibri"/>
                <a:cs typeface="Calibri"/>
              </a:rPr>
              <a:t>i</a:t>
            </a:r>
            <a:r>
              <a:rPr sz="1150" spc="50" dirty="0">
                <a:latin typeface="Calibri"/>
                <a:cs typeface="Calibri"/>
              </a:rPr>
              <a:t>c</a:t>
            </a:r>
            <a:r>
              <a:rPr sz="1150" spc="45" dirty="0">
                <a:latin typeface="Calibri"/>
                <a:cs typeface="Calibri"/>
              </a:rPr>
              <a:t>i</a:t>
            </a:r>
            <a:r>
              <a:rPr sz="1150" spc="15" dirty="0">
                <a:latin typeface="Calibri"/>
                <a:cs typeface="Calibri"/>
              </a:rPr>
              <a:t>p</a:t>
            </a:r>
            <a:r>
              <a:rPr sz="1150" spc="70" dirty="0">
                <a:latin typeface="Calibri"/>
                <a:cs typeface="Calibri"/>
              </a:rPr>
              <a:t>a</a:t>
            </a:r>
            <a:r>
              <a:rPr sz="1150" dirty="0">
                <a:latin typeface="Calibri"/>
                <a:cs typeface="Calibri"/>
              </a:rPr>
              <a:t>t</a:t>
            </a:r>
            <a:r>
              <a:rPr sz="1150" spc="45" dirty="0">
                <a:latin typeface="Calibri"/>
                <a:cs typeface="Calibri"/>
              </a:rPr>
              <a:t>i</a:t>
            </a:r>
            <a:r>
              <a:rPr sz="1150" spc="10" dirty="0">
                <a:latin typeface="Calibri"/>
                <a:cs typeface="Calibri"/>
              </a:rPr>
              <a:t>o</a:t>
            </a:r>
            <a:r>
              <a:rPr sz="1150" spc="50" dirty="0">
                <a:latin typeface="Calibri"/>
                <a:cs typeface="Calibri"/>
              </a:rPr>
              <a:t>n</a:t>
            </a:r>
            <a:r>
              <a:rPr sz="1150" spc="20" dirty="0">
                <a:latin typeface="Calibri"/>
                <a:cs typeface="Calibri"/>
              </a:rPr>
              <a:t> </a:t>
            </a:r>
            <a:r>
              <a:rPr sz="1150" spc="15" dirty="0">
                <a:latin typeface="Calibri"/>
                <a:cs typeface="Calibri"/>
              </a:rPr>
              <a:t>b</a:t>
            </a:r>
            <a:r>
              <a:rPr sz="1150" spc="45" dirty="0">
                <a:latin typeface="Calibri"/>
                <a:cs typeface="Calibri"/>
              </a:rPr>
              <a:t>y</a:t>
            </a:r>
            <a:r>
              <a:rPr sz="1150" spc="35" dirty="0">
                <a:latin typeface="Calibri"/>
                <a:cs typeface="Calibri"/>
              </a:rPr>
              <a:t> </a:t>
            </a:r>
            <a:r>
              <a:rPr sz="1150" spc="25" dirty="0">
                <a:latin typeface="Calibri"/>
                <a:cs typeface="Calibri"/>
              </a:rPr>
              <a:t>P</a:t>
            </a:r>
            <a:r>
              <a:rPr sz="1150" spc="-15" dirty="0">
                <a:latin typeface="Calibri"/>
                <a:cs typeface="Calibri"/>
              </a:rPr>
              <a:t>r</a:t>
            </a:r>
            <a:r>
              <a:rPr sz="1150" spc="15" dirty="0">
                <a:latin typeface="Calibri"/>
                <a:cs typeface="Calibri"/>
              </a:rPr>
              <a:t>o</a:t>
            </a:r>
            <a:r>
              <a:rPr sz="1150" spc="35" dirty="0">
                <a:latin typeface="Calibri"/>
                <a:cs typeface="Calibri"/>
              </a:rPr>
              <a:t>f</a:t>
            </a:r>
            <a:r>
              <a:rPr sz="1150" spc="45" dirty="0">
                <a:latin typeface="Calibri"/>
                <a:cs typeface="Calibri"/>
              </a:rPr>
              <a:t>i</a:t>
            </a:r>
            <a:r>
              <a:rPr sz="1150" spc="50" dirty="0">
                <a:latin typeface="Calibri"/>
                <a:cs typeface="Calibri"/>
              </a:rPr>
              <a:t>c</a:t>
            </a:r>
            <a:r>
              <a:rPr sz="1150" spc="45" dirty="0">
                <a:latin typeface="Calibri"/>
                <a:cs typeface="Calibri"/>
              </a:rPr>
              <a:t>i</a:t>
            </a:r>
            <a:r>
              <a:rPr sz="1150" spc="50" dirty="0">
                <a:latin typeface="Calibri"/>
                <a:cs typeface="Calibri"/>
              </a:rPr>
              <a:t>e</a:t>
            </a:r>
            <a:r>
              <a:rPr sz="1150" spc="15" dirty="0">
                <a:latin typeface="Calibri"/>
                <a:cs typeface="Calibri"/>
              </a:rPr>
              <a:t>n</a:t>
            </a:r>
            <a:r>
              <a:rPr sz="1150" spc="50" dirty="0">
                <a:latin typeface="Calibri"/>
                <a:cs typeface="Calibri"/>
              </a:rPr>
              <a:t>c</a:t>
            </a:r>
            <a:r>
              <a:rPr sz="1150" spc="45" dirty="0">
                <a:latin typeface="Calibri"/>
                <a:cs typeface="Calibri"/>
              </a:rPr>
              <a:t>y</a:t>
            </a:r>
            <a:r>
              <a:rPr sz="1150" spc="20" dirty="0">
                <a:latin typeface="Calibri"/>
                <a:cs typeface="Calibri"/>
              </a:rPr>
              <a:t> </a:t>
            </a:r>
            <a:r>
              <a:rPr sz="1150" spc="45" dirty="0">
                <a:latin typeface="Calibri"/>
                <a:cs typeface="Calibri"/>
              </a:rPr>
              <a:t>i</a:t>
            </a:r>
            <a:r>
              <a:rPr sz="1150" spc="50" dirty="0">
                <a:latin typeface="Calibri"/>
                <a:cs typeface="Calibri"/>
              </a:rPr>
              <a:t>n</a:t>
            </a:r>
            <a:r>
              <a:rPr sz="1150" spc="20" dirty="0">
                <a:latin typeface="Calibri"/>
                <a:cs typeface="Calibri"/>
              </a:rPr>
              <a:t> </a:t>
            </a:r>
            <a:r>
              <a:rPr sz="1150" i="1" spc="60" dirty="0">
                <a:latin typeface="Calibri"/>
                <a:cs typeface="Calibri"/>
              </a:rPr>
              <a:t>E</a:t>
            </a:r>
            <a:r>
              <a:rPr sz="1150" i="1" spc="30" dirty="0">
                <a:latin typeface="Calibri"/>
                <a:cs typeface="Calibri"/>
              </a:rPr>
              <a:t>ng</a:t>
            </a:r>
            <a:r>
              <a:rPr sz="1150" i="1" spc="45" dirty="0">
                <a:latin typeface="Calibri"/>
                <a:cs typeface="Calibri"/>
              </a:rPr>
              <a:t>li</a:t>
            </a:r>
            <a:r>
              <a:rPr sz="1150" i="1" spc="20" dirty="0">
                <a:latin typeface="Calibri"/>
                <a:cs typeface="Calibri"/>
              </a:rPr>
              <a:t>s</a:t>
            </a:r>
            <a:r>
              <a:rPr sz="1150" i="1" spc="50" dirty="0">
                <a:latin typeface="Calibri"/>
                <a:cs typeface="Calibri"/>
              </a:rPr>
              <a:t>h</a:t>
            </a:r>
            <a:r>
              <a:rPr sz="1150" i="1" spc="-45" dirty="0">
                <a:latin typeface="Calibri"/>
                <a:cs typeface="Calibri"/>
              </a:rPr>
              <a:t> </a:t>
            </a:r>
            <a:r>
              <a:rPr sz="1150" i="1" spc="55" dirty="0">
                <a:latin typeface="Calibri"/>
                <a:cs typeface="Calibri"/>
              </a:rPr>
              <a:t>L</a:t>
            </a:r>
            <a:r>
              <a:rPr sz="1150" i="1" spc="30" dirty="0">
                <a:latin typeface="Calibri"/>
                <a:cs typeface="Calibri"/>
              </a:rPr>
              <a:t>anguag</a:t>
            </a:r>
            <a:r>
              <a:rPr sz="1150" i="1" spc="45" dirty="0">
                <a:latin typeface="Calibri"/>
                <a:cs typeface="Calibri"/>
              </a:rPr>
              <a:t>e</a:t>
            </a:r>
            <a:r>
              <a:rPr sz="1150" i="1" dirty="0">
                <a:latin typeface="Calibri"/>
                <a:cs typeface="Calibri"/>
              </a:rPr>
              <a:t> </a:t>
            </a:r>
            <a:r>
              <a:rPr sz="1150" i="1" spc="-100" dirty="0">
                <a:latin typeface="Calibri"/>
                <a:cs typeface="Calibri"/>
              </a:rPr>
              <a:t> </a:t>
            </a:r>
            <a:r>
              <a:rPr sz="1150" i="1" spc="30" dirty="0">
                <a:latin typeface="Calibri"/>
                <a:cs typeface="Calibri"/>
              </a:rPr>
              <a:t>A</a:t>
            </a:r>
            <a:r>
              <a:rPr sz="1150" i="1" spc="-5" dirty="0">
                <a:latin typeface="Calibri"/>
                <a:cs typeface="Calibri"/>
              </a:rPr>
              <a:t>r</a:t>
            </a:r>
            <a:r>
              <a:rPr sz="1150" i="1" dirty="0">
                <a:latin typeface="Calibri"/>
                <a:cs typeface="Calibri"/>
              </a:rPr>
              <a:t>t</a:t>
            </a:r>
            <a:r>
              <a:rPr sz="1150" i="1" spc="40" dirty="0">
                <a:latin typeface="Calibri"/>
                <a:cs typeface="Calibri"/>
              </a:rPr>
              <a:t>s</a:t>
            </a:r>
            <a:endParaRPr sz="1150">
              <a:latin typeface="Calibri"/>
              <a:cs typeface="Calibri"/>
            </a:endParaRPr>
          </a:p>
          <a:p>
            <a:pPr marR="1323340" algn="ctr">
              <a:lnSpc>
                <a:spcPct val="100000"/>
              </a:lnSpc>
              <a:spcBef>
                <a:spcPts val="50"/>
              </a:spcBef>
            </a:pPr>
            <a:r>
              <a:rPr sz="950" spc="20" dirty="0">
                <a:latin typeface="Calibri"/>
                <a:cs typeface="Calibri"/>
              </a:rPr>
              <a:t>(</a:t>
            </a:r>
            <a:r>
              <a:rPr sz="950" spc="30" dirty="0">
                <a:latin typeface="Calibri"/>
                <a:cs typeface="Calibri"/>
              </a:rPr>
              <a:t>B</a:t>
            </a:r>
            <a:r>
              <a:rPr sz="950" spc="90" dirty="0">
                <a:latin typeface="Calibri"/>
                <a:cs typeface="Calibri"/>
              </a:rPr>
              <a:t>a</a:t>
            </a:r>
            <a:r>
              <a:rPr sz="950" spc="95" dirty="0">
                <a:latin typeface="Calibri"/>
                <a:cs typeface="Calibri"/>
              </a:rPr>
              <a:t>s</a:t>
            </a:r>
            <a:r>
              <a:rPr sz="950" spc="-5" dirty="0">
                <a:latin typeface="Calibri"/>
                <a:cs typeface="Calibri"/>
              </a:rPr>
              <a:t>e</a:t>
            </a:r>
            <a:r>
              <a:rPr sz="950" spc="95" dirty="0">
                <a:latin typeface="Calibri"/>
                <a:cs typeface="Calibri"/>
              </a:rPr>
              <a:t>li</a:t>
            </a:r>
            <a:r>
              <a:rPr sz="950" spc="45" dirty="0">
                <a:latin typeface="Calibri"/>
                <a:cs typeface="Calibri"/>
              </a:rPr>
              <a:t>n</a:t>
            </a:r>
            <a:r>
              <a:rPr sz="950" spc="-10" dirty="0">
                <a:latin typeface="Calibri"/>
                <a:cs typeface="Calibri"/>
              </a:rPr>
              <a:t>e</a:t>
            </a:r>
            <a:r>
              <a:rPr sz="950" spc="20" dirty="0">
                <a:latin typeface="Calibri"/>
                <a:cs typeface="Calibri"/>
              </a:rPr>
              <a:t>/</a:t>
            </a:r>
            <a:r>
              <a:rPr sz="950" spc="50" dirty="0">
                <a:latin typeface="Calibri"/>
                <a:cs typeface="Calibri"/>
              </a:rPr>
              <a:t>P</a:t>
            </a:r>
            <a:r>
              <a:rPr sz="950" spc="60" dirty="0">
                <a:latin typeface="Calibri"/>
                <a:cs typeface="Calibri"/>
              </a:rPr>
              <a:t>r</a:t>
            </a:r>
            <a:r>
              <a:rPr sz="950" spc="95" dirty="0">
                <a:latin typeface="Calibri"/>
                <a:cs typeface="Calibri"/>
              </a:rPr>
              <a:t>i</a:t>
            </a:r>
            <a:r>
              <a:rPr sz="950" spc="45" dirty="0">
                <a:latin typeface="Calibri"/>
                <a:cs typeface="Calibri"/>
              </a:rPr>
              <a:t>o</a:t>
            </a:r>
            <a:r>
              <a:rPr sz="950" spc="25" dirty="0">
                <a:latin typeface="Calibri"/>
                <a:cs typeface="Calibri"/>
              </a:rPr>
              <a:t>r</a:t>
            </a:r>
            <a:r>
              <a:rPr sz="950" spc="-20" dirty="0">
                <a:latin typeface="Calibri"/>
                <a:cs typeface="Calibri"/>
              </a:rPr>
              <a:t> </a:t>
            </a:r>
            <a:r>
              <a:rPr sz="950" dirty="0">
                <a:latin typeface="Calibri"/>
                <a:cs typeface="Calibri"/>
              </a:rPr>
              <a:t>Y</a:t>
            </a:r>
            <a:r>
              <a:rPr sz="950" spc="-10" dirty="0">
                <a:latin typeface="Calibri"/>
                <a:cs typeface="Calibri"/>
              </a:rPr>
              <a:t>e</a:t>
            </a:r>
            <a:r>
              <a:rPr sz="950" spc="90" dirty="0">
                <a:latin typeface="Calibri"/>
                <a:cs typeface="Calibri"/>
              </a:rPr>
              <a:t>a</a:t>
            </a:r>
            <a:r>
              <a:rPr sz="950" spc="25" dirty="0">
                <a:latin typeface="Calibri"/>
                <a:cs typeface="Calibri"/>
              </a:rPr>
              <a:t>r</a:t>
            </a:r>
            <a:r>
              <a:rPr sz="950" spc="-20" dirty="0">
                <a:latin typeface="Calibri"/>
                <a:cs typeface="Calibri"/>
              </a:rPr>
              <a:t> </a:t>
            </a:r>
            <a:r>
              <a:rPr sz="950" spc="40" dirty="0">
                <a:latin typeface="Calibri"/>
                <a:cs typeface="Calibri"/>
              </a:rPr>
              <a:t>C</a:t>
            </a:r>
            <a:r>
              <a:rPr sz="950" spc="30" dirty="0">
                <a:latin typeface="Calibri"/>
                <a:cs typeface="Calibri"/>
              </a:rPr>
              <a:t>ST</a:t>
            </a:r>
            <a:r>
              <a:rPr sz="950" spc="-5" dirty="0">
                <a:latin typeface="Calibri"/>
                <a:cs typeface="Calibri"/>
              </a:rPr>
              <a:t> </a:t>
            </a:r>
            <a:r>
              <a:rPr sz="950" spc="50" dirty="0">
                <a:latin typeface="Calibri"/>
                <a:cs typeface="Calibri"/>
              </a:rPr>
              <a:t>P</a:t>
            </a:r>
            <a:r>
              <a:rPr sz="950" spc="60" dirty="0">
                <a:latin typeface="Calibri"/>
                <a:cs typeface="Calibri"/>
              </a:rPr>
              <a:t>r</a:t>
            </a:r>
            <a:r>
              <a:rPr sz="950" spc="45" dirty="0">
                <a:latin typeface="Calibri"/>
                <a:cs typeface="Calibri"/>
              </a:rPr>
              <a:t>o</a:t>
            </a:r>
            <a:r>
              <a:rPr sz="950" spc="20" dirty="0">
                <a:latin typeface="Calibri"/>
                <a:cs typeface="Calibri"/>
              </a:rPr>
              <a:t>f</a:t>
            </a:r>
            <a:r>
              <a:rPr sz="950" spc="95" dirty="0">
                <a:latin typeface="Calibri"/>
                <a:cs typeface="Calibri"/>
              </a:rPr>
              <a:t>i</a:t>
            </a:r>
            <a:r>
              <a:rPr sz="950" spc="65" dirty="0">
                <a:latin typeface="Calibri"/>
                <a:cs typeface="Calibri"/>
              </a:rPr>
              <a:t>c</a:t>
            </a:r>
            <a:r>
              <a:rPr sz="950" spc="95" dirty="0">
                <a:latin typeface="Calibri"/>
                <a:cs typeface="Calibri"/>
              </a:rPr>
              <a:t>i</a:t>
            </a:r>
            <a:r>
              <a:rPr sz="950" spc="-10" dirty="0">
                <a:latin typeface="Calibri"/>
                <a:cs typeface="Calibri"/>
              </a:rPr>
              <a:t>e</a:t>
            </a:r>
            <a:r>
              <a:rPr sz="950" spc="45" dirty="0">
                <a:latin typeface="Calibri"/>
                <a:cs typeface="Calibri"/>
              </a:rPr>
              <a:t>n</a:t>
            </a:r>
            <a:r>
              <a:rPr sz="950" spc="65" dirty="0">
                <a:latin typeface="Calibri"/>
                <a:cs typeface="Calibri"/>
              </a:rPr>
              <a:t>c</a:t>
            </a:r>
            <a:r>
              <a:rPr sz="950" spc="30" dirty="0">
                <a:latin typeface="Calibri"/>
                <a:cs typeface="Calibri"/>
              </a:rPr>
              <a:t>y</a:t>
            </a:r>
            <a:r>
              <a:rPr sz="950" spc="-50" dirty="0">
                <a:latin typeface="Calibri"/>
                <a:cs typeface="Calibri"/>
              </a:rPr>
              <a:t> </a:t>
            </a:r>
            <a:r>
              <a:rPr sz="950" spc="-15" dirty="0">
                <a:latin typeface="Calibri"/>
                <a:cs typeface="Calibri"/>
              </a:rPr>
              <a:t>L</a:t>
            </a:r>
            <a:r>
              <a:rPr sz="950" spc="-10" dirty="0">
                <a:latin typeface="Calibri"/>
                <a:cs typeface="Calibri"/>
              </a:rPr>
              <a:t>e</a:t>
            </a:r>
            <a:r>
              <a:rPr sz="950" spc="40" dirty="0">
                <a:latin typeface="Calibri"/>
                <a:cs typeface="Calibri"/>
              </a:rPr>
              <a:t>v</a:t>
            </a:r>
            <a:r>
              <a:rPr sz="950" spc="-10" dirty="0">
                <a:latin typeface="Calibri"/>
                <a:cs typeface="Calibri"/>
              </a:rPr>
              <a:t>e</a:t>
            </a:r>
            <a:r>
              <a:rPr sz="950" spc="95" dirty="0">
                <a:latin typeface="Calibri"/>
                <a:cs typeface="Calibri"/>
              </a:rPr>
              <a:t>l</a:t>
            </a:r>
            <a:r>
              <a:rPr sz="950" spc="20" dirty="0">
                <a:latin typeface="Calibri"/>
                <a:cs typeface="Calibri"/>
              </a:rPr>
              <a:t>)</a:t>
            </a:r>
            <a:endParaRPr sz="950">
              <a:latin typeface="Calibri"/>
              <a:cs typeface="Calibri"/>
            </a:endParaRPr>
          </a:p>
          <a:p>
            <a:pPr>
              <a:lnSpc>
                <a:spcPts val="600"/>
              </a:lnSpc>
              <a:spcBef>
                <a:spcPts val="20"/>
              </a:spcBef>
            </a:pPr>
            <a:endParaRPr sz="600"/>
          </a:p>
          <a:p>
            <a:pPr marR="5961380" algn="ctr">
              <a:lnSpc>
                <a:spcPct val="100000"/>
              </a:lnSpc>
            </a:pPr>
            <a:r>
              <a:rPr sz="950" spc="65" dirty="0">
                <a:solidFill>
                  <a:srgbClr val="808080"/>
                </a:solidFill>
                <a:latin typeface="Calibri"/>
                <a:cs typeface="Calibri"/>
              </a:rPr>
              <a:t>30</a:t>
            </a:r>
            <a:r>
              <a:rPr sz="950" spc="45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  <a:p>
            <a:pPr>
              <a:lnSpc>
                <a:spcPts val="750"/>
              </a:lnSpc>
              <a:spcBef>
                <a:spcPts val="8"/>
              </a:spcBef>
            </a:pPr>
            <a:endParaRPr sz="750"/>
          </a:p>
          <a:p>
            <a:pPr marR="5961380" algn="ctr">
              <a:lnSpc>
                <a:spcPct val="100000"/>
              </a:lnSpc>
            </a:pPr>
            <a:r>
              <a:rPr sz="950" spc="65" dirty="0">
                <a:solidFill>
                  <a:srgbClr val="808080"/>
                </a:solidFill>
                <a:latin typeface="Calibri"/>
                <a:cs typeface="Calibri"/>
              </a:rPr>
              <a:t>25</a:t>
            </a:r>
            <a:r>
              <a:rPr sz="950" spc="45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  <a:p>
            <a:pPr>
              <a:lnSpc>
                <a:spcPts val="750"/>
              </a:lnSpc>
              <a:spcBef>
                <a:spcPts val="8"/>
              </a:spcBef>
            </a:pPr>
            <a:endParaRPr sz="750"/>
          </a:p>
          <a:p>
            <a:pPr marR="5961380" algn="ctr">
              <a:lnSpc>
                <a:spcPct val="100000"/>
              </a:lnSpc>
            </a:pPr>
            <a:r>
              <a:rPr sz="950" spc="65" dirty="0">
                <a:solidFill>
                  <a:srgbClr val="808080"/>
                </a:solidFill>
                <a:latin typeface="Calibri"/>
                <a:cs typeface="Calibri"/>
              </a:rPr>
              <a:t>20</a:t>
            </a:r>
            <a:r>
              <a:rPr sz="950" spc="45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  <a:p>
            <a:pPr>
              <a:lnSpc>
                <a:spcPts val="750"/>
              </a:lnSpc>
              <a:spcBef>
                <a:spcPts val="8"/>
              </a:spcBef>
            </a:pPr>
            <a:endParaRPr sz="750"/>
          </a:p>
          <a:p>
            <a:pPr marR="5961380" algn="ctr">
              <a:lnSpc>
                <a:spcPct val="100000"/>
              </a:lnSpc>
            </a:pPr>
            <a:r>
              <a:rPr sz="950" spc="65" dirty="0">
                <a:solidFill>
                  <a:srgbClr val="808080"/>
                </a:solidFill>
                <a:latin typeface="Calibri"/>
                <a:cs typeface="Calibri"/>
              </a:rPr>
              <a:t>15</a:t>
            </a:r>
            <a:r>
              <a:rPr sz="950" spc="45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  <a:p>
            <a:pPr>
              <a:lnSpc>
                <a:spcPts val="750"/>
              </a:lnSpc>
              <a:spcBef>
                <a:spcPts val="8"/>
              </a:spcBef>
            </a:pPr>
            <a:endParaRPr sz="750"/>
          </a:p>
          <a:p>
            <a:pPr marR="5961380" algn="ctr">
              <a:lnSpc>
                <a:spcPct val="100000"/>
              </a:lnSpc>
            </a:pPr>
            <a:r>
              <a:rPr sz="950" spc="65" dirty="0">
                <a:solidFill>
                  <a:srgbClr val="808080"/>
                </a:solidFill>
                <a:latin typeface="Calibri"/>
                <a:cs typeface="Calibri"/>
              </a:rPr>
              <a:t>10</a:t>
            </a:r>
            <a:r>
              <a:rPr sz="950" spc="45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  <a:p>
            <a:pPr>
              <a:lnSpc>
                <a:spcPts val="750"/>
              </a:lnSpc>
              <a:spcBef>
                <a:spcPts val="8"/>
              </a:spcBef>
            </a:pPr>
            <a:endParaRPr sz="750"/>
          </a:p>
          <a:p>
            <a:pPr marR="5895975" algn="ctr">
              <a:lnSpc>
                <a:spcPct val="100000"/>
              </a:lnSpc>
            </a:pPr>
            <a:r>
              <a:rPr sz="950" spc="65" dirty="0">
                <a:solidFill>
                  <a:srgbClr val="808080"/>
                </a:solidFill>
                <a:latin typeface="Calibri"/>
                <a:cs typeface="Calibri"/>
              </a:rPr>
              <a:t>5</a:t>
            </a:r>
            <a:r>
              <a:rPr sz="950" spc="45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  <a:p>
            <a:pPr>
              <a:lnSpc>
                <a:spcPts val="750"/>
              </a:lnSpc>
              <a:spcBef>
                <a:spcPts val="8"/>
              </a:spcBef>
            </a:pPr>
            <a:endParaRPr sz="750"/>
          </a:p>
          <a:p>
            <a:pPr marR="5895975" algn="ctr">
              <a:lnSpc>
                <a:spcPct val="100000"/>
              </a:lnSpc>
            </a:pPr>
            <a:r>
              <a:rPr sz="950" spc="65" dirty="0">
                <a:solidFill>
                  <a:srgbClr val="808080"/>
                </a:solidFill>
                <a:latin typeface="Calibri"/>
                <a:cs typeface="Calibri"/>
              </a:rPr>
              <a:t>0</a:t>
            </a:r>
            <a:r>
              <a:rPr sz="950" spc="45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1186389" y="3249031"/>
            <a:ext cx="3388360" cy="1638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006475" algn="l"/>
                <a:tab pos="2082800" algn="l"/>
                <a:tab pos="2851150" algn="l"/>
              </a:tabLst>
            </a:pPr>
            <a:r>
              <a:rPr sz="950" spc="30" dirty="0">
                <a:latin typeface="Calibri"/>
                <a:cs typeface="Calibri"/>
              </a:rPr>
              <a:t>F</a:t>
            </a:r>
            <a:r>
              <a:rPr sz="950" spc="90" dirty="0">
                <a:latin typeface="Calibri"/>
                <a:cs typeface="Calibri"/>
              </a:rPr>
              <a:t>a</a:t>
            </a:r>
            <a:r>
              <a:rPr sz="950" spc="25" dirty="0">
                <a:latin typeface="Calibri"/>
                <a:cs typeface="Calibri"/>
              </a:rPr>
              <a:t>r</a:t>
            </a:r>
            <a:r>
              <a:rPr sz="950" spc="-20" dirty="0">
                <a:latin typeface="Calibri"/>
                <a:cs typeface="Calibri"/>
              </a:rPr>
              <a:t> </a:t>
            </a:r>
            <a:r>
              <a:rPr sz="950" spc="30" dirty="0">
                <a:latin typeface="Calibri"/>
                <a:cs typeface="Calibri"/>
              </a:rPr>
              <a:t>B</a:t>
            </a:r>
            <a:r>
              <a:rPr sz="950" spc="70" dirty="0">
                <a:latin typeface="Calibri"/>
                <a:cs typeface="Calibri"/>
              </a:rPr>
              <a:t>e</a:t>
            </a:r>
            <a:r>
              <a:rPr sz="950" spc="15" dirty="0">
                <a:latin typeface="Calibri"/>
                <a:cs typeface="Calibri"/>
              </a:rPr>
              <a:t>l</a:t>
            </a:r>
            <a:r>
              <a:rPr sz="950" spc="45" dirty="0">
                <a:latin typeface="Calibri"/>
                <a:cs typeface="Calibri"/>
              </a:rPr>
              <a:t>ow</a:t>
            </a:r>
            <a:r>
              <a:rPr sz="950" spc="75" dirty="0">
                <a:latin typeface="Calibri"/>
                <a:cs typeface="Calibri"/>
              </a:rPr>
              <a:t> </a:t>
            </a:r>
            <a:r>
              <a:rPr sz="950" spc="30" dirty="0">
                <a:latin typeface="Calibri"/>
                <a:cs typeface="Calibri"/>
              </a:rPr>
              <a:t>B</a:t>
            </a:r>
            <a:r>
              <a:rPr sz="950" spc="10" dirty="0">
                <a:latin typeface="Calibri"/>
                <a:cs typeface="Calibri"/>
              </a:rPr>
              <a:t>a</a:t>
            </a:r>
            <a:r>
              <a:rPr sz="950" spc="95" dirty="0">
                <a:latin typeface="Calibri"/>
                <a:cs typeface="Calibri"/>
              </a:rPr>
              <a:t>s</a:t>
            </a:r>
            <a:r>
              <a:rPr sz="950" spc="20" dirty="0">
                <a:latin typeface="Calibri"/>
                <a:cs typeface="Calibri"/>
              </a:rPr>
              <a:t>ic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30" dirty="0">
                <a:latin typeface="Calibri"/>
                <a:cs typeface="Calibri"/>
              </a:rPr>
              <a:t>B</a:t>
            </a:r>
            <a:r>
              <a:rPr sz="950" spc="70" dirty="0">
                <a:latin typeface="Calibri"/>
                <a:cs typeface="Calibri"/>
              </a:rPr>
              <a:t>e</a:t>
            </a:r>
            <a:r>
              <a:rPr sz="950" spc="15" dirty="0">
                <a:latin typeface="Calibri"/>
                <a:cs typeface="Calibri"/>
              </a:rPr>
              <a:t>l</a:t>
            </a:r>
            <a:r>
              <a:rPr sz="950" spc="45" dirty="0">
                <a:latin typeface="Calibri"/>
                <a:cs typeface="Calibri"/>
              </a:rPr>
              <a:t>ow</a:t>
            </a:r>
            <a:r>
              <a:rPr sz="950" spc="75" dirty="0">
                <a:latin typeface="Calibri"/>
                <a:cs typeface="Calibri"/>
              </a:rPr>
              <a:t> </a:t>
            </a:r>
            <a:r>
              <a:rPr sz="950" spc="30" dirty="0">
                <a:latin typeface="Calibri"/>
                <a:cs typeface="Calibri"/>
              </a:rPr>
              <a:t>B</a:t>
            </a:r>
            <a:r>
              <a:rPr sz="950" spc="10" dirty="0">
                <a:latin typeface="Calibri"/>
                <a:cs typeface="Calibri"/>
              </a:rPr>
              <a:t>a</a:t>
            </a:r>
            <a:r>
              <a:rPr sz="950" spc="15" dirty="0">
                <a:latin typeface="Calibri"/>
                <a:cs typeface="Calibri"/>
              </a:rPr>
              <a:t>s</a:t>
            </a:r>
            <a:r>
              <a:rPr sz="950" spc="20" dirty="0">
                <a:latin typeface="Calibri"/>
                <a:cs typeface="Calibri"/>
              </a:rPr>
              <a:t>ic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25" dirty="0">
                <a:latin typeface="Calibri"/>
                <a:cs typeface="Calibri"/>
              </a:rPr>
              <a:t>B</a:t>
            </a:r>
            <a:r>
              <a:rPr sz="950" spc="90" dirty="0">
                <a:latin typeface="Calibri"/>
                <a:cs typeface="Calibri"/>
              </a:rPr>
              <a:t>a</a:t>
            </a:r>
            <a:r>
              <a:rPr sz="950" spc="15" dirty="0">
                <a:latin typeface="Calibri"/>
                <a:cs typeface="Calibri"/>
              </a:rPr>
              <a:t>si</a:t>
            </a:r>
            <a:r>
              <a:rPr sz="950" spc="30" dirty="0">
                <a:latin typeface="Calibri"/>
                <a:cs typeface="Calibri"/>
              </a:rPr>
              <a:t>c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50" dirty="0">
                <a:latin typeface="Calibri"/>
                <a:cs typeface="Calibri"/>
              </a:rPr>
              <a:t>P</a:t>
            </a:r>
            <a:r>
              <a:rPr sz="950" spc="60" dirty="0">
                <a:latin typeface="Calibri"/>
                <a:cs typeface="Calibri"/>
              </a:rPr>
              <a:t>r</a:t>
            </a:r>
            <a:r>
              <a:rPr sz="950" spc="45" dirty="0">
                <a:latin typeface="Calibri"/>
                <a:cs typeface="Calibri"/>
              </a:rPr>
              <a:t>o</a:t>
            </a:r>
            <a:r>
              <a:rPr sz="950" spc="20" dirty="0">
                <a:latin typeface="Calibri"/>
                <a:cs typeface="Calibri"/>
              </a:rPr>
              <a:t>f</a:t>
            </a:r>
            <a:r>
              <a:rPr sz="950" spc="15" dirty="0">
                <a:latin typeface="Calibri"/>
                <a:cs typeface="Calibri"/>
              </a:rPr>
              <a:t>i</a:t>
            </a:r>
            <a:r>
              <a:rPr sz="950" spc="-10" dirty="0">
                <a:latin typeface="Calibri"/>
                <a:cs typeface="Calibri"/>
              </a:rPr>
              <a:t>c</a:t>
            </a:r>
            <a:r>
              <a:rPr sz="950" spc="15" dirty="0">
                <a:latin typeface="Calibri"/>
                <a:cs typeface="Calibri"/>
              </a:rPr>
              <a:t>i</a:t>
            </a:r>
            <a:r>
              <a:rPr sz="950" spc="70" dirty="0">
                <a:latin typeface="Calibri"/>
                <a:cs typeface="Calibri"/>
              </a:rPr>
              <a:t>e</a:t>
            </a:r>
            <a:r>
              <a:rPr sz="950" spc="45" dirty="0">
                <a:latin typeface="Calibri"/>
                <a:cs typeface="Calibri"/>
              </a:rPr>
              <a:t>n</a:t>
            </a:r>
            <a:r>
              <a:rPr sz="950" spc="25" dirty="0">
                <a:latin typeface="Calibri"/>
                <a:cs typeface="Calibri"/>
              </a:rPr>
              <a:t>t</a:t>
            </a:r>
            <a:endParaRPr sz="950">
              <a:latin typeface="Calibri"/>
              <a:cs typeface="Calibri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4914111" y="3249031"/>
            <a:ext cx="554355" cy="1638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70" dirty="0">
                <a:latin typeface="Calibri"/>
                <a:cs typeface="Calibri"/>
              </a:rPr>
              <a:t>A</a:t>
            </a:r>
            <a:r>
              <a:rPr sz="950" spc="45" dirty="0">
                <a:latin typeface="Calibri"/>
                <a:cs typeface="Calibri"/>
              </a:rPr>
              <a:t>d</a:t>
            </a:r>
            <a:r>
              <a:rPr sz="950" spc="35" dirty="0">
                <a:latin typeface="Calibri"/>
                <a:cs typeface="Calibri"/>
              </a:rPr>
              <a:t>v</a:t>
            </a:r>
            <a:r>
              <a:rPr sz="950" spc="10" dirty="0">
                <a:latin typeface="Calibri"/>
                <a:cs typeface="Calibri"/>
              </a:rPr>
              <a:t>a</a:t>
            </a:r>
            <a:r>
              <a:rPr sz="950" spc="45" dirty="0">
                <a:latin typeface="Calibri"/>
                <a:cs typeface="Calibri"/>
              </a:rPr>
              <a:t>n</a:t>
            </a:r>
            <a:r>
              <a:rPr sz="950" spc="60" dirty="0">
                <a:latin typeface="Calibri"/>
                <a:cs typeface="Calibri"/>
              </a:rPr>
              <a:t>c</a:t>
            </a:r>
            <a:r>
              <a:rPr sz="950" spc="-10" dirty="0">
                <a:latin typeface="Calibri"/>
                <a:cs typeface="Calibri"/>
              </a:rPr>
              <a:t>e</a:t>
            </a:r>
            <a:r>
              <a:rPr sz="950" spc="35" dirty="0">
                <a:latin typeface="Calibri"/>
                <a:cs typeface="Calibri"/>
              </a:rPr>
              <a:t>d</a:t>
            </a:r>
            <a:endParaRPr sz="950">
              <a:latin typeface="Calibri"/>
              <a:cs typeface="Calibri"/>
            </a:endParaRPr>
          </a:p>
        </p:txBody>
      </p:sp>
      <p:sp>
        <p:nvSpPr>
          <p:cNvPr id="117" name="object 117"/>
          <p:cNvSpPr/>
          <p:nvPr/>
        </p:nvSpPr>
        <p:spPr>
          <a:xfrm>
            <a:off x="1048089" y="3819315"/>
            <a:ext cx="70066" cy="64465"/>
          </a:xfrm>
          <a:custGeom>
            <a:avLst/>
            <a:gdLst/>
            <a:ahLst/>
            <a:cxnLst/>
            <a:rect l="l" t="t" r="r" b="b"/>
            <a:pathLst>
              <a:path w="70066" h="64465">
                <a:moveTo>
                  <a:pt x="0" y="0"/>
                </a:moveTo>
                <a:lnTo>
                  <a:pt x="70066" y="0"/>
                </a:lnTo>
                <a:lnTo>
                  <a:pt x="70066" y="64465"/>
                </a:lnTo>
                <a:lnTo>
                  <a:pt x="0" y="64465"/>
                </a:lnTo>
                <a:lnTo>
                  <a:pt x="0" y="0"/>
                </a:lnTo>
                <a:close/>
              </a:path>
            </a:pathLst>
          </a:custGeom>
          <a:solidFill>
            <a:srgbClr val="FFFF8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1048089" y="3819316"/>
            <a:ext cx="70066" cy="64465"/>
          </a:xfrm>
          <a:custGeom>
            <a:avLst/>
            <a:gdLst/>
            <a:ahLst/>
            <a:cxnLst/>
            <a:rect l="l" t="t" r="r" b="b"/>
            <a:pathLst>
              <a:path w="70066" h="64465">
                <a:moveTo>
                  <a:pt x="0" y="0"/>
                </a:moveTo>
                <a:lnTo>
                  <a:pt x="70066" y="0"/>
                </a:lnTo>
                <a:lnTo>
                  <a:pt x="70066" y="64465"/>
                </a:lnTo>
                <a:lnTo>
                  <a:pt x="0" y="64465"/>
                </a:lnTo>
                <a:lnTo>
                  <a:pt x="0" y="0"/>
                </a:lnTo>
                <a:close/>
              </a:path>
            </a:pathLst>
          </a:custGeom>
          <a:ln w="957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1798805" y="3819315"/>
            <a:ext cx="70066" cy="64465"/>
          </a:xfrm>
          <a:custGeom>
            <a:avLst/>
            <a:gdLst/>
            <a:ahLst/>
            <a:cxnLst/>
            <a:rect l="l" t="t" r="r" b="b"/>
            <a:pathLst>
              <a:path w="70066" h="64465">
                <a:moveTo>
                  <a:pt x="0" y="0"/>
                </a:moveTo>
                <a:lnTo>
                  <a:pt x="70066" y="0"/>
                </a:lnTo>
                <a:lnTo>
                  <a:pt x="70066" y="64465"/>
                </a:lnTo>
                <a:lnTo>
                  <a:pt x="0" y="64465"/>
                </a:lnTo>
                <a:lnTo>
                  <a:pt x="0" y="0"/>
                </a:lnTo>
                <a:close/>
              </a:path>
            </a:pathLst>
          </a:custGeom>
          <a:solidFill>
            <a:srgbClr val="CCFF89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1798805" y="3819316"/>
            <a:ext cx="70066" cy="64465"/>
          </a:xfrm>
          <a:custGeom>
            <a:avLst/>
            <a:gdLst/>
            <a:ahLst/>
            <a:cxnLst/>
            <a:rect l="l" t="t" r="r" b="b"/>
            <a:pathLst>
              <a:path w="70066" h="64465">
                <a:moveTo>
                  <a:pt x="0" y="0"/>
                </a:moveTo>
                <a:lnTo>
                  <a:pt x="70066" y="0"/>
                </a:lnTo>
                <a:lnTo>
                  <a:pt x="70066" y="64465"/>
                </a:lnTo>
                <a:lnTo>
                  <a:pt x="0" y="64465"/>
                </a:lnTo>
                <a:lnTo>
                  <a:pt x="0" y="0"/>
                </a:lnTo>
                <a:close/>
              </a:path>
            </a:pathLst>
          </a:custGeom>
          <a:ln w="957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2549522" y="3819315"/>
            <a:ext cx="70066" cy="64465"/>
          </a:xfrm>
          <a:custGeom>
            <a:avLst/>
            <a:gdLst/>
            <a:ahLst/>
            <a:cxnLst/>
            <a:rect l="l" t="t" r="r" b="b"/>
            <a:pathLst>
              <a:path w="70066" h="64465">
                <a:moveTo>
                  <a:pt x="0" y="0"/>
                </a:moveTo>
                <a:lnTo>
                  <a:pt x="70066" y="0"/>
                </a:lnTo>
                <a:lnTo>
                  <a:pt x="70066" y="64465"/>
                </a:lnTo>
                <a:lnTo>
                  <a:pt x="0" y="64465"/>
                </a:lnTo>
                <a:lnTo>
                  <a:pt x="0" y="0"/>
                </a:lnTo>
                <a:close/>
              </a:path>
            </a:pathLst>
          </a:custGeom>
          <a:solidFill>
            <a:srgbClr val="54FF47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2549522" y="3819316"/>
            <a:ext cx="70066" cy="64465"/>
          </a:xfrm>
          <a:custGeom>
            <a:avLst/>
            <a:gdLst/>
            <a:ahLst/>
            <a:cxnLst/>
            <a:rect l="l" t="t" r="r" b="b"/>
            <a:pathLst>
              <a:path w="70066" h="64465">
                <a:moveTo>
                  <a:pt x="0" y="0"/>
                </a:moveTo>
                <a:lnTo>
                  <a:pt x="70066" y="0"/>
                </a:lnTo>
                <a:lnTo>
                  <a:pt x="70066" y="64465"/>
                </a:lnTo>
                <a:lnTo>
                  <a:pt x="0" y="64465"/>
                </a:lnTo>
                <a:lnTo>
                  <a:pt x="0" y="0"/>
                </a:lnTo>
                <a:close/>
              </a:path>
            </a:pathLst>
          </a:custGeom>
          <a:ln w="957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3300238" y="3819315"/>
            <a:ext cx="80076" cy="64465"/>
          </a:xfrm>
          <a:custGeom>
            <a:avLst/>
            <a:gdLst/>
            <a:ahLst/>
            <a:cxnLst/>
            <a:rect l="l" t="t" r="r" b="b"/>
            <a:pathLst>
              <a:path w="80076" h="64465">
                <a:moveTo>
                  <a:pt x="0" y="0"/>
                </a:moveTo>
                <a:lnTo>
                  <a:pt x="80076" y="0"/>
                </a:lnTo>
                <a:lnTo>
                  <a:pt x="80076" y="64465"/>
                </a:lnTo>
                <a:lnTo>
                  <a:pt x="0" y="64465"/>
                </a:lnTo>
                <a:lnTo>
                  <a:pt x="0" y="0"/>
                </a:lnTo>
                <a:close/>
              </a:path>
            </a:pathLst>
          </a:custGeom>
          <a:solidFill>
            <a:srgbClr val="00C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3300238" y="3819316"/>
            <a:ext cx="80076" cy="64465"/>
          </a:xfrm>
          <a:custGeom>
            <a:avLst/>
            <a:gdLst/>
            <a:ahLst/>
            <a:cxnLst/>
            <a:rect l="l" t="t" r="r" b="b"/>
            <a:pathLst>
              <a:path w="80076" h="64465">
                <a:moveTo>
                  <a:pt x="0" y="0"/>
                </a:moveTo>
                <a:lnTo>
                  <a:pt x="80076" y="0"/>
                </a:lnTo>
                <a:lnTo>
                  <a:pt x="80076" y="64465"/>
                </a:lnTo>
                <a:lnTo>
                  <a:pt x="0" y="64465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4050954" y="3819315"/>
            <a:ext cx="80076" cy="64465"/>
          </a:xfrm>
          <a:custGeom>
            <a:avLst/>
            <a:gdLst/>
            <a:ahLst/>
            <a:cxnLst/>
            <a:rect l="l" t="t" r="r" b="b"/>
            <a:pathLst>
              <a:path w="80076" h="64465">
                <a:moveTo>
                  <a:pt x="0" y="0"/>
                </a:moveTo>
                <a:lnTo>
                  <a:pt x="80076" y="0"/>
                </a:lnTo>
                <a:lnTo>
                  <a:pt x="80076" y="64465"/>
                </a:lnTo>
                <a:lnTo>
                  <a:pt x="0" y="64465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4050954" y="3819316"/>
            <a:ext cx="80076" cy="64465"/>
          </a:xfrm>
          <a:custGeom>
            <a:avLst/>
            <a:gdLst/>
            <a:ahLst/>
            <a:cxnLst/>
            <a:rect l="l" t="t" r="r" b="b"/>
            <a:pathLst>
              <a:path w="80076" h="64465">
                <a:moveTo>
                  <a:pt x="0" y="0"/>
                </a:moveTo>
                <a:lnTo>
                  <a:pt x="80076" y="0"/>
                </a:lnTo>
                <a:lnTo>
                  <a:pt x="80076" y="64465"/>
                </a:lnTo>
                <a:lnTo>
                  <a:pt x="0" y="64465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4871737" y="3819315"/>
            <a:ext cx="70066" cy="64465"/>
          </a:xfrm>
          <a:custGeom>
            <a:avLst/>
            <a:gdLst/>
            <a:ahLst/>
            <a:cxnLst/>
            <a:rect l="l" t="t" r="r" b="b"/>
            <a:pathLst>
              <a:path w="70066" h="64465">
                <a:moveTo>
                  <a:pt x="0" y="0"/>
                </a:moveTo>
                <a:lnTo>
                  <a:pt x="70066" y="0"/>
                </a:lnTo>
                <a:lnTo>
                  <a:pt x="70066" y="64465"/>
                </a:lnTo>
                <a:lnTo>
                  <a:pt x="0" y="64465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4871737" y="3819316"/>
            <a:ext cx="70066" cy="64465"/>
          </a:xfrm>
          <a:custGeom>
            <a:avLst/>
            <a:gdLst/>
            <a:ahLst/>
            <a:cxnLst/>
            <a:rect l="l" t="t" r="r" b="b"/>
            <a:pathLst>
              <a:path w="70066" h="64465">
                <a:moveTo>
                  <a:pt x="0" y="0"/>
                </a:moveTo>
                <a:lnTo>
                  <a:pt x="70066" y="0"/>
                </a:lnTo>
                <a:lnTo>
                  <a:pt x="70066" y="64465"/>
                </a:lnTo>
                <a:lnTo>
                  <a:pt x="0" y="64465"/>
                </a:lnTo>
                <a:lnTo>
                  <a:pt x="0" y="0"/>
                </a:lnTo>
                <a:close/>
              </a:path>
            </a:pathLst>
          </a:custGeom>
          <a:ln w="957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737795" y="973614"/>
            <a:ext cx="5054837" cy="3066732"/>
          </a:xfrm>
          <a:custGeom>
            <a:avLst/>
            <a:gdLst/>
            <a:ahLst/>
            <a:cxnLst/>
            <a:rect l="l" t="t" r="r" b="b"/>
            <a:pathLst>
              <a:path w="5054837" h="3066732">
                <a:moveTo>
                  <a:pt x="0" y="0"/>
                </a:moveTo>
                <a:lnTo>
                  <a:pt x="5054837" y="0"/>
                </a:lnTo>
                <a:lnTo>
                  <a:pt x="5054837" y="3066732"/>
                </a:lnTo>
                <a:lnTo>
                  <a:pt x="0" y="3066732"/>
                </a:lnTo>
                <a:lnTo>
                  <a:pt x="0" y="0"/>
                </a:lnTo>
                <a:close/>
              </a:path>
            </a:pathLst>
          </a:custGeom>
          <a:ln w="9434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732787" y="4403084"/>
            <a:ext cx="5057345" cy="3094679"/>
          </a:xfrm>
          <a:custGeom>
            <a:avLst/>
            <a:gdLst/>
            <a:ahLst/>
            <a:cxnLst/>
            <a:rect l="l" t="t" r="r" b="b"/>
            <a:pathLst>
              <a:path w="5057345" h="3094679">
                <a:moveTo>
                  <a:pt x="0" y="0"/>
                </a:moveTo>
                <a:lnTo>
                  <a:pt x="5057345" y="0"/>
                </a:lnTo>
                <a:lnTo>
                  <a:pt x="5057345" y="3094679"/>
                </a:lnTo>
                <a:lnTo>
                  <a:pt x="0" y="3094679"/>
                </a:lnTo>
                <a:lnTo>
                  <a:pt x="0" y="0"/>
                </a:lnTo>
                <a:close/>
              </a:path>
            </a:pathLst>
          </a:custGeom>
          <a:solidFill>
            <a:srgbClr val="E5F6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5536269" y="6387913"/>
            <a:ext cx="109510" cy="0"/>
          </a:xfrm>
          <a:custGeom>
            <a:avLst/>
            <a:gdLst/>
            <a:ahLst/>
            <a:cxnLst/>
            <a:rect l="l" t="t" r="r" b="b"/>
            <a:pathLst>
              <a:path w="109510">
                <a:moveTo>
                  <a:pt x="0" y="0"/>
                </a:moveTo>
                <a:lnTo>
                  <a:pt x="109510" y="0"/>
                </a:lnTo>
              </a:path>
            </a:pathLst>
          </a:custGeom>
          <a:ln w="9210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4510853" y="6387913"/>
            <a:ext cx="338493" cy="0"/>
          </a:xfrm>
          <a:custGeom>
            <a:avLst/>
            <a:gdLst/>
            <a:ahLst/>
            <a:cxnLst/>
            <a:rect l="l" t="t" r="r" b="b"/>
            <a:pathLst>
              <a:path w="338493">
                <a:moveTo>
                  <a:pt x="0" y="0"/>
                </a:moveTo>
                <a:lnTo>
                  <a:pt x="338493" y="0"/>
                </a:lnTo>
              </a:path>
            </a:pathLst>
          </a:custGeom>
          <a:ln w="9210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3614866" y="6387914"/>
            <a:ext cx="348448" cy="0"/>
          </a:xfrm>
          <a:custGeom>
            <a:avLst/>
            <a:gdLst/>
            <a:ahLst/>
            <a:cxnLst/>
            <a:rect l="l" t="t" r="r" b="b"/>
            <a:pathLst>
              <a:path w="348448">
                <a:moveTo>
                  <a:pt x="0" y="0"/>
                </a:moveTo>
                <a:lnTo>
                  <a:pt x="348448" y="0"/>
                </a:lnTo>
              </a:path>
            </a:pathLst>
          </a:custGeom>
          <a:ln w="9210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2718880" y="6387914"/>
            <a:ext cx="348448" cy="0"/>
          </a:xfrm>
          <a:custGeom>
            <a:avLst/>
            <a:gdLst/>
            <a:ahLst/>
            <a:cxnLst/>
            <a:rect l="l" t="t" r="r" b="b"/>
            <a:pathLst>
              <a:path w="348448">
                <a:moveTo>
                  <a:pt x="0" y="0"/>
                </a:moveTo>
                <a:lnTo>
                  <a:pt x="348448" y="0"/>
                </a:lnTo>
              </a:path>
            </a:pathLst>
          </a:custGeom>
          <a:ln w="9210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1822894" y="6387914"/>
            <a:ext cx="348449" cy="0"/>
          </a:xfrm>
          <a:custGeom>
            <a:avLst/>
            <a:gdLst/>
            <a:ahLst/>
            <a:cxnLst/>
            <a:rect l="l" t="t" r="r" b="b"/>
            <a:pathLst>
              <a:path w="348449">
                <a:moveTo>
                  <a:pt x="0" y="0"/>
                </a:moveTo>
                <a:lnTo>
                  <a:pt x="348449" y="0"/>
                </a:lnTo>
              </a:path>
            </a:pathLst>
          </a:custGeom>
          <a:ln w="9210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1175804" y="6387915"/>
            <a:ext cx="99552" cy="0"/>
          </a:xfrm>
          <a:custGeom>
            <a:avLst/>
            <a:gdLst/>
            <a:ahLst/>
            <a:cxnLst/>
            <a:rect l="l" t="t" r="r" b="b"/>
            <a:pathLst>
              <a:path w="99552">
                <a:moveTo>
                  <a:pt x="0" y="0"/>
                </a:moveTo>
                <a:lnTo>
                  <a:pt x="99552" y="0"/>
                </a:lnTo>
              </a:path>
            </a:pathLst>
          </a:custGeom>
          <a:ln w="9210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5406849" y="6139235"/>
            <a:ext cx="238930" cy="0"/>
          </a:xfrm>
          <a:custGeom>
            <a:avLst/>
            <a:gdLst/>
            <a:ahLst/>
            <a:cxnLst/>
            <a:rect l="l" t="t" r="r" b="b"/>
            <a:pathLst>
              <a:path w="238930">
                <a:moveTo>
                  <a:pt x="0" y="0"/>
                </a:moveTo>
                <a:lnTo>
                  <a:pt x="238930" y="0"/>
                </a:lnTo>
              </a:path>
            </a:pathLst>
          </a:custGeom>
          <a:ln w="9210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4510853" y="6139235"/>
            <a:ext cx="338493" cy="0"/>
          </a:xfrm>
          <a:custGeom>
            <a:avLst/>
            <a:gdLst/>
            <a:ahLst/>
            <a:cxnLst/>
            <a:rect l="l" t="t" r="r" b="b"/>
            <a:pathLst>
              <a:path w="338493">
                <a:moveTo>
                  <a:pt x="0" y="0"/>
                </a:moveTo>
                <a:lnTo>
                  <a:pt x="338493" y="0"/>
                </a:lnTo>
              </a:path>
            </a:pathLst>
          </a:custGeom>
          <a:ln w="9210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3614866" y="6139235"/>
            <a:ext cx="348448" cy="0"/>
          </a:xfrm>
          <a:custGeom>
            <a:avLst/>
            <a:gdLst/>
            <a:ahLst/>
            <a:cxnLst/>
            <a:rect l="l" t="t" r="r" b="b"/>
            <a:pathLst>
              <a:path w="348448">
                <a:moveTo>
                  <a:pt x="0" y="0"/>
                </a:moveTo>
                <a:lnTo>
                  <a:pt x="348448" y="0"/>
                </a:lnTo>
              </a:path>
            </a:pathLst>
          </a:custGeom>
          <a:ln w="9210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2718880" y="6139235"/>
            <a:ext cx="348448" cy="0"/>
          </a:xfrm>
          <a:custGeom>
            <a:avLst/>
            <a:gdLst/>
            <a:ahLst/>
            <a:cxnLst/>
            <a:rect l="l" t="t" r="r" b="b"/>
            <a:pathLst>
              <a:path w="348448">
                <a:moveTo>
                  <a:pt x="0" y="0"/>
                </a:moveTo>
                <a:lnTo>
                  <a:pt x="348448" y="0"/>
                </a:lnTo>
              </a:path>
            </a:pathLst>
          </a:custGeom>
          <a:ln w="9210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1822894" y="6139235"/>
            <a:ext cx="348449" cy="0"/>
          </a:xfrm>
          <a:custGeom>
            <a:avLst/>
            <a:gdLst/>
            <a:ahLst/>
            <a:cxnLst/>
            <a:rect l="l" t="t" r="r" b="b"/>
            <a:pathLst>
              <a:path w="348449">
                <a:moveTo>
                  <a:pt x="0" y="0"/>
                </a:moveTo>
                <a:lnTo>
                  <a:pt x="348449" y="0"/>
                </a:lnTo>
              </a:path>
            </a:pathLst>
          </a:custGeom>
          <a:ln w="9210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1175804" y="6139236"/>
            <a:ext cx="99552" cy="0"/>
          </a:xfrm>
          <a:custGeom>
            <a:avLst/>
            <a:gdLst/>
            <a:ahLst/>
            <a:cxnLst/>
            <a:rect l="l" t="t" r="r" b="b"/>
            <a:pathLst>
              <a:path w="99552">
                <a:moveTo>
                  <a:pt x="0" y="0"/>
                </a:moveTo>
                <a:lnTo>
                  <a:pt x="99552" y="0"/>
                </a:lnTo>
              </a:path>
            </a:pathLst>
          </a:custGeom>
          <a:ln w="9210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5406849" y="5899767"/>
            <a:ext cx="238930" cy="0"/>
          </a:xfrm>
          <a:custGeom>
            <a:avLst/>
            <a:gdLst/>
            <a:ahLst/>
            <a:cxnLst/>
            <a:rect l="l" t="t" r="r" b="b"/>
            <a:pathLst>
              <a:path w="238930">
                <a:moveTo>
                  <a:pt x="0" y="0"/>
                </a:moveTo>
                <a:lnTo>
                  <a:pt x="238930" y="0"/>
                </a:lnTo>
              </a:path>
            </a:pathLst>
          </a:custGeom>
          <a:ln w="9210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4510853" y="5899767"/>
            <a:ext cx="338493" cy="0"/>
          </a:xfrm>
          <a:custGeom>
            <a:avLst/>
            <a:gdLst/>
            <a:ahLst/>
            <a:cxnLst/>
            <a:rect l="l" t="t" r="r" b="b"/>
            <a:pathLst>
              <a:path w="338493">
                <a:moveTo>
                  <a:pt x="0" y="0"/>
                </a:moveTo>
                <a:lnTo>
                  <a:pt x="338493" y="0"/>
                </a:lnTo>
              </a:path>
            </a:pathLst>
          </a:custGeom>
          <a:ln w="9210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3614866" y="5899767"/>
            <a:ext cx="348448" cy="0"/>
          </a:xfrm>
          <a:custGeom>
            <a:avLst/>
            <a:gdLst/>
            <a:ahLst/>
            <a:cxnLst/>
            <a:rect l="l" t="t" r="r" b="b"/>
            <a:pathLst>
              <a:path w="348448">
                <a:moveTo>
                  <a:pt x="0" y="0"/>
                </a:moveTo>
                <a:lnTo>
                  <a:pt x="348448" y="0"/>
                </a:lnTo>
              </a:path>
            </a:pathLst>
          </a:custGeom>
          <a:ln w="9210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2718880" y="5899767"/>
            <a:ext cx="348448" cy="0"/>
          </a:xfrm>
          <a:custGeom>
            <a:avLst/>
            <a:gdLst/>
            <a:ahLst/>
            <a:cxnLst/>
            <a:rect l="l" t="t" r="r" b="b"/>
            <a:pathLst>
              <a:path w="348448">
                <a:moveTo>
                  <a:pt x="0" y="0"/>
                </a:moveTo>
                <a:lnTo>
                  <a:pt x="348448" y="0"/>
                </a:lnTo>
              </a:path>
            </a:pathLst>
          </a:custGeom>
          <a:ln w="9210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1822894" y="5899767"/>
            <a:ext cx="348449" cy="0"/>
          </a:xfrm>
          <a:custGeom>
            <a:avLst/>
            <a:gdLst/>
            <a:ahLst/>
            <a:cxnLst/>
            <a:rect l="l" t="t" r="r" b="b"/>
            <a:pathLst>
              <a:path w="348449">
                <a:moveTo>
                  <a:pt x="0" y="0"/>
                </a:moveTo>
                <a:lnTo>
                  <a:pt x="348449" y="0"/>
                </a:lnTo>
              </a:path>
            </a:pathLst>
          </a:custGeom>
          <a:ln w="9210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1175804" y="5899767"/>
            <a:ext cx="99552" cy="0"/>
          </a:xfrm>
          <a:custGeom>
            <a:avLst/>
            <a:gdLst/>
            <a:ahLst/>
            <a:cxnLst/>
            <a:rect l="l" t="t" r="r" b="b"/>
            <a:pathLst>
              <a:path w="99552">
                <a:moveTo>
                  <a:pt x="0" y="0"/>
                </a:moveTo>
                <a:lnTo>
                  <a:pt x="99552" y="0"/>
                </a:lnTo>
              </a:path>
            </a:pathLst>
          </a:custGeom>
          <a:ln w="9210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5406849" y="5651088"/>
            <a:ext cx="238931" cy="0"/>
          </a:xfrm>
          <a:custGeom>
            <a:avLst/>
            <a:gdLst/>
            <a:ahLst/>
            <a:cxnLst/>
            <a:rect l="l" t="t" r="r" b="b"/>
            <a:pathLst>
              <a:path w="238931">
                <a:moveTo>
                  <a:pt x="0" y="0"/>
                </a:moveTo>
                <a:lnTo>
                  <a:pt x="238931" y="0"/>
                </a:lnTo>
              </a:path>
            </a:pathLst>
          </a:custGeom>
          <a:ln w="9210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5128088" y="5651088"/>
            <a:ext cx="139385" cy="0"/>
          </a:xfrm>
          <a:custGeom>
            <a:avLst/>
            <a:gdLst/>
            <a:ahLst/>
            <a:cxnLst/>
            <a:rect l="l" t="t" r="r" b="b"/>
            <a:pathLst>
              <a:path w="139385">
                <a:moveTo>
                  <a:pt x="0" y="0"/>
                </a:moveTo>
                <a:lnTo>
                  <a:pt x="139385" y="0"/>
                </a:lnTo>
              </a:path>
            </a:pathLst>
          </a:custGeom>
          <a:ln w="9210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4510853" y="5651088"/>
            <a:ext cx="338493" cy="0"/>
          </a:xfrm>
          <a:custGeom>
            <a:avLst/>
            <a:gdLst/>
            <a:ahLst/>
            <a:cxnLst/>
            <a:rect l="l" t="t" r="r" b="b"/>
            <a:pathLst>
              <a:path w="338493">
                <a:moveTo>
                  <a:pt x="0" y="0"/>
                </a:moveTo>
                <a:lnTo>
                  <a:pt x="338493" y="0"/>
                </a:lnTo>
              </a:path>
            </a:pathLst>
          </a:custGeom>
          <a:ln w="9210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3614866" y="5651088"/>
            <a:ext cx="348448" cy="0"/>
          </a:xfrm>
          <a:custGeom>
            <a:avLst/>
            <a:gdLst/>
            <a:ahLst/>
            <a:cxnLst/>
            <a:rect l="l" t="t" r="r" b="b"/>
            <a:pathLst>
              <a:path w="348448">
                <a:moveTo>
                  <a:pt x="0" y="0"/>
                </a:moveTo>
                <a:lnTo>
                  <a:pt x="348448" y="0"/>
                </a:lnTo>
              </a:path>
            </a:pathLst>
          </a:custGeom>
          <a:ln w="9210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2718880" y="5651088"/>
            <a:ext cx="348448" cy="0"/>
          </a:xfrm>
          <a:custGeom>
            <a:avLst/>
            <a:gdLst/>
            <a:ahLst/>
            <a:cxnLst/>
            <a:rect l="l" t="t" r="r" b="b"/>
            <a:pathLst>
              <a:path w="348448">
                <a:moveTo>
                  <a:pt x="0" y="0"/>
                </a:moveTo>
                <a:lnTo>
                  <a:pt x="348448" y="0"/>
                </a:lnTo>
              </a:path>
            </a:pathLst>
          </a:custGeom>
          <a:ln w="9210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1822894" y="5651088"/>
            <a:ext cx="348449" cy="0"/>
          </a:xfrm>
          <a:custGeom>
            <a:avLst/>
            <a:gdLst/>
            <a:ahLst/>
            <a:cxnLst/>
            <a:rect l="l" t="t" r="r" b="b"/>
            <a:pathLst>
              <a:path w="348449">
                <a:moveTo>
                  <a:pt x="0" y="0"/>
                </a:moveTo>
                <a:lnTo>
                  <a:pt x="348449" y="0"/>
                </a:lnTo>
              </a:path>
            </a:pathLst>
          </a:custGeom>
          <a:ln w="9210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1175804" y="5651089"/>
            <a:ext cx="99552" cy="0"/>
          </a:xfrm>
          <a:custGeom>
            <a:avLst/>
            <a:gdLst/>
            <a:ahLst/>
            <a:cxnLst/>
            <a:rect l="l" t="t" r="r" b="b"/>
            <a:pathLst>
              <a:path w="99552">
                <a:moveTo>
                  <a:pt x="0" y="0"/>
                </a:moveTo>
                <a:lnTo>
                  <a:pt x="99552" y="0"/>
                </a:lnTo>
              </a:path>
            </a:pathLst>
          </a:custGeom>
          <a:ln w="9210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4988722" y="5402410"/>
            <a:ext cx="657058" cy="0"/>
          </a:xfrm>
          <a:custGeom>
            <a:avLst/>
            <a:gdLst/>
            <a:ahLst/>
            <a:cxnLst/>
            <a:rect l="l" t="t" r="r" b="b"/>
            <a:pathLst>
              <a:path w="657058">
                <a:moveTo>
                  <a:pt x="0" y="0"/>
                </a:moveTo>
                <a:lnTo>
                  <a:pt x="657058" y="0"/>
                </a:lnTo>
              </a:path>
            </a:pathLst>
          </a:custGeom>
          <a:ln w="9210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4092736" y="5402410"/>
            <a:ext cx="756610" cy="0"/>
          </a:xfrm>
          <a:custGeom>
            <a:avLst/>
            <a:gdLst/>
            <a:ahLst/>
            <a:cxnLst/>
            <a:rect l="l" t="t" r="r" b="b"/>
            <a:pathLst>
              <a:path w="756610">
                <a:moveTo>
                  <a:pt x="0" y="0"/>
                </a:moveTo>
                <a:lnTo>
                  <a:pt x="756610" y="0"/>
                </a:lnTo>
              </a:path>
            </a:pathLst>
          </a:custGeom>
          <a:ln w="9210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3196749" y="5402410"/>
            <a:ext cx="766566" cy="0"/>
          </a:xfrm>
          <a:custGeom>
            <a:avLst/>
            <a:gdLst/>
            <a:ahLst/>
            <a:cxnLst/>
            <a:rect l="l" t="t" r="r" b="b"/>
            <a:pathLst>
              <a:path w="766566">
                <a:moveTo>
                  <a:pt x="0" y="0"/>
                </a:moveTo>
                <a:lnTo>
                  <a:pt x="766566" y="0"/>
                </a:lnTo>
              </a:path>
            </a:pathLst>
          </a:custGeom>
          <a:ln w="9210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2440139" y="5402410"/>
            <a:ext cx="627190" cy="0"/>
          </a:xfrm>
          <a:custGeom>
            <a:avLst/>
            <a:gdLst/>
            <a:ahLst/>
            <a:cxnLst/>
            <a:rect l="l" t="t" r="r" b="b"/>
            <a:pathLst>
              <a:path w="627190">
                <a:moveTo>
                  <a:pt x="0" y="0"/>
                </a:moveTo>
                <a:lnTo>
                  <a:pt x="627190" y="0"/>
                </a:lnTo>
              </a:path>
            </a:pathLst>
          </a:custGeom>
          <a:ln w="9210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1554098" y="5402410"/>
            <a:ext cx="756620" cy="0"/>
          </a:xfrm>
          <a:custGeom>
            <a:avLst/>
            <a:gdLst/>
            <a:ahLst/>
            <a:cxnLst/>
            <a:rect l="l" t="t" r="r" b="b"/>
            <a:pathLst>
              <a:path w="756620">
                <a:moveTo>
                  <a:pt x="0" y="0"/>
                </a:moveTo>
                <a:lnTo>
                  <a:pt x="756620" y="0"/>
                </a:lnTo>
              </a:path>
            </a:pathLst>
          </a:custGeom>
          <a:ln w="9210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1175805" y="5402410"/>
            <a:ext cx="238927" cy="0"/>
          </a:xfrm>
          <a:custGeom>
            <a:avLst/>
            <a:gdLst/>
            <a:ahLst/>
            <a:cxnLst/>
            <a:rect l="l" t="t" r="r" b="b"/>
            <a:pathLst>
              <a:path w="238927">
                <a:moveTo>
                  <a:pt x="0" y="0"/>
                </a:moveTo>
                <a:lnTo>
                  <a:pt x="238927" y="0"/>
                </a:lnTo>
              </a:path>
            </a:pathLst>
          </a:custGeom>
          <a:ln w="9210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1175804" y="5162941"/>
            <a:ext cx="4469976" cy="0"/>
          </a:xfrm>
          <a:custGeom>
            <a:avLst/>
            <a:gdLst/>
            <a:ahLst/>
            <a:cxnLst/>
            <a:rect l="l" t="t" r="r" b="b"/>
            <a:pathLst>
              <a:path w="4469976">
                <a:moveTo>
                  <a:pt x="0" y="0"/>
                </a:moveTo>
                <a:lnTo>
                  <a:pt x="4469976" y="0"/>
                </a:lnTo>
              </a:path>
            </a:pathLst>
          </a:custGeom>
          <a:ln w="9210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1275357" y="5485307"/>
            <a:ext cx="139375" cy="1151290"/>
          </a:xfrm>
          <a:custGeom>
            <a:avLst/>
            <a:gdLst/>
            <a:ahLst/>
            <a:cxnLst/>
            <a:rect l="l" t="t" r="r" b="b"/>
            <a:pathLst>
              <a:path w="139375" h="1151290">
                <a:moveTo>
                  <a:pt x="0" y="0"/>
                </a:moveTo>
                <a:lnTo>
                  <a:pt x="139375" y="0"/>
                </a:lnTo>
                <a:lnTo>
                  <a:pt x="139375" y="1151290"/>
                </a:lnTo>
                <a:lnTo>
                  <a:pt x="0" y="1151290"/>
                </a:lnTo>
                <a:lnTo>
                  <a:pt x="0" y="0"/>
                </a:lnTo>
                <a:close/>
              </a:path>
            </a:pathLst>
          </a:custGeom>
          <a:solidFill>
            <a:srgbClr val="FFFF8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1275356" y="5485307"/>
            <a:ext cx="139375" cy="1151290"/>
          </a:xfrm>
          <a:custGeom>
            <a:avLst/>
            <a:gdLst/>
            <a:ahLst/>
            <a:cxnLst/>
            <a:rect l="l" t="t" r="r" b="b"/>
            <a:pathLst>
              <a:path w="139375" h="1151290">
                <a:moveTo>
                  <a:pt x="0" y="0"/>
                </a:moveTo>
                <a:lnTo>
                  <a:pt x="139375" y="0"/>
                </a:lnTo>
                <a:lnTo>
                  <a:pt x="139375" y="1151290"/>
                </a:lnTo>
                <a:lnTo>
                  <a:pt x="0" y="1151290"/>
                </a:lnTo>
                <a:lnTo>
                  <a:pt x="0" y="0"/>
                </a:lnTo>
                <a:close/>
              </a:path>
            </a:pathLst>
          </a:custGeom>
          <a:ln w="994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2171343" y="5448458"/>
            <a:ext cx="139375" cy="1188141"/>
          </a:xfrm>
          <a:custGeom>
            <a:avLst/>
            <a:gdLst/>
            <a:ahLst/>
            <a:cxnLst/>
            <a:rect l="l" t="t" r="r" b="b"/>
            <a:pathLst>
              <a:path w="139375" h="1188141">
                <a:moveTo>
                  <a:pt x="0" y="0"/>
                </a:moveTo>
                <a:lnTo>
                  <a:pt x="139375" y="0"/>
                </a:lnTo>
                <a:lnTo>
                  <a:pt x="139375" y="1188141"/>
                </a:lnTo>
                <a:lnTo>
                  <a:pt x="0" y="1188141"/>
                </a:lnTo>
                <a:lnTo>
                  <a:pt x="0" y="0"/>
                </a:lnTo>
                <a:close/>
              </a:path>
            </a:pathLst>
          </a:custGeom>
          <a:solidFill>
            <a:srgbClr val="FFFF8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2171343" y="5448467"/>
            <a:ext cx="139375" cy="1188132"/>
          </a:xfrm>
          <a:custGeom>
            <a:avLst/>
            <a:gdLst/>
            <a:ahLst/>
            <a:cxnLst/>
            <a:rect l="l" t="t" r="r" b="b"/>
            <a:pathLst>
              <a:path w="139375" h="1188132">
                <a:moveTo>
                  <a:pt x="0" y="0"/>
                </a:moveTo>
                <a:lnTo>
                  <a:pt x="139375" y="0"/>
                </a:lnTo>
                <a:lnTo>
                  <a:pt x="139375" y="1188132"/>
                </a:lnTo>
                <a:lnTo>
                  <a:pt x="0" y="1188132"/>
                </a:lnTo>
                <a:lnTo>
                  <a:pt x="0" y="0"/>
                </a:lnTo>
                <a:close/>
              </a:path>
            </a:pathLst>
          </a:custGeom>
          <a:ln w="994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3067329" y="5347146"/>
            <a:ext cx="129420" cy="1289445"/>
          </a:xfrm>
          <a:custGeom>
            <a:avLst/>
            <a:gdLst/>
            <a:ahLst/>
            <a:cxnLst/>
            <a:rect l="l" t="t" r="r" b="b"/>
            <a:pathLst>
              <a:path w="129420" h="1289445">
                <a:moveTo>
                  <a:pt x="0" y="0"/>
                </a:moveTo>
                <a:lnTo>
                  <a:pt x="129420" y="0"/>
                </a:lnTo>
                <a:lnTo>
                  <a:pt x="129420" y="1289445"/>
                </a:lnTo>
                <a:lnTo>
                  <a:pt x="0" y="1289445"/>
                </a:lnTo>
                <a:lnTo>
                  <a:pt x="0" y="0"/>
                </a:lnTo>
                <a:close/>
              </a:path>
            </a:pathLst>
          </a:custGeom>
          <a:solidFill>
            <a:srgbClr val="FFFF8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3067329" y="5347155"/>
            <a:ext cx="129420" cy="1289445"/>
          </a:xfrm>
          <a:custGeom>
            <a:avLst/>
            <a:gdLst/>
            <a:ahLst/>
            <a:cxnLst/>
            <a:rect l="l" t="t" r="r" b="b"/>
            <a:pathLst>
              <a:path w="129420" h="1289445">
                <a:moveTo>
                  <a:pt x="0" y="0"/>
                </a:moveTo>
                <a:lnTo>
                  <a:pt x="129420" y="0"/>
                </a:lnTo>
                <a:lnTo>
                  <a:pt x="129420" y="1289445"/>
                </a:lnTo>
                <a:lnTo>
                  <a:pt x="0" y="1289445"/>
                </a:lnTo>
                <a:lnTo>
                  <a:pt x="0" y="0"/>
                </a:lnTo>
                <a:close/>
              </a:path>
            </a:pathLst>
          </a:custGeom>
          <a:ln w="994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3963315" y="5356357"/>
            <a:ext cx="129420" cy="1280244"/>
          </a:xfrm>
          <a:custGeom>
            <a:avLst/>
            <a:gdLst/>
            <a:ahLst/>
            <a:cxnLst/>
            <a:rect l="l" t="t" r="r" b="b"/>
            <a:pathLst>
              <a:path w="129420" h="1280244">
                <a:moveTo>
                  <a:pt x="0" y="0"/>
                </a:moveTo>
                <a:lnTo>
                  <a:pt x="129420" y="0"/>
                </a:lnTo>
                <a:lnTo>
                  <a:pt x="129420" y="1280244"/>
                </a:lnTo>
                <a:lnTo>
                  <a:pt x="0" y="1280244"/>
                </a:lnTo>
                <a:lnTo>
                  <a:pt x="0" y="0"/>
                </a:lnTo>
                <a:close/>
              </a:path>
            </a:pathLst>
          </a:custGeom>
          <a:solidFill>
            <a:srgbClr val="FFFF8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3963315" y="5356367"/>
            <a:ext cx="129420" cy="1280235"/>
          </a:xfrm>
          <a:custGeom>
            <a:avLst/>
            <a:gdLst/>
            <a:ahLst/>
            <a:cxnLst/>
            <a:rect l="l" t="t" r="r" b="b"/>
            <a:pathLst>
              <a:path w="129420" h="1280235">
                <a:moveTo>
                  <a:pt x="0" y="0"/>
                </a:moveTo>
                <a:lnTo>
                  <a:pt x="129420" y="0"/>
                </a:lnTo>
                <a:lnTo>
                  <a:pt x="129420" y="1280235"/>
                </a:lnTo>
                <a:lnTo>
                  <a:pt x="0" y="1280235"/>
                </a:lnTo>
                <a:lnTo>
                  <a:pt x="0" y="0"/>
                </a:lnTo>
                <a:close/>
              </a:path>
            </a:pathLst>
          </a:custGeom>
          <a:ln w="994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4849347" y="5365569"/>
            <a:ext cx="139375" cy="1271034"/>
          </a:xfrm>
          <a:custGeom>
            <a:avLst/>
            <a:gdLst/>
            <a:ahLst/>
            <a:cxnLst/>
            <a:rect l="l" t="t" r="r" b="b"/>
            <a:pathLst>
              <a:path w="139375" h="1271034">
                <a:moveTo>
                  <a:pt x="0" y="0"/>
                </a:moveTo>
                <a:lnTo>
                  <a:pt x="139375" y="0"/>
                </a:lnTo>
                <a:lnTo>
                  <a:pt x="139375" y="1271034"/>
                </a:lnTo>
                <a:lnTo>
                  <a:pt x="0" y="1271034"/>
                </a:lnTo>
                <a:lnTo>
                  <a:pt x="0" y="0"/>
                </a:lnTo>
                <a:close/>
              </a:path>
            </a:pathLst>
          </a:custGeom>
          <a:solidFill>
            <a:srgbClr val="FFFF8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4849347" y="5365579"/>
            <a:ext cx="139375" cy="1271025"/>
          </a:xfrm>
          <a:custGeom>
            <a:avLst/>
            <a:gdLst/>
            <a:ahLst/>
            <a:cxnLst/>
            <a:rect l="l" t="t" r="r" b="b"/>
            <a:pathLst>
              <a:path w="139375" h="1271025">
                <a:moveTo>
                  <a:pt x="0" y="0"/>
                </a:moveTo>
                <a:lnTo>
                  <a:pt x="139375" y="0"/>
                </a:lnTo>
                <a:lnTo>
                  <a:pt x="139375" y="1271025"/>
                </a:lnTo>
                <a:lnTo>
                  <a:pt x="0" y="1271025"/>
                </a:lnTo>
                <a:lnTo>
                  <a:pt x="0" y="0"/>
                </a:lnTo>
                <a:close/>
              </a:path>
            </a:pathLst>
          </a:custGeom>
          <a:ln w="994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1414732" y="5328731"/>
            <a:ext cx="139365" cy="1307866"/>
          </a:xfrm>
          <a:custGeom>
            <a:avLst/>
            <a:gdLst/>
            <a:ahLst/>
            <a:cxnLst/>
            <a:rect l="l" t="t" r="r" b="b"/>
            <a:pathLst>
              <a:path w="139365" h="1307866">
                <a:moveTo>
                  <a:pt x="0" y="0"/>
                </a:moveTo>
                <a:lnTo>
                  <a:pt x="139365" y="0"/>
                </a:lnTo>
                <a:lnTo>
                  <a:pt x="139365" y="1307866"/>
                </a:lnTo>
                <a:lnTo>
                  <a:pt x="0" y="1307866"/>
                </a:lnTo>
                <a:lnTo>
                  <a:pt x="0" y="0"/>
                </a:lnTo>
                <a:close/>
              </a:path>
            </a:pathLst>
          </a:custGeom>
          <a:solidFill>
            <a:srgbClr val="BBFF61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1414732" y="5328732"/>
            <a:ext cx="139375" cy="1307866"/>
          </a:xfrm>
          <a:custGeom>
            <a:avLst/>
            <a:gdLst/>
            <a:ahLst/>
            <a:cxnLst/>
            <a:rect l="l" t="t" r="r" b="b"/>
            <a:pathLst>
              <a:path w="139375" h="1307866">
                <a:moveTo>
                  <a:pt x="0" y="0"/>
                </a:moveTo>
                <a:lnTo>
                  <a:pt x="139375" y="0"/>
                </a:lnTo>
                <a:lnTo>
                  <a:pt x="139375" y="1307866"/>
                </a:lnTo>
                <a:lnTo>
                  <a:pt x="0" y="1307866"/>
                </a:lnTo>
                <a:lnTo>
                  <a:pt x="0" y="0"/>
                </a:lnTo>
                <a:close/>
              </a:path>
            </a:pathLst>
          </a:custGeom>
          <a:ln w="994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2310719" y="5337933"/>
            <a:ext cx="129420" cy="1298656"/>
          </a:xfrm>
          <a:custGeom>
            <a:avLst/>
            <a:gdLst/>
            <a:ahLst/>
            <a:cxnLst/>
            <a:rect l="l" t="t" r="r" b="b"/>
            <a:pathLst>
              <a:path w="129420" h="1298656">
                <a:moveTo>
                  <a:pt x="0" y="0"/>
                </a:moveTo>
                <a:lnTo>
                  <a:pt x="129420" y="0"/>
                </a:lnTo>
                <a:lnTo>
                  <a:pt x="129420" y="1298656"/>
                </a:lnTo>
                <a:lnTo>
                  <a:pt x="0" y="1298656"/>
                </a:lnTo>
                <a:lnTo>
                  <a:pt x="0" y="0"/>
                </a:lnTo>
                <a:close/>
              </a:path>
            </a:pathLst>
          </a:custGeom>
          <a:solidFill>
            <a:srgbClr val="BBFF61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2310719" y="5337943"/>
            <a:ext cx="129420" cy="1298656"/>
          </a:xfrm>
          <a:custGeom>
            <a:avLst/>
            <a:gdLst/>
            <a:ahLst/>
            <a:cxnLst/>
            <a:rect l="l" t="t" r="r" b="b"/>
            <a:pathLst>
              <a:path w="129420" h="1298656">
                <a:moveTo>
                  <a:pt x="0" y="0"/>
                </a:moveTo>
                <a:lnTo>
                  <a:pt x="129420" y="0"/>
                </a:lnTo>
                <a:lnTo>
                  <a:pt x="129420" y="1298656"/>
                </a:lnTo>
                <a:lnTo>
                  <a:pt x="0" y="1298656"/>
                </a:lnTo>
                <a:lnTo>
                  <a:pt x="0" y="0"/>
                </a:lnTo>
                <a:close/>
              </a:path>
            </a:pathLst>
          </a:custGeom>
          <a:ln w="994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3196749" y="5439249"/>
            <a:ext cx="139375" cy="1197351"/>
          </a:xfrm>
          <a:custGeom>
            <a:avLst/>
            <a:gdLst/>
            <a:ahLst/>
            <a:cxnLst/>
            <a:rect l="l" t="t" r="r" b="b"/>
            <a:pathLst>
              <a:path w="139375" h="1197351">
                <a:moveTo>
                  <a:pt x="0" y="0"/>
                </a:moveTo>
                <a:lnTo>
                  <a:pt x="139375" y="0"/>
                </a:lnTo>
                <a:lnTo>
                  <a:pt x="139375" y="1197351"/>
                </a:lnTo>
                <a:lnTo>
                  <a:pt x="0" y="1197351"/>
                </a:lnTo>
                <a:lnTo>
                  <a:pt x="0" y="0"/>
                </a:lnTo>
                <a:close/>
              </a:path>
            </a:pathLst>
          </a:custGeom>
          <a:solidFill>
            <a:srgbClr val="BBFF61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3196749" y="5439259"/>
            <a:ext cx="139375" cy="1197342"/>
          </a:xfrm>
          <a:custGeom>
            <a:avLst/>
            <a:gdLst/>
            <a:ahLst/>
            <a:cxnLst/>
            <a:rect l="l" t="t" r="r" b="b"/>
            <a:pathLst>
              <a:path w="139375" h="1197342">
                <a:moveTo>
                  <a:pt x="0" y="0"/>
                </a:moveTo>
                <a:lnTo>
                  <a:pt x="139375" y="0"/>
                </a:lnTo>
                <a:lnTo>
                  <a:pt x="139375" y="1197342"/>
                </a:lnTo>
                <a:lnTo>
                  <a:pt x="0" y="1197342"/>
                </a:lnTo>
                <a:lnTo>
                  <a:pt x="0" y="0"/>
                </a:lnTo>
                <a:close/>
              </a:path>
            </a:pathLst>
          </a:custGeom>
          <a:ln w="994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4092736" y="5457680"/>
            <a:ext cx="139375" cy="1178921"/>
          </a:xfrm>
          <a:custGeom>
            <a:avLst/>
            <a:gdLst/>
            <a:ahLst/>
            <a:cxnLst/>
            <a:rect l="l" t="t" r="r" b="b"/>
            <a:pathLst>
              <a:path w="139375" h="1178921">
                <a:moveTo>
                  <a:pt x="0" y="0"/>
                </a:moveTo>
                <a:lnTo>
                  <a:pt x="139375" y="0"/>
                </a:lnTo>
                <a:lnTo>
                  <a:pt x="139375" y="1178921"/>
                </a:lnTo>
                <a:lnTo>
                  <a:pt x="0" y="1178921"/>
                </a:lnTo>
                <a:lnTo>
                  <a:pt x="0" y="0"/>
                </a:lnTo>
                <a:close/>
              </a:path>
            </a:pathLst>
          </a:custGeom>
          <a:solidFill>
            <a:srgbClr val="BBFF61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4092736" y="5457681"/>
            <a:ext cx="139375" cy="1178921"/>
          </a:xfrm>
          <a:custGeom>
            <a:avLst/>
            <a:gdLst/>
            <a:ahLst/>
            <a:cxnLst/>
            <a:rect l="l" t="t" r="r" b="b"/>
            <a:pathLst>
              <a:path w="139375" h="1178921">
                <a:moveTo>
                  <a:pt x="0" y="0"/>
                </a:moveTo>
                <a:lnTo>
                  <a:pt x="139375" y="0"/>
                </a:lnTo>
                <a:lnTo>
                  <a:pt x="139375" y="1178921"/>
                </a:lnTo>
                <a:lnTo>
                  <a:pt x="0" y="1178921"/>
                </a:lnTo>
                <a:lnTo>
                  <a:pt x="0" y="0"/>
                </a:lnTo>
                <a:close/>
              </a:path>
            </a:pathLst>
          </a:custGeom>
          <a:ln w="994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4988722" y="5448462"/>
            <a:ext cx="139365" cy="1188141"/>
          </a:xfrm>
          <a:custGeom>
            <a:avLst/>
            <a:gdLst/>
            <a:ahLst/>
            <a:cxnLst/>
            <a:rect l="l" t="t" r="r" b="b"/>
            <a:pathLst>
              <a:path w="139365" h="1188141">
                <a:moveTo>
                  <a:pt x="0" y="0"/>
                </a:moveTo>
                <a:lnTo>
                  <a:pt x="139365" y="0"/>
                </a:lnTo>
                <a:lnTo>
                  <a:pt x="139365" y="1188141"/>
                </a:lnTo>
                <a:lnTo>
                  <a:pt x="0" y="1188141"/>
                </a:lnTo>
                <a:lnTo>
                  <a:pt x="0" y="0"/>
                </a:lnTo>
                <a:close/>
              </a:path>
            </a:pathLst>
          </a:custGeom>
          <a:solidFill>
            <a:srgbClr val="BBFF61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4988722" y="5448472"/>
            <a:ext cx="139375" cy="1188132"/>
          </a:xfrm>
          <a:custGeom>
            <a:avLst/>
            <a:gdLst/>
            <a:ahLst/>
            <a:cxnLst/>
            <a:rect l="l" t="t" r="r" b="b"/>
            <a:pathLst>
              <a:path w="139375" h="1188132">
                <a:moveTo>
                  <a:pt x="0" y="0"/>
                </a:moveTo>
                <a:lnTo>
                  <a:pt x="139375" y="0"/>
                </a:lnTo>
                <a:lnTo>
                  <a:pt x="139375" y="1188132"/>
                </a:lnTo>
                <a:lnTo>
                  <a:pt x="0" y="1188132"/>
                </a:lnTo>
                <a:lnTo>
                  <a:pt x="0" y="0"/>
                </a:lnTo>
                <a:close/>
              </a:path>
            </a:pathLst>
          </a:custGeom>
          <a:ln w="994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1554108" y="5430035"/>
            <a:ext cx="129430" cy="1206552"/>
          </a:xfrm>
          <a:custGeom>
            <a:avLst/>
            <a:gdLst/>
            <a:ahLst/>
            <a:cxnLst/>
            <a:rect l="l" t="t" r="r" b="b"/>
            <a:pathLst>
              <a:path w="129430" h="1206552">
                <a:moveTo>
                  <a:pt x="0" y="0"/>
                </a:moveTo>
                <a:lnTo>
                  <a:pt x="129430" y="0"/>
                </a:lnTo>
                <a:lnTo>
                  <a:pt x="129430" y="1206552"/>
                </a:lnTo>
                <a:lnTo>
                  <a:pt x="0" y="1206552"/>
                </a:lnTo>
                <a:lnTo>
                  <a:pt x="0" y="0"/>
                </a:lnTo>
                <a:close/>
              </a:path>
            </a:pathLst>
          </a:custGeom>
          <a:solidFill>
            <a:srgbClr val="4FFF2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1554108" y="5430045"/>
            <a:ext cx="129420" cy="1206552"/>
          </a:xfrm>
          <a:custGeom>
            <a:avLst/>
            <a:gdLst/>
            <a:ahLst/>
            <a:cxnLst/>
            <a:rect l="l" t="t" r="r" b="b"/>
            <a:pathLst>
              <a:path w="129420" h="1206552">
                <a:moveTo>
                  <a:pt x="0" y="0"/>
                </a:moveTo>
                <a:lnTo>
                  <a:pt x="129420" y="0"/>
                </a:lnTo>
                <a:lnTo>
                  <a:pt x="129420" y="1206552"/>
                </a:lnTo>
                <a:lnTo>
                  <a:pt x="0" y="1206552"/>
                </a:lnTo>
                <a:lnTo>
                  <a:pt x="0" y="0"/>
                </a:lnTo>
                <a:close/>
              </a:path>
            </a:pathLst>
          </a:custGeom>
          <a:ln w="994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2440139" y="5448458"/>
            <a:ext cx="139375" cy="1188141"/>
          </a:xfrm>
          <a:custGeom>
            <a:avLst/>
            <a:gdLst/>
            <a:ahLst/>
            <a:cxnLst/>
            <a:rect l="l" t="t" r="r" b="b"/>
            <a:pathLst>
              <a:path w="139375" h="1188141">
                <a:moveTo>
                  <a:pt x="0" y="0"/>
                </a:moveTo>
                <a:lnTo>
                  <a:pt x="139375" y="0"/>
                </a:lnTo>
                <a:lnTo>
                  <a:pt x="139375" y="1188141"/>
                </a:lnTo>
                <a:lnTo>
                  <a:pt x="0" y="1188141"/>
                </a:lnTo>
                <a:lnTo>
                  <a:pt x="0" y="0"/>
                </a:lnTo>
                <a:close/>
              </a:path>
            </a:pathLst>
          </a:custGeom>
          <a:solidFill>
            <a:srgbClr val="4FFF2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2440139" y="5448467"/>
            <a:ext cx="139375" cy="1188132"/>
          </a:xfrm>
          <a:custGeom>
            <a:avLst/>
            <a:gdLst/>
            <a:ahLst/>
            <a:cxnLst/>
            <a:rect l="l" t="t" r="r" b="b"/>
            <a:pathLst>
              <a:path w="139375" h="1188132">
                <a:moveTo>
                  <a:pt x="0" y="0"/>
                </a:moveTo>
                <a:lnTo>
                  <a:pt x="139375" y="0"/>
                </a:lnTo>
                <a:lnTo>
                  <a:pt x="139375" y="1188132"/>
                </a:lnTo>
                <a:lnTo>
                  <a:pt x="0" y="1188132"/>
                </a:lnTo>
                <a:lnTo>
                  <a:pt x="0" y="0"/>
                </a:lnTo>
                <a:close/>
              </a:path>
            </a:pathLst>
          </a:custGeom>
          <a:ln w="994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3336125" y="5494520"/>
            <a:ext cx="139375" cy="1142080"/>
          </a:xfrm>
          <a:custGeom>
            <a:avLst/>
            <a:gdLst/>
            <a:ahLst/>
            <a:cxnLst/>
            <a:rect l="l" t="t" r="r" b="b"/>
            <a:pathLst>
              <a:path w="139375" h="1142080">
                <a:moveTo>
                  <a:pt x="0" y="0"/>
                </a:moveTo>
                <a:lnTo>
                  <a:pt x="139375" y="0"/>
                </a:lnTo>
                <a:lnTo>
                  <a:pt x="139375" y="1142080"/>
                </a:lnTo>
                <a:lnTo>
                  <a:pt x="0" y="1142080"/>
                </a:lnTo>
                <a:lnTo>
                  <a:pt x="0" y="0"/>
                </a:lnTo>
                <a:close/>
              </a:path>
            </a:pathLst>
          </a:custGeom>
          <a:solidFill>
            <a:srgbClr val="4FFF2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3336125" y="5494521"/>
            <a:ext cx="139375" cy="1142080"/>
          </a:xfrm>
          <a:custGeom>
            <a:avLst/>
            <a:gdLst/>
            <a:ahLst/>
            <a:cxnLst/>
            <a:rect l="l" t="t" r="r" b="b"/>
            <a:pathLst>
              <a:path w="139375" h="1142080">
                <a:moveTo>
                  <a:pt x="0" y="0"/>
                </a:moveTo>
                <a:lnTo>
                  <a:pt x="139375" y="0"/>
                </a:lnTo>
                <a:lnTo>
                  <a:pt x="139375" y="1142080"/>
                </a:lnTo>
                <a:lnTo>
                  <a:pt x="0" y="1142080"/>
                </a:lnTo>
                <a:lnTo>
                  <a:pt x="0" y="0"/>
                </a:lnTo>
                <a:close/>
              </a:path>
            </a:pathLst>
          </a:custGeom>
          <a:ln w="994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4232111" y="5558994"/>
            <a:ext cx="139375" cy="1077608"/>
          </a:xfrm>
          <a:custGeom>
            <a:avLst/>
            <a:gdLst/>
            <a:ahLst/>
            <a:cxnLst/>
            <a:rect l="l" t="t" r="r" b="b"/>
            <a:pathLst>
              <a:path w="139375" h="1077608">
                <a:moveTo>
                  <a:pt x="0" y="0"/>
                </a:moveTo>
                <a:lnTo>
                  <a:pt x="139375" y="0"/>
                </a:lnTo>
                <a:lnTo>
                  <a:pt x="139375" y="1077608"/>
                </a:lnTo>
                <a:lnTo>
                  <a:pt x="0" y="1077608"/>
                </a:lnTo>
                <a:lnTo>
                  <a:pt x="0" y="0"/>
                </a:lnTo>
                <a:close/>
              </a:path>
            </a:pathLst>
          </a:custGeom>
          <a:solidFill>
            <a:srgbClr val="4FFF2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4232111" y="5558994"/>
            <a:ext cx="139375" cy="1077608"/>
          </a:xfrm>
          <a:custGeom>
            <a:avLst/>
            <a:gdLst/>
            <a:ahLst/>
            <a:cxnLst/>
            <a:rect l="l" t="t" r="r" b="b"/>
            <a:pathLst>
              <a:path w="139375" h="1077608">
                <a:moveTo>
                  <a:pt x="0" y="0"/>
                </a:moveTo>
                <a:lnTo>
                  <a:pt x="139375" y="0"/>
                </a:lnTo>
                <a:lnTo>
                  <a:pt x="139375" y="1077608"/>
                </a:lnTo>
                <a:lnTo>
                  <a:pt x="0" y="1077608"/>
                </a:lnTo>
                <a:lnTo>
                  <a:pt x="0" y="0"/>
                </a:lnTo>
                <a:close/>
              </a:path>
            </a:pathLst>
          </a:custGeom>
          <a:ln w="9943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5128098" y="5641888"/>
            <a:ext cx="139375" cy="994715"/>
          </a:xfrm>
          <a:custGeom>
            <a:avLst/>
            <a:gdLst/>
            <a:ahLst/>
            <a:cxnLst/>
            <a:rect l="l" t="t" r="r" b="b"/>
            <a:pathLst>
              <a:path w="139375" h="994715">
                <a:moveTo>
                  <a:pt x="0" y="0"/>
                </a:moveTo>
                <a:lnTo>
                  <a:pt x="139375" y="0"/>
                </a:lnTo>
                <a:lnTo>
                  <a:pt x="139375" y="994715"/>
                </a:lnTo>
                <a:lnTo>
                  <a:pt x="0" y="994715"/>
                </a:lnTo>
                <a:lnTo>
                  <a:pt x="0" y="0"/>
                </a:lnTo>
                <a:close/>
              </a:path>
            </a:pathLst>
          </a:custGeom>
          <a:solidFill>
            <a:srgbClr val="4FFF2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5128098" y="5641889"/>
            <a:ext cx="139375" cy="994715"/>
          </a:xfrm>
          <a:custGeom>
            <a:avLst/>
            <a:gdLst/>
            <a:ahLst/>
            <a:cxnLst/>
            <a:rect l="l" t="t" r="r" b="b"/>
            <a:pathLst>
              <a:path w="139375" h="994715">
                <a:moveTo>
                  <a:pt x="0" y="0"/>
                </a:moveTo>
                <a:lnTo>
                  <a:pt x="139375" y="0"/>
                </a:lnTo>
                <a:lnTo>
                  <a:pt x="139375" y="994715"/>
                </a:lnTo>
                <a:lnTo>
                  <a:pt x="0" y="994715"/>
                </a:lnTo>
                <a:lnTo>
                  <a:pt x="0" y="0"/>
                </a:lnTo>
                <a:close/>
              </a:path>
            </a:pathLst>
          </a:custGeom>
          <a:ln w="9941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1683528" y="5586611"/>
            <a:ext cx="139365" cy="1049977"/>
          </a:xfrm>
          <a:custGeom>
            <a:avLst/>
            <a:gdLst/>
            <a:ahLst/>
            <a:cxnLst/>
            <a:rect l="l" t="t" r="r" b="b"/>
            <a:pathLst>
              <a:path w="139365" h="1049977">
                <a:moveTo>
                  <a:pt x="0" y="0"/>
                </a:moveTo>
                <a:lnTo>
                  <a:pt x="139365" y="0"/>
                </a:lnTo>
                <a:lnTo>
                  <a:pt x="139365" y="1049977"/>
                </a:lnTo>
                <a:lnTo>
                  <a:pt x="0" y="1049977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1683528" y="5586621"/>
            <a:ext cx="139375" cy="1049977"/>
          </a:xfrm>
          <a:custGeom>
            <a:avLst/>
            <a:gdLst/>
            <a:ahLst/>
            <a:cxnLst/>
            <a:rect l="l" t="t" r="r" b="b"/>
            <a:pathLst>
              <a:path w="139375" h="1049977">
                <a:moveTo>
                  <a:pt x="0" y="0"/>
                </a:moveTo>
                <a:lnTo>
                  <a:pt x="139375" y="0"/>
                </a:lnTo>
                <a:lnTo>
                  <a:pt x="139375" y="1049977"/>
                </a:lnTo>
                <a:lnTo>
                  <a:pt x="0" y="1049977"/>
                </a:lnTo>
                <a:lnTo>
                  <a:pt x="0" y="0"/>
                </a:lnTo>
                <a:close/>
              </a:path>
            </a:pathLst>
          </a:custGeom>
          <a:ln w="9942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2579514" y="5586612"/>
            <a:ext cx="139365" cy="1049977"/>
          </a:xfrm>
          <a:custGeom>
            <a:avLst/>
            <a:gdLst/>
            <a:ahLst/>
            <a:cxnLst/>
            <a:rect l="l" t="t" r="r" b="b"/>
            <a:pathLst>
              <a:path w="139365" h="1049977">
                <a:moveTo>
                  <a:pt x="0" y="0"/>
                </a:moveTo>
                <a:lnTo>
                  <a:pt x="139365" y="0"/>
                </a:lnTo>
                <a:lnTo>
                  <a:pt x="139365" y="1049977"/>
                </a:lnTo>
                <a:lnTo>
                  <a:pt x="0" y="1049977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2579514" y="5586622"/>
            <a:ext cx="139375" cy="1049977"/>
          </a:xfrm>
          <a:custGeom>
            <a:avLst/>
            <a:gdLst/>
            <a:ahLst/>
            <a:cxnLst/>
            <a:rect l="l" t="t" r="r" b="b"/>
            <a:pathLst>
              <a:path w="139375" h="1049977">
                <a:moveTo>
                  <a:pt x="0" y="0"/>
                </a:moveTo>
                <a:lnTo>
                  <a:pt x="139375" y="0"/>
                </a:lnTo>
                <a:lnTo>
                  <a:pt x="139375" y="1049977"/>
                </a:lnTo>
                <a:lnTo>
                  <a:pt x="0" y="1049977"/>
                </a:lnTo>
                <a:lnTo>
                  <a:pt x="0" y="0"/>
                </a:lnTo>
                <a:close/>
              </a:path>
            </a:pathLst>
          </a:custGeom>
          <a:ln w="9942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3475501" y="5568203"/>
            <a:ext cx="139365" cy="1068397"/>
          </a:xfrm>
          <a:custGeom>
            <a:avLst/>
            <a:gdLst/>
            <a:ahLst/>
            <a:cxnLst/>
            <a:rect l="l" t="t" r="r" b="b"/>
            <a:pathLst>
              <a:path w="139365" h="1068397">
                <a:moveTo>
                  <a:pt x="0" y="0"/>
                </a:moveTo>
                <a:lnTo>
                  <a:pt x="139365" y="0"/>
                </a:lnTo>
                <a:lnTo>
                  <a:pt x="139365" y="1068397"/>
                </a:lnTo>
                <a:lnTo>
                  <a:pt x="0" y="1068397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3475501" y="5568203"/>
            <a:ext cx="139375" cy="1068397"/>
          </a:xfrm>
          <a:custGeom>
            <a:avLst/>
            <a:gdLst/>
            <a:ahLst/>
            <a:cxnLst/>
            <a:rect l="l" t="t" r="r" b="b"/>
            <a:pathLst>
              <a:path w="139375" h="1068397">
                <a:moveTo>
                  <a:pt x="0" y="0"/>
                </a:moveTo>
                <a:lnTo>
                  <a:pt x="139375" y="0"/>
                </a:lnTo>
                <a:lnTo>
                  <a:pt x="139375" y="1068397"/>
                </a:lnTo>
                <a:lnTo>
                  <a:pt x="0" y="1068397"/>
                </a:lnTo>
                <a:lnTo>
                  <a:pt x="0" y="0"/>
                </a:lnTo>
                <a:close/>
              </a:path>
            </a:pathLst>
          </a:custGeom>
          <a:ln w="9942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4371487" y="5494521"/>
            <a:ext cx="139365" cy="1142080"/>
          </a:xfrm>
          <a:custGeom>
            <a:avLst/>
            <a:gdLst/>
            <a:ahLst/>
            <a:cxnLst/>
            <a:rect l="l" t="t" r="r" b="b"/>
            <a:pathLst>
              <a:path w="139365" h="1142080">
                <a:moveTo>
                  <a:pt x="0" y="0"/>
                </a:moveTo>
                <a:lnTo>
                  <a:pt x="139365" y="0"/>
                </a:lnTo>
                <a:lnTo>
                  <a:pt x="139365" y="1142080"/>
                </a:lnTo>
                <a:lnTo>
                  <a:pt x="0" y="1142080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4371487" y="5494522"/>
            <a:ext cx="139375" cy="1142080"/>
          </a:xfrm>
          <a:custGeom>
            <a:avLst/>
            <a:gdLst/>
            <a:ahLst/>
            <a:cxnLst/>
            <a:rect l="l" t="t" r="r" b="b"/>
            <a:pathLst>
              <a:path w="139375" h="1142080">
                <a:moveTo>
                  <a:pt x="0" y="0"/>
                </a:moveTo>
                <a:lnTo>
                  <a:pt x="139375" y="0"/>
                </a:lnTo>
                <a:lnTo>
                  <a:pt x="139375" y="1142080"/>
                </a:lnTo>
                <a:lnTo>
                  <a:pt x="0" y="1142080"/>
                </a:lnTo>
                <a:lnTo>
                  <a:pt x="0" y="0"/>
                </a:lnTo>
                <a:close/>
              </a:path>
            </a:pathLst>
          </a:custGeom>
          <a:ln w="994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5267473" y="5439252"/>
            <a:ext cx="139375" cy="1197351"/>
          </a:xfrm>
          <a:custGeom>
            <a:avLst/>
            <a:gdLst/>
            <a:ahLst/>
            <a:cxnLst/>
            <a:rect l="l" t="t" r="r" b="b"/>
            <a:pathLst>
              <a:path w="139375" h="1197351">
                <a:moveTo>
                  <a:pt x="0" y="0"/>
                </a:moveTo>
                <a:lnTo>
                  <a:pt x="139375" y="0"/>
                </a:lnTo>
                <a:lnTo>
                  <a:pt x="139375" y="1197351"/>
                </a:lnTo>
                <a:lnTo>
                  <a:pt x="0" y="1197351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5267473" y="5439262"/>
            <a:ext cx="139375" cy="1197342"/>
          </a:xfrm>
          <a:custGeom>
            <a:avLst/>
            <a:gdLst/>
            <a:ahLst/>
            <a:cxnLst/>
            <a:rect l="l" t="t" r="r" b="b"/>
            <a:pathLst>
              <a:path w="139375" h="1197342">
                <a:moveTo>
                  <a:pt x="0" y="0"/>
                </a:moveTo>
                <a:lnTo>
                  <a:pt x="139375" y="0"/>
                </a:lnTo>
                <a:lnTo>
                  <a:pt x="139375" y="1197342"/>
                </a:lnTo>
                <a:lnTo>
                  <a:pt x="0" y="1197342"/>
                </a:lnTo>
                <a:lnTo>
                  <a:pt x="0" y="0"/>
                </a:lnTo>
                <a:close/>
              </a:path>
            </a:pathLst>
          </a:custGeom>
          <a:ln w="994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1822904" y="6415540"/>
            <a:ext cx="139375" cy="221047"/>
          </a:xfrm>
          <a:custGeom>
            <a:avLst/>
            <a:gdLst/>
            <a:ahLst/>
            <a:cxnLst/>
            <a:rect l="l" t="t" r="r" b="b"/>
            <a:pathLst>
              <a:path w="139375" h="221047">
                <a:moveTo>
                  <a:pt x="0" y="0"/>
                </a:moveTo>
                <a:lnTo>
                  <a:pt x="139375" y="0"/>
                </a:lnTo>
                <a:lnTo>
                  <a:pt x="139375" y="221047"/>
                </a:lnTo>
                <a:lnTo>
                  <a:pt x="0" y="221047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1822904" y="6415550"/>
            <a:ext cx="139375" cy="221047"/>
          </a:xfrm>
          <a:custGeom>
            <a:avLst/>
            <a:gdLst/>
            <a:ahLst/>
            <a:cxnLst/>
            <a:rect l="l" t="t" r="r" b="b"/>
            <a:pathLst>
              <a:path w="139375" h="221047">
                <a:moveTo>
                  <a:pt x="0" y="0"/>
                </a:moveTo>
                <a:lnTo>
                  <a:pt x="139375" y="0"/>
                </a:lnTo>
                <a:lnTo>
                  <a:pt x="139375" y="221047"/>
                </a:lnTo>
                <a:lnTo>
                  <a:pt x="0" y="221047"/>
                </a:lnTo>
                <a:lnTo>
                  <a:pt x="0" y="0"/>
                </a:lnTo>
                <a:close/>
              </a:path>
            </a:pathLst>
          </a:custGeom>
          <a:ln w="9743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2718890" y="6433963"/>
            <a:ext cx="139375" cy="202636"/>
          </a:xfrm>
          <a:custGeom>
            <a:avLst/>
            <a:gdLst/>
            <a:ahLst/>
            <a:cxnLst/>
            <a:rect l="l" t="t" r="r" b="b"/>
            <a:pathLst>
              <a:path w="139375" h="202636">
                <a:moveTo>
                  <a:pt x="0" y="0"/>
                </a:moveTo>
                <a:lnTo>
                  <a:pt x="139375" y="0"/>
                </a:lnTo>
                <a:lnTo>
                  <a:pt x="139375" y="202636"/>
                </a:lnTo>
                <a:lnTo>
                  <a:pt x="0" y="202636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2718890" y="6433972"/>
            <a:ext cx="139375" cy="202627"/>
          </a:xfrm>
          <a:custGeom>
            <a:avLst/>
            <a:gdLst/>
            <a:ahLst/>
            <a:cxnLst/>
            <a:rect l="l" t="t" r="r" b="b"/>
            <a:pathLst>
              <a:path w="139375" h="202627">
                <a:moveTo>
                  <a:pt x="0" y="0"/>
                </a:moveTo>
                <a:lnTo>
                  <a:pt x="139375" y="0"/>
                </a:lnTo>
                <a:lnTo>
                  <a:pt x="139375" y="202627"/>
                </a:lnTo>
                <a:lnTo>
                  <a:pt x="0" y="202627"/>
                </a:lnTo>
                <a:lnTo>
                  <a:pt x="0" y="0"/>
                </a:lnTo>
                <a:close/>
              </a:path>
            </a:pathLst>
          </a:custGeom>
          <a:ln w="971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3614877" y="6406342"/>
            <a:ext cx="139375" cy="230258"/>
          </a:xfrm>
          <a:custGeom>
            <a:avLst/>
            <a:gdLst/>
            <a:ahLst/>
            <a:cxnLst/>
            <a:rect l="l" t="t" r="r" b="b"/>
            <a:pathLst>
              <a:path w="139375" h="230258">
                <a:moveTo>
                  <a:pt x="0" y="0"/>
                </a:moveTo>
                <a:lnTo>
                  <a:pt x="139375" y="0"/>
                </a:lnTo>
                <a:lnTo>
                  <a:pt x="139375" y="230258"/>
                </a:lnTo>
                <a:lnTo>
                  <a:pt x="0" y="230258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3614877" y="6406343"/>
            <a:ext cx="139375" cy="230258"/>
          </a:xfrm>
          <a:custGeom>
            <a:avLst/>
            <a:gdLst/>
            <a:ahLst/>
            <a:cxnLst/>
            <a:rect l="l" t="t" r="r" b="b"/>
            <a:pathLst>
              <a:path w="139375" h="230258">
                <a:moveTo>
                  <a:pt x="0" y="0"/>
                </a:moveTo>
                <a:lnTo>
                  <a:pt x="139375" y="0"/>
                </a:lnTo>
                <a:lnTo>
                  <a:pt x="139375" y="230258"/>
                </a:lnTo>
                <a:lnTo>
                  <a:pt x="0" y="230258"/>
                </a:lnTo>
                <a:lnTo>
                  <a:pt x="0" y="0"/>
                </a:lnTo>
                <a:close/>
              </a:path>
            </a:pathLst>
          </a:custGeom>
          <a:ln w="975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4510863" y="6387923"/>
            <a:ext cx="139375" cy="248678"/>
          </a:xfrm>
          <a:custGeom>
            <a:avLst/>
            <a:gdLst/>
            <a:ahLst/>
            <a:cxnLst/>
            <a:rect l="l" t="t" r="r" b="b"/>
            <a:pathLst>
              <a:path w="139375" h="248678">
                <a:moveTo>
                  <a:pt x="0" y="0"/>
                </a:moveTo>
                <a:lnTo>
                  <a:pt x="139375" y="0"/>
                </a:lnTo>
                <a:lnTo>
                  <a:pt x="139375" y="248678"/>
                </a:lnTo>
                <a:lnTo>
                  <a:pt x="0" y="248678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4510863" y="6387924"/>
            <a:ext cx="139375" cy="248678"/>
          </a:xfrm>
          <a:custGeom>
            <a:avLst/>
            <a:gdLst/>
            <a:ahLst/>
            <a:cxnLst/>
            <a:rect l="l" t="t" r="r" b="b"/>
            <a:pathLst>
              <a:path w="139375" h="248678">
                <a:moveTo>
                  <a:pt x="0" y="0"/>
                </a:moveTo>
                <a:lnTo>
                  <a:pt x="139375" y="0"/>
                </a:lnTo>
                <a:lnTo>
                  <a:pt x="139375" y="248678"/>
                </a:lnTo>
                <a:lnTo>
                  <a:pt x="0" y="248678"/>
                </a:lnTo>
                <a:lnTo>
                  <a:pt x="0" y="0"/>
                </a:lnTo>
                <a:close/>
              </a:path>
            </a:pathLst>
          </a:custGeom>
          <a:ln w="977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5406849" y="6351074"/>
            <a:ext cx="129420" cy="285529"/>
          </a:xfrm>
          <a:custGeom>
            <a:avLst/>
            <a:gdLst/>
            <a:ahLst/>
            <a:cxnLst/>
            <a:rect l="l" t="t" r="r" b="b"/>
            <a:pathLst>
              <a:path w="129420" h="285529">
                <a:moveTo>
                  <a:pt x="0" y="0"/>
                </a:moveTo>
                <a:lnTo>
                  <a:pt x="129420" y="0"/>
                </a:lnTo>
                <a:lnTo>
                  <a:pt x="129420" y="285529"/>
                </a:lnTo>
                <a:lnTo>
                  <a:pt x="0" y="285529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5406849" y="6351084"/>
            <a:ext cx="129420" cy="285520"/>
          </a:xfrm>
          <a:custGeom>
            <a:avLst/>
            <a:gdLst/>
            <a:ahLst/>
            <a:cxnLst/>
            <a:rect l="l" t="t" r="r" b="b"/>
            <a:pathLst>
              <a:path w="129420" h="285520">
                <a:moveTo>
                  <a:pt x="0" y="0"/>
                </a:moveTo>
                <a:lnTo>
                  <a:pt x="129420" y="0"/>
                </a:lnTo>
                <a:lnTo>
                  <a:pt x="129420" y="285520"/>
                </a:lnTo>
                <a:lnTo>
                  <a:pt x="0" y="285520"/>
                </a:lnTo>
                <a:lnTo>
                  <a:pt x="0" y="0"/>
                </a:lnTo>
                <a:close/>
              </a:path>
            </a:pathLst>
          </a:custGeom>
          <a:ln w="982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1175804" y="5162941"/>
            <a:ext cx="0" cy="1473652"/>
          </a:xfrm>
          <a:custGeom>
            <a:avLst/>
            <a:gdLst/>
            <a:ahLst/>
            <a:cxnLst/>
            <a:rect l="l" t="t" r="r" b="b"/>
            <a:pathLst>
              <a:path h="1473652">
                <a:moveTo>
                  <a:pt x="0" y="1473652"/>
                </a:moveTo>
                <a:lnTo>
                  <a:pt x="0" y="0"/>
                </a:lnTo>
              </a:path>
            </a:pathLst>
          </a:custGeom>
          <a:ln w="9955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1126027" y="6636594"/>
            <a:ext cx="49777" cy="0"/>
          </a:xfrm>
          <a:custGeom>
            <a:avLst/>
            <a:gdLst/>
            <a:ahLst/>
            <a:cxnLst/>
            <a:rect l="l" t="t" r="r" b="b"/>
            <a:pathLst>
              <a:path w="49777">
                <a:moveTo>
                  <a:pt x="0" y="0"/>
                </a:moveTo>
                <a:lnTo>
                  <a:pt x="49777" y="0"/>
                </a:lnTo>
              </a:path>
            </a:pathLst>
          </a:custGeom>
          <a:ln w="9210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1126027" y="6387915"/>
            <a:ext cx="49777" cy="0"/>
          </a:xfrm>
          <a:custGeom>
            <a:avLst/>
            <a:gdLst/>
            <a:ahLst/>
            <a:cxnLst/>
            <a:rect l="l" t="t" r="r" b="b"/>
            <a:pathLst>
              <a:path w="49777">
                <a:moveTo>
                  <a:pt x="0" y="0"/>
                </a:moveTo>
                <a:lnTo>
                  <a:pt x="49777" y="0"/>
                </a:lnTo>
              </a:path>
            </a:pathLst>
          </a:custGeom>
          <a:ln w="9210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1126027" y="6139236"/>
            <a:ext cx="49777" cy="0"/>
          </a:xfrm>
          <a:custGeom>
            <a:avLst/>
            <a:gdLst/>
            <a:ahLst/>
            <a:cxnLst/>
            <a:rect l="l" t="t" r="r" b="b"/>
            <a:pathLst>
              <a:path w="49777">
                <a:moveTo>
                  <a:pt x="0" y="0"/>
                </a:moveTo>
                <a:lnTo>
                  <a:pt x="49777" y="0"/>
                </a:lnTo>
              </a:path>
            </a:pathLst>
          </a:custGeom>
          <a:ln w="9210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1126027" y="5899768"/>
            <a:ext cx="49777" cy="0"/>
          </a:xfrm>
          <a:custGeom>
            <a:avLst/>
            <a:gdLst/>
            <a:ahLst/>
            <a:cxnLst/>
            <a:rect l="l" t="t" r="r" b="b"/>
            <a:pathLst>
              <a:path w="49777">
                <a:moveTo>
                  <a:pt x="0" y="0"/>
                </a:moveTo>
                <a:lnTo>
                  <a:pt x="49777" y="0"/>
                </a:lnTo>
              </a:path>
            </a:pathLst>
          </a:custGeom>
          <a:ln w="9210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1126027" y="5651089"/>
            <a:ext cx="49777" cy="0"/>
          </a:xfrm>
          <a:custGeom>
            <a:avLst/>
            <a:gdLst/>
            <a:ahLst/>
            <a:cxnLst/>
            <a:rect l="l" t="t" r="r" b="b"/>
            <a:pathLst>
              <a:path w="49777">
                <a:moveTo>
                  <a:pt x="0" y="0"/>
                </a:moveTo>
                <a:lnTo>
                  <a:pt x="49777" y="0"/>
                </a:lnTo>
              </a:path>
            </a:pathLst>
          </a:custGeom>
          <a:ln w="9210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1126027" y="5402410"/>
            <a:ext cx="49777" cy="0"/>
          </a:xfrm>
          <a:custGeom>
            <a:avLst/>
            <a:gdLst/>
            <a:ahLst/>
            <a:cxnLst/>
            <a:rect l="l" t="t" r="r" b="b"/>
            <a:pathLst>
              <a:path w="49777">
                <a:moveTo>
                  <a:pt x="0" y="0"/>
                </a:moveTo>
                <a:lnTo>
                  <a:pt x="49777" y="0"/>
                </a:lnTo>
              </a:path>
            </a:pathLst>
          </a:custGeom>
          <a:ln w="9210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1126027" y="5162941"/>
            <a:ext cx="49777" cy="0"/>
          </a:xfrm>
          <a:custGeom>
            <a:avLst/>
            <a:gdLst/>
            <a:ahLst/>
            <a:cxnLst/>
            <a:rect l="l" t="t" r="r" b="b"/>
            <a:pathLst>
              <a:path w="49777">
                <a:moveTo>
                  <a:pt x="0" y="0"/>
                </a:moveTo>
                <a:lnTo>
                  <a:pt x="49777" y="0"/>
                </a:lnTo>
              </a:path>
            </a:pathLst>
          </a:custGeom>
          <a:ln w="9210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1175804" y="6636594"/>
            <a:ext cx="4469976" cy="0"/>
          </a:xfrm>
          <a:custGeom>
            <a:avLst/>
            <a:gdLst/>
            <a:ahLst/>
            <a:cxnLst/>
            <a:rect l="l" t="t" r="r" b="b"/>
            <a:pathLst>
              <a:path w="4469976">
                <a:moveTo>
                  <a:pt x="0" y="0"/>
                </a:moveTo>
                <a:lnTo>
                  <a:pt x="4469976" y="0"/>
                </a:lnTo>
              </a:path>
            </a:pathLst>
          </a:custGeom>
          <a:ln w="921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1175804" y="6636594"/>
            <a:ext cx="0" cy="36841"/>
          </a:xfrm>
          <a:custGeom>
            <a:avLst/>
            <a:gdLst/>
            <a:ahLst/>
            <a:cxnLst/>
            <a:rect l="l" t="t" r="r" b="b"/>
            <a:pathLst>
              <a:path h="36841">
                <a:moveTo>
                  <a:pt x="0" y="0"/>
                </a:moveTo>
                <a:lnTo>
                  <a:pt x="0" y="36841"/>
                </a:lnTo>
              </a:path>
            </a:pathLst>
          </a:custGeom>
          <a:ln w="995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2061835" y="6636594"/>
            <a:ext cx="0" cy="36841"/>
          </a:xfrm>
          <a:custGeom>
            <a:avLst/>
            <a:gdLst/>
            <a:ahLst/>
            <a:cxnLst/>
            <a:rect l="l" t="t" r="r" b="b"/>
            <a:pathLst>
              <a:path h="36841">
                <a:moveTo>
                  <a:pt x="0" y="0"/>
                </a:moveTo>
                <a:lnTo>
                  <a:pt x="0" y="36841"/>
                </a:lnTo>
              </a:path>
            </a:pathLst>
          </a:custGeom>
          <a:ln w="995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2957822" y="6636594"/>
            <a:ext cx="0" cy="36841"/>
          </a:xfrm>
          <a:custGeom>
            <a:avLst/>
            <a:gdLst/>
            <a:ahLst/>
            <a:cxnLst/>
            <a:rect l="l" t="t" r="r" b="b"/>
            <a:pathLst>
              <a:path h="36841">
                <a:moveTo>
                  <a:pt x="0" y="0"/>
                </a:moveTo>
                <a:lnTo>
                  <a:pt x="0" y="36841"/>
                </a:lnTo>
              </a:path>
            </a:pathLst>
          </a:custGeom>
          <a:ln w="995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3853808" y="6636594"/>
            <a:ext cx="0" cy="36841"/>
          </a:xfrm>
          <a:custGeom>
            <a:avLst/>
            <a:gdLst/>
            <a:ahLst/>
            <a:cxnLst/>
            <a:rect l="l" t="t" r="r" b="b"/>
            <a:pathLst>
              <a:path h="36841">
                <a:moveTo>
                  <a:pt x="0" y="0"/>
                </a:moveTo>
                <a:lnTo>
                  <a:pt x="0" y="36841"/>
                </a:lnTo>
              </a:path>
            </a:pathLst>
          </a:custGeom>
          <a:ln w="995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4749795" y="6636594"/>
            <a:ext cx="0" cy="36841"/>
          </a:xfrm>
          <a:custGeom>
            <a:avLst/>
            <a:gdLst/>
            <a:ahLst/>
            <a:cxnLst/>
            <a:rect l="l" t="t" r="r" b="b"/>
            <a:pathLst>
              <a:path h="36841">
                <a:moveTo>
                  <a:pt x="0" y="0"/>
                </a:moveTo>
                <a:lnTo>
                  <a:pt x="0" y="36841"/>
                </a:lnTo>
              </a:path>
            </a:pathLst>
          </a:custGeom>
          <a:ln w="995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5645781" y="6636594"/>
            <a:ext cx="0" cy="36841"/>
          </a:xfrm>
          <a:custGeom>
            <a:avLst/>
            <a:gdLst/>
            <a:ahLst/>
            <a:cxnLst/>
            <a:rect l="l" t="t" r="r" b="b"/>
            <a:pathLst>
              <a:path h="36841">
                <a:moveTo>
                  <a:pt x="0" y="0"/>
                </a:moveTo>
                <a:lnTo>
                  <a:pt x="0" y="36841"/>
                </a:lnTo>
              </a:path>
            </a:pathLst>
          </a:custGeom>
          <a:ln w="995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8" name="object 228"/>
          <p:cNvSpPr txBox="1"/>
          <p:nvPr/>
        </p:nvSpPr>
        <p:spPr>
          <a:xfrm>
            <a:off x="718819" y="3435737"/>
            <a:ext cx="4812665" cy="3279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6944">
              <a:lnSpc>
                <a:spcPct val="100000"/>
              </a:lnSpc>
            </a:pPr>
            <a:r>
              <a:rPr sz="950" spc="-10" dirty="0">
                <a:latin typeface="Calibri"/>
                <a:cs typeface="Calibri"/>
              </a:rPr>
              <a:t>A</a:t>
            </a:r>
            <a:r>
              <a:rPr sz="950" spc="-5" dirty="0">
                <a:latin typeface="Calibri"/>
                <a:cs typeface="Calibri"/>
              </a:rPr>
              <a:t>tt</a:t>
            </a:r>
            <a:r>
              <a:rPr sz="950" spc="-10" dirty="0">
                <a:latin typeface="Calibri"/>
                <a:cs typeface="Calibri"/>
              </a:rPr>
              <a:t>e</a:t>
            </a:r>
            <a:r>
              <a:rPr sz="950" spc="45" dirty="0">
                <a:latin typeface="Calibri"/>
                <a:cs typeface="Calibri"/>
              </a:rPr>
              <a:t>nd</a:t>
            </a:r>
            <a:r>
              <a:rPr sz="950" spc="85" dirty="0">
                <a:latin typeface="Calibri"/>
                <a:cs typeface="Calibri"/>
              </a:rPr>
              <a:t>a</a:t>
            </a:r>
            <a:r>
              <a:rPr sz="950" spc="45" dirty="0">
                <a:latin typeface="Calibri"/>
                <a:cs typeface="Calibri"/>
              </a:rPr>
              <a:t>n</a:t>
            </a:r>
            <a:r>
              <a:rPr sz="950" spc="60" dirty="0">
                <a:latin typeface="Calibri"/>
                <a:cs typeface="Calibri"/>
              </a:rPr>
              <a:t>c</a:t>
            </a:r>
            <a:r>
              <a:rPr sz="950" spc="30" dirty="0">
                <a:latin typeface="Calibri"/>
                <a:cs typeface="Calibri"/>
              </a:rPr>
              <a:t>e</a:t>
            </a:r>
            <a:r>
              <a:rPr sz="950" dirty="0">
                <a:latin typeface="Calibri"/>
                <a:cs typeface="Calibri"/>
              </a:rPr>
              <a:t> </a:t>
            </a:r>
            <a:r>
              <a:rPr sz="950" spc="-75" dirty="0">
                <a:latin typeface="Calibri"/>
                <a:cs typeface="Calibri"/>
              </a:rPr>
              <a:t> </a:t>
            </a:r>
            <a:r>
              <a:rPr sz="950" spc="70" dirty="0">
                <a:latin typeface="Calibri"/>
                <a:cs typeface="Calibri"/>
              </a:rPr>
              <a:t>c</a:t>
            </a:r>
            <a:r>
              <a:rPr sz="950" spc="45" dirty="0">
                <a:latin typeface="Calibri"/>
                <a:cs typeface="Calibri"/>
              </a:rPr>
              <a:t>o</a:t>
            </a:r>
            <a:r>
              <a:rPr sz="950" spc="95" dirty="0">
                <a:latin typeface="Calibri"/>
                <a:cs typeface="Calibri"/>
              </a:rPr>
              <a:t>l</a:t>
            </a:r>
            <a:r>
              <a:rPr sz="950" spc="45" dirty="0">
                <a:latin typeface="Calibri"/>
                <a:cs typeface="Calibri"/>
              </a:rPr>
              <a:t>u</a:t>
            </a:r>
            <a:r>
              <a:rPr sz="950" spc="15" dirty="0">
                <a:latin typeface="Calibri"/>
                <a:cs typeface="Calibri"/>
              </a:rPr>
              <a:t>m</a:t>
            </a:r>
            <a:r>
              <a:rPr sz="950" spc="45" dirty="0">
                <a:latin typeface="Calibri"/>
                <a:cs typeface="Calibri"/>
              </a:rPr>
              <a:t>n</a:t>
            </a:r>
            <a:r>
              <a:rPr sz="950" spc="25" dirty="0">
                <a:latin typeface="Calibri"/>
                <a:cs typeface="Calibri"/>
              </a:rPr>
              <a:t>s</a:t>
            </a:r>
            <a:r>
              <a:rPr sz="950" spc="10" dirty="0">
                <a:latin typeface="Calibri"/>
                <a:cs typeface="Calibri"/>
              </a:rPr>
              <a:t> </a:t>
            </a:r>
            <a:r>
              <a:rPr sz="950" spc="95" dirty="0">
                <a:latin typeface="Calibri"/>
                <a:cs typeface="Calibri"/>
              </a:rPr>
              <a:t>s</a:t>
            </a:r>
            <a:r>
              <a:rPr sz="950" spc="45" dirty="0">
                <a:latin typeface="Calibri"/>
                <a:cs typeface="Calibri"/>
              </a:rPr>
              <a:t>u</a:t>
            </a:r>
            <a:r>
              <a:rPr sz="950" spc="50" dirty="0">
                <a:latin typeface="Calibri"/>
                <a:cs typeface="Calibri"/>
              </a:rPr>
              <a:t>m</a:t>
            </a:r>
            <a:r>
              <a:rPr sz="950" spc="-90" dirty="0">
                <a:latin typeface="Calibri"/>
                <a:cs typeface="Calibri"/>
              </a:rPr>
              <a:t> </a:t>
            </a:r>
            <a:r>
              <a:rPr sz="950" spc="-5" dirty="0">
                <a:latin typeface="Calibri"/>
                <a:cs typeface="Calibri"/>
              </a:rPr>
              <a:t>t</a:t>
            </a:r>
            <a:r>
              <a:rPr sz="950" spc="35" dirty="0">
                <a:latin typeface="Calibri"/>
                <a:cs typeface="Calibri"/>
              </a:rPr>
              <a:t>o</a:t>
            </a:r>
            <a:r>
              <a:rPr sz="950" dirty="0">
                <a:latin typeface="Calibri"/>
                <a:cs typeface="Calibri"/>
              </a:rPr>
              <a:t> </a:t>
            </a:r>
            <a:r>
              <a:rPr sz="950" spc="-105" dirty="0">
                <a:latin typeface="Calibri"/>
                <a:cs typeface="Calibri"/>
              </a:rPr>
              <a:t> </a:t>
            </a:r>
            <a:r>
              <a:rPr sz="950" spc="65" dirty="0">
                <a:latin typeface="Calibri"/>
                <a:cs typeface="Calibri"/>
              </a:rPr>
              <a:t>100</a:t>
            </a:r>
            <a:r>
              <a:rPr sz="950" spc="45" dirty="0">
                <a:latin typeface="Calibri"/>
                <a:cs typeface="Calibri"/>
              </a:rPr>
              <a:t>%</a:t>
            </a:r>
            <a:r>
              <a:rPr sz="950" spc="-5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w</a:t>
            </a:r>
            <a:r>
              <a:rPr sz="950" spc="95" dirty="0">
                <a:latin typeface="Calibri"/>
                <a:cs typeface="Calibri"/>
              </a:rPr>
              <a:t>i</a:t>
            </a:r>
            <a:r>
              <a:rPr sz="950" spc="-5" dirty="0">
                <a:latin typeface="Calibri"/>
                <a:cs typeface="Calibri"/>
              </a:rPr>
              <a:t>t</a:t>
            </a:r>
            <a:r>
              <a:rPr sz="950" spc="45" dirty="0">
                <a:latin typeface="Calibri"/>
                <a:cs typeface="Calibri"/>
              </a:rPr>
              <a:t>h</a:t>
            </a:r>
            <a:r>
              <a:rPr sz="950" spc="95" dirty="0">
                <a:latin typeface="Calibri"/>
                <a:cs typeface="Calibri"/>
              </a:rPr>
              <a:t>i</a:t>
            </a:r>
            <a:r>
              <a:rPr sz="950" spc="35" dirty="0">
                <a:latin typeface="Calibri"/>
                <a:cs typeface="Calibri"/>
              </a:rPr>
              <a:t>n</a:t>
            </a:r>
            <a:r>
              <a:rPr sz="950" spc="-45" dirty="0">
                <a:latin typeface="Calibri"/>
                <a:cs typeface="Calibri"/>
              </a:rPr>
              <a:t> </a:t>
            </a:r>
            <a:r>
              <a:rPr sz="950" spc="-10" dirty="0">
                <a:latin typeface="Calibri"/>
                <a:cs typeface="Calibri"/>
              </a:rPr>
              <a:t>e</a:t>
            </a:r>
            <a:r>
              <a:rPr sz="950" spc="90" dirty="0">
                <a:latin typeface="Calibri"/>
                <a:cs typeface="Calibri"/>
              </a:rPr>
              <a:t>a</a:t>
            </a:r>
            <a:r>
              <a:rPr sz="950" spc="65" dirty="0">
                <a:latin typeface="Calibri"/>
                <a:cs typeface="Calibri"/>
              </a:rPr>
              <a:t>c</a:t>
            </a:r>
            <a:r>
              <a:rPr sz="950" spc="35" dirty="0">
                <a:latin typeface="Calibri"/>
                <a:cs typeface="Calibri"/>
              </a:rPr>
              <a:t>h </a:t>
            </a:r>
            <a:r>
              <a:rPr sz="950" spc="95" dirty="0">
                <a:latin typeface="Calibri"/>
                <a:cs typeface="Calibri"/>
              </a:rPr>
              <a:t>s</a:t>
            </a:r>
            <a:r>
              <a:rPr sz="950" spc="-5" dirty="0">
                <a:latin typeface="Calibri"/>
                <a:cs typeface="Calibri"/>
              </a:rPr>
              <a:t>t</a:t>
            </a:r>
            <a:r>
              <a:rPr sz="950" spc="45" dirty="0">
                <a:latin typeface="Calibri"/>
                <a:cs typeface="Calibri"/>
              </a:rPr>
              <a:t>ud</a:t>
            </a:r>
            <a:r>
              <a:rPr sz="950" spc="-10" dirty="0">
                <a:latin typeface="Calibri"/>
                <a:cs typeface="Calibri"/>
              </a:rPr>
              <a:t>e</a:t>
            </a:r>
            <a:r>
              <a:rPr sz="950" spc="50" dirty="0">
                <a:latin typeface="Calibri"/>
                <a:cs typeface="Calibri"/>
              </a:rPr>
              <a:t>n</a:t>
            </a:r>
            <a:r>
              <a:rPr sz="950" spc="25" dirty="0">
                <a:latin typeface="Calibri"/>
                <a:cs typeface="Calibri"/>
              </a:rPr>
              <a:t>t</a:t>
            </a:r>
            <a:r>
              <a:rPr sz="950" spc="-10" dirty="0">
                <a:latin typeface="Calibri"/>
                <a:cs typeface="Calibri"/>
              </a:rPr>
              <a:t> </a:t>
            </a:r>
            <a:r>
              <a:rPr sz="950" spc="70" dirty="0">
                <a:latin typeface="Calibri"/>
                <a:cs typeface="Calibri"/>
              </a:rPr>
              <a:t>c</a:t>
            </a:r>
            <a:r>
              <a:rPr sz="950" spc="90" dirty="0">
                <a:latin typeface="Calibri"/>
                <a:cs typeface="Calibri"/>
              </a:rPr>
              <a:t>a</a:t>
            </a:r>
            <a:r>
              <a:rPr sz="950" spc="-5" dirty="0">
                <a:latin typeface="Calibri"/>
                <a:cs typeface="Calibri"/>
              </a:rPr>
              <a:t>t</a:t>
            </a:r>
            <a:r>
              <a:rPr sz="950" spc="-10" dirty="0">
                <a:latin typeface="Calibri"/>
                <a:cs typeface="Calibri"/>
              </a:rPr>
              <a:t>e</a:t>
            </a:r>
            <a:r>
              <a:rPr sz="950" spc="25" dirty="0">
                <a:latin typeface="Calibri"/>
                <a:cs typeface="Calibri"/>
              </a:rPr>
              <a:t>g</a:t>
            </a:r>
            <a:r>
              <a:rPr sz="950" spc="45" dirty="0">
                <a:latin typeface="Calibri"/>
                <a:cs typeface="Calibri"/>
              </a:rPr>
              <a:t>o</a:t>
            </a:r>
            <a:r>
              <a:rPr sz="950" spc="60" dirty="0">
                <a:latin typeface="Calibri"/>
                <a:cs typeface="Calibri"/>
              </a:rPr>
              <a:t>r</a:t>
            </a:r>
            <a:r>
              <a:rPr sz="950" spc="30" dirty="0">
                <a:latin typeface="Calibri"/>
                <a:cs typeface="Calibri"/>
              </a:rPr>
              <a:t>y</a:t>
            </a:r>
            <a:endParaRPr sz="950">
              <a:latin typeface="Calibri"/>
              <a:cs typeface="Calibri"/>
            </a:endParaRPr>
          </a:p>
          <a:p>
            <a:pPr>
              <a:lnSpc>
                <a:spcPts val="1400"/>
              </a:lnSpc>
              <a:spcBef>
                <a:spcPts val="79"/>
              </a:spcBef>
            </a:pPr>
            <a:endParaRPr sz="1400"/>
          </a:p>
          <a:p>
            <a:pPr marL="434340">
              <a:lnSpc>
                <a:spcPct val="100000"/>
              </a:lnSpc>
              <a:tabLst>
                <a:tab pos="1185545" algn="l"/>
                <a:tab pos="1936750" algn="l"/>
                <a:tab pos="2687955" algn="l"/>
                <a:tab pos="3439160" algn="l"/>
                <a:tab pos="4258310" algn="l"/>
              </a:tabLst>
            </a:pPr>
            <a:r>
              <a:rPr sz="950" spc="65" dirty="0">
                <a:latin typeface="Calibri"/>
                <a:cs typeface="Calibri"/>
              </a:rPr>
              <a:t>10</a:t>
            </a:r>
            <a:r>
              <a:rPr sz="950" spc="20" dirty="0">
                <a:latin typeface="Calibri"/>
                <a:cs typeface="Calibri"/>
              </a:rPr>
              <a:t>-</a:t>
            </a:r>
            <a:r>
              <a:rPr sz="950" spc="-15" dirty="0">
                <a:latin typeface="Calibri"/>
                <a:cs typeface="Calibri"/>
              </a:rPr>
              <a:t>1</a:t>
            </a:r>
            <a:r>
              <a:rPr sz="950" spc="35" dirty="0">
                <a:latin typeface="Calibri"/>
                <a:cs typeface="Calibri"/>
              </a:rPr>
              <a:t>9</a:t>
            </a:r>
            <a:r>
              <a:rPr sz="950" spc="50" dirty="0">
                <a:latin typeface="Calibri"/>
                <a:cs typeface="Calibri"/>
              </a:rPr>
              <a:t> </a:t>
            </a:r>
            <a:r>
              <a:rPr sz="950" spc="45" dirty="0">
                <a:latin typeface="Calibri"/>
                <a:cs typeface="Calibri"/>
              </a:rPr>
              <a:t>d</a:t>
            </a:r>
            <a:r>
              <a:rPr sz="950" spc="90" dirty="0">
                <a:latin typeface="Calibri"/>
                <a:cs typeface="Calibri"/>
              </a:rPr>
              <a:t>a</a:t>
            </a:r>
            <a:r>
              <a:rPr sz="950" spc="35" dirty="0">
                <a:latin typeface="Calibri"/>
                <a:cs typeface="Calibri"/>
              </a:rPr>
              <a:t>y</a:t>
            </a:r>
            <a:r>
              <a:rPr sz="950" spc="25" dirty="0">
                <a:latin typeface="Calibri"/>
                <a:cs typeface="Calibri"/>
              </a:rPr>
              <a:t>s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65" dirty="0">
                <a:latin typeface="Calibri"/>
                <a:cs typeface="Calibri"/>
              </a:rPr>
              <a:t>20</a:t>
            </a:r>
            <a:r>
              <a:rPr sz="950" spc="20" dirty="0">
                <a:latin typeface="Calibri"/>
                <a:cs typeface="Calibri"/>
              </a:rPr>
              <a:t>-</a:t>
            </a:r>
            <a:r>
              <a:rPr sz="950" spc="-15" dirty="0">
                <a:latin typeface="Calibri"/>
                <a:cs typeface="Calibri"/>
              </a:rPr>
              <a:t>2</a:t>
            </a:r>
            <a:r>
              <a:rPr sz="950" spc="35" dirty="0">
                <a:latin typeface="Calibri"/>
                <a:cs typeface="Calibri"/>
              </a:rPr>
              <a:t>9</a:t>
            </a:r>
            <a:r>
              <a:rPr sz="950" spc="50" dirty="0">
                <a:latin typeface="Calibri"/>
                <a:cs typeface="Calibri"/>
              </a:rPr>
              <a:t> </a:t>
            </a:r>
            <a:r>
              <a:rPr sz="950" spc="45" dirty="0">
                <a:latin typeface="Calibri"/>
                <a:cs typeface="Calibri"/>
              </a:rPr>
              <a:t>d</a:t>
            </a:r>
            <a:r>
              <a:rPr sz="950" spc="90" dirty="0">
                <a:latin typeface="Calibri"/>
                <a:cs typeface="Calibri"/>
              </a:rPr>
              <a:t>a</a:t>
            </a:r>
            <a:r>
              <a:rPr sz="950" spc="35" dirty="0">
                <a:latin typeface="Calibri"/>
                <a:cs typeface="Calibri"/>
              </a:rPr>
              <a:t>y</a:t>
            </a:r>
            <a:r>
              <a:rPr sz="950" spc="25" dirty="0">
                <a:latin typeface="Calibri"/>
                <a:cs typeface="Calibri"/>
              </a:rPr>
              <a:t>s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65" dirty="0">
                <a:latin typeface="Calibri"/>
                <a:cs typeface="Calibri"/>
              </a:rPr>
              <a:t>30</a:t>
            </a:r>
            <a:r>
              <a:rPr sz="950" spc="20" dirty="0">
                <a:latin typeface="Calibri"/>
                <a:cs typeface="Calibri"/>
              </a:rPr>
              <a:t>-</a:t>
            </a:r>
            <a:r>
              <a:rPr sz="950" spc="-15" dirty="0">
                <a:latin typeface="Calibri"/>
                <a:cs typeface="Calibri"/>
              </a:rPr>
              <a:t>4</a:t>
            </a:r>
            <a:r>
              <a:rPr sz="950" spc="35" dirty="0">
                <a:latin typeface="Calibri"/>
                <a:cs typeface="Calibri"/>
              </a:rPr>
              <a:t>9</a:t>
            </a:r>
            <a:r>
              <a:rPr sz="950" spc="50" dirty="0">
                <a:latin typeface="Calibri"/>
                <a:cs typeface="Calibri"/>
              </a:rPr>
              <a:t> </a:t>
            </a:r>
            <a:r>
              <a:rPr sz="950" spc="45" dirty="0">
                <a:latin typeface="Calibri"/>
                <a:cs typeface="Calibri"/>
              </a:rPr>
              <a:t>d</a:t>
            </a:r>
            <a:r>
              <a:rPr sz="950" spc="90" dirty="0">
                <a:latin typeface="Calibri"/>
                <a:cs typeface="Calibri"/>
              </a:rPr>
              <a:t>a</a:t>
            </a:r>
            <a:r>
              <a:rPr sz="950" spc="35" dirty="0">
                <a:latin typeface="Calibri"/>
                <a:cs typeface="Calibri"/>
              </a:rPr>
              <a:t>y</a:t>
            </a:r>
            <a:r>
              <a:rPr sz="950" spc="25" dirty="0">
                <a:latin typeface="Calibri"/>
                <a:cs typeface="Calibri"/>
              </a:rPr>
              <a:t>s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65" dirty="0">
                <a:latin typeface="Calibri"/>
                <a:cs typeface="Calibri"/>
              </a:rPr>
              <a:t>50</a:t>
            </a:r>
            <a:r>
              <a:rPr sz="950" spc="20" dirty="0">
                <a:latin typeface="Calibri"/>
                <a:cs typeface="Calibri"/>
              </a:rPr>
              <a:t>-</a:t>
            </a:r>
            <a:r>
              <a:rPr sz="950" spc="-15" dirty="0">
                <a:latin typeface="Calibri"/>
                <a:cs typeface="Calibri"/>
              </a:rPr>
              <a:t>7</a:t>
            </a:r>
            <a:r>
              <a:rPr sz="950" spc="35" dirty="0">
                <a:latin typeface="Calibri"/>
                <a:cs typeface="Calibri"/>
              </a:rPr>
              <a:t>9</a:t>
            </a:r>
            <a:r>
              <a:rPr sz="950" spc="50" dirty="0">
                <a:latin typeface="Calibri"/>
                <a:cs typeface="Calibri"/>
              </a:rPr>
              <a:t> </a:t>
            </a:r>
            <a:r>
              <a:rPr sz="950" spc="45" dirty="0">
                <a:latin typeface="Calibri"/>
                <a:cs typeface="Calibri"/>
              </a:rPr>
              <a:t>d</a:t>
            </a:r>
            <a:r>
              <a:rPr sz="950" spc="90" dirty="0">
                <a:latin typeface="Calibri"/>
                <a:cs typeface="Calibri"/>
              </a:rPr>
              <a:t>a</a:t>
            </a:r>
            <a:r>
              <a:rPr sz="950" spc="35" dirty="0">
                <a:latin typeface="Calibri"/>
                <a:cs typeface="Calibri"/>
              </a:rPr>
              <a:t>y</a:t>
            </a:r>
            <a:r>
              <a:rPr sz="950" spc="25" dirty="0">
                <a:latin typeface="Calibri"/>
                <a:cs typeface="Calibri"/>
              </a:rPr>
              <a:t>s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65" dirty="0">
                <a:latin typeface="Calibri"/>
                <a:cs typeface="Calibri"/>
              </a:rPr>
              <a:t>80</a:t>
            </a:r>
            <a:r>
              <a:rPr sz="950" spc="20" dirty="0">
                <a:latin typeface="Calibri"/>
                <a:cs typeface="Calibri"/>
              </a:rPr>
              <a:t>-</a:t>
            </a:r>
            <a:r>
              <a:rPr sz="950" spc="-15" dirty="0">
                <a:latin typeface="Calibri"/>
                <a:cs typeface="Calibri"/>
              </a:rPr>
              <a:t>1</a:t>
            </a:r>
            <a:r>
              <a:rPr sz="950" spc="65" dirty="0">
                <a:latin typeface="Calibri"/>
                <a:cs typeface="Calibri"/>
              </a:rPr>
              <a:t>1</a:t>
            </a:r>
            <a:r>
              <a:rPr sz="950" spc="35" dirty="0">
                <a:latin typeface="Calibri"/>
                <a:cs typeface="Calibri"/>
              </a:rPr>
              <a:t>9</a:t>
            </a:r>
            <a:r>
              <a:rPr sz="950" spc="50" dirty="0">
                <a:latin typeface="Calibri"/>
                <a:cs typeface="Calibri"/>
              </a:rPr>
              <a:t> </a:t>
            </a:r>
            <a:r>
              <a:rPr sz="950" spc="45" dirty="0">
                <a:latin typeface="Calibri"/>
                <a:cs typeface="Calibri"/>
              </a:rPr>
              <a:t>d</a:t>
            </a:r>
            <a:r>
              <a:rPr sz="950" spc="10" dirty="0">
                <a:latin typeface="Calibri"/>
                <a:cs typeface="Calibri"/>
              </a:rPr>
              <a:t>a</a:t>
            </a:r>
            <a:r>
              <a:rPr sz="950" spc="35" dirty="0">
                <a:latin typeface="Calibri"/>
                <a:cs typeface="Calibri"/>
              </a:rPr>
              <a:t>y</a:t>
            </a:r>
            <a:r>
              <a:rPr sz="950" spc="25" dirty="0">
                <a:latin typeface="Calibri"/>
                <a:cs typeface="Calibri"/>
              </a:rPr>
              <a:t>s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65" dirty="0">
                <a:latin typeface="Calibri"/>
                <a:cs typeface="Calibri"/>
              </a:rPr>
              <a:t>12</a:t>
            </a:r>
            <a:r>
              <a:rPr sz="950" spc="-15" dirty="0">
                <a:latin typeface="Calibri"/>
                <a:cs typeface="Calibri"/>
              </a:rPr>
              <a:t>0</a:t>
            </a:r>
            <a:r>
              <a:rPr sz="950" spc="30" dirty="0">
                <a:latin typeface="Calibri"/>
                <a:cs typeface="Calibri"/>
              </a:rPr>
              <a:t>+</a:t>
            </a:r>
            <a:r>
              <a:rPr sz="950" spc="60" dirty="0">
                <a:latin typeface="Calibri"/>
                <a:cs typeface="Calibri"/>
              </a:rPr>
              <a:t> </a:t>
            </a:r>
            <a:r>
              <a:rPr sz="950" spc="45" dirty="0">
                <a:latin typeface="Calibri"/>
                <a:cs typeface="Calibri"/>
              </a:rPr>
              <a:t>d</a:t>
            </a:r>
            <a:r>
              <a:rPr sz="950" spc="10" dirty="0">
                <a:latin typeface="Calibri"/>
                <a:cs typeface="Calibri"/>
              </a:rPr>
              <a:t>a</a:t>
            </a:r>
            <a:r>
              <a:rPr sz="950" spc="35" dirty="0">
                <a:latin typeface="Calibri"/>
                <a:cs typeface="Calibri"/>
              </a:rPr>
              <a:t>y</a:t>
            </a:r>
            <a:r>
              <a:rPr sz="950" spc="25" dirty="0">
                <a:latin typeface="Calibri"/>
                <a:cs typeface="Calibri"/>
              </a:rPr>
              <a:t>s</a:t>
            </a:r>
            <a:endParaRPr sz="950">
              <a:latin typeface="Calibri"/>
              <a:cs typeface="Calibri"/>
            </a:endParaRPr>
          </a:p>
          <a:p>
            <a:pPr>
              <a:lnSpc>
                <a:spcPts val="950"/>
              </a:lnSpc>
              <a:spcBef>
                <a:spcPts val="37"/>
              </a:spcBef>
            </a:pPr>
            <a:endParaRPr sz="950"/>
          </a:p>
          <a:p>
            <a:pPr marL="12700">
              <a:lnSpc>
                <a:spcPct val="100000"/>
              </a:lnSpc>
            </a:pPr>
            <a:r>
              <a:rPr sz="1200" i="1" spc="5" dirty="0">
                <a:latin typeface="Cambria"/>
                <a:cs typeface="Cambria"/>
              </a:rPr>
              <a:t>F</a:t>
            </a:r>
            <a:r>
              <a:rPr sz="1200" i="1" spc="-5" dirty="0">
                <a:latin typeface="Cambria"/>
                <a:cs typeface="Cambria"/>
              </a:rPr>
              <a:t>i</a:t>
            </a:r>
            <a:r>
              <a:rPr sz="1200" i="1" spc="-10" dirty="0">
                <a:latin typeface="Cambria"/>
                <a:cs typeface="Cambria"/>
              </a:rPr>
              <a:t>g</a:t>
            </a:r>
            <a:r>
              <a:rPr sz="1200" i="1" spc="-5" dirty="0">
                <a:latin typeface="Cambria"/>
                <a:cs typeface="Cambria"/>
              </a:rPr>
              <a:t>u</a:t>
            </a:r>
            <a:r>
              <a:rPr sz="1200" i="1" spc="-10" dirty="0">
                <a:latin typeface="Cambria"/>
                <a:cs typeface="Cambria"/>
              </a:rPr>
              <a:t>r</a:t>
            </a:r>
            <a:r>
              <a:rPr sz="1200" i="1" dirty="0">
                <a:latin typeface="Cambria"/>
                <a:cs typeface="Cambria"/>
              </a:rPr>
              <a:t>e</a:t>
            </a:r>
            <a:r>
              <a:rPr sz="1200" i="1" spc="-15" dirty="0">
                <a:latin typeface="Cambria"/>
                <a:cs typeface="Cambria"/>
              </a:rPr>
              <a:t> </a:t>
            </a:r>
            <a:r>
              <a:rPr sz="1200" i="1" spc="5" dirty="0">
                <a:latin typeface="Cambria"/>
                <a:cs typeface="Cambria"/>
              </a:rPr>
              <a:t>2</a:t>
            </a:r>
            <a:r>
              <a:rPr sz="1200" i="1" dirty="0">
                <a:latin typeface="Cambria"/>
                <a:cs typeface="Cambria"/>
              </a:rPr>
              <a:t>.</a:t>
            </a:r>
            <a:r>
              <a:rPr sz="1200" i="1" spc="5" dirty="0">
                <a:latin typeface="Cambria"/>
                <a:cs typeface="Cambria"/>
              </a:rPr>
              <a:t>13</a:t>
            </a:r>
            <a:r>
              <a:rPr sz="1200" i="1" dirty="0">
                <a:latin typeface="Cambria"/>
                <a:cs typeface="Cambria"/>
              </a:rPr>
              <a:t>.</a:t>
            </a:r>
            <a:endParaRPr sz="1200">
              <a:latin typeface="Cambria"/>
              <a:cs typeface="Cambria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  <a:spcBef>
                <a:spcPts val="22"/>
              </a:spcBef>
            </a:pPr>
            <a:endParaRPr sz="1000"/>
          </a:p>
          <a:p>
            <a:pPr marL="1176655" marR="909319" indent="0" algn="ctr">
              <a:lnSpc>
                <a:spcPct val="105100"/>
              </a:lnSpc>
            </a:pPr>
            <a:r>
              <a:rPr sz="1150" spc="30" dirty="0">
                <a:latin typeface="Calibri"/>
                <a:cs typeface="Calibri"/>
              </a:rPr>
              <a:t>A</a:t>
            </a:r>
            <a:r>
              <a:rPr sz="1150" spc="25" dirty="0">
                <a:latin typeface="Calibri"/>
                <a:cs typeface="Calibri"/>
              </a:rPr>
              <a:t>v</a:t>
            </a:r>
            <a:r>
              <a:rPr sz="1150" spc="50" dirty="0">
                <a:latin typeface="Calibri"/>
                <a:cs typeface="Calibri"/>
              </a:rPr>
              <a:t>e</a:t>
            </a:r>
            <a:r>
              <a:rPr sz="1150" spc="-15" dirty="0">
                <a:latin typeface="Calibri"/>
                <a:cs typeface="Calibri"/>
              </a:rPr>
              <a:t>r</a:t>
            </a:r>
            <a:r>
              <a:rPr sz="1150" spc="70" dirty="0">
                <a:latin typeface="Calibri"/>
                <a:cs typeface="Calibri"/>
              </a:rPr>
              <a:t>a</a:t>
            </a:r>
            <a:r>
              <a:rPr sz="1150" spc="75" dirty="0">
                <a:latin typeface="Calibri"/>
                <a:cs typeface="Calibri"/>
              </a:rPr>
              <a:t>g</a:t>
            </a:r>
            <a:r>
              <a:rPr sz="1150" spc="50" dirty="0">
                <a:latin typeface="Calibri"/>
                <a:cs typeface="Calibri"/>
              </a:rPr>
              <a:t>e</a:t>
            </a:r>
            <a:r>
              <a:rPr sz="1150" spc="-25" dirty="0">
                <a:latin typeface="Calibri"/>
                <a:cs typeface="Calibri"/>
              </a:rPr>
              <a:t> </a:t>
            </a:r>
            <a:r>
              <a:rPr sz="1150" spc="-10" dirty="0">
                <a:latin typeface="Calibri"/>
                <a:cs typeface="Calibri"/>
              </a:rPr>
              <a:t>W</a:t>
            </a:r>
            <a:r>
              <a:rPr sz="1150" spc="50" dirty="0">
                <a:latin typeface="Calibri"/>
                <a:cs typeface="Calibri"/>
              </a:rPr>
              <a:t>ee</a:t>
            </a:r>
            <a:r>
              <a:rPr sz="1150" spc="20" dirty="0">
                <a:latin typeface="Calibri"/>
                <a:cs typeface="Calibri"/>
              </a:rPr>
              <a:t>k</a:t>
            </a:r>
            <a:r>
              <a:rPr sz="1150" spc="45" dirty="0">
                <a:latin typeface="Calibri"/>
                <a:cs typeface="Calibri"/>
              </a:rPr>
              <a:t>ly</a:t>
            </a:r>
            <a:r>
              <a:rPr sz="1150" spc="30" dirty="0">
                <a:latin typeface="Calibri"/>
                <a:cs typeface="Calibri"/>
              </a:rPr>
              <a:t> </a:t>
            </a:r>
            <a:r>
              <a:rPr sz="1150" spc="25" dirty="0">
                <a:latin typeface="Calibri"/>
                <a:cs typeface="Calibri"/>
              </a:rPr>
              <a:t>P</a:t>
            </a:r>
            <a:r>
              <a:rPr sz="1150" spc="70" dirty="0">
                <a:latin typeface="Calibri"/>
                <a:cs typeface="Calibri"/>
              </a:rPr>
              <a:t>a</a:t>
            </a:r>
            <a:r>
              <a:rPr sz="1150" spc="-10" dirty="0">
                <a:latin typeface="Calibri"/>
                <a:cs typeface="Calibri"/>
              </a:rPr>
              <a:t>r</a:t>
            </a:r>
            <a:r>
              <a:rPr sz="1150" dirty="0">
                <a:latin typeface="Calibri"/>
                <a:cs typeface="Calibri"/>
              </a:rPr>
              <a:t>t</a:t>
            </a:r>
            <a:r>
              <a:rPr sz="1150" spc="45" dirty="0">
                <a:latin typeface="Calibri"/>
                <a:cs typeface="Calibri"/>
              </a:rPr>
              <a:t>i</a:t>
            </a:r>
            <a:r>
              <a:rPr sz="1150" spc="50" dirty="0">
                <a:latin typeface="Calibri"/>
                <a:cs typeface="Calibri"/>
              </a:rPr>
              <a:t>c</a:t>
            </a:r>
            <a:r>
              <a:rPr sz="1150" spc="45" dirty="0">
                <a:latin typeface="Calibri"/>
                <a:cs typeface="Calibri"/>
              </a:rPr>
              <a:t>i</a:t>
            </a:r>
            <a:r>
              <a:rPr sz="1150" spc="15" dirty="0">
                <a:latin typeface="Calibri"/>
                <a:cs typeface="Calibri"/>
              </a:rPr>
              <a:t>p</a:t>
            </a:r>
            <a:r>
              <a:rPr sz="1150" spc="70" dirty="0">
                <a:latin typeface="Calibri"/>
                <a:cs typeface="Calibri"/>
              </a:rPr>
              <a:t>a</a:t>
            </a:r>
            <a:r>
              <a:rPr sz="1150" dirty="0">
                <a:latin typeface="Calibri"/>
                <a:cs typeface="Calibri"/>
              </a:rPr>
              <a:t>t</a:t>
            </a:r>
            <a:r>
              <a:rPr sz="1150" spc="45" dirty="0">
                <a:latin typeface="Calibri"/>
                <a:cs typeface="Calibri"/>
              </a:rPr>
              <a:t>i</a:t>
            </a:r>
            <a:r>
              <a:rPr sz="1150" spc="15" dirty="0">
                <a:latin typeface="Calibri"/>
                <a:cs typeface="Calibri"/>
              </a:rPr>
              <a:t>o</a:t>
            </a:r>
            <a:r>
              <a:rPr sz="1150" spc="50" dirty="0">
                <a:latin typeface="Calibri"/>
                <a:cs typeface="Calibri"/>
              </a:rPr>
              <a:t>n</a:t>
            </a:r>
            <a:r>
              <a:rPr sz="1150" spc="20" dirty="0">
                <a:latin typeface="Calibri"/>
                <a:cs typeface="Calibri"/>
              </a:rPr>
              <a:t> </a:t>
            </a:r>
            <a:r>
              <a:rPr sz="1150" spc="15" dirty="0">
                <a:latin typeface="Calibri"/>
                <a:cs typeface="Calibri"/>
              </a:rPr>
              <a:t>b</a:t>
            </a:r>
            <a:r>
              <a:rPr sz="1150" spc="45" dirty="0">
                <a:latin typeface="Calibri"/>
                <a:cs typeface="Calibri"/>
              </a:rPr>
              <a:t>y</a:t>
            </a:r>
            <a:r>
              <a:rPr sz="1150" spc="110" dirty="0">
                <a:latin typeface="Calibri"/>
                <a:cs typeface="Calibri"/>
              </a:rPr>
              <a:t> </a:t>
            </a:r>
            <a:r>
              <a:rPr sz="1150" spc="25" dirty="0">
                <a:latin typeface="Calibri"/>
                <a:cs typeface="Calibri"/>
              </a:rPr>
              <a:t>P</a:t>
            </a:r>
            <a:r>
              <a:rPr sz="1150" spc="-15" dirty="0">
                <a:latin typeface="Calibri"/>
                <a:cs typeface="Calibri"/>
              </a:rPr>
              <a:t>r</a:t>
            </a:r>
            <a:r>
              <a:rPr sz="1150" spc="15" dirty="0">
                <a:latin typeface="Calibri"/>
                <a:cs typeface="Calibri"/>
              </a:rPr>
              <a:t>o</a:t>
            </a:r>
            <a:r>
              <a:rPr sz="1150" spc="35" dirty="0">
                <a:latin typeface="Calibri"/>
                <a:cs typeface="Calibri"/>
              </a:rPr>
              <a:t>f</a:t>
            </a:r>
            <a:r>
              <a:rPr sz="1150" spc="45" dirty="0">
                <a:latin typeface="Calibri"/>
                <a:cs typeface="Calibri"/>
              </a:rPr>
              <a:t>i</a:t>
            </a:r>
            <a:r>
              <a:rPr sz="1150" spc="50" dirty="0">
                <a:latin typeface="Calibri"/>
                <a:cs typeface="Calibri"/>
              </a:rPr>
              <a:t>e</a:t>
            </a:r>
            <a:r>
              <a:rPr sz="1150" spc="15" dirty="0">
                <a:latin typeface="Calibri"/>
                <a:cs typeface="Calibri"/>
              </a:rPr>
              <a:t>n</a:t>
            </a:r>
            <a:r>
              <a:rPr sz="1150" spc="50" dirty="0">
                <a:latin typeface="Calibri"/>
                <a:cs typeface="Calibri"/>
              </a:rPr>
              <a:t>c</a:t>
            </a:r>
            <a:r>
              <a:rPr sz="1150" spc="45" dirty="0">
                <a:latin typeface="Calibri"/>
                <a:cs typeface="Calibri"/>
              </a:rPr>
              <a:t>y</a:t>
            </a:r>
            <a:r>
              <a:rPr sz="1150" spc="20" dirty="0">
                <a:latin typeface="Calibri"/>
                <a:cs typeface="Calibri"/>
              </a:rPr>
              <a:t> </a:t>
            </a:r>
            <a:r>
              <a:rPr sz="1150" spc="45" dirty="0">
                <a:latin typeface="Calibri"/>
                <a:cs typeface="Calibri"/>
              </a:rPr>
              <a:t>i</a:t>
            </a:r>
            <a:r>
              <a:rPr sz="1150" spc="50" dirty="0">
                <a:latin typeface="Calibri"/>
                <a:cs typeface="Calibri"/>
              </a:rPr>
              <a:t>n</a:t>
            </a:r>
            <a:r>
              <a:rPr sz="1150" spc="20" dirty="0">
                <a:latin typeface="Calibri"/>
                <a:cs typeface="Calibri"/>
              </a:rPr>
              <a:t> </a:t>
            </a:r>
            <a:r>
              <a:rPr sz="1150" i="1" spc="60" dirty="0">
                <a:latin typeface="Calibri"/>
                <a:cs typeface="Calibri"/>
              </a:rPr>
              <a:t>E</a:t>
            </a:r>
            <a:r>
              <a:rPr sz="1150" i="1" spc="30" dirty="0">
                <a:latin typeface="Calibri"/>
                <a:cs typeface="Calibri"/>
              </a:rPr>
              <a:t>ng</a:t>
            </a:r>
            <a:r>
              <a:rPr sz="1150" i="1" spc="45" dirty="0">
                <a:latin typeface="Calibri"/>
                <a:cs typeface="Calibri"/>
              </a:rPr>
              <a:t>li</a:t>
            </a:r>
            <a:r>
              <a:rPr sz="1150" i="1" spc="20" dirty="0">
                <a:latin typeface="Calibri"/>
                <a:cs typeface="Calibri"/>
              </a:rPr>
              <a:t>s</a:t>
            </a:r>
            <a:r>
              <a:rPr sz="1150" i="1" spc="50" dirty="0">
                <a:latin typeface="Calibri"/>
                <a:cs typeface="Calibri"/>
              </a:rPr>
              <a:t>h</a:t>
            </a:r>
            <a:r>
              <a:rPr sz="1150" i="1" spc="-45" dirty="0">
                <a:latin typeface="Calibri"/>
                <a:cs typeface="Calibri"/>
              </a:rPr>
              <a:t> </a:t>
            </a:r>
            <a:r>
              <a:rPr sz="1150" i="1" spc="55" dirty="0">
                <a:latin typeface="Calibri"/>
                <a:cs typeface="Calibri"/>
              </a:rPr>
              <a:t>L</a:t>
            </a:r>
            <a:r>
              <a:rPr sz="1150" i="1" spc="30" dirty="0">
                <a:latin typeface="Calibri"/>
                <a:cs typeface="Calibri"/>
              </a:rPr>
              <a:t>anguag</a:t>
            </a:r>
            <a:r>
              <a:rPr sz="1150" i="1" spc="45" dirty="0">
                <a:latin typeface="Calibri"/>
                <a:cs typeface="Calibri"/>
              </a:rPr>
              <a:t>e</a:t>
            </a:r>
            <a:r>
              <a:rPr sz="1150" i="1" dirty="0">
                <a:latin typeface="Calibri"/>
                <a:cs typeface="Calibri"/>
              </a:rPr>
              <a:t> </a:t>
            </a:r>
            <a:r>
              <a:rPr sz="1150" i="1" spc="-105" dirty="0">
                <a:latin typeface="Calibri"/>
                <a:cs typeface="Calibri"/>
              </a:rPr>
              <a:t> </a:t>
            </a:r>
            <a:r>
              <a:rPr sz="1150" i="1" spc="30" dirty="0">
                <a:latin typeface="Calibri"/>
                <a:cs typeface="Calibri"/>
              </a:rPr>
              <a:t>A</a:t>
            </a:r>
            <a:r>
              <a:rPr sz="1150" i="1" spc="-5" dirty="0">
                <a:latin typeface="Calibri"/>
                <a:cs typeface="Calibri"/>
              </a:rPr>
              <a:t>r</a:t>
            </a:r>
            <a:r>
              <a:rPr sz="1150" i="1" dirty="0">
                <a:latin typeface="Calibri"/>
                <a:cs typeface="Calibri"/>
              </a:rPr>
              <a:t>t</a:t>
            </a:r>
            <a:r>
              <a:rPr sz="1150" i="1" spc="40" dirty="0">
                <a:latin typeface="Calibri"/>
                <a:cs typeface="Calibri"/>
              </a:rPr>
              <a:t>s</a:t>
            </a:r>
            <a:endParaRPr sz="1150">
              <a:latin typeface="Calibri"/>
              <a:cs typeface="Calibri"/>
            </a:endParaRPr>
          </a:p>
          <a:p>
            <a:pPr marL="258445" algn="ctr">
              <a:lnSpc>
                <a:spcPct val="100000"/>
              </a:lnSpc>
              <a:spcBef>
                <a:spcPts val="50"/>
              </a:spcBef>
            </a:pPr>
            <a:r>
              <a:rPr sz="950" spc="20" dirty="0">
                <a:latin typeface="Calibri"/>
                <a:cs typeface="Calibri"/>
              </a:rPr>
              <a:t>(</a:t>
            </a:r>
            <a:r>
              <a:rPr sz="950" spc="25" dirty="0">
                <a:latin typeface="Calibri"/>
                <a:cs typeface="Calibri"/>
              </a:rPr>
              <a:t>B</a:t>
            </a:r>
            <a:r>
              <a:rPr sz="950" spc="90" dirty="0">
                <a:latin typeface="Calibri"/>
                <a:cs typeface="Calibri"/>
              </a:rPr>
              <a:t>a</a:t>
            </a:r>
            <a:r>
              <a:rPr sz="950" spc="95" dirty="0">
                <a:latin typeface="Calibri"/>
                <a:cs typeface="Calibri"/>
              </a:rPr>
              <a:t>s</a:t>
            </a:r>
            <a:r>
              <a:rPr sz="950" spc="-10" dirty="0">
                <a:latin typeface="Calibri"/>
                <a:cs typeface="Calibri"/>
              </a:rPr>
              <a:t>e</a:t>
            </a:r>
            <a:r>
              <a:rPr sz="950" spc="95" dirty="0">
                <a:latin typeface="Calibri"/>
                <a:cs typeface="Calibri"/>
              </a:rPr>
              <a:t>li</a:t>
            </a:r>
            <a:r>
              <a:rPr sz="950" spc="45" dirty="0">
                <a:latin typeface="Calibri"/>
                <a:cs typeface="Calibri"/>
              </a:rPr>
              <a:t>n</a:t>
            </a:r>
            <a:r>
              <a:rPr sz="950" spc="-10" dirty="0">
                <a:latin typeface="Calibri"/>
                <a:cs typeface="Calibri"/>
              </a:rPr>
              <a:t>e</a:t>
            </a:r>
            <a:r>
              <a:rPr sz="950" spc="20" dirty="0">
                <a:latin typeface="Calibri"/>
                <a:cs typeface="Calibri"/>
              </a:rPr>
              <a:t>/</a:t>
            </a:r>
            <a:r>
              <a:rPr sz="950" spc="50" dirty="0">
                <a:latin typeface="Calibri"/>
                <a:cs typeface="Calibri"/>
              </a:rPr>
              <a:t>Pr</a:t>
            </a:r>
            <a:r>
              <a:rPr sz="950" spc="95" dirty="0">
                <a:latin typeface="Calibri"/>
                <a:cs typeface="Calibri"/>
              </a:rPr>
              <a:t>i</a:t>
            </a:r>
            <a:r>
              <a:rPr sz="950" spc="45" dirty="0">
                <a:latin typeface="Calibri"/>
                <a:cs typeface="Calibri"/>
              </a:rPr>
              <a:t>o</a:t>
            </a:r>
            <a:r>
              <a:rPr sz="950" spc="20" dirty="0">
                <a:latin typeface="Calibri"/>
                <a:cs typeface="Calibri"/>
              </a:rPr>
              <a:t>r</a:t>
            </a:r>
            <a:r>
              <a:rPr sz="950" spc="-25" dirty="0">
                <a:latin typeface="Calibri"/>
                <a:cs typeface="Calibri"/>
              </a:rPr>
              <a:t> </a:t>
            </a:r>
            <a:r>
              <a:rPr sz="950" dirty="0">
                <a:latin typeface="Calibri"/>
                <a:cs typeface="Calibri"/>
              </a:rPr>
              <a:t>Y</a:t>
            </a:r>
            <a:r>
              <a:rPr sz="950" spc="-10" dirty="0">
                <a:latin typeface="Calibri"/>
                <a:cs typeface="Calibri"/>
              </a:rPr>
              <a:t>e</a:t>
            </a:r>
            <a:r>
              <a:rPr sz="950" spc="90" dirty="0">
                <a:latin typeface="Calibri"/>
                <a:cs typeface="Calibri"/>
              </a:rPr>
              <a:t>a</a:t>
            </a:r>
            <a:r>
              <a:rPr sz="950" spc="20" dirty="0">
                <a:latin typeface="Calibri"/>
                <a:cs typeface="Calibri"/>
              </a:rPr>
              <a:t>r</a:t>
            </a:r>
            <a:r>
              <a:rPr sz="950" spc="-25" dirty="0">
                <a:latin typeface="Calibri"/>
                <a:cs typeface="Calibri"/>
              </a:rPr>
              <a:t> </a:t>
            </a:r>
            <a:r>
              <a:rPr sz="950" spc="30" dirty="0">
                <a:latin typeface="Calibri"/>
                <a:cs typeface="Calibri"/>
              </a:rPr>
              <a:t>CST</a:t>
            </a:r>
            <a:r>
              <a:rPr sz="950" spc="-10" dirty="0">
                <a:latin typeface="Calibri"/>
                <a:cs typeface="Calibri"/>
              </a:rPr>
              <a:t> </a:t>
            </a:r>
            <a:r>
              <a:rPr sz="950" spc="50" dirty="0">
                <a:latin typeface="Calibri"/>
                <a:cs typeface="Calibri"/>
              </a:rPr>
              <a:t>Pr</a:t>
            </a:r>
            <a:r>
              <a:rPr sz="950" spc="45" dirty="0">
                <a:latin typeface="Calibri"/>
                <a:cs typeface="Calibri"/>
              </a:rPr>
              <a:t>o</a:t>
            </a:r>
            <a:r>
              <a:rPr sz="950" spc="20" dirty="0">
                <a:latin typeface="Calibri"/>
                <a:cs typeface="Calibri"/>
              </a:rPr>
              <a:t>f</a:t>
            </a:r>
            <a:r>
              <a:rPr sz="950" spc="95" dirty="0">
                <a:latin typeface="Calibri"/>
                <a:cs typeface="Calibri"/>
              </a:rPr>
              <a:t>i</a:t>
            </a:r>
            <a:r>
              <a:rPr sz="950" spc="-10" dirty="0">
                <a:latin typeface="Calibri"/>
                <a:cs typeface="Calibri"/>
              </a:rPr>
              <a:t>e</a:t>
            </a:r>
            <a:r>
              <a:rPr sz="950" spc="45" dirty="0">
                <a:latin typeface="Calibri"/>
                <a:cs typeface="Calibri"/>
              </a:rPr>
              <a:t>n</a:t>
            </a:r>
            <a:r>
              <a:rPr sz="950" spc="60" dirty="0">
                <a:latin typeface="Calibri"/>
                <a:cs typeface="Calibri"/>
              </a:rPr>
              <a:t>c</a:t>
            </a:r>
            <a:r>
              <a:rPr sz="950" spc="30" dirty="0">
                <a:latin typeface="Calibri"/>
                <a:cs typeface="Calibri"/>
              </a:rPr>
              <a:t>y</a:t>
            </a:r>
            <a:r>
              <a:rPr sz="950" spc="-50" dirty="0">
                <a:latin typeface="Calibri"/>
                <a:cs typeface="Calibri"/>
              </a:rPr>
              <a:t> </a:t>
            </a:r>
            <a:r>
              <a:rPr sz="950" spc="-15" dirty="0">
                <a:latin typeface="Calibri"/>
                <a:cs typeface="Calibri"/>
              </a:rPr>
              <a:t>L</a:t>
            </a:r>
            <a:r>
              <a:rPr sz="950" spc="-10" dirty="0">
                <a:latin typeface="Calibri"/>
                <a:cs typeface="Calibri"/>
              </a:rPr>
              <a:t>e</a:t>
            </a:r>
            <a:r>
              <a:rPr sz="950" spc="35" dirty="0">
                <a:latin typeface="Calibri"/>
                <a:cs typeface="Calibri"/>
              </a:rPr>
              <a:t>v</a:t>
            </a:r>
            <a:r>
              <a:rPr sz="950" spc="-10" dirty="0">
                <a:latin typeface="Calibri"/>
                <a:cs typeface="Calibri"/>
              </a:rPr>
              <a:t>e</a:t>
            </a:r>
            <a:r>
              <a:rPr sz="950" spc="95" dirty="0">
                <a:latin typeface="Calibri"/>
                <a:cs typeface="Calibri"/>
              </a:rPr>
              <a:t>l</a:t>
            </a:r>
            <a:r>
              <a:rPr sz="950" spc="20" dirty="0">
                <a:latin typeface="Calibri"/>
                <a:cs typeface="Calibri"/>
              </a:rPr>
              <a:t>)</a:t>
            </a:r>
            <a:endParaRPr sz="950">
              <a:latin typeface="Calibri"/>
              <a:cs typeface="Calibri"/>
            </a:endParaRPr>
          </a:p>
          <a:p>
            <a:pPr>
              <a:lnSpc>
                <a:spcPts val="600"/>
              </a:lnSpc>
              <a:spcBef>
                <a:spcPts val="20"/>
              </a:spcBef>
            </a:pPr>
            <a:endParaRPr sz="600"/>
          </a:p>
          <a:p>
            <a:pPr marR="4373245" algn="ctr">
              <a:lnSpc>
                <a:spcPct val="100000"/>
              </a:lnSpc>
            </a:pPr>
            <a:r>
              <a:rPr sz="950" spc="60" dirty="0">
                <a:solidFill>
                  <a:srgbClr val="808080"/>
                </a:solidFill>
                <a:latin typeface="Calibri"/>
                <a:cs typeface="Calibri"/>
              </a:rPr>
              <a:t>30</a:t>
            </a:r>
            <a:r>
              <a:rPr sz="950" spc="45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  <a:p>
            <a:pPr>
              <a:lnSpc>
                <a:spcPts val="750"/>
              </a:lnSpc>
              <a:spcBef>
                <a:spcPts val="44"/>
              </a:spcBef>
            </a:pPr>
            <a:endParaRPr sz="750"/>
          </a:p>
          <a:p>
            <a:pPr marR="4373245" algn="ctr">
              <a:lnSpc>
                <a:spcPct val="100000"/>
              </a:lnSpc>
            </a:pPr>
            <a:r>
              <a:rPr sz="950" spc="60" dirty="0">
                <a:solidFill>
                  <a:srgbClr val="808080"/>
                </a:solidFill>
                <a:latin typeface="Calibri"/>
                <a:cs typeface="Calibri"/>
              </a:rPr>
              <a:t>25</a:t>
            </a:r>
            <a:r>
              <a:rPr sz="950" spc="45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  <a:p>
            <a:pPr>
              <a:lnSpc>
                <a:spcPts val="750"/>
              </a:lnSpc>
              <a:spcBef>
                <a:spcPts val="44"/>
              </a:spcBef>
            </a:pPr>
            <a:endParaRPr sz="750"/>
          </a:p>
          <a:p>
            <a:pPr marR="4373245" algn="ctr">
              <a:lnSpc>
                <a:spcPct val="100000"/>
              </a:lnSpc>
            </a:pPr>
            <a:r>
              <a:rPr sz="950" spc="60" dirty="0">
                <a:solidFill>
                  <a:srgbClr val="808080"/>
                </a:solidFill>
                <a:latin typeface="Calibri"/>
                <a:cs typeface="Calibri"/>
              </a:rPr>
              <a:t>20</a:t>
            </a:r>
            <a:r>
              <a:rPr sz="950" spc="45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  <a:p>
            <a:pPr>
              <a:lnSpc>
                <a:spcPts val="750"/>
              </a:lnSpc>
              <a:spcBef>
                <a:spcPts val="44"/>
              </a:spcBef>
            </a:pPr>
            <a:endParaRPr sz="750"/>
          </a:p>
          <a:p>
            <a:pPr marR="4373245" algn="ctr">
              <a:lnSpc>
                <a:spcPct val="100000"/>
              </a:lnSpc>
            </a:pPr>
            <a:r>
              <a:rPr sz="950" spc="60" dirty="0">
                <a:solidFill>
                  <a:srgbClr val="808080"/>
                </a:solidFill>
                <a:latin typeface="Calibri"/>
                <a:cs typeface="Calibri"/>
              </a:rPr>
              <a:t>15</a:t>
            </a:r>
            <a:r>
              <a:rPr sz="950" spc="45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  <a:p>
            <a:pPr>
              <a:lnSpc>
                <a:spcPts val="750"/>
              </a:lnSpc>
              <a:spcBef>
                <a:spcPts val="44"/>
              </a:spcBef>
            </a:pPr>
            <a:endParaRPr sz="750"/>
          </a:p>
          <a:p>
            <a:pPr marR="4373245" algn="ctr">
              <a:lnSpc>
                <a:spcPct val="100000"/>
              </a:lnSpc>
            </a:pPr>
            <a:r>
              <a:rPr sz="950" spc="60" dirty="0">
                <a:solidFill>
                  <a:srgbClr val="808080"/>
                </a:solidFill>
                <a:latin typeface="Calibri"/>
                <a:cs typeface="Calibri"/>
              </a:rPr>
              <a:t>10</a:t>
            </a:r>
            <a:r>
              <a:rPr sz="950" spc="45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  <a:p>
            <a:pPr>
              <a:lnSpc>
                <a:spcPts val="750"/>
              </a:lnSpc>
              <a:spcBef>
                <a:spcPts val="44"/>
              </a:spcBef>
            </a:pPr>
            <a:endParaRPr sz="750"/>
          </a:p>
          <a:p>
            <a:pPr marR="4308475" algn="ctr">
              <a:lnSpc>
                <a:spcPct val="100000"/>
              </a:lnSpc>
            </a:pPr>
            <a:r>
              <a:rPr sz="950" spc="60" dirty="0">
                <a:solidFill>
                  <a:srgbClr val="808080"/>
                </a:solidFill>
                <a:latin typeface="Calibri"/>
                <a:cs typeface="Calibri"/>
              </a:rPr>
              <a:t>5</a:t>
            </a:r>
            <a:r>
              <a:rPr sz="950" spc="45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  <a:p>
            <a:pPr>
              <a:lnSpc>
                <a:spcPts val="750"/>
              </a:lnSpc>
              <a:spcBef>
                <a:spcPts val="44"/>
              </a:spcBef>
            </a:pPr>
            <a:endParaRPr sz="750"/>
          </a:p>
          <a:p>
            <a:pPr marR="4308475" algn="ctr">
              <a:lnSpc>
                <a:spcPct val="100000"/>
              </a:lnSpc>
            </a:pPr>
            <a:r>
              <a:rPr sz="950" spc="60" dirty="0">
                <a:solidFill>
                  <a:srgbClr val="808080"/>
                </a:solidFill>
                <a:latin typeface="Calibri"/>
                <a:cs typeface="Calibri"/>
              </a:rPr>
              <a:t>0</a:t>
            </a:r>
            <a:r>
              <a:rPr sz="950" spc="45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</p:txBody>
      </p:sp>
      <p:sp>
        <p:nvSpPr>
          <p:cNvPr id="229" name="object 229"/>
          <p:cNvSpPr txBox="1"/>
          <p:nvPr/>
        </p:nvSpPr>
        <p:spPr>
          <a:xfrm>
            <a:off x="1186854" y="6710982"/>
            <a:ext cx="3388360" cy="1638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007110" algn="l"/>
                <a:tab pos="2083435" algn="l"/>
                <a:tab pos="2853690" algn="l"/>
              </a:tabLst>
            </a:pPr>
            <a:r>
              <a:rPr sz="950" spc="30" dirty="0">
                <a:latin typeface="Calibri"/>
                <a:cs typeface="Calibri"/>
              </a:rPr>
              <a:t>F</a:t>
            </a:r>
            <a:r>
              <a:rPr sz="950" spc="90" dirty="0">
                <a:latin typeface="Calibri"/>
                <a:cs typeface="Calibri"/>
              </a:rPr>
              <a:t>a</a:t>
            </a:r>
            <a:r>
              <a:rPr sz="950" spc="20" dirty="0">
                <a:latin typeface="Calibri"/>
                <a:cs typeface="Calibri"/>
              </a:rPr>
              <a:t>r</a:t>
            </a:r>
            <a:r>
              <a:rPr sz="950" spc="-25" dirty="0">
                <a:latin typeface="Calibri"/>
                <a:cs typeface="Calibri"/>
              </a:rPr>
              <a:t> </a:t>
            </a:r>
            <a:r>
              <a:rPr sz="950" spc="25" dirty="0">
                <a:latin typeface="Calibri"/>
                <a:cs typeface="Calibri"/>
              </a:rPr>
              <a:t>B</a:t>
            </a:r>
            <a:r>
              <a:rPr sz="950" spc="70" dirty="0">
                <a:latin typeface="Calibri"/>
                <a:cs typeface="Calibri"/>
              </a:rPr>
              <a:t>e</a:t>
            </a:r>
            <a:r>
              <a:rPr sz="950" spc="15" dirty="0">
                <a:latin typeface="Calibri"/>
                <a:cs typeface="Calibri"/>
              </a:rPr>
              <a:t>l</a:t>
            </a:r>
            <a:r>
              <a:rPr sz="950" spc="45" dirty="0">
                <a:latin typeface="Calibri"/>
                <a:cs typeface="Calibri"/>
              </a:rPr>
              <a:t>ow</a:t>
            </a:r>
            <a:r>
              <a:rPr sz="950" spc="75" dirty="0">
                <a:latin typeface="Calibri"/>
                <a:cs typeface="Calibri"/>
              </a:rPr>
              <a:t> </a:t>
            </a:r>
            <a:r>
              <a:rPr sz="950" spc="25" dirty="0">
                <a:latin typeface="Calibri"/>
                <a:cs typeface="Calibri"/>
              </a:rPr>
              <a:t>B</a:t>
            </a:r>
            <a:r>
              <a:rPr sz="950" spc="10" dirty="0">
                <a:latin typeface="Calibri"/>
                <a:cs typeface="Calibri"/>
              </a:rPr>
              <a:t>a</a:t>
            </a:r>
            <a:r>
              <a:rPr sz="950" spc="95" dirty="0">
                <a:latin typeface="Calibri"/>
                <a:cs typeface="Calibri"/>
              </a:rPr>
              <a:t>s</a:t>
            </a:r>
            <a:r>
              <a:rPr sz="950" spc="20" dirty="0">
                <a:latin typeface="Calibri"/>
                <a:cs typeface="Calibri"/>
              </a:rPr>
              <a:t>ic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25" dirty="0">
                <a:latin typeface="Calibri"/>
                <a:cs typeface="Calibri"/>
              </a:rPr>
              <a:t>B</a:t>
            </a:r>
            <a:r>
              <a:rPr sz="950" spc="70" dirty="0">
                <a:latin typeface="Calibri"/>
                <a:cs typeface="Calibri"/>
              </a:rPr>
              <a:t>e</a:t>
            </a:r>
            <a:r>
              <a:rPr sz="950" spc="15" dirty="0">
                <a:latin typeface="Calibri"/>
                <a:cs typeface="Calibri"/>
              </a:rPr>
              <a:t>l</a:t>
            </a:r>
            <a:r>
              <a:rPr sz="950" spc="45" dirty="0">
                <a:latin typeface="Calibri"/>
                <a:cs typeface="Calibri"/>
              </a:rPr>
              <a:t>ow</a:t>
            </a:r>
            <a:r>
              <a:rPr sz="950" spc="75" dirty="0">
                <a:latin typeface="Calibri"/>
                <a:cs typeface="Calibri"/>
              </a:rPr>
              <a:t> </a:t>
            </a:r>
            <a:r>
              <a:rPr sz="950" spc="25" dirty="0">
                <a:latin typeface="Calibri"/>
                <a:cs typeface="Calibri"/>
              </a:rPr>
              <a:t>B</a:t>
            </a:r>
            <a:r>
              <a:rPr sz="950" spc="10" dirty="0">
                <a:latin typeface="Calibri"/>
                <a:cs typeface="Calibri"/>
              </a:rPr>
              <a:t>a</a:t>
            </a:r>
            <a:r>
              <a:rPr sz="950" spc="15" dirty="0">
                <a:latin typeface="Calibri"/>
                <a:cs typeface="Calibri"/>
              </a:rPr>
              <a:t>s</a:t>
            </a:r>
            <a:r>
              <a:rPr sz="950" spc="20" dirty="0">
                <a:latin typeface="Calibri"/>
                <a:cs typeface="Calibri"/>
              </a:rPr>
              <a:t>ic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25" dirty="0">
                <a:latin typeface="Calibri"/>
                <a:cs typeface="Calibri"/>
              </a:rPr>
              <a:t>B</a:t>
            </a:r>
            <a:r>
              <a:rPr sz="950" spc="90" dirty="0">
                <a:latin typeface="Calibri"/>
                <a:cs typeface="Calibri"/>
              </a:rPr>
              <a:t>a</a:t>
            </a:r>
            <a:r>
              <a:rPr sz="950" spc="15" dirty="0">
                <a:latin typeface="Calibri"/>
                <a:cs typeface="Calibri"/>
              </a:rPr>
              <a:t>s</a:t>
            </a:r>
            <a:r>
              <a:rPr sz="950" spc="20" dirty="0">
                <a:latin typeface="Calibri"/>
                <a:cs typeface="Calibri"/>
              </a:rPr>
              <a:t>ic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50" dirty="0">
                <a:latin typeface="Calibri"/>
                <a:cs typeface="Calibri"/>
              </a:rPr>
              <a:t>Pr</a:t>
            </a:r>
            <a:r>
              <a:rPr sz="950" spc="45" dirty="0">
                <a:latin typeface="Calibri"/>
                <a:cs typeface="Calibri"/>
              </a:rPr>
              <a:t>o</a:t>
            </a:r>
            <a:r>
              <a:rPr sz="950" spc="15" dirty="0">
                <a:latin typeface="Calibri"/>
                <a:cs typeface="Calibri"/>
              </a:rPr>
              <a:t>fi</a:t>
            </a:r>
            <a:r>
              <a:rPr sz="950" spc="-15" dirty="0">
                <a:latin typeface="Calibri"/>
                <a:cs typeface="Calibri"/>
              </a:rPr>
              <a:t>c</a:t>
            </a:r>
            <a:r>
              <a:rPr sz="950" spc="15" dirty="0">
                <a:latin typeface="Calibri"/>
                <a:cs typeface="Calibri"/>
              </a:rPr>
              <a:t>i</a:t>
            </a:r>
            <a:r>
              <a:rPr sz="950" spc="70" dirty="0">
                <a:latin typeface="Calibri"/>
                <a:cs typeface="Calibri"/>
              </a:rPr>
              <a:t>e</a:t>
            </a:r>
            <a:r>
              <a:rPr sz="950" spc="45" dirty="0">
                <a:latin typeface="Calibri"/>
                <a:cs typeface="Calibri"/>
              </a:rPr>
              <a:t>n</a:t>
            </a:r>
            <a:r>
              <a:rPr sz="950" spc="20" dirty="0">
                <a:latin typeface="Calibri"/>
                <a:cs typeface="Calibri"/>
              </a:rPr>
              <a:t>t</a:t>
            </a:r>
            <a:endParaRPr sz="950">
              <a:latin typeface="Calibri"/>
              <a:cs typeface="Calibri"/>
            </a:endParaRPr>
          </a:p>
        </p:txBody>
      </p:sp>
      <p:sp>
        <p:nvSpPr>
          <p:cNvPr id="230" name="object 230"/>
          <p:cNvSpPr txBox="1"/>
          <p:nvPr/>
        </p:nvSpPr>
        <p:spPr>
          <a:xfrm>
            <a:off x="4918304" y="6710982"/>
            <a:ext cx="551180" cy="1638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70" dirty="0">
                <a:latin typeface="Calibri"/>
                <a:cs typeface="Calibri"/>
              </a:rPr>
              <a:t>A</a:t>
            </a:r>
            <a:r>
              <a:rPr sz="950" spc="45" dirty="0">
                <a:latin typeface="Calibri"/>
                <a:cs typeface="Calibri"/>
              </a:rPr>
              <a:t>d</a:t>
            </a:r>
            <a:r>
              <a:rPr sz="950" spc="35" dirty="0">
                <a:latin typeface="Calibri"/>
                <a:cs typeface="Calibri"/>
              </a:rPr>
              <a:t>v</a:t>
            </a:r>
            <a:r>
              <a:rPr sz="950" spc="10" dirty="0">
                <a:latin typeface="Calibri"/>
                <a:cs typeface="Calibri"/>
              </a:rPr>
              <a:t>a</a:t>
            </a:r>
            <a:r>
              <a:rPr sz="950" spc="45" dirty="0">
                <a:latin typeface="Calibri"/>
                <a:cs typeface="Calibri"/>
              </a:rPr>
              <a:t>n</a:t>
            </a:r>
            <a:r>
              <a:rPr sz="950" spc="60" dirty="0">
                <a:latin typeface="Calibri"/>
                <a:cs typeface="Calibri"/>
              </a:rPr>
              <a:t>c</a:t>
            </a:r>
            <a:r>
              <a:rPr sz="950" spc="-10" dirty="0">
                <a:latin typeface="Calibri"/>
                <a:cs typeface="Calibri"/>
              </a:rPr>
              <a:t>e</a:t>
            </a:r>
            <a:r>
              <a:rPr sz="950" spc="35" dirty="0">
                <a:latin typeface="Calibri"/>
                <a:cs typeface="Calibri"/>
              </a:rPr>
              <a:t>d</a:t>
            </a:r>
            <a:endParaRPr sz="950">
              <a:latin typeface="Calibri"/>
              <a:cs typeface="Calibri"/>
            </a:endParaRPr>
          </a:p>
        </p:txBody>
      </p:sp>
      <p:sp>
        <p:nvSpPr>
          <p:cNvPr id="231" name="object 231"/>
          <p:cNvSpPr/>
          <p:nvPr/>
        </p:nvSpPr>
        <p:spPr>
          <a:xfrm>
            <a:off x="1364955" y="7281320"/>
            <a:ext cx="79643" cy="64463"/>
          </a:xfrm>
          <a:custGeom>
            <a:avLst/>
            <a:gdLst/>
            <a:ahLst/>
            <a:cxnLst/>
            <a:rect l="l" t="t" r="r" b="b"/>
            <a:pathLst>
              <a:path w="79643" h="64463">
                <a:moveTo>
                  <a:pt x="0" y="0"/>
                </a:moveTo>
                <a:lnTo>
                  <a:pt x="79643" y="0"/>
                </a:lnTo>
                <a:lnTo>
                  <a:pt x="79643" y="64463"/>
                </a:lnTo>
                <a:lnTo>
                  <a:pt x="0" y="64463"/>
                </a:lnTo>
                <a:lnTo>
                  <a:pt x="0" y="0"/>
                </a:lnTo>
                <a:close/>
              </a:path>
            </a:pathLst>
          </a:custGeom>
          <a:solidFill>
            <a:srgbClr val="FFFF8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1364955" y="7281321"/>
            <a:ext cx="79643" cy="64472"/>
          </a:xfrm>
          <a:custGeom>
            <a:avLst/>
            <a:gdLst/>
            <a:ahLst/>
            <a:cxnLst/>
            <a:rect l="l" t="t" r="r" b="b"/>
            <a:pathLst>
              <a:path w="79643" h="64472">
                <a:moveTo>
                  <a:pt x="0" y="0"/>
                </a:moveTo>
                <a:lnTo>
                  <a:pt x="79643" y="0"/>
                </a:lnTo>
                <a:lnTo>
                  <a:pt x="79643" y="64472"/>
                </a:lnTo>
                <a:lnTo>
                  <a:pt x="0" y="64472"/>
                </a:lnTo>
                <a:lnTo>
                  <a:pt x="0" y="0"/>
                </a:lnTo>
                <a:close/>
              </a:path>
            </a:pathLst>
          </a:custGeom>
          <a:ln w="950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2121566" y="7281320"/>
            <a:ext cx="79643" cy="64463"/>
          </a:xfrm>
          <a:custGeom>
            <a:avLst/>
            <a:gdLst/>
            <a:ahLst/>
            <a:cxnLst/>
            <a:rect l="l" t="t" r="r" b="b"/>
            <a:pathLst>
              <a:path w="79643" h="64463">
                <a:moveTo>
                  <a:pt x="0" y="0"/>
                </a:moveTo>
                <a:lnTo>
                  <a:pt x="79643" y="0"/>
                </a:lnTo>
                <a:lnTo>
                  <a:pt x="79643" y="64463"/>
                </a:lnTo>
                <a:lnTo>
                  <a:pt x="0" y="64463"/>
                </a:lnTo>
                <a:lnTo>
                  <a:pt x="0" y="0"/>
                </a:lnTo>
                <a:close/>
              </a:path>
            </a:pathLst>
          </a:custGeom>
          <a:solidFill>
            <a:srgbClr val="BBFF61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2121566" y="7281321"/>
            <a:ext cx="79643" cy="64472"/>
          </a:xfrm>
          <a:custGeom>
            <a:avLst/>
            <a:gdLst/>
            <a:ahLst/>
            <a:cxnLst/>
            <a:rect l="l" t="t" r="r" b="b"/>
            <a:pathLst>
              <a:path w="79643" h="64472">
                <a:moveTo>
                  <a:pt x="0" y="0"/>
                </a:moveTo>
                <a:lnTo>
                  <a:pt x="79643" y="0"/>
                </a:lnTo>
                <a:lnTo>
                  <a:pt x="79643" y="64472"/>
                </a:lnTo>
                <a:lnTo>
                  <a:pt x="0" y="64472"/>
                </a:lnTo>
                <a:lnTo>
                  <a:pt x="0" y="0"/>
                </a:lnTo>
                <a:close/>
              </a:path>
            </a:pathLst>
          </a:custGeom>
          <a:ln w="950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2937909" y="7281320"/>
            <a:ext cx="69687" cy="64463"/>
          </a:xfrm>
          <a:custGeom>
            <a:avLst/>
            <a:gdLst/>
            <a:ahLst/>
            <a:cxnLst/>
            <a:rect l="l" t="t" r="r" b="b"/>
            <a:pathLst>
              <a:path w="69687" h="64463">
                <a:moveTo>
                  <a:pt x="0" y="0"/>
                </a:moveTo>
                <a:lnTo>
                  <a:pt x="69687" y="0"/>
                </a:lnTo>
                <a:lnTo>
                  <a:pt x="69687" y="64463"/>
                </a:lnTo>
                <a:lnTo>
                  <a:pt x="0" y="64463"/>
                </a:lnTo>
                <a:lnTo>
                  <a:pt x="0" y="0"/>
                </a:lnTo>
                <a:close/>
              </a:path>
            </a:pathLst>
          </a:custGeom>
          <a:solidFill>
            <a:srgbClr val="4FFF2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2937909" y="7281321"/>
            <a:ext cx="69687" cy="64472"/>
          </a:xfrm>
          <a:custGeom>
            <a:avLst/>
            <a:gdLst/>
            <a:ahLst/>
            <a:cxnLst/>
            <a:rect l="l" t="t" r="r" b="b"/>
            <a:pathLst>
              <a:path w="69687" h="64472">
                <a:moveTo>
                  <a:pt x="0" y="0"/>
                </a:moveTo>
                <a:lnTo>
                  <a:pt x="69687" y="0"/>
                </a:lnTo>
                <a:lnTo>
                  <a:pt x="69687" y="64472"/>
                </a:lnTo>
                <a:lnTo>
                  <a:pt x="0" y="64472"/>
                </a:lnTo>
                <a:lnTo>
                  <a:pt x="0" y="0"/>
                </a:lnTo>
                <a:close/>
              </a:path>
            </a:pathLst>
          </a:custGeom>
          <a:ln w="9553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3744297" y="7281320"/>
            <a:ext cx="69687" cy="64463"/>
          </a:xfrm>
          <a:custGeom>
            <a:avLst/>
            <a:gdLst/>
            <a:ahLst/>
            <a:cxnLst/>
            <a:rect l="l" t="t" r="r" b="b"/>
            <a:pathLst>
              <a:path w="69687" h="64463">
                <a:moveTo>
                  <a:pt x="0" y="0"/>
                </a:moveTo>
                <a:lnTo>
                  <a:pt x="69687" y="0"/>
                </a:lnTo>
                <a:lnTo>
                  <a:pt x="69687" y="64463"/>
                </a:lnTo>
                <a:lnTo>
                  <a:pt x="0" y="64463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3744297" y="7281321"/>
            <a:ext cx="69687" cy="64472"/>
          </a:xfrm>
          <a:custGeom>
            <a:avLst/>
            <a:gdLst/>
            <a:ahLst/>
            <a:cxnLst/>
            <a:rect l="l" t="t" r="r" b="b"/>
            <a:pathLst>
              <a:path w="69687" h="64472">
                <a:moveTo>
                  <a:pt x="0" y="0"/>
                </a:moveTo>
                <a:lnTo>
                  <a:pt x="69687" y="0"/>
                </a:lnTo>
                <a:lnTo>
                  <a:pt x="69687" y="64472"/>
                </a:lnTo>
                <a:lnTo>
                  <a:pt x="0" y="64472"/>
                </a:lnTo>
                <a:lnTo>
                  <a:pt x="0" y="0"/>
                </a:lnTo>
                <a:close/>
              </a:path>
            </a:pathLst>
          </a:custGeom>
          <a:ln w="9553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4550685" y="7281320"/>
            <a:ext cx="69687" cy="64463"/>
          </a:xfrm>
          <a:custGeom>
            <a:avLst/>
            <a:gdLst/>
            <a:ahLst/>
            <a:cxnLst/>
            <a:rect l="l" t="t" r="r" b="b"/>
            <a:pathLst>
              <a:path w="69687" h="64463">
                <a:moveTo>
                  <a:pt x="0" y="0"/>
                </a:moveTo>
                <a:lnTo>
                  <a:pt x="69687" y="0"/>
                </a:lnTo>
                <a:lnTo>
                  <a:pt x="69687" y="64463"/>
                </a:lnTo>
                <a:lnTo>
                  <a:pt x="0" y="64463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4550685" y="7281321"/>
            <a:ext cx="69687" cy="64472"/>
          </a:xfrm>
          <a:custGeom>
            <a:avLst/>
            <a:gdLst/>
            <a:ahLst/>
            <a:cxnLst/>
            <a:rect l="l" t="t" r="r" b="b"/>
            <a:pathLst>
              <a:path w="69687" h="64472">
                <a:moveTo>
                  <a:pt x="0" y="0"/>
                </a:moveTo>
                <a:lnTo>
                  <a:pt x="69687" y="0"/>
                </a:lnTo>
                <a:lnTo>
                  <a:pt x="69687" y="64472"/>
                </a:lnTo>
                <a:lnTo>
                  <a:pt x="0" y="64472"/>
                </a:lnTo>
                <a:lnTo>
                  <a:pt x="0" y="0"/>
                </a:lnTo>
                <a:close/>
              </a:path>
            </a:pathLst>
          </a:custGeom>
          <a:ln w="9553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737768" y="4407695"/>
            <a:ext cx="5057353" cy="3094666"/>
          </a:xfrm>
          <a:custGeom>
            <a:avLst/>
            <a:gdLst/>
            <a:ahLst/>
            <a:cxnLst/>
            <a:rect l="l" t="t" r="r" b="b"/>
            <a:pathLst>
              <a:path w="5057353" h="3094666">
                <a:moveTo>
                  <a:pt x="0" y="0"/>
                </a:moveTo>
                <a:lnTo>
                  <a:pt x="5057353" y="0"/>
                </a:lnTo>
                <a:lnTo>
                  <a:pt x="5057353" y="3094666"/>
                </a:lnTo>
                <a:lnTo>
                  <a:pt x="0" y="3094666"/>
                </a:lnTo>
                <a:lnTo>
                  <a:pt x="0" y="0"/>
                </a:lnTo>
                <a:close/>
              </a:path>
            </a:pathLst>
          </a:custGeom>
          <a:ln w="9422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2" name="object 242"/>
          <p:cNvSpPr txBox="1"/>
          <p:nvPr/>
        </p:nvSpPr>
        <p:spPr>
          <a:xfrm>
            <a:off x="718819" y="6897707"/>
            <a:ext cx="4497705" cy="7943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64869" algn="ctr">
              <a:lnSpc>
                <a:spcPct val="100000"/>
              </a:lnSpc>
            </a:pPr>
            <a:r>
              <a:rPr sz="950" spc="-10" dirty="0">
                <a:latin typeface="Calibri"/>
                <a:cs typeface="Calibri"/>
              </a:rPr>
              <a:t>Atte</a:t>
            </a:r>
            <a:r>
              <a:rPr sz="950" spc="45" dirty="0">
                <a:latin typeface="Calibri"/>
                <a:cs typeface="Calibri"/>
              </a:rPr>
              <a:t>nd</a:t>
            </a:r>
            <a:r>
              <a:rPr sz="950" spc="85" dirty="0">
                <a:latin typeface="Calibri"/>
                <a:cs typeface="Calibri"/>
              </a:rPr>
              <a:t>a</a:t>
            </a:r>
            <a:r>
              <a:rPr sz="950" spc="45" dirty="0">
                <a:latin typeface="Calibri"/>
                <a:cs typeface="Calibri"/>
              </a:rPr>
              <a:t>n</a:t>
            </a:r>
            <a:r>
              <a:rPr sz="950" spc="60" dirty="0">
                <a:latin typeface="Calibri"/>
                <a:cs typeface="Calibri"/>
              </a:rPr>
              <a:t>c</a:t>
            </a:r>
            <a:r>
              <a:rPr sz="950" spc="30" dirty="0">
                <a:latin typeface="Calibri"/>
                <a:cs typeface="Calibri"/>
              </a:rPr>
              <a:t>e</a:t>
            </a:r>
            <a:r>
              <a:rPr sz="950" dirty="0">
                <a:latin typeface="Calibri"/>
                <a:cs typeface="Calibri"/>
              </a:rPr>
              <a:t> </a:t>
            </a:r>
            <a:r>
              <a:rPr sz="950" spc="-75" dirty="0">
                <a:latin typeface="Calibri"/>
                <a:cs typeface="Calibri"/>
              </a:rPr>
              <a:t> </a:t>
            </a:r>
            <a:r>
              <a:rPr sz="950" spc="60" dirty="0">
                <a:latin typeface="Calibri"/>
                <a:cs typeface="Calibri"/>
              </a:rPr>
              <a:t>c</a:t>
            </a:r>
            <a:r>
              <a:rPr sz="950" spc="45" dirty="0">
                <a:latin typeface="Calibri"/>
                <a:cs typeface="Calibri"/>
              </a:rPr>
              <a:t>o</a:t>
            </a:r>
            <a:r>
              <a:rPr sz="950" spc="95" dirty="0">
                <a:latin typeface="Calibri"/>
                <a:cs typeface="Calibri"/>
              </a:rPr>
              <a:t>l</a:t>
            </a:r>
            <a:r>
              <a:rPr sz="950" spc="45" dirty="0">
                <a:latin typeface="Calibri"/>
                <a:cs typeface="Calibri"/>
              </a:rPr>
              <a:t>u</a:t>
            </a:r>
            <a:r>
              <a:rPr sz="950" spc="15" dirty="0">
                <a:latin typeface="Calibri"/>
                <a:cs typeface="Calibri"/>
              </a:rPr>
              <a:t>m</a:t>
            </a:r>
            <a:r>
              <a:rPr sz="950" spc="45" dirty="0">
                <a:latin typeface="Calibri"/>
                <a:cs typeface="Calibri"/>
              </a:rPr>
              <a:t>n</a:t>
            </a:r>
            <a:r>
              <a:rPr sz="950" spc="25" dirty="0">
                <a:latin typeface="Calibri"/>
                <a:cs typeface="Calibri"/>
              </a:rPr>
              <a:t>s</a:t>
            </a:r>
            <a:r>
              <a:rPr sz="950" spc="10" dirty="0">
                <a:latin typeface="Calibri"/>
                <a:cs typeface="Calibri"/>
              </a:rPr>
              <a:t> </a:t>
            </a:r>
            <a:r>
              <a:rPr sz="950" spc="95" dirty="0">
                <a:latin typeface="Calibri"/>
                <a:cs typeface="Calibri"/>
              </a:rPr>
              <a:t>s</a:t>
            </a:r>
            <a:r>
              <a:rPr sz="950" spc="45" dirty="0">
                <a:latin typeface="Calibri"/>
                <a:cs typeface="Calibri"/>
              </a:rPr>
              <a:t>u</a:t>
            </a:r>
            <a:r>
              <a:rPr sz="950" spc="50" dirty="0">
                <a:latin typeface="Calibri"/>
                <a:cs typeface="Calibri"/>
              </a:rPr>
              <a:t>m</a:t>
            </a:r>
            <a:r>
              <a:rPr sz="950" spc="-90" dirty="0">
                <a:latin typeface="Calibri"/>
                <a:cs typeface="Calibri"/>
              </a:rPr>
              <a:t> </a:t>
            </a:r>
            <a:r>
              <a:rPr sz="950" spc="-10" dirty="0">
                <a:latin typeface="Calibri"/>
                <a:cs typeface="Calibri"/>
              </a:rPr>
              <a:t>t</a:t>
            </a:r>
            <a:r>
              <a:rPr sz="950" spc="35" dirty="0">
                <a:latin typeface="Calibri"/>
                <a:cs typeface="Calibri"/>
              </a:rPr>
              <a:t>o</a:t>
            </a:r>
            <a:r>
              <a:rPr sz="950" dirty="0">
                <a:latin typeface="Calibri"/>
                <a:cs typeface="Calibri"/>
              </a:rPr>
              <a:t> </a:t>
            </a:r>
            <a:r>
              <a:rPr sz="950" spc="-105" dirty="0">
                <a:latin typeface="Calibri"/>
                <a:cs typeface="Calibri"/>
              </a:rPr>
              <a:t> </a:t>
            </a:r>
            <a:r>
              <a:rPr sz="950" spc="60" dirty="0">
                <a:latin typeface="Calibri"/>
                <a:cs typeface="Calibri"/>
              </a:rPr>
              <a:t>100</a:t>
            </a:r>
            <a:r>
              <a:rPr sz="950" spc="45" dirty="0">
                <a:latin typeface="Calibri"/>
                <a:cs typeface="Calibri"/>
              </a:rPr>
              <a:t>%</a:t>
            </a:r>
            <a:r>
              <a:rPr sz="950" spc="-5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w</a:t>
            </a:r>
            <a:r>
              <a:rPr sz="950" spc="95" dirty="0">
                <a:latin typeface="Calibri"/>
                <a:cs typeface="Calibri"/>
              </a:rPr>
              <a:t>i</a:t>
            </a:r>
            <a:r>
              <a:rPr sz="950" spc="-10" dirty="0">
                <a:latin typeface="Calibri"/>
                <a:cs typeface="Calibri"/>
              </a:rPr>
              <a:t>t</a:t>
            </a:r>
            <a:r>
              <a:rPr sz="950" spc="45" dirty="0">
                <a:latin typeface="Calibri"/>
                <a:cs typeface="Calibri"/>
              </a:rPr>
              <a:t>h</a:t>
            </a:r>
            <a:r>
              <a:rPr sz="950" spc="90" dirty="0">
                <a:latin typeface="Calibri"/>
                <a:cs typeface="Calibri"/>
              </a:rPr>
              <a:t>i</a:t>
            </a:r>
            <a:r>
              <a:rPr sz="950" spc="35" dirty="0">
                <a:latin typeface="Calibri"/>
                <a:cs typeface="Calibri"/>
              </a:rPr>
              <a:t>n</a:t>
            </a:r>
            <a:r>
              <a:rPr sz="950" spc="-45" dirty="0">
                <a:latin typeface="Calibri"/>
                <a:cs typeface="Calibri"/>
              </a:rPr>
              <a:t> </a:t>
            </a:r>
            <a:r>
              <a:rPr sz="950" spc="-10" dirty="0">
                <a:latin typeface="Calibri"/>
                <a:cs typeface="Calibri"/>
              </a:rPr>
              <a:t>e</a:t>
            </a:r>
            <a:r>
              <a:rPr sz="950" spc="90" dirty="0">
                <a:latin typeface="Calibri"/>
                <a:cs typeface="Calibri"/>
              </a:rPr>
              <a:t>a</a:t>
            </a:r>
            <a:r>
              <a:rPr sz="950" spc="60" dirty="0">
                <a:latin typeface="Calibri"/>
                <a:cs typeface="Calibri"/>
              </a:rPr>
              <a:t>c</a:t>
            </a:r>
            <a:r>
              <a:rPr sz="950" spc="35" dirty="0">
                <a:latin typeface="Calibri"/>
                <a:cs typeface="Calibri"/>
              </a:rPr>
              <a:t>h</a:t>
            </a:r>
            <a:r>
              <a:rPr sz="950" spc="30" dirty="0">
                <a:latin typeface="Calibri"/>
                <a:cs typeface="Calibri"/>
              </a:rPr>
              <a:t> </a:t>
            </a:r>
            <a:r>
              <a:rPr sz="950" spc="95" dirty="0">
                <a:latin typeface="Calibri"/>
                <a:cs typeface="Calibri"/>
              </a:rPr>
              <a:t>s</a:t>
            </a:r>
            <a:r>
              <a:rPr sz="950" spc="-10" dirty="0">
                <a:latin typeface="Calibri"/>
                <a:cs typeface="Calibri"/>
              </a:rPr>
              <a:t>t</a:t>
            </a:r>
            <a:r>
              <a:rPr sz="950" spc="45" dirty="0">
                <a:latin typeface="Calibri"/>
                <a:cs typeface="Calibri"/>
              </a:rPr>
              <a:t>ud</a:t>
            </a:r>
            <a:r>
              <a:rPr sz="950" spc="-10" dirty="0">
                <a:latin typeface="Calibri"/>
                <a:cs typeface="Calibri"/>
              </a:rPr>
              <a:t>e</a:t>
            </a:r>
            <a:r>
              <a:rPr sz="950" spc="45" dirty="0">
                <a:latin typeface="Calibri"/>
                <a:cs typeface="Calibri"/>
              </a:rPr>
              <a:t>n</a:t>
            </a:r>
            <a:r>
              <a:rPr sz="950" spc="20" dirty="0">
                <a:latin typeface="Calibri"/>
                <a:cs typeface="Calibri"/>
              </a:rPr>
              <a:t>t</a:t>
            </a:r>
            <a:r>
              <a:rPr sz="950" spc="-10" dirty="0">
                <a:latin typeface="Calibri"/>
                <a:cs typeface="Calibri"/>
              </a:rPr>
              <a:t> </a:t>
            </a:r>
            <a:r>
              <a:rPr sz="950" spc="60" dirty="0">
                <a:latin typeface="Calibri"/>
                <a:cs typeface="Calibri"/>
              </a:rPr>
              <a:t>c</a:t>
            </a:r>
            <a:r>
              <a:rPr sz="950" spc="90" dirty="0">
                <a:latin typeface="Calibri"/>
                <a:cs typeface="Calibri"/>
              </a:rPr>
              <a:t>a</a:t>
            </a:r>
            <a:r>
              <a:rPr sz="950" spc="-10" dirty="0">
                <a:latin typeface="Calibri"/>
                <a:cs typeface="Calibri"/>
              </a:rPr>
              <a:t>te</a:t>
            </a:r>
            <a:r>
              <a:rPr sz="950" spc="20" dirty="0">
                <a:latin typeface="Calibri"/>
                <a:cs typeface="Calibri"/>
              </a:rPr>
              <a:t>g</a:t>
            </a:r>
            <a:r>
              <a:rPr sz="950" spc="45" dirty="0">
                <a:latin typeface="Calibri"/>
                <a:cs typeface="Calibri"/>
              </a:rPr>
              <a:t>o</a:t>
            </a:r>
            <a:r>
              <a:rPr sz="950" spc="50" dirty="0">
                <a:latin typeface="Calibri"/>
                <a:cs typeface="Calibri"/>
              </a:rPr>
              <a:t>r</a:t>
            </a:r>
            <a:r>
              <a:rPr sz="950" spc="30" dirty="0">
                <a:latin typeface="Calibri"/>
                <a:cs typeface="Calibri"/>
              </a:rPr>
              <a:t>y</a:t>
            </a:r>
            <a:endParaRPr sz="950">
              <a:latin typeface="Calibri"/>
              <a:cs typeface="Calibri"/>
            </a:endParaRPr>
          </a:p>
          <a:p>
            <a:pPr>
              <a:lnSpc>
                <a:spcPts val="1400"/>
              </a:lnSpc>
              <a:spcBef>
                <a:spcPts val="79"/>
              </a:spcBef>
            </a:pPr>
            <a:endParaRPr sz="1400"/>
          </a:p>
          <a:p>
            <a:pPr marL="741045" algn="ctr">
              <a:lnSpc>
                <a:spcPct val="100000"/>
              </a:lnSpc>
              <a:tabLst>
                <a:tab pos="1497965" algn="l"/>
                <a:tab pos="2306955" algn="l"/>
                <a:tab pos="3115945" algn="l"/>
                <a:tab pos="3924935" algn="l"/>
              </a:tabLst>
            </a:pPr>
            <a:r>
              <a:rPr sz="950" spc="30" dirty="0">
                <a:latin typeface="Calibri"/>
                <a:cs typeface="Calibri"/>
              </a:rPr>
              <a:t>1</a:t>
            </a:r>
            <a:r>
              <a:rPr sz="950" spc="50" dirty="0">
                <a:latin typeface="Calibri"/>
                <a:cs typeface="Calibri"/>
              </a:rPr>
              <a:t> </a:t>
            </a:r>
            <a:r>
              <a:rPr sz="950" spc="45" dirty="0">
                <a:latin typeface="Calibri"/>
                <a:cs typeface="Calibri"/>
              </a:rPr>
              <a:t>d</a:t>
            </a:r>
            <a:r>
              <a:rPr sz="950" spc="10" dirty="0">
                <a:latin typeface="Calibri"/>
                <a:cs typeface="Calibri"/>
              </a:rPr>
              <a:t>a</a:t>
            </a:r>
            <a:r>
              <a:rPr sz="950" spc="35" dirty="0">
                <a:latin typeface="Calibri"/>
                <a:cs typeface="Calibri"/>
              </a:rPr>
              <a:t>y</a:t>
            </a:r>
            <a:r>
              <a:rPr sz="950" spc="20" dirty="0">
                <a:latin typeface="Calibri"/>
                <a:cs typeface="Calibri"/>
              </a:rPr>
              <a:t>/</a:t>
            </a:r>
            <a:r>
              <a:rPr sz="950" spc="100" dirty="0">
                <a:latin typeface="Calibri"/>
                <a:cs typeface="Calibri"/>
              </a:rPr>
              <a:t>w</a:t>
            </a:r>
            <a:r>
              <a:rPr sz="950" spc="30" dirty="0">
                <a:latin typeface="Calibri"/>
                <a:cs typeface="Calibri"/>
              </a:rPr>
              <a:t>k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30" dirty="0">
                <a:latin typeface="Calibri"/>
                <a:cs typeface="Calibri"/>
              </a:rPr>
              <a:t>2</a:t>
            </a:r>
            <a:r>
              <a:rPr sz="950" spc="50" dirty="0">
                <a:latin typeface="Calibri"/>
                <a:cs typeface="Calibri"/>
              </a:rPr>
              <a:t> </a:t>
            </a:r>
            <a:r>
              <a:rPr sz="950" spc="45" dirty="0">
                <a:latin typeface="Calibri"/>
                <a:cs typeface="Calibri"/>
              </a:rPr>
              <a:t>d</a:t>
            </a:r>
            <a:r>
              <a:rPr sz="950" spc="10" dirty="0">
                <a:latin typeface="Calibri"/>
                <a:cs typeface="Calibri"/>
              </a:rPr>
              <a:t>a</a:t>
            </a:r>
            <a:r>
              <a:rPr sz="950" spc="35" dirty="0">
                <a:latin typeface="Calibri"/>
                <a:cs typeface="Calibri"/>
              </a:rPr>
              <a:t>y</a:t>
            </a:r>
            <a:r>
              <a:rPr sz="950" spc="15" dirty="0">
                <a:latin typeface="Calibri"/>
                <a:cs typeface="Calibri"/>
              </a:rPr>
              <a:t>s</a:t>
            </a:r>
            <a:r>
              <a:rPr sz="950" spc="100" dirty="0">
                <a:latin typeface="Calibri"/>
                <a:cs typeface="Calibri"/>
              </a:rPr>
              <a:t>/</a:t>
            </a:r>
            <a:r>
              <a:rPr sz="950" spc="20" dirty="0">
                <a:latin typeface="Calibri"/>
                <a:cs typeface="Calibri"/>
              </a:rPr>
              <a:t>w</a:t>
            </a:r>
            <a:r>
              <a:rPr sz="950" spc="30" dirty="0">
                <a:latin typeface="Calibri"/>
                <a:cs typeface="Calibri"/>
              </a:rPr>
              <a:t>k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30" dirty="0">
                <a:latin typeface="Calibri"/>
                <a:cs typeface="Calibri"/>
              </a:rPr>
              <a:t>3</a:t>
            </a:r>
            <a:r>
              <a:rPr sz="950" spc="50" dirty="0">
                <a:latin typeface="Calibri"/>
                <a:cs typeface="Calibri"/>
              </a:rPr>
              <a:t> </a:t>
            </a:r>
            <a:r>
              <a:rPr sz="950" spc="45" dirty="0">
                <a:latin typeface="Calibri"/>
                <a:cs typeface="Calibri"/>
              </a:rPr>
              <a:t>d</a:t>
            </a:r>
            <a:r>
              <a:rPr sz="950" spc="10" dirty="0">
                <a:latin typeface="Calibri"/>
                <a:cs typeface="Calibri"/>
              </a:rPr>
              <a:t>a</a:t>
            </a:r>
            <a:r>
              <a:rPr sz="950" spc="35" dirty="0">
                <a:latin typeface="Calibri"/>
                <a:cs typeface="Calibri"/>
              </a:rPr>
              <a:t>y</a:t>
            </a:r>
            <a:r>
              <a:rPr sz="950" spc="15" dirty="0">
                <a:latin typeface="Calibri"/>
                <a:cs typeface="Calibri"/>
              </a:rPr>
              <a:t>s</a:t>
            </a:r>
            <a:r>
              <a:rPr sz="950" spc="100" dirty="0">
                <a:latin typeface="Calibri"/>
                <a:cs typeface="Calibri"/>
              </a:rPr>
              <a:t>/</a:t>
            </a:r>
            <a:r>
              <a:rPr sz="950" spc="20" dirty="0">
                <a:latin typeface="Calibri"/>
                <a:cs typeface="Calibri"/>
              </a:rPr>
              <a:t>w</a:t>
            </a:r>
            <a:r>
              <a:rPr sz="950" spc="30" dirty="0">
                <a:latin typeface="Calibri"/>
                <a:cs typeface="Calibri"/>
              </a:rPr>
              <a:t>k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30" dirty="0">
                <a:latin typeface="Calibri"/>
                <a:cs typeface="Calibri"/>
              </a:rPr>
              <a:t>4</a:t>
            </a:r>
            <a:r>
              <a:rPr sz="950" spc="50" dirty="0">
                <a:latin typeface="Calibri"/>
                <a:cs typeface="Calibri"/>
              </a:rPr>
              <a:t> </a:t>
            </a:r>
            <a:r>
              <a:rPr sz="950" spc="45" dirty="0">
                <a:latin typeface="Calibri"/>
                <a:cs typeface="Calibri"/>
              </a:rPr>
              <a:t>d</a:t>
            </a:r>
            <a:r>
              <a:rPr sz="950" spc="10" dirty="0">
                <a:latin typeface="Calibri"/>
                <a:cs typeface="Calibri"/>
              </a:rPr>
              <a:t>a</a:t>
            </a:r>
            <a:r>
              <a:rPr sz="950" spc="35" dirty="0">
                <a:latin typeface="Calibri"/>
                <a:cs typeface="Calibri"/>
              </a:rPr>
              <a:t>y</a:t>
            </a:r>
            <a:r>
              <a:rPr sz="950" spc="15" dirty="0">
                <a:latin typeface="Calibri"/>
                <a:cs typeface="Calibri"/>
              </a:rPr>
              <a:t>s</a:t>
            </a:r>
            <a:r>
              <a:rPr sz="950" spc="100" dirty="0">
                <a:latin typeface="Calibri"/>
                <a:cs typeface="Calibri"/>
              </a:rPr>
              <a:t>/</a:t>
            </a:r>
            <a:r>
              <a:rPr sz="950" spc="20" dirty="0">
                <a:latin typeface="Calibri"/>
                <a:cs typeface="Calibri"/>
              </a:rPr>
              <a:t>w</a:t>
            </a:r>
            <a:r>
              <a:rPr sz="950" spc="30" dirty="0">
                <a:latin typeface="Calibri"/>
                <a:cs typeface="Calibri"/>
              </a:rPr>
              <a:t>k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30" dirty="0">
                <a:latin typeface="Calibri"/>
                <a:cs typeface="Calibri"/>
              </a:rPr>
              <a:t>5</a:t>
            </a:r>
            <a:r>
              <a:rPr sz="950" spc="50" dirty="0">
                <a:latin typeface="Calibri"/>
                <a:cs typeface="Calibri"/>
              </a:rPr>
              <a:t> </a:t>
            </a:r>
            <a:r>
              <a:rPr sz="950" spc="45" dirty="0">
                <a:latin typeface="Calibri"/>
                <a:cs typeface="Calibri"/>
              </a:rPr>
              <a:t>d</a:t>
            </a:r>
            <a:r>
              <a:rPr sz="950" spc="10" dirty="0">
                <a:latin typeface="Calibri"/>
                <a:cs typeface="Calibri"/>
              </a:rPr>
              <a:t>a</a:t>
            </a:r>
            <a:r>
              <a:rPr sz="950" spc="35" dirty="0">
                <a:latin typeface="Calibri"/>
                <a:cs typeface="Calibri"/>
              </a:rPr>
              <a:t>y</a:t>
            </a:r>
            <a:r>
              <a:rPr sz="950" spc="15" dirty="0">
                <a:latin typeface="Calibri"/>
                <a:cs typeface="Calibri"/>
              </a:rPr>
              <a:t>s</a:t>
            </a:r>
            <a:r>
              <a:rPr sz="950" spc="100" dirty="0">
                <a:latin typeface="Calibri"/>
                <a:cs typeface="Calibri"/>
              </a:rPr>
              <a:t>/</a:t>
            </a:r>
            <a:r>
              <a:rPr sz="950" spc="20" dirty="0">
                <a:latin typeface="Calibri"/>
                <a:cs typeface="Calibri"/>
              </a:rPr>
              <a:t>w</a:t>
            </a:r>
            <a:r>
              <a:rPr sz="950" spc="30" dirty="0">
                <a:latin typeface="Calibri"/>
                <a:cs typeface="Calibri"/>
              </a:rPr>
              <a:t>k</a:t>
            </a:r>
            <a:endParaRPr sz="950">
              <a:latin typeface="Calibri"/>
              <a:cs typeface="Calibri"/>
            </a:endParaRPr>
          </a:p>
          <a:p>
            <a:pPr>
              <a:lnSpc>
                <a:spcPts val="950"/>
              </a:lnSpc>
              <a:spcBef>
                <a:spcPts val="17"/>
              </a:spcBef>
            </a:pPr>
            <a:endParaRPr sz="950"/>
          </a:p>
          <a:p>
            <a:pPr marL="12700">
              <a:lnSpc>
                <a:spcPct val="100000"/>
              </a:lnSpc>
            </a:pPr>
            <a:r>
              <a:rPr sz="1200" i="1" spc="5" dirty="0">
                <a:latin typeface="Cambria"/>
                <a:cs typeface="Cambria"/>
              </a:rPr>
              <a:t>F</a:t>
            </a:r>
            <a:r>
              <a:rPr sz="1200" i="1" spc="-5" dirty="0">
                <a:latin typeface="Cambria"/>
                <a:cs typeface="Cambria"/>
              </a:rPr>
              <a:t>i</a:t>
            </a:r>
            <a:r>
              <a:rPr sz="1200" i="1" spc="-10" dirty="0">
                <a:latin typeface="Cambria"/>
                <a:cs typeface="Cambria"/>
              </a:rPr>
              <a:t>g</a:t>
            </a:r>
            <a:r>
              <a:rPr sz="1200" i="1" spc="-5" dirty="0">
                <a:latin typeface="Cambria"/>
                <a:cs typeface="Cambria"/>
              </a:rPr>
              <a:t>u</a:t>
            </a:r>
            <a:r>
              <a:rPr sz="1200" i="1" spc="-10" dirty="0">
                <a:latin typeface="Cambria"/>
                <a:cs typeface="Cambria"/>
              </a:rPr>
              <a:t>r</a:t>
            </a:r>
            <a:r>
              <a:rPr sz="1200" i="1" dirty="0">
                <a:latin typeface="Cambria"/>
                <a:cs typeface="Cambria"/>
              </a:rPr>
              <a:t>e</a:t>
            </a:r>
            <a:r>
              <a:rPr sz="1200" i="1" spc="-15" dirty="0">
                <a:latin typeface="Cambria"/>
                <a:cs typeface="Cambria"/>
              </a:rPr>
              <a:t> </a:t>
            </a:r>
            <a:r>
              <a:rPr sz="1200" i="1" spc="5" dirty="0">
                <a:latin typeface="Cambria"/>
                <a:cs typeface="Cambria"/>
              </a:rPr>
              <a:t>2</a:t>
            </a:r>
            <a:r>
              <a:rPr sz="1200" i="1" dirty="0">
                <a:latin typeface="Cambria"/>
                <a:cs typeface="Cambria"/>
              </a:rPr>
              <a:t>.</a:t>
            </a:r>
            <a:r>
              <a:rPr sz="1200" i="1" spc="5" dirty="0">
                <a:latin typeface="Cambria"/>
                <a:cs typeface="Cambria"/>
              </a:rPr>
              <a:t>14</a:t>
            </a:r>
            <a:r>
              <a:rPr sz="1200" i="1" dirty="0">
                <a:latin typeface="Cambria"/>
                <a:cs typeface="Cambria"/>
              </a:rPr>
              <a:t>.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243" name="object 243"/>
          <p:cNvSpPr txBox="1">
            <a:spLocks noGrp="1"/>
          </p:cNvSpPr>
          <p:nvPr>
            <p:ph type="ftr" sz="quarter" idx="5"/>
          </p:nvPr>
        </p:nvSpPr>
        <p:spPr>
          <a:xfrm>
            <a:off x="457200" y="9448800"/>
            <a:ext cx="1104731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dirty="0" smtClean="0"/>
              <a:t>October 10</a:t>
            </a:r>
            <a:r>
              <a:rPr dirty="0" smtClean="0"/>
              <a:t>,</a:t>
            </a:r>
            <a:r>
              <a:rPr spc="-5" dirty="0" smtClean="0"/>
              <a:t> </a:t>
            </a:r>
            <a:r>
              <a:rPr dirty="0"/>
              <a:t>2013</a:t>
            </a:r>
          </a:p>
        </p:txBody>
      </p:sp>
      <p:sp>
        <p:nvSpPr>
          <p:cNvPr id="244" name="object 24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©</a:t>
            </a:r>
            <a:r>
              <a:rPr spc="-10" dirty="0"/>
              <a:t> </a:t>
            </a:r>
            <a:r>
              <a:rPr dirty="0"/>
              <a:t>R</a:t>
            </a:r>
            <a:r>
              <a:rPr spc="-10" dirty="0"/>
              <a:t>e</a:t>
            </a:r>
            <a:r>
              <a:rPr spc="10" dirty="0"/>
              <a:t>s</a:t>
            </a:r>
            <a:r>
              <a:rPr spc="-10" dirty="0"/>
              <a:t>ea</a:t>
            </a:r>
            <a:r>
              <a:rPr spc="-5" dirty="0"/>
              <a:t>r</a:t>
            </a:r>
            <a:r>
              <a:rPr spc="-10" dirty="0"/>
              <a:t>c</a:t>
            </a:r>
            <a:r>
              <a:rPr dirty="0"/>
              <a:t>h</a:t>
            </a:r>
            <a:r>
              <a:rPr spc="10" dirty="0"/>
              <a:t> </a:t>
            </a:r>
            <a:r>
              <a:rPr spc="-10" dirty="0"/>
              <a:t>S</a:t>
            </a:r>
            <a:r>
              <a:rPr dirty="0"/>
              <a:t>upp</a:t>
            </a:r>
            <a:r>
              <a:rPr spc="-5" dirty="0"/>
              <a:t>or</a:t>
            </a:r>
            <a:r>
              <a:rPr dirty="0"/>
              <a:t>t </a:t>
            </a:r>
            <a:r>
              <a:rPr spc="-5" dirty="0"/>
              <a:t>S</a:t>
            </a:r>
            <a:r>
              <a:rPr spc="-10" dirty="0"/>
              <a:t>e</a:t>
            </a:r>
            <a:r>
              <a:rPr spc="-5" dirty="0"/>
              <a:t>r</a:t>
            </a:r>
            <a:r>
              <a:rPr dirty="0"/>
              <a:t>v</a:t>
            </a:r>
            <a:r>
              <a:rPr spc="5" dirty="0"/>
              <a:t>i</a:t>
            </a:r>
            <a:r>
              <a:rPr spc="-10" dirty="0"/>
              <a:t>ce</a:t>
            </a:r>
            <a:r>
              <a:rPr dirty="0"/>
              <a:t>s</a:t>
            </a:r>
            <a:r>
              <a:rPr spc="25" dirty="0"/>
              <a:t> </a:t>
            </a:r>
            <a:r>
              <a:rPr spc="-10" dirty="0"/>
              <a:t>a</a:t>
            </a:r>
            <a:r>
              <a:rPr dirty="0"/>
              <a:t>nd</a:t>
            </a:r>
            <a:r>
              <a:rPr spc="-10" dirty="0"/>
              <a:t> </a:t>
            </a:r>
            <a:r>
              <a:rPr dirty="0"/>
              <a:t>B</a:t>
            </a:r>
            <a:r>
              <a:rPr spc="-10" dirty="0"/>
              <a:t>e</a:t>
            </a:r>
            <a:r>
              <a:rPr dirty="0"/>
              <a:t>yond</a:t>
            </a:r>
            <a:r>
              <a:rPr spc="10" dirty="0"/>
              <a:t> </a:t>
            </a:r>
            <a:r>
              <a:rPr spc="-10" dirty="0"/>
              <a:t>t</a:t>
            </a:r>
            <a:r>
              <a:rPr dirty="0"/>
              <a:t>he B</a:t>
            </a:r>
            <a:r>
              <a:rPr spc="-10" dirty="0"/>
              <a:t>e</a:t>
            </a:r>
            <a:r>
              <a:rPr spc="5" dirty="0"/>
              <a:t>l</a:t>
            </a:r>
            <a:r>
              <a:rPr dirty="0"/>
              <a:t>l</a:t>
            </a:r>
            <a:r>
              <a:rPr spc="-5" dirty="0"/>
              <a:t> </a:t>
            </a:r>
            <a:r>
              <a:rPr dirty="0"/>
              <a:t>B</a:t>
            </a:r>
            <a:r>
              <a:rPr spc="-5" dirty="0"/>
              <a:t>r</a:t>
            </a:r>
            <a:r>
              <a:rPr spc="-10" dirty="0"/>
              <a:t>a</a:t>
            </a:r>
            <a:r>
              <a:rPr dirty="0"/>
              <a:t>n</a:t>
            </a:r>
            <a:r>
              <a:rPr spc="-10" dirty="0"/>
              <a:t>c</a:t>
            </a:r>
            <a:r>
              <a:rPr dirty="0"/>
              <a:t>h</a:t>
            </a:r>
            <a:r>
              <a:rPr spc="-10" dirty="0"/>
              <a:t> </a:t>
            </a:r>
            <a:r>
              <a:rPr spc="-5" dirty="0"/>
              <a:t>L</a:t>
            </a:r>
            <a:r>
              <a:rPr spc="20" dirty="0"/>
              <a:t>A</a:t>
            </a:r>
            <a:r>
              <a:rPr spc="-10" dirty="0"/>
              <a:t>U</a:t>
            </a:r>
            <a:r>
              <a:rPr spc="-5" dirty="0"/>
              <a:t>S</a:t>
            </a:r>
            <a:r>
              <a:rPr dirty="0"/>
              <a:t>D</a:t>
            </a:r>
          </a:p>
        </p:txBody>
      </p:sp>
      <p:sp>
        <p:nvSpPr>
          <p:cNvPr id="245" name="object 24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100" dirty="0">
                <a:latin typeface="Calibri"/>
                <a:cs typeface="Calibri"/>
              </a:rPr>
              <a:t>12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32790" y="1131575"/>
            <a:ext cx="5057793" cy="3104546"/>
          </a:xfrm>
          <a:custGeom>
            <a:avLst/>
            <a:gdLst/>
            <a:ahLst/>
            <a:cxnLst/>
            <a:rect l="l" t="t" r="r" b="b"/>
            <a:pathLst>
              <a:path w="5057793" h="3104546">
                <a:moveTo>
                  <a:pt x="0" y="0"/>
                </a:moveTo>
                <a:lnTo>
                  <a:pt x="5057793" y="0"/>
                </a:lnTo>
                <a:lnTo>
                  <a:pt x="5057793" y="3104546"/>
                </a:lnTo>
                <a:lnTo>
                  <a:pt x="0" y="3104546"/>
                </a:lnTo>
                <a:lnTo>
                  <a:pt x="0" y="0"/>
                </a:lnTo>
                <a:close/>
              </a:path>
            </a:pathLst>
          </a:custGeom>
          <a:solidFill>
            <a:srgbClr val="E5F6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557658" y="3073095"/>
            <a:ext cx="95068" cy="0"/>
          </a:xfrm>
          <a:custGeom>
            <a:avLst/>
            <a:gdLst/>
            <a:ahLst/>
            <a:cxnLst/>
            <a:rect l="l" t="t" r="r" b="b"/>
            <a:pathLst>
              <a:path w="95068">
                <a:moveTo>
                  <a:pt x="0" y="0"/>
                </a:moveTo>
                <a:lnTo>
                  <a:pt x="95068" y="0"/>
                </a:lnTo>
              </a:path>
            </a:pathLst>
          </a:custGeom>
          <a:ln w="9494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663997" y="3073095"/>
            <a:ext cx="180624" cy="0"/>
          </a:xfrm>
          <a:custGeom>
            <a:avLst/>
            <a:gdLst/>
            <a:ahLst/>
            <a:cxnLst/>
            <a:rect l="l" t="t" r="r" b="b"/>
            <a:pathLst>
              <a:path w="180624">
                <a:moveTo>
                  <a:pt x="0" y="0"/>
                </a:moveTo>
                <a:lnTo>
                  <a:pt x="180624" y="0"/>
                </a:lnTo>
              </a:path>
            </a:pathLst>
          </a:custGeom>
          <a:ln w="9494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760811" y="3073095"/>
            <a:ext cx="180634" cy="0"/>
          </a:xfrm>
          <a:custGeom>
            <a:avLst/>
            <a:gdLst/>
            <a:ahLst/>
            <a:cxnLst/>
            <a:rect l="l" t="t" r="r" b="b"/>
            <a:pathLst>
              <a:path w="180634">
                <a:moveTo>
                  <a:pt x="0" y="0"/>
                </a:moveTo>
                <a:lnTo>
                  <a:pt x="180634" y="0"/>
                </a:lnTo>
              </a:path>
            </a:pathLst>
          </a:custGeom>
          <a:ln w="9494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857633" y="3073096"/>
            <a:ext cx="180634" cy="0"/>
          </a:xfrm>
          <a:custGeom>
            <a:avLst/>
            <a:gdLst/>
            <a:ahLst/>
            <a:cxnLst/>
            <a:rect l="l" t="t" r="r" b="b"/>
            <a:pathLst>
              <a:path w="180634">
                <a:moveTo>
                  <a:pt x="0" y="0"/>
                </a:moveTo>
                <a:lnTo>
                  <a:pt x="180634" y="0"/>
                </a:lnTo>
              </a:path>
            </a:pathLst>
          </a:custGeom>
          <a:ln w="9494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963964" y="3073096"/>
            <a:ext cx="180634" cy="0"/>
          </a:xfrm>
          <a:custGeom>
            <a:avLst/>
            <a:gdLst/>
            <a:ahLst/>
            <a:cxnLst/>
            <a:rect l="l" t="t" r="r" b="b"/>
            <a:pathLst>
              <a:path w="180634">
                <a:moveTo>
                  <a:pt x="0" y="0"/>
                </a:moveTo>
                <a:lnTo>
                  <a:pt x="180634" y="0"/>
                </a:lnTo>
              </a:path>
            </a:pathLst>
          </a:custGeom>
          <a:ln w="9494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155856" y="3073098"/>
            <a:ext cx="85565" cy="0"/>
          </a:xfrm>
          <a:custGeom>
            <a:avLst/>
            <a:gdLst/>
            <a:ahLst/>
            <a:cxnLst/>
            <a:rect l="l" t="t" r="r" b="b"/>
            <a:pathLst>
              <a:path w="85565">
                <a:moveTo>
                  <a:pt x="0" y="0"/>
                </a:moveTo>
                <a:lnTo>
                  <a:pt x="85565" y="0"/>
                </a:lnTo>
              </a:path>
            </a:pathLst>
          </a:custGeom>
          <a:ln w="9494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557658" y="2807262"/>
            <a:ext cx="95068" cy="0"/>
          </a:xfrm>
          <a:custGeom>
            <a:avLst/>
            <a:gdLst/>
            <a:ahLst/>
            <a:cxnLst/>
            <a:rect l="l" t="t" r="r" b="b"/>
            <a:pathLst>
              <a:path w="95068">
                <a:moveTo>
                  <a:pt x="0" y="0"/>
                </a:moveTo>
                <a:lnTo>
                  <a:pt x="95068" y="0"/>
                </a:lnTo>
              </a:path>
            </a:pathLst>
          </a:custGeom>
          <a:ln w="9494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663997" y="2807262"/>
            <a:ext cx="180624" cy="0"/>
          </a:xfrm>
          <a:custGeom>
            <a:avLst/>
            <a:gdLst/>
            <a:ahLst/>
            <a:cxnLst/>
            <a:rect l="l" t="t" r="r" b="b"/>
            <a:pathLst>
              <a:path w="180624">
                <a:moveTo>
                  <a:pt x="0" y="0"/>
                </a:moveTo>
                <a:lnTo>
                  <a:pt x="180624" y="0"/>
                </a:lnTo>
              </a:path>
            </a:pathLst>
          </a:custGeom>
          <a:ln w="9494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760811" y="2807263"/>
            <a:ext cx="180634" cy="0"/>
          </a:xfrm>
          <a:custGeom>
            <a:avLst/>
            <a:gdLst/>
            <a:ahLst/>
            <a:cxnLst/>
            <a:rect l="l" t="t" r="r" b="b"/>
            <a:pathLst>
              <a:path w="180634">
                <a:moveTo>
                  <a:pt x="0" y="0"/>
                </a:moveTo>
                <a:lnTo>
                  <a:pt x="180634" y="0"/>
                </a:lnTo>
              </a:path>
            </a:pathLst>
          </a:custGeom>
          <a:ln w="9494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857633" y="2807263"/>
            <a:ext cx="180634" cy="0"/>
          </a:xfrm>
          <a:custGeom>
            <a:avLst/>
            <a:gdLst/>
            <a:ahLst/>
            <a:cxnLst/>
            <a:rect l="l" t="t" r="r" b="b"/>
            <a:pathLst>
              <a:path w="180634">
                <a:moveTo>
                  <a:pt x="0" y="0"/>
                </a:moveTo>
                <a:lnTo>
                  <a:pt x="180634" y="0"/>
                </a:lnTo>
              </a:path>
            </a:pathLst>
          </a:custGeom>
          <a:ln w="9494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963964" y="2807263"/>
            <a:ext cx="180634" cy="0"/>
          </a:xfrm>
          <a:custGeom>
            <a:avLst/>
            <a:gdLst/>
            <a:ahLst/>
            <a:cxnLst/>
            <a:rect l="l" t="t" r="r" b="b"/>
            <a:pathLst>
              <a:path w="180634">
                <a:moveTo>
                  <a:pt x="0" y="0"/>
                </a:moveTo>
                <a:lnTo>
                  <a:pt x="180634" y="0"/>
                </a:lnTo>
              </a:path>
            </a:pathLst>
          </a:custGeom>
          <a:ln w="9494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155856" y="2807265"/>
            <a:ext cx="85565" cy="0"/>
          </a:xfrm>
          <a:custGeom>
            <a:avLst/>
            <a:gdLst/>
            <a:ahLst/>
            <a:cxnLst/>
            <a:rect l="l" t="t" r="r" b="b"/>
            <a:pathLst>
              <a:path w="85565">
                <a:moveTo>
                  <a:pt x="0" y="0"/>
                </a:moveTo>
                <a:lnTo>
                  <a:pt x="85565" y="0"/>
                </a:lnTo>
              </a:path>
            </a:pathLst>
          </a:custGeom>
          <a:ln w="9494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557658" y="2531937"/>
            <a:ext cx="95069" cy="0"/>
          </a:xfrm>
          <a:custGeom>
            <a:avLst/>
            <a:gdLst/>
            <a:ahLst/>
            <a:cxnLst/>
            <a:rect l="l" t="t" r="r" b="b"/>
            <a:pathLst>
              <a:path w="95069">
                <a:moveTo>
                  <a:pt x="0" y="0"/>
                </a:moveTo>
                <a:lnTo>
                  <a:pt x="95069" y="0"/>
                </a:lnTo>
              </a:path>
            </a:pathLst>
          </a:custGeom>
          <a:ln w="9494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319979" y="2531937"/>
            <a:ext cx="123592" cy="0"/>
          </a:xfrm>
          <a:custGeom>
            <a:avLst/>
            <a:gdLst/>
            <a:ahLst/>
            <a:cxnLst/>
            <a:rect l="l" t="t" r="r" b="b"/>
            <a:pathLst>
              <a:path w="123592">
                <a:moveTo>
                  <a:pt x="0" y="0"/>
                </a:moveTo>
                <a:lnTo>
                  <a:pt x="123592" y="0"/>
                </a:lnTo>
              </a:path>
            </a:pathLst>
          </a:custGeom>
          <a:ln w="9494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958708" y="2531937"/>
            <a:ext cx="247185" cy="0"/>
          </a:xfrm>
          <a:custGeom>
            <a:avLst/>
            <a:gdLst/>
            <a:ahLst/>
            <a:cxnLst/>
            <a:rect l="l" t="t" r="r" b="b"/>
            <a:pathLst>
              <a:path w="247185">
                <a:moveTo>
                  <a:pt x="0" y="0"/>
                </a:moveTo>
                <a:lnTo>
                  <a:pt x="247185" y="0"/>
                </a:lnTo>
              </a:path>
            </a:pathLst>
          </a:custGeom>
          <a:ln w="9494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663997" y="2531936"/>
            <a:ext cx="180625" cy="0"/>
          </a:xfrm>
          <a:custGeom>
            <a:avLst/>
            <a:gdLst/>
            <a:ahLst/>
            <a:cxnLst/>
            <a:rect l="l" t="t" r="r" b="b"/>
            <a:pathLst>
              <a:path w="180625">
                <a:moveTo>
                  <a:pt x="0" y="0"/>
                </a:moveTo>
                <a:lnTo>
                  <a:pt x="180625" y="0"/>
                </a:lnTo>
              </a:path>
            </a:pathLst>
          </a:custGeom>
          <a:ln w="9494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416812" y="2531936"/>
            <a:ext cx="123583" cy="0"/>
          </a:xfrm>
          <a:custGeom>
            <a:avLst/>
            <a:gdLst/>
            <a:ahLst/>
            <a:cxnLst/>
            <a:rect l="l" t="t" r="r" b="b"/>
            <a:pathLst>
              <a:path w="123583">
                <a:moveTo>
                  <a:pt x="0" y="0"/>
                </a:moveTo>
                <a:lnTo>
                  <a:pt x="123583" y="0"/>
                </a:lnTo>
              </a:path>
            </a:pathLst>
          </a:custGeom>
          <a:ln w="9494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065048" y="2531937"/>
            <a:ext cx="114076" cy="0"/>
          </a:xfrm>
          <a:custGeom>
            <a:avLst/>
            <a:gdLst/>
            <a:ahLst/>
            <a:cxnLst/>
            <a:rect l="l" t="t" r="r" b="b"/>
            <a:pathLst>
              <a:path w="114076">
                <a:moveTo>
                  <a:pt x="0" y="0"/>
                </a:moveTo>
                <a:lnTo>
                  <a:pt x="114076" y="0"/>
                </a:lnTo>
              </a:path>
            </a:pathLst>
          </a:custGeom>
          <a:ln w="9494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760811" y="2531937"/>
            <a:ext cx="180634" cy="0"/>
          </a:xfrm>
          <a:custGeom>
            <a:avLst/>
            <a:gdLst/>
            <a:ahLst/>
            <a:cxnLst/>
            <a:rect l="l" t="t" r="r" b="b"/>
            <a:pathLst>
              <a:path w="180634">
                <a:moveTo>
                  <a:pt x="0" y="0"/>
                </a:moveTo>
                <a:lnTo>
                  <a:pt x="180634" y="0"/>
                </a:lnTo>
              </a:path>
            </a:pathLst>
          </a:custGeom>
          <a:ln w="9494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399540" y="2531937"/>
            <a:ext cx="237678" cy="0"/>
          </a:xfrm>
          <a:custGeom>
            <a:avLst/>
            <a:gdLst/>
            <a:ahLst/>
            <a:cxnLst/>
            <a:rect l="l" t="t" r="r" b="b"/>
            <a:pathLst>
              <a:path w="237678">
                <a:moveTo>
                  <a:pt x="0" y="0"/>
                </a:moveTo>
                <a:lnTo>
                  <a:pt x="237678" y="0"/>
                </a:lnTo>
              </a:path>
            </a:pathLst>
          </a:custGeom>
          <a:ln w="9494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161861" y="2531937"/>
            <a:ext cx="123583" cy="0"/>
          </a:xfrm>
          <a:custGeom>
            <a:avLst/>
            <a:gdLst/>
            <a:ahLst/>
            <a:cxnLst/>
            <a:rect l="l" t="t" r="r" b="b"/>
            <a:pathLst>
              <a:path w="123583">
                <a:moveTo>
                  <a:pt x="0" y="0"/>
                </a:moveTo>
                <a:lnTo>
                  <a:pt x="123583" y="0"/>
                </a:lnTo>
              </a:path>
            </a:pathLst>
          </a:custGeom>
          <a:ln w="9494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857633" y="2531937"/>
            <a:ext cx="180634" cy="0"/>
          </a:xfrm>
          <a:custGeom>
            <a:avLst/>
            <a:gdLst/>
            <a:ahLst/>
            <a:cxnLst/>
            <a:rect l="l" t="t" r="r" b="b"/>
            <a:pathLst>
              <a:path w="180634">
                <a:moveTo>
                  <a:pt x="0" y="0"/>
                </a:moveTo>
                <a:lnTo>
                  <a:pt x="180634" y="0"/>
                </a:lnTo>
              </a:path>
            </a:pathLst>
          </a:custGeom>
          <a:ln w="9494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619965" y="2531937"/>
            <a:ext cx="123583" cy="0"/>
          </a:xfrm>
          <a:custGeom>
            <a:avLst/>
            <a:gdLst/>
            <a:ahLst/>
            <a:cxnLst/>
            <a:rect l="l" t="t" r="r" b="b"/>
            <a:pathLst>
              <a:path w="123583">
                <a:moveTo>
                  <a:pt x="0" y="0"/>
                </a:moveTo>
                <a:lnTo>
                  <a:pt x="123583" y="0"/>
                </a:lnTo>
              </a:path>
            </a:pathLst>
          </a:custGeom>
          <a:ln w="9494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258684" y="2531937"/>
            <a:ext cx="123592" cy="0"/>
          </a:xfrm>
          <a:custGeom>
            <a:avLst/>
            <a:gdLst/>
            <a:ahLst/>
            <a:cxnLst/>
            <a:rect l="l" t="t" r="r" b="b"/>
            <a:pathLst>
              <a:path w="123592">
                <a:moveTo>
                  <a:pt x="0" y="0"/>
                </a:moveTo>
                <a:lnTo>
                  <a:pt x="123592" y="0"/>
                </a:lnTo>
              </a:path>
            </a:pathLst>
          </a:custGeom>
          <a:ln w="9494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963964" y="2531937"/>
            <a:ext cx="180635" cy="0"/>
          </a:xfrm>
          <a:custGeom>
            <a:avLst/>
            <a:gdLst/>
            <a:ahLst/>
            <a:cxnLst/>
            <a:rect l="l" t="t" r="r" b="b"/>
            <a:pathLst>
              <a:path w="180635">
                <a:moveTo>
                  <a:pt x="0" y="0"/>
                </a:moveTo>
                <a:lnTo>
                  <a:pt x="180635" y="0"/>
                </a:lnTo>
              </a:path>
            </a:pathLst>
          </a:custGeom>
          <a:ln w="9494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602702" y="2531937"/>
            <a:ext cx="237668" cy="0"/>
          </a:xfrm>
          <a:custGeom>
            <a:avLst/>
            <a:gdLst/>
            <a:ahLst/>
            <a:cxnLst/>
            <a:rect l="l" t="t" r="r" b="b"/>
            <a:pathLst>
              <a:path w="237668">
                <a:moveTo>
                  <a:pt x="0" y="0"/>
                </a:moveTo>
                <a:lnTo>
                  <a:pt x="237668" y="0"/>
                </a:lnTo>
              </a:path>
            </a:pathLst>
          </a:custGeom>
          <a:ln w="9494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365014" y="2531938"/>
            <a:ext cx="114085" cy="0"/>
          </a:xfrm>
          <a:custGeom>
            <a:avLst/>
            <a:gdLst/>
            <a:ahLst/>
            <a:cxnLst/>
            <a:rect l="l" t="t" r="r" b="b"/>
            <a:pathLst>
              <a:path w="114085">
                <a:moveTo>
                  <a:pt x="0" y="0"/>
                </a:moveTo>
                <a:lnTo>
                  <a:pt x="114085" y="0"/>
                </a:lnTo>
              </a:path>
            </a:pathLst>
          </a:custGeom>
          <a:ln w="9494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155856" y="2531938"/>
            <a:ext cx="85565" cy="0"/>
          </a:xfrm>
          <a:custGeom>
            <a:avLst/>
            <a:gdLst/>
            <a:ahLst/>
            <a:cxnLst/>
            <a:rect l="l" t="t" r="r" b="b"/>
            <a:pathLst>
              <a:path w="85565">
                <a:moveTo>
                  <a:pt x="0" y="0"/>
                </a:moveTo>
                <a:lnTo>
                  <a:pt x="85565" y="0"/>
                </a:lnTo>
              </a:path>
            </a:pathLst>
          </a:custGeom>
          <a:ln w="9494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557658" y="2266104"/>
            <a:ext cx="95070" cy="0"/>
          </a:xfrm>
          <a:custGeom>
            <a:avLst/>
            <a:gdLst/>
            <a:ahLst/>
            <a:cxnLst/>
            <a:rect l="l" t="t" r="r" b="b"/>
            <a:pathLst>
              <a:path w="95070">
                <a:moveTo>
                  <a:pt x="0" y="0"/>
                </a:moveTo>
                <a:lnTo>
                  <a:pt x="95070" y="0"/>
                </a:lnTo>
              </a:path>
            </a:pathLst>
          </a:custGeom>
          <a:ln w="9494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663997" y="2266104"/>
            <a:ext cx="779575" cy="0"/>
          </a:xfrm>
          <a:custGeom>
            <a:avLst/>
            <a:gdLst/>
            <a:ahLst/>
            <a:cxnLst/>
            <a:rect l="l" t="t" r="r" b="b"/>
            <a:pathLst>
              <a:path w="779575">
                <a:moveTo>
                  <a:pt x="0" y="0"/>
                </a:moveTo>
                <a:lnTo>
                  <a:pt x="779575" y="0"/>
                </a:lnTo>
              </a:path>
            </a:pathLst>
          </a:custGeom>
          <a:ln w="9494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161861" y="2266105"/>
            <a:ext cx="1378533" cy="0"/>
          </a:xfrm>
          <a:custGeom>
            <a:avLst/>
            <a:gdLst/>
            <a:ahLst/>
            <a:cxnLst/>
            <a:rect l="l" t="t" r="r" b="b"/>
            <a:pathLst>
              <a:path w="1378533">
                <a:moveTo>
                  <a:pt x="0" y="0"/>
                </a:moveTo>
                <a:lnTo>
                  <a:pt x="1378533" y="0"/>
                </a:lnTo>
              </a:path>
            </a:pathLst>
          </a:custGeom>
          <a:ln w="9494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258684" y="2266105"/>
            <a:ext cx="779584" cy="0"/>
          </a:xfrm>
          <a:custGeom>
            <a:avLst/>
            <a:gdLst/>
            <a:ahLst/>
            <a:cxnLst/>
            <a:rect l="l" t="t" r="r" b="b"/>
            <a:pathLst>
              <a:path w="779584">
                <a:moveTo>
                  <a:pt x="0" y="0"/>
                </a:moveTo>
                <a:lnTo>
                  <a:pt x="779584" y="0"/>
                </a:lnTo>
              </a:path>
            </a:pathLst>
          </a:custGeom>
          <a:ln w="9494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365014" y="2266105"/>
            <a:ext cx="779584" cy="0"/>
          </a:xfrm>
          <a:custGeom>
            <a:avLst/>
            <a:gdLst/>
            <a:ahLst/>
            <a:cxnLst/>
            <a:rect l="l" t="t" r="r" b="b"/>
            <a:pathLst>
              <a:path w="779584">
                <a:moveTo>
                  <a:pt x="0" y="0"/>
                </a:moveTo>
                <a:lnTo>
                  <a:pt x="779584" y="0"/>
                </a:lnTo>
              </a:path>
            </a:pathLst>
          </a:custGeom>
          <a:ln w="9494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155856" y="2266105"/>
            <a:ext cx="85565" cy="0"/>
          </a:xfrm>
          <a:custGeom>
            <a:avLst/>
            <a:gdLst/>
            <a:ahLst/>
            <a:cxnLst/>
            <a:rect l="l" t="t" r="r" b="b"/>
            <a:pathLst>
              <a:path w="85565">
                <a:moveTo>
                  <a:pt x="0" y="0"/>
                </a:moveTo>
                <a:lnTo>
                  <a:pt x="85565" y="0"/>
                </a:lnTo>
              </a:path>
            </a:pathLst>
          </a:custGeom>
          <a:ln w="9494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557658" y="2000273"/>
            <a:ext cx="95071" cy="0"/>
          </a:xfrm>
          <a:custGeom>
            <a:avLst/>
            <a:gdLst/>
            <a:ahLst/>
            <a:cxnLst/>
            <a:rect l="l" t="t" r="r" b="b"/>
            <a:pathLst>
              <a:path w="95071">
                <a:moveTo>
                  <a:pt x="0" y="0"/>
                </a:moveTo>
                <a:lnTo>
                  <a:pt x="95071" y="0"/>
                </a:lnTo>
              </a:path>
            </a:pathLst>
          </a:custGeom>
          <a:ln w="9494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155856" y="2000273"/>
            <a:ext cx="4287715" cy="0"/>
          </a:xfrm>
          <a:custGeom>
            <a:avLst/>
            <a:gdLst/>
            <a:ahLst/>
            <a:cxnLst/>
            <a:rect l="l" t="t" r="r" b="b"/>
            <a:pathLst>
              <a:path w="4287715">
                <a:moveTo>
                  <a:pt x="0" y="0"/>
                </a:moveTo>
                <a:lnTo>
                  <a:pt x="4287715" y="0"/>
                </a:lnTo>
              </a:path>
            </a:pathLst>
          </a:custGeom>
          <a:ln w="9494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155857" y="1724946"/>
            <a:ext cx="4496872" cy="0"/>
          </a:xfrm>
          <a:custGeom>
            <a:avLst/>
            <a:gdLst/>
            <a:ahLst/>
            <a:cxnLst/>
            <a:rect l="l" t="t" r="r" b="b"/>
            <a:pathLst>
              <a:path w="4496872">
                <a:moveTo>
                  <a:pt x="0" y="0"/>
                </a:moveTo>
                <a:lnTo>
                  <a:pt x="4496872" y="0"/>
                </a:lnTo>
              </a:path>
            </a:pathLst>
          </a:custGeom>
          <a:ln w="9494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241422" y="2180656"/>
            <a:ext cx="123592" cy="1167765"/>
          </a:xfrm>
          <a:custGeom>
            <a:avLst/>
            <a:gdLst/>
            <a:ahLst/>
            <a:cxnLst/>
            <a:rect l="l" t="t" r="r" b="b"/>
            <a:pathLst>
              <a:path w="123592" h="1167765">
                <a:moveTo>
                  <a:pt x="0" y="0"/>
                </a:moveTo>
                <a:lnTo>
                  <a:pt x="123592" y="0"/>
                </a:lnTo>
                <a:lnTo>
                  <a:pt x="123592" y="1167765"/>
                </a:lnTo>
                <a:lnTo>
                  <a:pt x="0" y="1167765"/>
                </a:lnTo>
                <a:lnTo>
                  <a:pt x="0" y="0"/>
                </a:lnTo>
                <a:close/>
              </a:path>
            </a:pathLst>
          </a:custGeom>
          <a:solidFill>
            <a:srgbClr val="FFFF8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241421" y="2180656"/>
            <a:ext cx="123592" cy="1167765"/>
          </a:xfrm>
          <a:custGeom>
            <a:avLst/>
            <a:gdLst/>
            <a:ahLst/>
            <a:cxnLst/>
            <a:rect l="l" t="t" r="r" b="b"/>
            <a:pathLst>
              <a:path w="123592" h="1167765">
                <a:moveTo>
                  <a:pt x="0" y="0"/>
                </a:moveTo>
                <a:lnTo>
                  <a:pt x="123592" y="0"/>
                </a:lnTo>
                <a:lnTo>
                  <a:pt x="123592" y="1167765"/>
                </a:lnTo>
                <a:lnTo>
                  <a:pt x="0" y="1167765"/>
                </a:lnTo>
                <a:lnTo>
                  <a:pt x="0" y="0"/>
                </a:lnTo>
                <a:close/>
              </a:path>
            </a:pathLst>
          </a:custGeom>
          <a:ln w="950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144599" y="2142690"/>
            <a:ext cx="114085" cy="1205741"/>
          </a:xfrm>
          <a:custGeom>
            <a:avLst/>
            <a:gdLst/>
            <a:ahLst/>
            <a:cxnLst/>
            <a:rect l="l" t="t" r="r" b="b"/>
            <a:pathLst>
              <a:path w="114085" h="1205741">
                <a:moveTo>
                  <a:pt x="0" y="0"/>
                </a:moveTo>
                <a:lnTo>
                  <a:pt x="114085" y="0"/>
                </a:lnTo>
                <a:lnTo>
                  <a:pt x="114085" y="1205741"/>
                </a:lnTo>
                <a:lnTo>
                  <a:pt x="0" y="1205741"/>
                </a:lnTo>
                <a:lnTo>
                  <a:pt x="0" y="0"/>
                </a:lnTo>
                <a:close/>
              </a:path>
            </a:pathLst>
          </a:custGeom>
          <a:solidFill>
            <a:srgbClr val="FFFF8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144599" y="2142682"/>
            <a:ext cx="114085" cy="1205741"/>
          </a:xfrm>
          <a:custGeom>
            <a:avLst/>
            <a:gdLst/>
            <a:ahLst/>
            <a:cxnLst/>
            <a:rect l="l" t="t" r="r" b="b"/>
            <a:pathLst>
              <a:path w="114085" h="1205741">
                <a:moveTo>
                  <a:pt x="0" y="0"/>
                </a:moveTo>
                <a:lnTo>
                  <a:pt x="114085" y="0"/>
                </a:lnTo>
                <a:lnTo>
                  <a:pt x="114085" y="1205741"/>
                </a:lnTo>
                <a:lnTo>
                  <a:pt x="0" y="1205741"/>
                </a:lnTo>
                <a:lnTo>
                  <a:pt x="0" y="0"/>
                </a:lnTo>
                <a:close/>
              </a:path>
            </a:pathLst>
          </a:custGeom>
          <a:ln w="950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038269" y="2247117"/>
            <a:ext cx="123592" cy="1101307"/>
          </a:xfrm>
          <a:custGeom>
            <a:avLst/>
            <a:gdLst/>
            <a:ahLst/>
            <a:cxnLst/>
            <a:rect l="l" t="t" r="r" b="b"/>
            <a:pathLst>
              <a:path w="123592" h="1101307">
                <a:moveTo>
                  <a:pt x="0" y="0"/>
                </a:moveTo>
                <a:lnTo>
                  <a:pt x="123592" y="0"/>
                </a:lnTo>
                <a:lnTo>
                  <a:pt x="123592" y="1101307"/>
                </a:lnTo>
                <a:lnTo>
                  <a:pt x="0" y="1101307"/>
                </a:lnTo>
                <a:lnTo>
                  <a:pt x="0" y="0"/>
                </a:lnTo>
                <a:close/>
              </a:path>
            </a:pathLst>
          </a:custGeom>
          <a:solidFill>
            <a:srgbClr val="FFFF8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038269" y="2247118"/>
            <a:ext cx="123592" cy="1101307"/>
          </a:xfrm>
          <a:custGeom>
            <a:avLst/>
            <a:gdLst/>
            <a:ahLst/>
            <a:cxnLst/>
            <a:rect l="l" t="t" r="r" b="b"/>
            <a:pathLst>
              <a:path w="123592" h="1101307">
                <a:moveTo>
                  <a:pt x="0" y="0"/>
                </a:moveTo>
                <a:lnTo>
                  <a:pt x="123592" y="0"/>
                </a:lnTo>
                <a:lnTo>
                  <a:pt x="123592" y="1101307"/>
                </a:lnTo>
                <a:lnTo>
                  <a:pt x="0" y="1101307"/>
                </a:lnTo>
                <a:lnTo>
                  <a:pt x="0" y="0"/>
                </a:lnTo>
                <a:close/>
              </a:path>
            </a:pathLst>
          </a:custGeom>
          <a:ln w="950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941446" y="2399032"/>
            <a:ext cx="123602" cy="949402"/>
          </a:xfrm>
          <a:custGeom>
            <a:avLst/>
            <a:gdLst/>
            <a:ahLst/>
            <a:cxnLst/>
            <a:rect l="l" t="t" r="r" b="b"/>
            <a:pathLst>
              <a:path w="123602" h="949402">
                <a:moveTo>
                  <a:pt x="0" y="0"/>
                </a:moveTo>
                <a:lnTo>
                  <a:pt x="123602" y="0"/>
                </a:lnTo>
                <a:lnTo>
                  <a:pt x="123602" y="949402"/>
                </a:lnTo>
                <a:lnTo>
                  <a:pt x="0" y="949402"/>
                </a:lnTo>
                <a:lnTo>
                  <a:pt x="0" y="0"/>
                </a:lnTo>
                <a:close/>
              </a:path>
            </a:pathLst>
          </a:custGeom>
          <a:solidFill>
            <a:srgbClr val="FFFF8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941446" y="2399024"/>
            <a:ext cx="123592" cy="949402"/>
          </a:xfrm>
          <a:custGeom>
            <a:avLst/>
            <a:gdLst/>
            <a:ahLst/>
            <a:cxnLst/>
            <a:rect l="l" t="t" r="r" b="b"/>
            <a:pathLst>
              <a:path w="123592" h="949402">
                <a:moveTo>
                  <a:pt x="0" y="0"/>
                </a:moveTo>
                <a:lnTo>
                  <a:pt x="123592" y="0"/>
                </a:lnTo>
                <a:lnTo>
                  <a:pt x="123592" y="949402"/>
                </a:lnTo>
                <a:lnTo>
                  <a:pt x="0" y="949402"/>
                </a:lnTo>
                <a:lnTo>
                  <a:pt x="0" y="0"/>
                </a:lnTo>
                <a:close/>
              </a:path>
            </a:pathLst>
          </a:custGeom>
          <a:ln w="950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4844624" y="2427506"/>
            <a:ext cx="114085" cy="920920"/>
          </a:xfrm>
          <a:custGeom>
            <a:avLst/>
            <a:gdLst/>
            <a:ahLst/>
            <a:cxnLst/>
            <a:rect l="l" t="t" r="r" b="b"/>
            <a:pathLst>
              <a:path w="114085" h="920920">
                <a:moveTo>
                  <a:pt x="0" y="0"/>
                </a:moveTo>
                <a:lnTo>
                  <a:pt x="114085" y="0"/>
                </a:lnTo>
                <a:lnTo>
                  <a:pt x="114085" y="920920"/>
                </a:lnTo>
                <a:lnTo>
                  <a:pt x="0" y="920920"/>
                </a:lnTo>
                <a:lnTo>
                  <a:pt x="0" y="0"/>
                </a:lnTo>
                <a:close/>
              </a:path>
            </a:pathLst>
          </a:custGeom>
          <a:solidFill>
            <a:srgbClr val="FFFF8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844623" y="2427507"/>
            <a:ext cx="114085" cy="920920"/>
          </a:xfrm>
          <a:custGeom>
            <a:avLst/>
            <a:gdLst/>
            <a:ahLst/>
            <a:cxnLst/>
            <a:rect l="l" t="t" r="r" b="b"/>
            <a:pathLst>
              <a:path w="114085" h="920920">
                <a:moveTo>
                  <a:pt x="0" y="0"/>
                </a:moveTo>
                <a:lnTo>
                  <a:pt x="114085" y="0"/>
                </a:lnTo>
                <a:lnTo>
                  <a:pt x="114085" y="920920"/>
                </a:lnTo>
                <a:lnTo>
                  <a:pt x="0" y="920920"/>
                </a:lnTo>
                <a:lnTo>
                  <a:pt x="0" y="0"/>
                </a:lnTo>
                <a:close/>
              </a:path>
            </a:pathLst>
          </a:custGeom>
          <a:ln w="950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365014" y="2569920"/>
            <a:ext cx="114085" cy="778510"/>
          </a:xfrm>
          <a:custGeom>
            <a:avLst/>
            <a:gdLst/>
            <a:ahLst/>
            <a:cxnLst/>
            <a:rect l="l" t="t" r="r" b="b"/>
            <a:pathLst>
              <a:path w="114085" h="778510">
                <a:moveTo>
                  <a:pt x="0" y="0"/>
                </a:moveTo>
                <a:lnTo>
                  <a:pt x="114085" y="0"/>
                </a:lnTo>
                <a:lnTo>
                  <a:pt x="114085" y="778510"/>
                </a:lnTo>
                <a:lnTo>
                  <a:pt x="0" y="778510"/>
                </a:lnTo>
                <a:lnTo>
                  <a:pt x="0" y="0"/>
                </a:lnTo>
                <a:close/>
              </a:path>
            </a:pathLst>
          </a:custGeom>
          <a:solidFill>
            <a:srgbClr val="CCFF89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365014" y="2569911"/>
            <a:ext cx="114085" cy="778510"/>
          </a:xfrm>
          <a:custGeom>
            <a:avLst/>
            <a:gdLst/>
            <a:ahLst/>
            <a:cxnLst/>
            <a:rect l="l" t="t" r="r" b="b"/>
            <a:pathLst>
              <a:path w="114085" h="778510">
                <a:moveTo>
                  <a:pt x="0" y="0"/>
                </a:moveTo>
                <a:lnTo>
                  <a:pt x="114085" y="0"/>
                </a:lnTo>
                <a:lnTo>
                  <a:pt x="114085" y="778510"/>
                </a:lnTo>
                <a:lnTo>
                  <a:pt x="0" y="778510"/>
                </a:lnTo>
                <a:lnTo>
                  <a:pt x="0" y="0"/>
                </a:lnTo>
                <a:close/>
              </a:path>
            </a:pathLst>
          </a:custGeom>
          <a:ln w="950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258675" y="2617382"/>
            <a:ext cx="123602" cy="731039"/>
          </a:xfrm>
          <a:custGeom>
            <a:avLst/>
            <a:gdLst/>
            <a:ahLst/>
            <a:cxnLst/>
            <a:rect l="l" t="t" r="r" b="b"/>
            <a:pathLst>
              <a:path w="123602" h="731039">
                <a:moveTo>
                  <a:pt x="0" y="0"/>
                </a:moveTo>
                <a:lnTo>
                  <a:pt x="123602" y="0"/>
                </a:lnTo>
                <a:lnTo>
                  <a:pt x="123602" y="731039"/>
                </a:lnTo>
                <a:lnTo>
                  <a:pt x="0" y="731039"/>
                </a:lnTo>
                <a:lnTo>
                  <a:pt x="0" y="0"/>
                </a:lnTo>
                <a:close/>
              </a:path>
            </a:pathLst>
          </a:custGeom>
          <a:solidFill>
            <a:srgbClr val="CCFF89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258684" y="2617383"/>
            <a:ext cx="123592" cy="731039"/>
          </a:xfrm>
          <a:custGeom>
            <a:avLst/>
            <a:gdLst/>
            <a:ahLst/>
            <a:cxnLst/>
            <a:rect l="l" t="t" r="r" b="b"/>
            <a:pathLst>
              <a:path w="123592" h="731039">
                <a:moveTo>
                  <a:pt x="0" y="0"/>
                </a:moveTo>
                <a:lnTo>
                  <a:pt x="123592" y="0"/>
                </a:lnTo>
                <a:lnTo>
                  <a:pt x="123592" y="731039"/>
                </a:lnTo>
                <a:lnTo>
                  <a:pt x="0" y="731039"/>
                </a:lnTo>
                <a:lnTo>
                  <a:pt x="0" y="0"/>
                </a:lnTo>
                <a:close/>
              </a:path>
            </a:pathLst>
          </a:custGeom>
          <a:ln w="950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161862" y="2626878"/>
            <a:ext cx="123592" cy="721545"/>
          </a:xfrm>
          <a:custGeom>
            <a:avLst/>
            <a:gdLst/>
            <a:ahLst/>
            <a:cxnLst/>
            <a:rect l="l" t="t" r="r" b="b"/>
            <a:pathLst>
              <a:path w="123592" h="721545">
                <a:moveTo>
                  <a:pt x="0" y="0"/>
                </a:moveTo>
                <a:lnTo>
                  <a:pt x="123592" y="0"/>
                </a:lnTo>
                <a:lnTo>
                  <a:pt x="123592" y="721545"/>
                </a:lnTo>
                <a:lnTo>
                  <a:pt x="0" y="721545"/>
                </a:lnTo>
                <a:lnTo>
                  <a:pt x="0" y="0"/>
                </a:lnTo>
                <a:close/>
              </a:path>
            </a:pathLst>
          </a:custGeom>
          <a:solidFill>
            <a:srgbClr val="CCFF89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161862" y="2626879"/>
            <a:ext cx="123592" cy="721545"/>
          </a:xfrm>
          <a:custGeom>
            <a:avLst/>
            <a:gdLst/>
            <a:ahLst/>
            <a:cxnLst/>
            <a:rect l="l" t="t" r="r" b="b"/>
            <a:pathLst>
              <a:path w="123592" h="721545">
                <a:moveTo>
                  <a:pt x="0" y="0"/>
                </a:moveTo>
                <a:lnTo>
                  <a:pt x="123592" y="0"/>
                </a:lnTo>
                <a:lnTo>
                  <a:pt x="123592" y="721545"/>
                </a:lnTo>
                <a:lnTo>
                  <a:pt x="0" y="721545"/>
                </a:lnTo>
                <a:lnTo>
                  <a:pt x="0" y="0"/>
                </a:lnTo>
                <a:close/>
              </a:path>
            </a:pathLst>
          </a:custGeom>
          <a:ln w="950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4065039" y="2702832"/>
            <a:ext cx="114085" cy="645593"/>
          </a:xfrm>
          <a:custGeom>
            <a:avLst/>
            <a:gdLst/>
            <a:ahLst/>
            <a:cxnLst/>
            <a:rect l="l" t="t" r="r" b="b"/>
            <a:pathLst>
              <a:path w="114085" h="645593">
                <a:moveTo>
                  <a:pt x="0" y="0"/>
                </a:moveTo>
                <a:lnTo>
                  <a:pt x="114085" y="0"/>
                </a:lnTo>
                <a:lnTo>
                  <a:pt x="114085" y="645593"/>
                </a:lnTo>
                <a:lnTo>
                  <a:pt x="0" y="645593"/>
                </a:lnTo>
                <a:lnTo>
                  <a:pt x="0" y="0"/>
                </a:lnTo>
                <a:close/>
              </a:path>
            </a:pathLst>
          </a:custGeom>
          <a:solidFill>
            <a:srgbClr val="CCFF89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4065039" y="2702832"/>
            <a:ext cx="114085" cy="645593"/>
          </a:xfrm>
          <a:custGeom>
            <a:avLst/>
            <a:gdLst/>
            <a:ahLst/>
            <a:cxnLst/>
            <a:rect l="l" t="t" r="r" b="b"/>
            <a:pathLst>
              <a:path w="114085" h="645593">
                <a:moveTo>
                  <a:pt x="0" y="0"/>
                </a:moveTo>
                <a:lnTo>
                  <a:pt x="114085" y="0"/>
                </a:lnTo>
                <a:lnTo>
                  <a:pt x="114085" y="645593"/>
                </a:lnTo>
                <a:lnTo>
                  <a:pt x="0" y="645593"/>
                </a:lnTo>
                <a:lnTo>
                  <a:pt x="0" y="0"/>
                </a:lnTo>
                <a:close/>
              </a:path>
            </a:pathLst>
          </a:custGeom>
          <a:ln w="950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4958709" y="2759797"/>
            <a:ext cx="123592" cy="588629"/>
          </a:xfrm>
          <a:custGeom>
            <a:avLst/>
            <a:gdLst/>
            <a:ahLst/>
            <a:cxnLst/>
            <a:rect l="l" t="t" r="r" b="b"/>
            <a:pathLst>
              <a:path w="123592" h="588629">
                <a:moveTo>
                  <a:pt x="0" y="0"/>
                </a:moveTo>
                <a:lnTo>
                  <a:pt x="123592" y="0"/>
                </a:lnTo>
                <a:lnTo>
                  <a:pt x="123592" y="588629"/>
                </a:lnTo>
                <a:lnTo>
                  <a:pt x="0" y="588629"/>
                </a:lnTo>
                <a:lnTo>
                  <a:pt x="0" y="0"/>
                </a:lnTo>
                <a:close/>
              </a:path>
            </a:pathLst>
          </a:custGeom>
          <a:solidFill>
            <a:srgbClr val="CCFF89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4958709" y="2759798"/>
            <a:ext cx="123592" cy="588629"/>
          </a:xfrm>
          <a:custGeom>
            <a:avLst/>
            <a:gdLst/>
            <a:ahLst/>
            <a:cxnLst/>
            <a:rect l="l" t="t" r="r" b="b"/>
            <a:pathLst>
              <a:path w="123592" h="588629">
                <a:moveTo>
                  <a:pt x="0" y="0"/>
                </a:moveTo>
                <a:lnTo>
                  <a:pt x="123592" y="0"/>
                </a:lnTo>
                <a:lnTo>
                  <a:pt x="123592" y="588629"/>
                </a:lnTo>
                <a:lnTo>
                  <a:pt x="0" y="588629"/>
                </a:lnTo>
                <a:lnTo>
                  <a:pt x="0" y="0"/>
                </a:lnTo>
                <a:close/>
              </a:path>
            </a:pathLst>
          </a:custGeom>
          <a:ln w="950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479100" y="2304088"/>
            <a:ext cx="123602" cy="1044342"/>
          </a:xfrm>
          <a:custGeom>
            <a:avLst/>
            <a:gdLst/>
            <a:ahLst/>
            <a:cxnLst/>
            <a:rect l="l" t="t" r="r" b="b"/>
            <a:pathLst>
              <a:path w="123602" h="1044342">
                <a:moveTo>
                  <a:pt x="0" y="0"/>
                </a:moveTo>
                <a:lnTo>
                  <a:pt x="123602" y="0"/>
                </a:lnTo>
                <a:lnTo>
                  <a:pt x="123602" y="1044342"/>
                </a:lnTo>
                <a:lnTo>
                  <a:pt x="0" y="1044342"/>
                </a:lnTo>
                <a:lnTo>
                  <a:pt x="0" y="0"/>
                </a:lnTo>
                <a:close/>
              </a:path>
            </a:pathLst>
          </a:custGeom>
          <a:solidFill>
            <a:srgbClr val="54FF47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479100" y="2304079"/>
            <a:ext cx="123592" cy="1044342"/>
          </a:xfrm>
          <a:custGeom>
            <a:avLst/>
            <a:gdLst/>
            <a:ahLst/>
            <a:cxnLst/>
            <a:rect l="l" t="t" r="r" b="b"/>
            <a:pathLst>
              <a:path w="123592" h="1044342">
                <a:moveTo>
                  <a:pt x="0" y="0"/>
                </a:moveTo>
                <a:lnTo>
                  <a:pt x="123592" y="0"/>
                </a:lnTo>
                <a:lnTo>
                  <a:pt x="123592" y="1044342"/>
                </a:lnTo>
                <a:lnTo>
                  <a:pt x="0" y="1044342"/>
                </a:lnTo>
                <a:lnTo>
                  <a:pt x="0" y="0"/>
                </a:lnTo>
                <a:close/>
              </a:path>
            </a:pathLst>
          </a:custGeom>
          <a:ln w="950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2382277" y="2351550"/>
            <a:ext cx="123592" cy="996872"/>
          </a:xfrm>
          <a:custGeom>
            <a:avLst/>
            <a:gdLst/>
            <a:ahLst/>
            <a:cxnLst/>
            <a:rect l="l" t="t" r="r" b="b"/>
            <a:pathLst>
              <a:path w="123592" h="996872">
                <a:moveTo>
                  <a:pt x="0" y="0"/>
                </a:moveTo>
                <a:lnTo>
                  <a:pt x="123592" y="0"/>
                </a:lnTo>
                <a:lnTo>
                  <a:pt x="123592" y="996872"/>
                </a:lnTo>
                <a:lnTo>
                  <a:pt x="0" y="996872"/>
                </a:lnTo>
                <a:lnTo>
                  <a:pt x="0" y="0"/>
                </a:lnTo>
                <a:close/>
              </a:path>
            </a:pathLst>
          </a:custGeom>
          <a:solidFill>
            <a:srgbClr val="54FF47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2382277" y="2351550"/>
            <a:ext cx="123592" cy="996872"/>
          </a:xfrm>
          <a:custGeom>
            <a:avLst/>
            <a:gdLst/>
            <a:ahLst/>
            <a:cxnLst/>
            <a:rect l="l" t="t" r="r" b="b"/>
            <a:pathLst>
              <a:path w="123592" h="996872">
                <a:moveTo>
                  <a:pt x="0" y="0"/>
                </a:moveTo>
                <a:lnTo>
                  <a:pt x="123592" y="0"/>
                </a:lnTo>
                <a:lnTo>
                  <a:pt x="123592" y="996872"/>
                </a:lnTo>
                <a:lnTo>
                  <a:pt x="0" y="996872"/>
                </a:lnTo>
                <a:lnTo>
                  <a:pt x="0" y="0"/>
                </a:lnTo>
                <a:close/>
              </a:path>
            </a:pathLst>
          </a:custGeom>
          <a:ln w="950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3285445" y="2399031"/>
            <a:ext cx="114095" cy="949402"/>
          </a:xfrm>
          <a:custGeom>
            <a:avLst/>
            <a:gdLst/>
            <a:ahLst/>
            <a:cxnLst/>
            <a:rect l="l" t="t" r="r" b="b"/>
            <a:pathLst>
              <a:path w="114095" h="949402">
                <a:moveTo>
                  <a:pt x="0" y="0"/>
                </a:moveTo>
                <a:lnTo>
                  <a:pt x="114095" y="0"/>
                </a:lnTo>
                <a:lnTo>
                  <a:pt x="114095" y="949402"/>
                </a:lnTo>
                <a:lnTo>
                  <a:pt x="0" y="949402"/>
                </a:lnTo>
                <a:lnTo>
                  <a:pt x="0" y="0"/>
                </a:lnTo>
                <a:close/>
              </a:path>
            </a:pathLst>
          </a:custGeom>
          <a:solidFill>
            <a:srgbClr val="54FF47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3285454" y="2399022"/>
            <a:ext cx="114085" cy="949402"/>
          </a:xfrm>
          <a:custGeom>
            <a:avLst/>
            <a:gdLst/>
            <a:ahLst/>
            <a:cxnLst/>
            <a:rect l="l" t="t" r="r" b="b"/>
            <a:pathLst>
              <a:path w="114085" h="949402">
                <a:moveTo>
                  <a:pt x="0" y="0"/>
                </a:moveTo>
                <a:lnTo>
                  <a:pt x="114085" y="0"/>
                </a:lnTo>
                <a:lnTo>
                  <a:pt x="114085" y="949402"/>
                </a:lnTo>
                <a:lnTo>
                  <a:pt x="0" y="949402"/>
                </a:lnTo>
                <a:lnTo>
                  <a:pt x="0" y="0"/>
                </a:lnTo>
                <a:close/>
              </a:path>
            </a:pathLst>
          </a:custGeom>
          <a:ln w="950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179124" y="2474984"/>
            <a:ext cx="123592" cy="873450"/>
          </a:xfrm>
          <a:custGeom>
            <a:avLst/>
            <a:gdLst/>
            <a:ahLst/>
            <a:cxnLst/>
            <a:rect l="l" t="t" r="r" b="b"/>
            <a:pathLst>
              <a:path w="123592" h="873450">
                <a:moveTo>
                  <a:pt x="0" y="0"/>
                </a:moveTo>
                <a:lnTo>
                  <a:pt x="123592" y="0"/>
                </a:lnTo>
                <a:lnTo>
                  <a:pt x="123592" y="873450"/>
                </a:lnTo>
                <a:lnTo>
                  <a:pt x="0" y="873450"/>
                </a:lnTo>
                <a:lnTo>
                  <a:pt x="0" y="0"/>
                </a:lnTo>
                <a:close/>
              </a:path>
            </a:pathLst>
          </a:custGeom>
          <a:solidFill>
            <a:srgbClr val="54FF47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179124" y="2474976"/>
            <a:ext cx="123592" cy="873450"/>
          </a:xfrm>
          <a:custGeom>
            <a:avLst/>
            <a:gdLst/>
            <a:ahLst/>
            <a:cxnLst/>
            <a:rect l="l" t="t" r="r" b="b"/>
            <a:pathLst>
              <a:path w="123592" h="873450">
                <a:moveTo>
                  <a:pt x="0" y="0"/>
                </a:moveTo>
                <a:lnTo>
                  <a:pt x="123592" y="0"/>
                </a:lnTo>
                <a:lnTo>
                  <a:pt x="123592" y="873450"/>
                </a:lnTo>
                <a:lnTo>
                  <a:pt x="0" y="873450"/>
                </a:lnTo>
                <a:lnTo>
                  <a:pt x="0" y="0"/>
                </a:lnTo>
                <a:close/>
              </a:path>
            </a:pathLst>
          </a:custGeom>
          <a:ln w="950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082292" y="2579420"/>
            <a:ext cx="123602" cy="769016"/>
          </a:xfrm>
          <a:custGeom>
            <a:avLst/>
            <a:gdLst/>
            <a:ahLst/>
            <a:cxnLst/>
            <a:rect l="l" t="t" r="r" b="b"/>
            <a:pathLst>
              <a:path w="123602" h="769016">
                <a:moveTo>
                  <a:pt x="0" y="0"/>
                </a:moveTo>
                <a:lnTo>
                  <a:pt x="123602" y="0"/>
                </a:lnTo>
                <a:lnTo>
                  <a:pt x="123602" y="769016"/>
                </a:lnTo>
                <a:lnTo>
                  <a:pt x="0" y="769016"/>
                </a:lnTo>
                <a:lnTo>
                  <a:pt x="0" y="0"/>
                </a:lnTo>
                <a:close/>
              </a:path>
            </a:pathLst>
          </a:custGeom>
          <a:solidFill>
            <a:srgbClr val="54FF47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5082302" y="2579412"/>
            <a:ext cx="123592" cy="769016"/>
          </a:xfrm>
          <a:custGeom>
            <a:avLst/>
            <a:gdLst/>
            <a:ahLst/>
            <a:cxnLst/>
            <a:rect l="l" t="t" r="r" b="b"/>
            <a:pathLst>
              <a:path w="123592" h="769016">
                <a:moveTo>
                  <a:pt x="0" y="0"/>
                </a:moveTo>
                <a:lnTo>
                  <a:pt x="123592" y="0"/>
                </a:lnTo>
                <a:lnTo>
                  <a:pt x="123592" y="769016"/>
                </a:lnTo>
                <a:lnTo>
                  <a:pt x="0" y="769016"/>
                </a:lnTo>
                <a:lnTo>
                  <a:pt x="0" y="0"/>
                </a:lnTo>
                <a:close/>
              </a:path>
            </a:pathLst>
          </a:custGeom>
          <a:ln w="950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1602693" y="2531935"/>
            <a:ext cx="123592" cy="816486"/>
          </a:xfrm>
          <a:custGeom>
            <a:avLst/>
            <a:gdLst/>
            <a:ahLst/>
            <a:cxnLst/>
            <a:rect l="l" t="t" r="r" b="b"/>
            <a:pathLst>
              <a:path w="123592" h="816486">
                <a:moveTo>
                  <a:pt x="0" y="0"/>
                </a:moveTo>
                <a:lnTo>
                  <a:pt x="123592" y="0"/>
                </a:lnTo>
                <a:lnTo>
                  <a:pt x="123592" y="816486"/>
                </a:lnTo>
                <a:lnTo>
                  <a:pt x="0" y="816486"/>
                </a:lnTo>
                <a:lnTo>
                  <a:pt x="0" y="0"/>
                </a:lnTo>
                <a:close/>
              </a:path>
            </a:pathLst>
          </a:custGeom>
          <a:solidFill>
            <a:srgbClr val="00C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1602692" y="2531935"/>
            <a:ext cx="123592" cy="816486"/>
          </a:xfrm>
          <a:custGeom>
            <a:avLst/>
            <a:gdLst/>
            <a:ahLst/>
            <a:cxnLst/>
            <a:rect l="l" t="t" r="r" b="b"/>
            <a:pathLst>
              <a:path w="123592" h="816486">
                <a:moveTo>
                  <a:pt x="0" y="0"/>
                </a:moveTo>
                <a:lnTo>
                  <a:pt x="123592" y="0"/>
                </a:lnTo>
                <a:lnTo>
                  <a:pt x="123592" y="816486"/>
                </a:lnTo>
                <a:lnTo>
                  <a:pt x="0" y="816486"/>
                </a:lnTo>
                <a:lnTo>
                  <a:pt x="0" y="0"/>
                </a:lnTo>
                <a:close/>
              </a:path>
            </a:pathLst>
          </a:custGeom>
          <a:ln w="950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505870" y="2512948"/>
            <a:ext cx="114095" cy="835474"/>
          </a:xfrm>
          <a:custGeom>
            <a:avLst/>
            <a:gdLst/>
            <a:ahLst/>
            <a:cxnLst/>
            <a:rect l="l" t="t" r="r" b="b"/>
            <a:pathLst>
              <a:path w="114095" h="835474">
                <a:moveTo>
                  <a:pt x="0" y="0"/>
                </a:moveTo>
                <a:lnTo>
                  <a:pt x="114095" y="0"/>
                </a:lnTo>
                <a:lnTo>
                  <a:pt x="114095" y="835474"/>
                </a:lnTo>
                <a:lnTo>
                  <a:pt x="0" y="835474"/>
                </a:lnTo>
                <a:lnTo>
                  <a:pt x="0" y="0"/>
                </a:lnTo>
                <a:close/>
              </a:path>
            </a:pathLst>
          </a:custGeom>
          <a:solidFill>
            <a:srgbClr val="00C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505870" y="2512949"/>
            <a:ext cx="114085" cy="835474"/>
          </a:xfrm>
          <a:custGeom>
            <a:avLst/>
            <a:gdLst/>
            <a:ahLst/>
            <a:cxnLst/>
            <a:rect l="l" t="t" r="r" b="b"/>
            <a:pathLst>
              <a:path w="114085" h="835474">
                <a:moveTo>
                  <a:pt x="0" y="0"/>
                </a:moveTo>
                <a:lnTo>
                  <a:pt x="114085" y="0"/>
                </a:lnTo>
                <a:lnTo>
                  <a:pt x="114085" y="835474"/>
                </a:lnTo>
                <a:lnTo>
                  <a:pt x="0" y="835474"/>
                </a:lnTo>
                <a:lnTo>
                  <a:pt x="0" y="0"/>
                </a:lnTo>
                <a:close/>
              </a:path>
            </a:pathLst>
          </a:custGeom>
          <a:ln w="950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3399540" y="2531938"/>
            <a:ext cx="123592" cy="816486"/>
          </a:xfrm>
          <a:custGeom>
            <a:avLst/>
            <a:gdLst/>
            <a:ahLst/>
            <a:cxnLst/>
            <a:rect l="l" t="t" r="r" b="b"/>
            <a:pathLst>
              <a:path w="123592" h="816486">
                <a:moveTo>
                  <a:pt x="0" y="0"/>
                </a:moveTo>
                <a:lnTo>
                  <a:pt x="123592" y="0"/>
                </a:lnTo>
                <a:lnTo>
                  <a:pt x="123592" y="816486"/>
                </a:lnTo>
                <a:lnTo>
                  <a:pt x="0" y="816486"/>
                </a:lnTo>
                <a:lnTo>
                  <a:pt x="0" y="0"/>
                </a:lnTo>
                <a:close/>
              </a:path>
            </a:pathLst>
          </a:custGeom>
          <a:solidFill>
            <a:srgbClr val="00C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399540" y="2531938"/>
            <a:ext cx="123592" cy="816486"/>
          </a:xfrm>
          <a:custGeom>
            <a:avLst/>
            <a:gdLst/>
            <a:ahLst/>
            <a:cxnLst/>
            <a:rect l="l" t="t" r="r" b="b"/>
            <a:pathLst>
              <a:path w="123592" h="816486">
                <a:moveTo>
                  <a:pt x="0" y="0"/>
                </a:moveTo>
                <a:lnTo>
                  <a:pt x="123592" y="0"/>
                </a:lnTo>
                <a:lnTo>
                  <a:pt x="123592" y="816486"/>
                </a:lnTo>
                <a:lnTo>
                  <a:pt x="0" y="816486"/>
                </a:lnTo>
                <a:lnTo>
                  <a:pt x="0" y="0"/>
                </a:lnTo>
                <a:close/>
              </a:path>
            </a:pathLst>
          </a:custGeom>
          <a:ln w="950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4302717" y="2503457"/>
            <a:ext cx="114095" cy="844968"/>
          </a:xfrm>
          <a:custGeom>
            <a:avLst/>
            <a:gdLst/>
            <a:ahLst/>
            <a:cxnLst/>
            <a:rect l="l" t="t" r="r" b="b"/>
            <a:pathLst>
              <a:path w="114095" h="844968">
                <a:moveTo>
                  <a:pt x="0" y="0"/>
                </a:moveTo>
                <a:lnTo>
                  <a:pt x="114095" y="0"/>
                </a:lnTo>
                <a:lnTo>
                  <a:pt x="114095" y="844968"/>
                </a:lnTo>
                <a:lnTo>
                  <a:pt x="0" y="844968"/>
                </a:lnTo>
                <a:lnTo>
                  <a:pt x="0" y="0"/>
                </a:lnTo>
                <a:close/>
              </a:path>
            </a:pathLst>
          </a:custGeom>
          <a:solidFill>
            <a:srgbClr val="00C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4302717" y="2503458"/>
            <a:ext cx="114085" cy="844968"/>
          </a:xfrm>
          <a:custGeom>
            <a:avLst/>
            <a:gdLst/>
            <a:ahLst/>
            <a:cxnLst/>
            <a:rect l="l" t="t" r="r" b="b"/>
            <a:pathLst>
              <a:path w="114085" h="844968">
                <a:moveTo>
                  <a:pt x="0" y="0"/>
                </a:moveTo>
                <a:lnTo>
                  <a:pt x="114085" y="0"/>
                </a:lnTo>
                <a:lnTo>
                  <a:pt x="114085" y="844968"/>
                </a:lnTo>
                <a:lnTo>
                  <a:pt x="0" y="844968"/>
                </a:lnTo>
                <a:lnTo>
                  <a:pt x="0" y="0"/>
                </a:lnTo>
                <a:close/>
              </a:path>
            </a:pathLst>
          </a:custGeom>
          <a:ln w="950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5205895" y="2493974"/>
            <a:ext cx="114085" cy="854462"/>
          </a:xfrm>
          <a:custGeom>
            <a:avLst/>
            <a:gdLst/>
            <a:ahLst/>
            <a:cxnLst/>
            <a:rect l="l" t="t" r="r" b="b"/>
            <a:pathLst>
              <a:path w="114085" h="854462">
                <a:moveTo>
                  <a:pt x="0" y="0"/>
                </a:moveTo>
                <a:lnTo>
                  <a:pt x="114085" y="0"/>
                </a:lnTo>
                <a:lnTo>
                  <a:pt x="114085" y="854462"/>
                </a:lnTo>
                <a:lnTo>
                  <a:pt x="0" y="854462"/>
                </a:lnTo>
                <a:lnTo>
                  <a:pt x="0" y="0"/>
                </a:lnTo>
                <a:close/>
              </a:path>
            </a:pathLst>
          </a:custGeom>
          <a:solidFill>
            <a:srgbClr val="00C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5205894" y="2493965"/>
            <a:ext cx="114085" cy="854462"/>
          </a:xfrm>
          <a:custGeom>
            <a:avLst/>
            <a:gdLst/>
            <a:ahLst/>
            <a:cxnLst/>
            <a:rect l="l" t="t" r="r" b="b"/>
            <a:pathLst>
              <a:path w="114085" h="854462">
                <a:moveTo>
                  <a:pt x="0" y="0"/>
                </a:moveTo>
                <a:lnTo>
                  <a:pt x="114085" y="0"/>
                </a:lnTo>
                <a:lnTo>
                  <a:pt x="114085" y="854462"/>
                </a:lnTo>
                <a:lnTo>
                  <a:pt x="0" y="854462"/>
                </a:lnTo>
                <a:lnTo>
                  <a:pt x="0" y="0"/>
                </a:lnTo>
                <a:close/>
              </a:path>
            </a:pathLst>
          </a:custGeom>
          <a:ln w="950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1726285" y="2588899"/>
            <a:ext cx="114095" cy="759522"/>
          </a:xfrm>
          <a:custGeom>
            <a:avLst/>
            <a:gdLst/>
            <a:ahLst/>
            <a:cxnLst/>
            <a:rect l="l" t="t" r="r" b="b"/>
            <a:pathLst>
              <a:path w="114095" h="759522">
                <a:moveTo>
                  <a:pt x="0" y="0"/>
                </a:moveTo>
                <a:lnTo>
                  <a:pt x="114095" y="0"/>
                </a:lnTo>
                <a:lnTo>
                  <a:pt x="114095" y="759522"/>
                </a:lnTo>
                <a:lnTo>
                  <a:pt x="0" y="759522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1726285" y="2588899"/>
            <a:ext cx="114085" cy="759522"/>
          </a:xfrm>
          <a:custGeom>
            <a:avLst/>
            <a:gdLst/>
            <a:ahLst/>
            <a:cxnLst/>
            <a:rect l="l" t="t" r="r" b="b"/>
            <a:pathLst>
              <a:path w="114085" h="759522">
                <a:moveTo>
                  <a:pt x="0" y="0"/>
                </a:moveTo>
                <a:lnTo>
                  <a:pt x="114085" y="0"/>
                </a:lnTo>
                <a:lnTo>
                  <a:pt x="114085" y="759522"/>
                </a:lnTo>
                <a:lnTo>
                  <a:pt x="0" y="759522"/>
                </a:lnTo>
                <a:lnTo>
                  <a:pt x="0" y="0"/>
                </a:lnTo>
                <a:close/>
              </a:path>
            </a:pathLst>
          </a:custGeom>
          <a:ln w="950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2619955" y="2598394"/>
            <a:ext cx="123592" cy="750028"/>
          </a:xfrm>
          <a:custGeom>
            <a:avLst/>
            <a:gdLst/>
            <a:ahLst/>
            <a:cxnLst/>
            <a:rect l="l" t="t" r="r" b="b"/>
            <a:pathLst>
              <a:path w="123592" h="750028">
                <a:moveTo>
                  <a:pt x="0" y="0"/>
                </a:moveTo>
                <a:lnTo>
                  <a:pt x="123592" y="0"/>
                </a:lnTo>
                <a:lnTo>
                  <a:pt x="123592" y="750028"/>
                </a:lnTo>
                <a:lnTo>
                  <a:pt x="0" y="750028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2619955" y="2598395"/>
            <a:ext cx="123592" cy="750028"/>
          </a:xfrm>
          <a:custGeom>
            <a:avLst/>
            <a:gdLst/>
            <a:ahLst/>
            <a:cxnLst/>
            <a:rect l="l" t="t" r="r" b="b"/>
            <a:pathLst>
              <a:path w="123592" h="750028">
                <a:moveTo>
                  <a:pt x="0" y="0"/>
                </a:moveTo>
                <a:lnTo>
                  <a:pt x="123592" y="0"/>
                </a:lnTo>
                <a:lnTo>
                  <a:pt x="123592" y="750028"/>
                </a:lnTo>
                <a:lnTo>
                  <a:pt x="0" y="750028"/>
                </a:lnTo>
                <a:lnTo>
                  <a:pt x="0" y="0"/>
                </a:lnTo>
                <a:close/>
              </a:path>
            </a:pathLst>
          </a:custGeom>
          <a:ln w="950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3523133" y="2569923"/>
            <a:ext cx="114095" cy="778510"/>
          </a:xfrm>
          <a:custGeom>
            <a:avLst/>
            <a:gdLst/>
            <a:ahLst/>
            <a:cxnLst/>
            <a:rect l="l" t="t" r="r" b="b"/>
            <a:pathLst>
              <a:path w="114095" h="778510">
                <a:moveTo>
                  <a:pt x="0" y="0"/>
                </a:moveTo>
                <a:lnTo>
                  <a:pt x="114095" y="0"/>
                </a:lnTo>
                <a:lnTo>
                  <a:pt x="114095" y="778510"/>
                </a:lnTo>
                <a:lnTo>
                  <a:pt x="0" y="778510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3523133" y="2569915"/>
            <a:ext cx="114085" cy="778510"/>
          </a:xfrm>
          <a:custGeom>
            <a:avLst/>
            <a:gdLst/>
            <a:ahLst/>
            <a:cxnLst/>
            <a:rect l="l" t="t" r="r" b="b"/>
            <a:pathLst>
              <a:path w="114085" h="778510">
                <a:moveTo>
                  <a:pt x="0" y="0"/>
                </a:moveTo>
                <a:lnTo>
                  <a:pt x="114085" y="0"/>
                </a:lnTo>
                <a:lnTo>
                  <a:pt x="114085" y="778510"/>
                </a:lnTo>
                <a:lnTo>
                  <a:pt x="0" y="778510"/>
                </a:lnTo>
                <a:lnTo>
                  <a:pt x="0" y="0"/>
                </a:lnTo>
                <a:close/>
              </a:path>
            </a:pathLst>
          </a:custGeom>
          <a:ln w="950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416803" y="2531939"/>
            <a:ext cx="123592" cy="816486"/>
          </a:xfrm>
          <a:custGeom>
            <a:avLst/>
            <a:gdLst/>
            <a:ahLst/>
            <a:cxnLst/>
            <a:rect l="l" t="t" r="r" b="b"/>
            <a:pathLst>
              <a:path w="123592" h="816486">
                <a:moveTo>
                  <a:pt x="0" y="0"/>
                </a:moveTo>
                <a:lnTo>
                  <a:pt x="123592" y="0"/>
                </a:lnTo>
                <a:lnTo>
                  <a:pt x="123592" y="816486"/>
                </a:lnTo>
                <a:lnTo>
                  <a:pt x="0" y="816486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4416803" y="2531940"/>
            <a:ext cx="123592" cy="816486"/>
          </a:xfrm>
          <a:custGeom>
            <a:avLst/>
            <a:gdLst/>
            <a:ahLst/>
            <a:cxnLst/>
            <a:rect l="l" t="t" r="r" b="b"/>
            <a:pathLst>
              <a:path w="123592" h="816486">
                <a:moveTo>
                  <a:pt x="0" y="0"/>
                </a:moveTo>
                <a:lnTo>
                  <a:pt x="123592" y="0"/>
                </a:lnTo>
                <a:lnTo>
                  <a:pt x="123592" y="816486"/>
                </a:lnTo>
                <a:lnTo>
                  <a:pt x="0" y="816486"/>
                </a:lnTo>
                <a:lnTo>
                  <a:pt x="0" y="0"/>
                </a:lnTo>
                <a:close/>
              </a:path>
            </a:pathLst>
          </a:custGeom>
          <a:ln w="950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5319980" y="2569926"/>
            <a:ext cx="123592" cy="778510"/>
          </a:xfrm>
          <a:custGeom>
            <a:avLst/>
            <a:gdLst/>
            <a:ahLst/>
            <a:cxnLst/>
            <a:rect l="l" t="t" r="r" b="b"/>
            <a:pathLst>
              <a:path w="123592" h="778510">
                <a:moveTo>
                  <a:pt x="0" y="0"/>
                </a:moveTo>
                <a:lnTo>
                  <a:pt x="123592" y="0"/>
                </a:lnTo>
                <a:lnTo>
                  <a:pt x="123592" y="778510"/>
                </a:lnTo>
                <a:lnTo>
                  <a:pt x="0" y="778510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5319980" y="2569918"/>
            <a:ext cx="123592" cy="778510"/>
          </a:xfrm>
          <a:custGeom>
            <a:avLst/>
            <a:gdLst/>
            <a:ahLst/>
            <a:cxnLst/>
            <a:rect l="l" t="t" r="r" b="b"/>
            <a:pathLst>
              <a:path w="123592" h="778510">
                <a:moveTo>
                  <a:pt x="0" y="0"/>
                </a:moveTo>
                <a:lnTo>
                  <a:pt x="123592" y="0"/>
                </a:lnTo>
                <a:lnTo>
                  <a:pt x="123592" y="778510"/>
                </a:lnTo>
                <a:lnTo>
                  <a:pt x="0" y="778510"/>
                </a:lnTo>
                <a:lnTo>
                  <a:pt x="0" y="0"/>
                </a:lnTo>
                <a:close/>
              </a:path>
            </a:pathLst>
          </a:custGeom>
          <a:ln w="950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1840371" y="2512947"/>
            <a:ext cx="123592" cy="835474"/>
          </a:xfrm>
          <a:custGeom>
            <a:avLst/>
            <a:gdLst/>
            <a:ahLst/>
            <a:cxnLst/>
            <a:rect l="l" t="t" r="r" b="b"/>
            <a:pathLst>
              <a:path w="123592" h="835474">
                <a:moveTo>
                  <a:pt x="0" y="0"/>
                </a:moveTo>
                <a:lnTo>
                  <a:pt x="123592" y="0"/>
                </a:lnTo>
                <a:lnTo>
                  <a:pt x="123592" y="835474"/>
                </a:lnTo>
                <a:lnTo>
                  <a:pt x="0" y="835474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1840371" y="2512947"/>
            <a:ext cx="123592" cy="835474"/>
          </a:xfrm>
          <a:custGeom>
            <a:avLst/>
            <a:gdLst/>
            <a:ahLst/>
            <a:cxnLst/>
            <a:rect l="l" t="t" r="r" b="b"/>
            <a:pathLst>
              <a:path w="123592" h="835474">
                <a:moveTo>
                  <a:pt x="0" y="0"/>
                </a:moveTo>
                <a:lnTo>
                  <a:pt x="123592" y="0"/>
                </a:lnTo>
                <a:lnTo>
                  <a:pt x="123592" y="835474"/>
                </a:lnTo>
                <a:lnTo>
                  <a:pt x="0" y="835474"/>
                </a:lnTo>
                <a:lnTo>
                  <a:pt x="0" y="0"/>
                </a:lnTo>
                <a:close/>
              </a:path>
            </a:pathLst>
          </a:custGeom>
          <a:ln w="950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2743548" y="2446490"/>
            <a:ext cx="114085" cy="901932"/>
          </a:xfrm>
          <a:custGeom>
            <a:avLst/>
            <a:gdLst/>
            <a:ahLst/>
            <a:cxnLst/>
            <a:rect l="l" t="t" r="r" b="b"/>
            <a:pathLst>
              <a:path w="114085" h="901932">
                <a:moveTo>
                  <a:pt x="0" y="0"/>
                </a:moveTo>
                <a:lnTo>
                  <a:pt x="114085" y="0"/>
                </a:lnTo>
                <a:lnTo>
                  <a:pt x="114085" y="901932"/>
                </a:lnTo>
                <a:lnTo>
                  <a:pt x="0" y="901932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2743548" y="2446491"/>
            <a:ext cx="114085" cy="901932"/>
          </a:xfrm>
          <a:custGeom>
            <a:avLst/>
            <a:gdLst/>
            <a:ahLst/>
            <a:cxnLst/>
            <a:rect l="l" t="t" r="r" b="b"/>
            <a:pathLst>
              <a:path w="114085" h="901932">
                <a:moveTo>
                  <a:pt x="0" y="0"/>
                </a:moveTo>
                <a:lnTo>
                  <a:pt x="114085" y="0"/>
                </a:lnTo>
                <a:lnTo>
                  <a:pt x="114085" y="901932"/>
                </a:lnTo>
                <a:lnTo>
                  <a:pt x="0" y="901932"/>
                </a:lnTo>
                <a:lnTo>
                  <a:pt x="0" y="0"/>
                </a:lnTo>
                <a:close/>
              </a:path>
            </a:pathLst>
          </a:custGeom>
          <a:ln w="950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3637218" y="2304090"/>
            <a:ext cx="123592" cy="1044342"/>
          </a:xfrm>
          <a:custGeom>
            <a:avLst/>
            <a:gdLst/>
            <a:ahLst/>
            <a:cxnLst/>
            <a:rect l="l" t="t" r="r" b="b"/>
            <a:pathLst>
              <a:path w="123592" h="1044342">
                <a:moveTo>
                  <a:pt x="0" y="0"/>
                </a:moveTo>
                <a:lnTo>
                  <a:pt x="123592" y="0"/>
                </a:lnTo>
                <a:lnTo>
                  <a:pt x="123592" y="1044342"/>
                </a:lnTo>
                <a:lnTo>
                  <a:pt x="0" y="1044342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3637218" y="2304082"/>
            <a:ext cx="123592" cy="1044342"/>
          </a:xfrm>
          <a:custGeom>
            <a:avLst/>
            <a:gdLst/>
            <a:ahLst/>
            <a:cxnLst/>
            <a:rect l="l" t="t" r="r" b="b"/>
            <a:pathLst>
              <a:path w="123592" h="1044342">
                <a:moveTo>
                  <a:pt x="0" y="0"/>
                </a:moveTo>
                <a:lnTo>
                  <a:pt x="123592" y="0"/>
                </a:lnTo>
                <a:lnTo>
                  <a:pt x="123592" y="1044342"/>
                </a:lnTo>
                <a:lnTo>
                  <a:pt x="0" y="1044342"/>
                </a:lnTo>
                <a:lnTo>
                  <a:pt x="0" y="0"/>
                </a:lnTo>
                <a:close/>
              </a:path>
            </a:pathLst>
          </a:custGeom>
          <a:ln w="950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4540395" y="2076226"/>
            <a:ext cx="123602" cy="1272199"/>
          </a:xfrm>
          <a:custGeom>
            <a:avLst/>
            <a:gdLst/>
            <a:ahLst/>
            <a:cxnLst/>
            <a:rect l="l" t="t" r="r" b="b"/>
            <a:pathLst>
              <a:path w="123602" h="1272199">
                <a:moveTo>
                  <a:pt x="0" y="0"/>
                </a:moveTo>
                <a:lnTo>
                  <a:pt x="123602" y="0"/>
                </a:lnTo>
                <a:lnTo>
                  <a:pt x="123602" y="1272199"/>
                </a:lnTo>
                <a:lnTo>
                  <a:pt x="0" y="1272199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4540395" y="2076227"/>
            <a:ext cx="123592" cy="1272199"/>
          </a:xfrm>
          <a:custGeom>
            <a:avLst/>
            <a:gdLst/>
            <a:ahLst/>
            <a:cxnLst/>
            <a:rect l="l" t="t" r="r" b="b"/>
            <a:pathLst>
              <a:path w="123592" h="1272199">
                <a:moveTo>
                  <a:pt x="0" y="0"/>
                </a:moveTo>
                <a:lnTo>
                  <a:pt x="123592" y="0"/>
                </a:lnTo>
                <a:lnTo>
                  <a:pt x="123592" y="1272199"/>
                </a:lnTo>
                <a:lnTo>
                  <a:pt x="0" y="1272199"/>
                </a:lnTo>
                <a:lnTo>
                  <a:pt x="0" y="0"/>
                </a:lnTo>
                <a:close/>
              </a:path>
            </a:pathLst>
          </a:custGeom>
          <a:ln w="950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5443573" y="1848371"/>
            <a:ext cx="114085" cy="1500056"/>
          </a:xfrm>
          <a:custGeom>
            <a:avLst/>
            <a:gdLst/>
            <a:ahLst/>
            <a:cxnLst/>
            <a:rect l="l" t="t" r="r" b="b"/>
            <a:pathLst>
              <a:path w="114085" h="1500056">
                <a:moveTo>
                  <a:pt x="0" y="0"/>
                </a:moveTo>
                <a:lnTo>
                  <a:pt x="114085" y="0"/>
                </a:lnTo>
                <a:lnTo>
                  <a:pt x="114085" y="1500056"/>
                </a:lnTo>
                <a:lnTo>
                  <a:pt x="0" y="1500056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5443573" y="1848372"/>
            <a:ext cx="114085" cy="1500056"/>
          </a:xfrm>
          <a:custGeom>
            <a:avLst/>
            <a:gdLst/>
            <a:ahLst/>
            <a:cxnLst/>
            <a:rect l="l" t="t" r="r" b="b"/>
            <a:pathLst>
              <a:path w="114085" h="1500056">
                <a:moveTo>
                  <a:pt x="0" y="0"/>
                </a:moveTo>
                <a:lnTo>
                  <a:pt x="114085" y="0"/>
                </a:lnTo>
                <a:lnTo>
                  <a:pt x="114085" y="1500056"/>
                </a:lnTo>
                <a:lnTo>
                  <a:pt x="0" y="1500056"/>
                </a:lnTo>
                <a:lnTo>
                  <a:pt x="0" y="0"/>
                </a:lnTo>
                <a:close/>
              </a:path>
            </a:pathLst>
          </a:custGeom>
          <a:ln w="950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1155857" y="1724946"/>
            <a:ext cx="0" cy="1623478"/>
          </a:xfrm>
          <a:custGeom>
            <a:avLst/>
            <a:gdLst/>
            <a:ahLst/>
            <a:cxnLst/>
            <a:rect l="l" t="t" r="r" b="b"/>
            <a:pathLst>
              <a:path h="1623478">
                <a:moveTo>
                  <a:pt x="0" y="1623478"/>
                </a:moveTo>
                <a:lnTo>
                  <a:pt x="0" y="0"/>
                </a:lnTo>
              </a:path>
            </a:pathLst>
          </a:custGeom>
          <a:ln w="9507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1108321" y="3348425"/>
            <a:ext cx="47535" cy="0"/>
          </a:xfrm>
          <a:custGeom>
            <a:avLst/>
            <a:gdLst/>
            <a:ahLst/>
            <a:cxnLst/>
            <a:rect l="l" t="t" r="r" b="b"/>
            <a:pathLst>
              <a:path w="47535">
                <a:moveTo>
                  <a:pt x="0" y="0"/>
                </a:moveTo>
                <a:lnTo>
                  <a:pt x="47535" y="0"/>
                </a:lnTo>
              </a:path>
            </a:pathLst>
          </a:custGeom>
          <a:ln w="9494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1108321" y="3073098"/>
            <a:ext cx="47535" cy="0"/>
          </a:xfrm>
          <a:custGeom>
            <a:avLst/>
            <a:gdLst/>
            <a:ahLst/>
            <a:cxnLst/>
            <a:rect l="l" t="t" r="r" b="b"/>
            <a:pathLst>
              <a:path w="47535">
                <a:moveTo>
                  <a:pt x="0" y="0"/>
                </a:moveTo>
                <a:lnTo>
                  <a:pt x="47535" y="0"/>
                </a:lnTo>
              </a:path>
            </a:pathLst>
          </a:custGeom>
          <a:ln w="9494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1108321" y="2807265"/>
            <a:ext cx="47535" cy="0"/>
          </a:xfrm>
          <a:custGeom>
            <a:avLst/>
            <a:gdLst/>
            <a:ahLst/>
            <a:cxnLst/>
            <a:rect l="l" t="t" r="r" b="b"/>
            <a:pathLst>
              <a:path w="47535">
                <a:moveTo>
                  <a:pt x="0" y="0"/>
                </a:moveTo>
                <a:lnTo>
                  <a:pt x="47535" y="0"/>
                </a:lnTo>
              </a:path>
            </a:pathLst>
          </a:custGeom>
          <a:ln w="9494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1108321" y="2531938"/>
            <a:ext cx="47535" cy="0"/>
          </a:xfrm>
          <a:custGeom>
            <a:avLst/>
            <a:gdLst/>
            <a:ahLst/>
            <a:cxnLst/>
            <a:rect l="l" t="t" r="r" b="b"/>
            <a:pathLst>
              <a:path w="47535">
                <a:moveTo>
                  <a:pt x="0" y="0"/>
                </a:moveTo>
                <a:lnTo>
                  <a:pt x="47535" y="0"/>
                </a:lnTo>
              </a:path>
            </a:pathLst>
          </a:custGeom>
          <a:ln w="9494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1108321" y="2266106"/>
            <a:ext cx="47535" cy="0"/>
          </a:xfrm>
          <a:custGeom>
            <a:avLst/>
            <a:gdLst/>
            <a:ahLst/>
            <a:cxnLst/>
            <a:rect l="l" t="t" r="r" b="b"/>
            <a:pathLst>
              <a:path w="47535">
                <a:moveTo>
                  <a:pt x="0" y="0"/>
                </a:moveTo>
                <a:lnTo>
                  <a:pt x="47535" y="0"/>
                </a:lnTo>
              </a:path>
            </a:pathLst>
          </a:custGeom>
          <a:ln w="9494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1108321" y="2000273"/>
            <a:ext cx="47535" cy="0"/>
          </a:xfrm>
          <a:custGeom>
            <a:avLst/>
            <a:gdLst/>
            <a:ahLst/>
            <a:cxnLst/>
            <a:rect l="l" t="t" r="r" b="b"/>
            <a:pathLst>
              <a:path w="47535">
                <a:moveTo>
                  <a:pt x="0" y="0"/>
                </a:moveTo>
                <a:lnTo>
                  <a:pt x="47535" y="0"/>
                </a:lnTo>
              </a:path>
            </a:pathLst>
          </a:custGeom>
          <a:ln w="9494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1108321" y="1724946"/>
            <a:ext cx="47535" cy="0"/>
          </a:xfrm>
          <a:custGeom>
            <a:avLst/>
            <a:gdLst/>
            <a:ahLst/>
            <a:cxnLst/>
            <a:rect l="l" t="t" r="r" b="b"/>
            <a:pathLst>
              <a:path w="47535">
                <a:moveTo>
                  <a:pt x="0" y="0"/>
                </a:moveTo>
                <a:lnTo>
                  <a:pt x="47535" y="0"/>
                </a:lnTo>
              </a:path>
            </a:pathLst>
          </a:custGeom>
          <a:ln w="9494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1155857" y="3348425"/>
            <a:ext cx="4496872" cy="0"/>
          </a:xfrm>
          <a:custGeom>
            <a:avLst/>
            <a:gdLst/>
            <a:ahLst/>
            <a:cxnLst/>
            <a:rect l="l" t="t" r="r" b="b"/>
            <a:pathLst>
              <a:path w="4496872">
                <a:moveTo>
                  <a:pt x="0" y="0"/>
                </a:moveTo>
                <a:lnTo>
                  <a:pt x="4496872" y="0"/>
                </a:lnTo>
              </a:path>
            </a:pathLst>
          </a:custGeom>
          <a:ln w="949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1155857" y="3348425"/>
            <a:ext cx="0" cy="37976"/>
          </a:xfrm>
          <a:custGeom>
            <a:avLst/>
            <a:gdLst/>
            <a:ahLst/>
            <a:cxnLst/>
            <a:rect l="l" t="t" r="r" b="b"/>
            <a:pathLst>
              <a:path h="37976">
                <a:moveTo>
                  <a:pt x="0" y="0"/>
                </a:moveTo>
                <a:lnTo>
                  <a:pt x="0" y="37976"/>
                </a:lnTo>
              </a:path>
            </a:pathLst>
          </a:custGeom>
          <a:ln w="950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2049527" y="3348425"/>
            <a:ext cx="0" cy="37976"/>
          </a:xfrm>
          <a:custGeom>
            <a:avLst/>
            <a:gdLst/>
            <a:ahLst/>
            <a:cxnLst/>
            <a:rect l="l" t="t" r="r" b="b"/>
            <a:pathLst>
              <a:path h="37976">
                <a:moveTo>
                  <a:pt x="0" y="0"/>
                </a:moveTo>
                <a:lnTo>
                  <a:pt x="0" y="37976"/>
                </a:lnTo>
              </a:path>
            </a:pathLst>
          </a:custGeom>
          <a:ln w="950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2952704" y="3348425"/>
            <a:ext cx="0" cy="37976"/>
          </a:xfrm>
          <a:custGeom>
            <a:avLst/>
            <a:gdLst/>
            <a:ahLst/>
            <a:cxnLst/>
            <a:rect l="l" t="t" r="r" b="b"/>
            <a:pathLst>
              <a:path h="37976">
                <a:moveTo>
                  <a:pt x="0" y="0"/>
                </a:moveTo>
                <a:lnTo>
                  <a:pt x="0" y="37976"/>
                </a:lnTo>
              </a:path>
            </a:pathLst>
          </a:custGeom>
          <a:ln w="950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3855882" y="3348425"/>
            <a:ext cx="0" cy="37976"/>
          </a:xfrm>
          <a:custGeom>
            <a:avLst/>
            <a:gdLst/>
            <a:ahLst/>
            <a:cxnLst/>
            <a:rect l="l" t="t" r="r" b="b"/>
            <a:pathLst>
              <a:path h="37976">
                <a:moveTo>
                  <a:pt x="0" y="0"/>
                </a:moveTo>
                <a:lnTo>
                  <a:pt x="0" y="37976"/>
                </a:lnTo>
              </a:path>
            </a:pathLst>
          </a:custGeom>
          <a:ln w="950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4749552" y="3348425"/>
            <a:ext cx="0" cy="37976"/>
          </a:xfrm>
          <a:custGeom>
            <a:avLst/>
            <a:gdLst/>
            <a:ahLst/>
            <a:cxnLst/>
            <a:rect l="l" t="t" r="r" b="b"/>
            <a:pathLst>
              <a:path h="37976">
                <a:moveTo>
                  <a:pt x="0" y="0"/>
                </a:moveTo>
                <a:lnTo>
                  <a:pt x="0" y="37976"/>
                </a:lnTo>
              </a:path>
            </a:pathLst>
          </a:custGeom>
          <a:ln w="950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5652729" y="3348425"/>
            <a:ext cx="0" cy="37976"/>
          </a:xfrm>
          <a:custGeom>
            <a:avLst/>
            <a:gdLst/>
            <a:ahLst/>
            <a:cxnLst/>
            <a:rect l="l" t="t" r="r" b="b"/>
            <a:pathLst>
              <a:path h="37976">
                <a:moveTo>
                  <a:pt x="0" y="0"/>
                </a:moveTo>
                <a:lnTo>
                  <a:pt x="0" y="37976"/>
                </a:lnTo>
              </a:path>
            </a:pathLst>
          </a:custGeom>
          <a:ln w="950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5" name="object 115"/>
          <p:cNvSpPr txBox="1"/>
          <p:nvPr/>
        </p:nvSpPr>
        <p:spPr>
          <a:xfrm>
            <a:off x="718959" y="447065"/>
            <a:ext cx="6314440" cy="29819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689600" marR="6350" indent="-252095" algn="r">
              <a:lnSpc>
                <a:spcPct val="101499"/>
              </a:lnSpc>
            </a:pPr>
            <a:r>
              <a:rPr sz="1100" dirty="0">
                <a:latin typeface="Calibri"/>
                <a:cs typeface="Calibri"/>
              </a:rPr>
              <a:t>M</a:t>
            </a:r>
            <a:r>
              <a:rPr sz="1100" spc="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dd</a:t>
            </a:r>
            <a:r>
              <a:rPr sz="1100" spc="5" dirty="0">
                <a:latin typeface="Calibri"/>
                <a:cs typeface="Calibri"/>
              </a:rPr>
              <a:t>l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Sc</a:t>
            </a:r>
            <a:r>
              <a:rPr sz="1100" dirty="0">
                <a:latin typeface="Calibri"/>
                <a:cs typeface="Calibri"/>
              </a:rPr>
              <a:t>h</a:t>
            </a:r>
            <a:r>
              <a:rPr sz="1100" spc="-5" dirty="0">
                <a:latin typeface="Calibri"/>
                <a:cs typeface="Calibri"/>
              </a:rPr>
              <a:t>oo</a:t>
            </a:r>
            <a:r>
              <a:rPr sz="1100" spc="5" dirty="0">
                <a:latin typeface="Calibri"/>
                <a:cs typeface="Calibri"/>
              </a:rPr>
              <a:t>l</a:t>
            </a:r>
            <a:r>
              <a:rPr sz="1100" dirty="0">
                <a:latin typeface="Calibri"/>
                <a:cs typeface="Calibri"/>
              </a:rPr>
              <a:t>s 2011-2012</a:t>
            </a:r>
            <a:endParaRPr sz="1100">
              <a:latin typeface="Calibri"/>
              <a:cs typeface="Calibri"/>
            </a:endParaRPr>
          </a:p>
          <a:p>
            <a:pPr>
              <a:lnSpc>
                <a:spcPts val="1300"/>
              </a:lnSpc>
              <a:spcBef>
                <a:spcPts val="20"/>
              </a:spcBef>
            </a:pPr>
            <a:endParaRPr sz="1300"/>
          </a:p>
          <a:p>
            <a:pPr marL="12700">
              <a:lnSpc>
                <a:spcPct val="100000"/>
              </a:lnSpc>
            </a:pPr>
            <a:r>
              <a:rPr sz="1100" i="1" spc="5" dirty="0">
                <a:latin typeface="Arial"/>
                <a:cs typeface="Arial"/>
              </a:rPr>
              <a:t>F</a:t>
            </a:r>
            <a:r>
              <a:rPr sz="1100" i="1" spc="-25" dirty="0">
                <a:latin typeface="Arial"/>
                <a:cs typeface="Arial"/>
              </a:rPr>
              <a:t>i</a:t>
            </a:r>
            <a:r>
              <a:rPr sz="1100" i="1" spc="5" dirty="0">
                <a:latin typeface="Arial"/>
                <a:cs typeface="Arial"/>
              </a:rPr>
              <a:t>gu</a:t>
            </a:r>
            <a:r>
              <a:rPr sz="1100" i="1" spc="-10" dirty="0">
                <a:latin typeface="Arial"/>
                <a:cs typeface="Arial"/>
              </a:rPr>
              <a:t>r</a:t>
            </a:r>
            <a:r>
              <a:rPr sz="1100" i="1" dirty="0">
                <a:latin typeface="Arial"/>
                <a:cs typeface="Arial"/>
              </a:rPr>
              <a:t>e </a:t>
            </a:r>
            <a:r>
              <a:rPr sz="1100" i="1" spc="5" dirty="0">
                <a:latin typeface="Arial"/>
                <a:cs typeface="Arial"/>
              </a:rPr>
              <a:t>2</a:t>
            </a:r>
            <a:r>
              <a:rPr sz="1100" i="1" spc="-5" dirty="0">
                <a:latin typeface="Arial"/>
                <a:cs typeface="Arial"/>
              </a:rPr>
              <a:t>.</a:t>
            </a:r>
            <a:r>
              <a:rPr sz="1100" i="1" spc="5" dirty="0">
                <a:latin typeface="Arial"/>
                <a:cs typeface="Arial"/>
              </a:rPr>
              <a:t>15</a:t>
            </a:r>
            <a:r>
              <a:rPr sz="1100" i="1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39"/>
              </a:spcBef>
            </a:pPr>
            <a:endParaRPr sz="700"/>
          </a:p>
          <a:p>
            <a:pPr marR="1216025" algn="ctr">
              <a:lnSpc>
                <a:spcPct val="100000"/>
              </a:lnSpc>
            </a:pPr>
            <a:r>
              <a:rPr sz="1200" spc="-75" dirty="0">
                <a:latin typeface="Calibri"/>
                <a:cs typeface="Calibri"/>
              </a:rPr>
              <a:t>T</a:t>
            </a:r>
            <a:r>
              <a:rPr sz="1200" spc="-45" dirty="0">
                <a:latin typeface="Calibri"/>
                <a:cs typeface="Calibri"/>
              </a:rPr>
              <a:t>o</a:t>
            </a:r>
            <a:r>
              <a:rPr sz="1200" spc="-30" dirty="0">
                <a:latin typeface="Calibri"/>
                <a:cs typeface="Calibri"/>
              </a:rPr>
              <a:t>t</a:t>
            </a:r>
            <a:r>
              <a:rPr sz="1200" spc="15" dirty="0">
                <a:latin typeface="Calibri"/>
                <a:cs typeface="Calibri"/>
              </a:rPr>
              <a:t>a</a:t>
            </a:r>
            <a:r>
              <a:rPr sz="1200" spc="-5" dirty="0">
                <a:latin typeface="Calibri"/>
                <a:cs typeface="Calibri"/>
              </a:rPr>
              <a:t>l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</a:t>
            </a:r>
            <a:r>
              <a:rPr sz="1200" spc="15" dirty="0">
                <a:latin typeface="Calibri"/>
                <a:cs typeface="Calibri"/>
              </a:rPr>
              <a:t>a</a:t>
            </a:r>
            <a:r>
              <a:rPr sz="1200" spc="-30" dirty="0">
                <a:latin typeface="Calibri"/>
                <a:cs typeface="Calibri"/>
              </a:rPr>
              <a:t>y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45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f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30" dirty="0">
                <a:latin typeface="Calibri"/>
                <a:cs typeface="Calibri"/>
              </a:rPr>
              <a:t>P</a:t>
            </a:r>
            <a:r>
              <a:rPr sz="1200" spc="15" dirty="0">
                <a:latin typeface="Calibri"/>
                <a:cs typeface="Calibri"/>
              </a:rPr>
              <a:t>a</a:t>
            </a:r>
            <a:r>
              <a:rPr sz="1200" spc="-50" dirty="0">
                <a:latin typeface="Calibri"/>
                <a:cs typeface="Calibri"/>
              </a:rPr>
              <a:t>r</a:t>
            </a:r>
            <a:r>
              <a:rPr sz="1200" spc="-30" dirty="0">
                <a:latin typeface="Calibri"/>
                <a:cs typeface="Calibri"/>
              </a:rPr>
              <a:t>t</a:t>
            </a:r>
            <a:r>
              <a:rPr sz="1200" spc="25" dirty="0">
                <a:latin typeface="Calibri"/>
                <a:cs typeface="Calibri"/>
              </a:rPr>
              <a:t>i</a:t>
            </a:r>
            <a:r>
              <a:rPr sz="1200" spc="15" dirty="0">
                <a:latin typeface="Calibri"/>
                <a:cs typeface="Calibri"/>
              </a:rPr>
              <a:t>c</a:t>
            </a:r>
            <a:r>
              <a:rPr sz="1200" spc="20" dirty="0">
                <a:latin typeface="Calibri"/>
                <a:cs typeface="Calibri"/>
              </a:rPr>
              <a:t>i</a:t>
            </a:r>
            <a:r>
              <a:rPr sz="1200" spc="-45" dirty="0">
                <a:latin typeface="Calibri"/>
                <a:cs typeface="Calibri"/>
              </a:rPr>
              <a:t>p</a:t>
            </a:r>
            <a:r>
              <a:rPr sz="1200" spc="15" dirty="0">
                <a:latin typeface="Calibri"/>
                <a:cs typeface="Calibri"/>
              </a:rPr>
              <a:t>a</a:t>
            </a:r>
            <a:r>
              <a:rPr sz="1200" spc="-35" dirty="0">
                <a:latin typeface="Calibri"/>
                <a:cs typeface="Calibri"/>
              </a:rPr>
              <a:t>t</a:t>
            </a:r>
            <a:r>
              <a:rPr sz="1200" spc="20" dirty="0">
                <a:latin typeface="Calibri"/>
                <a:cs typeface="Calibri"/>
              </a:rPr>
              <a:t>i</a:t>
            </a:r>
            <a:r>
              <a:rPr sz="1200" spc="-45" dirty="0">
                <a:latin typeface="Calibri"/>
                <a:cs typeface="Calibri"/>
              </a:rPr>
              <a:t>o</a:t>
            </a:r>
            <a:r>
              <a:rPr sz="1200" spc="-10" dirty="0">
                <a:latin typeface="Calibri"/>
                <a:cs typeface="Calibri"/>
              </a:rPr>
              <a:t>n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45" dirty="0">
                <a:latin typeface="Calibri"/>
                <a:cs typeface="Calibri"/>
              </a:rPr>
              <a:t>b</a:t>
            </a:r>
            <a:r>
              <a:rPr sz="1200" spc="-10" dirty="0">
                <a:latin typeface="Calibri"/>
                <a:cs typeface="Calibri"/>
              </a:rPr>
              <a:t>y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30" dirty="0">
                <a:latin typeface="Calibri"/>
                <a:cs typeface="Calibri"/>
              </a:rPr>
              <a:t>P</a:t>
            </a:r>
            <a:r>
              <a:rPr sz="1200" spc="-50" dirty="0">
                <a:latin typeface="Calibri"/>
                <a:cs typeface="Calibri"/>
              </a:rPr>
              <a:t>r</a:t>
            </a:r>
            <a:r>
              <a:rPr sz="1200" spc="-45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f</a:t>
            </a:r>
            <a:r>
              <a:rPr sz="1200" spc="25" dirty="0">
                <a:latin typeface="Calibri"/>
                <a:cs typeface="Calibri"/>
              </a:rPr>
              <a:t>i</a:t>
            </a:r>
            <a:r>
              <a:rPr sz="1200" spc="15" dirty="0">
                <a:latin typeface="Calibri"/>
                <a:cs typeface="Calibri"/>
              </a:rPr>
              <a:t>c</a:t>
            </a:r>
            <a:r>
              <a:rPr sz="1200" spc="20" dirty="0">
                <a:latin typeface="Calibri"/>
                <a:cs typeface="Calibri"/>
              </a:rPr>
              <a:t>i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45" dirty="0">
                <a:latin typeface="Calibri"/>
                <a:cs typeface="Calibri"/>
              </a:rPr>
              <a:t>n</a:t>
            </a:r>
            <a:r>
              <a:rPr sz="1200" spc="15" dirty="0">
                <a:latin typeface="Calibri"/>
                <a:cs typeface="Calibri"/>
              </a:rPr>
              <a:t>c</a:t>
            </a:r>
            <a:r>
              <a:rPr sz="1200" spc="-10" dirty="0">
                <a:latin typeface="Calibri"/>
                <a:cs typeface="Calibri"/>
              </a:rPr>
              <a:t>y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20" dirty="0">
                <a:latin typeface="Calibri"/>
                <a:cs typeface="Calibri"/>
              </a:rPr>
              <a:t>i</a:t>
            </a:r>
            <a:r>
              <a:rPr sz="1200" spc="-10" dirty="0">
                <a:latin typeface="Calibri"/>
                <a:cs typeface="Calibri"/>
              </a:rPr>
              <a:t>n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i="1" spc="0" dirty="0">
                <a:latin typeface="Calibri"/>
                <a:cs typeface="Calibri"/>
              </a:rPr>
              <a:t>M</a:t>
            </a:r>
            <a:r>
              <a:rPr sz="1200" i="1" spc="-30" dirty="0">
                <a:latin typeface="Calibri"/>
                <a:cs typeface="Calibri"/>
              </a:rPr>
              <a:t>a</a:t>
            </a:r>
            <a:r>
              <a:rPr sz="1200" i="1" spc="-35" dirty="0">
                <a:latin typeface="Calibri"/>
                <a:cs typeface="Calibri"/>
              </a:rPr>
              <a:t>t</a:t>
            </a:r>
            <a:r>
              <a:rPr sz="1200" i="1" spc="-30" dirty="0">
                <a:latin typeface="Calibri"/>
                <a:cs typeface="Calibri"/>
              </a:rPr>
              <a:t>h</a:t>
            </a:r>
            <a:r>
              <a:rPr sz="1200" i="1" spc="15" dirty="0">
                <a:latin typeface="Calibri"/>
                <a:cs typeface="Calibri"/>
              </a:rPr>
              <a:t>em</a:t>
            </a:r>
            <a:r>
              <a:rPr sz="1200" i="1" spc="-30" dirty="0">
                <a:latin typeface="Calibri"/>
                <a:cs typeface="Calibri"/>
              </a:rPr>
              <a:t>a</a:t>
            </a:r>
            <a:r>
              <a:rPr sz="1200" i="1" spc="-35" dirty="0">
                <a:latin typeface="Calibri"/>
                <a:cs typeface="Calibri"/>
              </a:rPr>
              <a:t>t</a:t>
            </a:r>
            <a:r>
              <a:rPr sz="1200" i="1" spc="20" dirty="0">
                <a:latin typeface="Calibri"/>
                <a:cs typeface="Calibri"/>
              </a:rPr>
              <a:t>ic</a:t>
            </a:r>
            <a:r>
              <a:rPr sz="1200" i="1" spc="-5" dirty="0">
                <a:latin typeface="Calibri"/>
                <a:cs typeface="Calibri"/>
              </a:rPr>
              <a:t>s</a:t>
            </a:r>
            <a:endParaRPr sz="1200">
              <a:latin typeface="Calibri"/>
              <a:cs typeface="Calibri"/>
            </a:endParaRPr>
          </a:p>
          <a:p>
            <a:pPr marR="1228090" algn="ctr">
              <a:lnSpc>
                <a:spcPct val="100000"/>
              </a:lnSpc>
              <a:spcBef>
                <a:spcPts val="80"/>
              </a:spcBef>
            </a:pPr>
            <a:r>
              <a:rPr sz="950" spc="5" dirty="0">
                <a:latin typeface="Calibri"/>
                <a:cs typeface="Calibri"/>
              </a:rPr>
              <a:t>(</a:t>
            </a:r>
            <a:r>
              <a:rPr sz="950" dirty="0">
                <a:latin typeface="Calibri"/>
                <a:cs typeface="Calibri"/>
              </a:rPr>
              <a:t>B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70" dirty="0">
                <a:latin typeface="Calibri"/>
                <a:cs typeface="Calibri"/>
              </a:rPr>
              <a:t>s</a:t>
            </a:r>
            <a:r>
              <a:rPr sz="950" spc="-30" dirty="0">
                <a:latin typeface="Calibri"/>
                <a:cs typeface="Calibri"/>
              </a:rPr>
              <a:t>e</a:t>
            </a:r>
            <a:r>
              <a:rPr sz="950" spc="75" dirty="0">
                <a:latin typeface="Calibri"/>
                <a:cs typeface="Calibri"/>
              </a:rPr>
              <a:t>li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-35" dirty="0">
                <a:latin typeface="Calibri"/>
                <a:cs typeface="Calibri"/>
              </a:rPr>
              <a:t>e</a:t>
            </a:r>
            <a:r>
              <a:rPr sz="950" dirty="0">
                <a:latin typeface="Calibri"/>
                <a:cs typeface="Calibri"/>
              </a:rPr>
              <a:t>/</a:t>
            </a:r>
            <a:r>
              <a:rPr sz="950" spc="25" dirty="0">
                <a:latin typeface="Calibri"/>
                <a:cs typeface="Calibri"/>
              </a:rPr>
              <a:t>P</a:t>
            </a:r>
            <a:r>
              <a:rPr sz="950" spc="40" dirty="0">
                <a:latin typeface="Calibri"/>
                <a:cs typeface="Calibri"/>
              </a:rPr>
              <a:t>r</a:t>
            </a:r>
            <a:r>
              <a:rPr sz="950" spc="75" dirty="0">
                <a:latin typeface="Calibri"/>
                <a:cs typeface="Calibri"/>
              </a:rPr>
              <a:t>i</a:t>
            </a:r>
            <a:r>
              <a:rPr sz="950" spc="20" dirty="0">
                <a:latin typeface="Calibri"/>
                <a:cs typeface="Calibri"/>
              </a:rPr>
              <a:t>o</a:t>
            </a:r>
            <a:r>
              <a:rPr sz="950" spc="5" dirty="0">
                <a:latin typeface="Calibri"/>
                <a:cs typeface="Calibri"/>
              </a:rPr>
              <a:t>r</a:t>
            </a:r>
            <a:r>
              <a:rPr sz="950" spc="-30" dirty="0">
                <a:latin typeface="Calibri"/>
                <a:cs typeface="Calibri"/>
              </a:rPr>
              <a:t> </a:t>
            </a:r>
            <a:r>
              <a:rPr sz="950" spc="-25" dirty="0">
                <a:latin typeface="Calibri"/>
                <a:cs typeface="Calibri"/>
              </a:rPr>
              <a:t>Y</a:t>
            </a:r>
            <a:r>
              <a:rPr sz="950" spc="-30" dirty="0">
                <a:latin typeface="Calibri"/>
                <a:cs typeface="Calibri"/>
              </a:rPr>
              <a:t>e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5" dirty="0">
                <a:latin typeface="Calibri"/>
                <a:cs typeface="Calibri"/>
              </a:rPr>
              <a:t>r</a:t>
            </a:r>
            <a:r>
              <a:rPr sz="950" spc="-30" dirty="0">
                <a:latin typeface="Calibri"/>
                <a:cs typeface="Calibri"/>
              </a:rPr>
              <a:t> </a:t>
            </a:r>
            <a:r>
              <a:rPr sz="950" spc="5" dirty="0">
                <a:latin typeface="Calibri"/>
                <a:cs typeface="Calibri"/>
              </a:rPr>
              <a:t>CST</a:t>
            </a:r>
            <a:r>
              <a:rPr sz="950" spc="-20" dirty="0">
                <a:latin typeface="Calibri"/>
                <a:cs typeface="Calibri"/>
              </a:rPr>
              <a:t> </a:t>
            </a:r>
            <a:r>
              <a:rPr sz="950" spc="25" dirty="0">
                <a:latin typeface="Calibri"/>
                <a:cs typeface="Calibri"/>
              </a:rPr>
              <a:t>P</a:t>
            </a:r>
            <a:r>
              <a:rPr sz="950" spc="40" dirty="0">
                <a:latin typeface="Calibri"/>
                <a:cs typeface="Calibri"/>
              </a:rPr>
              <a:t>r</a:t>
            </a:r>
            <a:r>
              <a:rPr sz="950" spc="20" dirty="0">
                <a:latin typeface="Calibri"/>
                <a:cs typeface="Calibri"/>
              </a:rPr>
              <a:t>o</a:t>
            </a:r>
            <a:r>
              <a:rPr sz="950" spc="5" dirty="0">
                <a:latin typeface="Calibri"/>
                <a:cs typeface="Calibri"/>
              </a:rPr>
              <a:t>f</a:t>
            </a:r>
            <a:r>
              <a:rPr sz="950" spc="75" dirty="0">
                <a:latin typeface="Calibri"/>
                <a:cs typeface="Calibri"/>
              </a:rPr>
              <a:t>i</a:t>
            </a:r>
            <a:r>
              <a:rPr sz="950" spc="40" dirty="0">
                <a:latin typeface="Calibri"/>
                <a:cs typeface="Calibri"/>
              </a:rPr>
              <a:t>c</a:t>
            </a:r>
            <a:r>
              <a:rPr sz="950" spc="75" dirty="0">
                <a:latin typeface="Calibri"/>
                <a:cs typeface="Calibri"/>
              </a:rPr>
              <a:t>i</a:t>
            </a:r>
            <a:r>
              <a:rPr sz="950" spc="-35" dirty="0">
                <a:latin typeface="Calibri"/>
                <a:cs typeface="Calibri"/>
              </a:rPr>
              <a:t>e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40" dirty="0">
                <a:latin typeface="Calibri"/>
                <a:cs typeface="Calibri"/>
              </a:rPr>
              <a:t>c</a:t>
            </a:r>
            <a:r>
              <a:rPr sz="950" spc="5" dirty="0">
                <a:latin typeface="Calibri"/>
                <a:cs typeface="Calibri"/>
              </a:rPr>
              <a:t>y</a:t>
            </a:r>
            <a:r>
              <a:rPr sz="950" spc="-60" dirty="0">
                <a:latin typeface="Calibri"/>
                <a:cs typeface="Calibri"/>
              </a:rPr>
              <a:t> </a:t>
            </a:r>
            <a:r>
              <a:rPr sz="950" spc="-30" dirty="0">
                <a:latin typeface="Calibri"/>
                <a:cs typeface="Calibri"/>
              </a:rPr>
              <a:t>L</a:t>
            </a:r>
            <a:r>
              <a:rPr sz="950" spc="-35" dirty="0">
                <a:latin typeface="Calibri"/>
                <a:cs typeface="Calibri"/>
              </a:rPr>
              <a:t>e</a:t>
            </a:r>
            <a:r>
              <a:rPr sz="950" spc="15" dirty="0">
                <a:latin typeface="Calibri"/>
                <a:cs typeface="Calibri"/>
              </a:rPr>
              <a:t>v</a:t>
            </a:r>
            <a:r>
              <a:rPr sz="950" spc="-35" dirty="0">
                <a:latin typeface="Calibri"/>
                <a:cs typeface="Calibri"/>
              </a:rPr>
              <a:t>e</a:t>
            </a:r>
            <a:r>
              <a:rPr sz="950" spc="75" dirty="0">
                <a:latin typeface="Calibri"/>
                <a:cs typeface="Calibri"/>
              </a:rPr>
              <a:t>l</a:t>
            </a:r>
            <a:r>
              <a:rPr sz="950" spc="5" dirty="0">
                <a:latin typeface="Calibri"/>
                <a:cs typeface="Calibri"/>
              </a:rPr>
              <a:t>)</a:t>
            </a:r>
            <a:endParaRPr sz="950">
              <a:latin typeface="Calibri"/>
              <a:cs typeface="Calibri"/>
            </a:endParaRPr>
          </a:p>
          <a:p>
            <a:pPr>
              <a:lnSpc>
                <a:spcPts val="700"/>
              </a:lnSpc>
              <a:spcBef>
                <a:spcPts val="9"/>
              </a:spcBef>
            </a:pPr>
            <a:endParaRPr sz="700"/>
          </a:p>
          <a:p>
            <a:pPr marR="5894070" algn="ctr">
              <a:lnSpc>
                <a:spcPct val="100000"/>
              </a:lnSpc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30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  <a:p>
            <a:pPr>
              <a:lnSpc>
                <a:spcPts val="950"/>
              </a:lnSpc>
              <a:spcBef>
                <a:spcPts val="35"/>
              </a:spcBef>
            </a:pPr>
            <a:endParaRPr sz="950"/>
          </a:p>
          <a:p>
            <a:pPr marR="5894070" algn="ctr">
              <a:lnSpc>
                <a:spcPct val="100000"/>
              </a:lnSpc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25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  <a:p>
            <a:pPr>
              <a:lnSpc>
                <a:spcPts val="950"/>
              </a:lnSpc>
              <a:spcBef>
                <a:spcPts val="35"/>
              </a:spcBef>
            </a:pPr>
            <a:endParaRPr sz="950"/>
          </a:p>
          <a:p>
            <a:pPr marR="5894070" algn="ctr">
              <a:lnSpc>
                <a:spcPct val="100000"/>
              </a:lnSpc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20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  <a:p>
            <a:pPr>
              <a:lnSpc>
                <a:spcPts val="950"/>
              </a:lnSpc>
              <a:spcBef>
                <a:spcPts val="35"/>
              </a:spcBef>
            </a:pPr>
            <a:endParaRPr sz="950"/>
          </a:p>
          <a:p>
            <a:pPr marR="5894070" algn="ctr">
              <a:lnSpc>
                <a:spcPct val="100000"/>
              </a:lnSpc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15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  <a:p>
            <a:pPr>
              <a:lnSpc>
                <a:spcPts val="950"/>
              </a:lnSpc>
              <a:spcBef>
                <a:spcPts val="35"/>
              </a:spcBef>
            </a:pPr>
            <a:endParaRPr sz="950"/>
          </a:p>
          <a:p>
            <a:pPr marR="5894070" algn="ctr">
              <a:lnSpc>
                <a:spcPct val="100000"/>
              </a:lnSpc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10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  <a:p>
            <a:pPr>
              <a:lnSpc>
                <a:spcPts val="950"/>
              </a:lnSpc>
              <a:spcBef>
                <a:spcPts val="35"/>
              </a:spcBef>
            </a:pPr>
            <a:endParaRPr sz="950"/>
          </a:p>
          <a:p>
            <a:pPr marR="5831840" algn="ctr">
              <a:lnSpc>
                <a:spcPct val="100000"/>
              </a:lnSpc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5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  <a:p>
            <a:pPr>
              <a:lnSpc>
                <a:spcPts val="950"/>
              </a:lnSpc>
              <a:spcBef>
                <a:spcPts val="35"/>
              </a:spcBef>
            </a:pPr>
            <a:endParaRPr sz="950"/>
          </a:p>
          <a:p>
            <a:pPr marR="5831840" algn="ctr">
              <a:lnSpc>
                <a:spcPct val="100000"/>
              </a:lnSpc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0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1188653" y="3428822"/>
            <a:ext cx="3373754" cy="1644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008380" algn="l"/>
                <a:tab pos="2081530" algn="l"/>
                <a:tab pos="2862580" algn="l"/>
              </a:tabLst>
            </a:pPr>
            <a:r>
              <a:rPr sz="950" spc="5" dirty="0">
                <a:latin typeface="Calibri"/>
                <a:cs typeface="Calibri"/>
              </a:rPr>
              <a:t>F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5" dirty="0">
                <a:latin typeface="Calibri"/>
                <a:cs typeface="Calibri"/>
              </a:rPr>
              <a:t>r</a:t>
            </a:r>
            <a:r>
              <a:rPr sz="950" spc="-30" dirty="0">
                <a:latin typeface="Calibri"/>
                <a:cs typeface="Calibri"/>
              </a:rPr>
              <a:t> </a:t>
            </a:r>
            <a:r>
              <a:rPr sz="950" dirty="0">
                <a:latin typeface="Calibri"/>
                <a:cs typeface="Calibri"/>
              </a:rPr>
              <a:t>B</a:t>
            </a:r>
            <a:r>
              <a:rPr sz="950" spc="40" dirty="0">
                <a:latin typeface="Calibri"/>
                <a:cs typeface="Calibri"/>
              </a:rPr>
              <a:t>e</a:t>
            </a:r>
            <a:r>
              <a:rPr sz="950" dirty="0">
                <a:latin typeface="Calibri"/>
                <a:cs typeface="Calibri"/>
              </a:rPr>
              <a:t>l</a:t>
            </a:r>
            <a:r>
              <a:rPr sz="950" spc="20" dirty="0">
                <a:latin typeface="Calibri"/>
                <a:cs typeface="Calibri"/>
              </a:rPr>
              <a:t>o</a:t>
            </a:r>
            <a:r>
              <a:rPr sz="950" spc="10" dirty="0">
                <a:latin typeface="Calibri"/>
                <a:cs typeface="Calibri"/>
              </a:rPr>
              <a:t>w</a:t>
            </a:r>
            <a:r>
              <a:rPr sz="950" spc="60" dirty="0">
                <a:latin typeface="Calibri"/>
                <a:cs typeface="Calibri"/>
              </a:rPr>
              <a:t> </a:t>
            </a:r>
            <a:r>
              <a:rPr sz="950" dirty="0">
                <a:latin typeface="Calibri"/>
                <a:cs typeface="Calibri"/>
              </a:rPr>
              <a:t>B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70" dirty="0">
                <a:latin typeface="Calibri"/>
                <a:cs typeface="Calibri"/>
              </a:rPr>
              <a:t>s</a:t>
            </a:r>
            <a:r>
              <a:rPr sz="950" spc="5" dirty="0">
                <a:latin typeface="Calibri"/>
                <a:cs typeface="Calibri"/>
              </a:rPr>
              <a:t>ic</a:t>
            </a:r>
            <a:r>
              <a:rPr sz="950" dirty="0">
                <a:latin typeface="Calibri"/>
                <a:cs typeface="Calibri"/>
              </a:rPr>
              <a:t>	B</a:t>
            </a:r>
            <a:r>
              <a:rPr sz="950" spc="40" dirty="0">
                <a:latin typeface="Calibri"/>
                <a:cs typeface="Calibri"/>
              </a:rPr>
              <a:t>e</a:t>
            </a:r>
            <a:r>
              <a:rPr sz="950" dirty="0">
                <a:latin typeface="Calibri"/>
                <a:cs typeface="Calibri"/>
              </a:rPr>
              <a:t>l</a:t>
            </a:r>
            <a:r>
              <a:rPr sz="950" spc="20" dirty="0">
                <a:latin typeface="Calibri"/>
                <a:cs typeface="Calibri"/>
              </a:rPr>
              <a:t>o</a:t>
            </a:r>
            <a:r>
              <a:rPr sz="950" spc="10" dirty="0">
                <a:latin typeface="Calibri"/>
                <a:cs typeface="Calibri"/>
              </a:rPr>
              <a:t>w</a:t>
            </a:r>
            <a:r>
              <a:rPr sz="950" spc="60" dirty="0">
                <a:latin typeface="Calibri"/>
                <a:cs typeface="Calibri"/>
              </a:rPr>
              <a:t> </a:t>
            </a:r>
            <a:r>
              <a:rPr sz="950" dirty="0">
                <a:latin typeface="Calibri"/>
                <a:cs typeface="Calibri"/>
              </a:rPr>
              <a:t>B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-5" dirty="0">
                <a:latin typeface="Calibri"/>
                <a:cs typeface="Calibri"/>
              </a:rPr>
              <a:t>s</a:t>
            </a:r>
            <a:r>
              <a:rPr sz="950" spc="5" dirty="0">
                <a:latin typeface="Calibri"/>
                <a:cs typeface="Calibri"/>
              </a:rPr>
              <a:t>ic</a:t>
            </a:r>
            <a:r>
              <a:rPr sz="950" dirty="0">
                <a:latin typeface="Calibri"/>
                <a:cs typeface="Calibri"/>
              </a:rPr>
              <a:t>	B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-5" dirty="0">
                <a:latin typeface="Calibri"/>
                <a:cs typeface="Calibri"/>
              </a:rPr>
              <a:t>s</a:t>
            </a:r>
            <a:r>
              <a:rPr sz="950" spc="5" dirty="0">
                <a:latin typeface="Calibri"/>
                <a:cs typeface="Calibri"/>
              </a:rPr>
              <a:t>ic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25" dirty="0">
                <a:latin typeface="Calibri"/>
                <a:cs typeface="Calibri"/>
              </a:rPr>
              <a:t>P</a:t>
            </a:r>
            <a:r>
              <a:rPr sz="950" spc="40" dirty="0">
                <a:latin typeface="Calibri"/>
                <a:cs typeface="Calibri"/>
              </a:rPr>
              <a:t>r</a:t>
            </a:r>
            <a:r>
              <a:rPr sz="950" spc="20" dirty="0">
                <a:latin typeface="Calibri"/>
                <a:cs typeface="Calibri"/>
              </a:rPr>
              <a:t>o</a:t>
            </a:r>
            <a:r>
              <a:rPr sz="950" spc="5" dirty="0">
                <a:latin typeface="Calibri"/>
                <a:cs typeface="Calibri"/>
              </a:rPr>
              <a:t>fi</a:t>
            </a:r>
            <a:r>
              <a:rPr sz="950" spc="-35" dirty="0">
                <a:latin typeface="Calibri"/>
                <a:cs typeface="Calibri"/>
              </a:rPr>
              <a:t>c</a:t>
            </a:r>
            <a:r>
              <a:rPr sz="950" dirty="0">
                <a:latin typeface="Calibri"/>
                <a:cs typeface="Calibri"/>
              </a:rPr>
              <a:t>i</a:t>
            </a:r>
            <a:r>
              <a:rPr sz="950" spc="40" dirty="0">
                <a:latin typeface="Calibri"/>
                <a:cs typeface="Calibri"/>
              </a:rPr>
              <a:t>e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5" dirty="0">
                <a:latin typeface="Calibri"/>
                <a:cs typeface="Calibri"/>
              </a:rPr>
              <a:t>t</a:t>
            </a:r>
            <a:endParaRPr sz="950">
              <a:latin typeface="Calibri"/>
              <a:cs typeface="Calibri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4934620" y="3428822"/>
            <a:ext cx="527685" cy="1644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45" dirty="0">
                <a:latin typeface="Calibri"/>
                <a:cs typeface="Calibri"/>
              </a:rPr>
              <a:t>A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10" dirty="0">
                <a:latin typeface="Calibri"/>
                <a:cs typeface="Calibri"/>
              </a:rPr>
              <a:t>v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40" dirty="0">
                <a:latin typeface="Calibri"/>
                <a:cs typeface="Calibri"/>
              </a:rPr>
              <a:t>c</a:t>
            </a:r>
            <a:r>
              <a:rPr sz="950" spc="-30" dirty="0">
                <a:latin typeface="Calibri"/>
                <a:cs typeface="Calibri"/>
              </a:rPr>
              <a:t>e</a:t>
            </a:r>
            <a:r>
              <a:rPr sz="950" spc="10" dirty="0">
                <a:latin typeface="Calibri"/>
                <a:cs typeface="Calibri"/>
              </a:rPr>
              <a:t>d</a:t>
            </a:r>
            <a:endParaRPr sz="950">
              <a:latin typeface="Calibri"/>
              <a:cs typeface="Calibri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1746041" y="3621298"/>
            <a:ext cx="3303270" cy="1644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30" dirty="0">
                <a:latin typeface="Calibri"/>
                <a:cs typeface="Calibri"/>
              </a:rPr>
              <a:t>A</a:t>
            </a:r>
            <a:r>
              <a:rPr sz="950" spc="-25" dirty="0">
                <a:latin typeface="Calibri"/>
                <a:cs typeface="Calibri"/>
              </a:rPr>
              <a:t>tt</a:t>
            </a:r>
            <a:r>
              <a:rPr sz="950" spc="-35" dirty="0">
                <a:latin typeface="Calibri"/>
                <a:cs typeface="Calibri"/>
              </a:rPr>
              <a:t>e</a:t>
            </a:r>
            <a:r>
              <a:rPr sz="950" spc="20" dirty="0">
                <a:latin typeface="Calibri"/>
                <a:cs typeface="Calibri"/>
              </a:rPr>
              <a:t>nd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40" dirty="0">
                <a:latin typeface="Calibri"/>
                <a:cs typeface="Calibri"/>
              </a:rPr>
              <a:t>c</a:t>
            </a:r>
            <a:r>
              <a:rPr sz="950" spc="5" dirty="0">
                <a:latin typeface="Calibri"/>
                <a:cs typeface="Calibri"/>
              </a:rPr>
              <a:t>e</a:t>
            </a:r>
            <a:r>
              <a:rPr sz="950" dirty="0">
                <a:latin typeface="Calibri"/>
                <a:cs typeface="Calibri"/>
              </a:rPr>
              <a:t> </a:t>
            </a:r>
            <a:r>
              <a:rPr sz="950" spc="-95" dirty="0">
                <a:latin typeface="Calibri"/>
                <a:cs typeface="Calibri"/>
              </a:rPr>
              <a:t> </a:t>
            </a:r>
            <a:r>
              <a:rPr sz="950" spc="40" dirty="0">
                <a:latin typeface="Calibri"/>
                <a:cs typeface="Calibri"/>
              </a:rPr>
              <a:t>c</a:t>
            </a:r>
            <a:r>
              <a:rPr sz="950" spc="20" dirty="0">
                <a:latin typeface="Calibri"/>
                <a:cs typeface="Calibri"/>
              </a:rPr>
              <a:t>o</a:t>
            </a:r>
            <a:r>
              <a:rPr sz="950" spc="75" dirty="0">
                <a:latin typeface="Calibri"/>
                <a:cs typeface="Calibri"/>
              </a:rPr>
              <a:t>l</a:t>
            </a:r>
            <a:r>
              <a:rPr sz="950" spc="20" dirty="0">
                <a:latin typeface="Calibri"/>
                <a:cs typeface="Calibri"/>
              </a:rPr>
              <a:t>u</a:t>
            </a:r>
            <a:r>
              <a:rPr sz="950" spc="-15" dirty="0">
                <a:latin typeface="Calibri"/>
                <a:cs typeface="Calibri"/>
              </a:rPr>
              <a:t>m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5" dirty="0">
                <a:latin typeface="Calibri"/>
                <a:cs typeface="Calibri"/>
              </a:rPr>
              <a:t>s</a:t>
            </a:r>
            <a:r>
              <a:rPr sz="950" dirty="0">
                <a:latin typeface="Calibri"/>
                <a:cs typeface="Calibri"/>
              </a:rPr>
              <a:t> </a:t>
            </a:r>
            <a:r>
              <a:rPr sz="950" spc="70" dirty="0">
                <a:latin typeface="Calibri"/>
                <a:cs typeface="Calibri"/>
              </a:rPr>
              <a:t>s</a:t>
            </a:r>
            <a:r>
              <a:rPr sz="950" spc="20" dirty="0">
                <a:latin typeface="Calibri"/>
                <a:cs typeface="Calibri"/>
              </a:rPr>
              <a:t>u</a:t>
            </a:r>
            <a:r>
              <a:rPr sz="950" spc="15" dirty="0">
                <a:latin typeface="Calibri"/>
                <a:cs typeface="Calibri"/>
              </a:rPr>
              <a:t>m</a:t>
            </a:r>
            <a:r>
              <a:rPr sz="950" spc="-95" dirty="0">
                <a:latin typeface="Calibri"/>
                <a:cs typeface="Calibri"/>
              </a:rPr>
              <a:t> 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spc="10" dirty="0">
                <a:latin typeface="Calibri"/>
                <a:cs typeface="Calibri"/>
              </a:rPr>
              <a:t>o</a:t>
            </a:r>
            <a:r>
              <a:rPr sz="950" spc="95" dirty="0">
                <a:latin typeface="Calibri"/>
                <a:cs typeface="Calibri"/>
              </a:rPr>
              <a:t> </a:t>
            </a:r>
            <a:r>
              <a:rPr sz="950" spc="35" dirty="0">
                <a:latin typeface="Calibri"/>
                <a:cs typeface="Calibri"/>
              </a:rPr>
              <a:t>100</a:t>
            </a:r>
            <a:r>
              <a:rPr sz="950" spc="10" dirty="0">
                <a:latin typeface="Calibri"/>
                <a:cs typeface="Calibri"/>
              </a:rPr>
              <a:t>%</a:t>
            </a:r>
            <a:r>
              <a:rPr sz="950" spc="-15" dirty="0">
                <a:latin typeface="Calibri"/>
                <a:cs typeface="Calibri"/>
              </a:rPr>
              <a:t> w</a:t>
            </a:r>
            <a:r>
              <a:rPr sz="950" spc="75" dirty="0">
                <a:latin typeface="Calibri"/>
                <a:cs typeface="Calibri"/>
              </a:rPr>
              <a:t>i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spc="20" dirty="0">
                <a:latin typeface="Calibri"/>
                <a:cs typeface="Calibri"/>
              </a:rPr>
              <a:t>h</a:t>
            </a:r>
            <a:r>
              <a:rPr sz="950" spc="75" dirty="0">
                <a:latin typeface="Calibri"/>
                <a:cs typeface="Calibri"/>
              </a:rPr>
              <a:t>i</a:t>
            </a:r>
            <a:r>
              <a:rPr sz="950" spc="10" dirty="0">
                <a:latin typeface="Calibri"/>
                <a:cs typeface="Calibri"/>
              </a:rPr>
              <a:t>n</a:t>
            </a:r>
            <a:r>
              <a:rPr sz="950" spc="-55" dirty="0">
                <a:latin typeface="Calibri"/>
                <a:cs typeface="Calibri"/>
              </a:rPr>
              <a:t> </a:t>
            </a:r>
            <a:r>
              <a:rPr sz="950" spc="-35" dirty="0">
                <a:latin typeface="Calibri"/>
                <a:cs typeface="Calibri"/>
              </a:rPr>
              <a:t>e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40" dirty="0">
                <a:latin typeface="Calibri"/>
                <a:cs typeface="Calibri"/>
              </a:rPr>
              <a:t>c</a:t>
            </a:r>
            <a:r>
              <a:rPr sz="950" spc="10" dirty="0">
                <a:latin typeface="Calibri"/>
                <a:cs typeface="Calibri"/>
              </a:rPr>
              <a:t>h</a:t>
            </a:r>
            <a:r>
              <a:rPr sz="950" spc="20" dirty="0">
                <a:latin typeface="Calibri"/>
                <a:cs typeface="Calibri"/>
              </a:rPr>
              <a:t> </a:t>
            </a:r>
            <a:r>
              <a:rPr sz="950" spc="70" dirty="0">
                <a:latin typeface="Calibri"/>
                <a:cs typeface="Calibri"/>
              </a:rPr>
              <a:t>s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spc="20" dirty="0">
                <a:latin typeface="Calibri"/>
                <a:cs typeface="Calibri"/>
              </a:rPr>
              <a:t>ud</a:t>
            </a:r>
            <a:r>
              <a:rPr sz="950" spc="-35" dirty="0">
                <a:latin typeface="Calibri"/>
                <a:cs typeface="Calibri"/>
              </a:rPr>
              <a:t>e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5" dirty="0">
                <a:latin typeface="Calibri"/>
                <a:cs typeface="Calibri"/>
              </a:rPr>
              <a:t>t</a:t>
            </a:r>
            <a:r>
              <a:rPr sz="950" spc="-20" dirty="0">
                <a:latin typeface="Calibri"/>
                <a:cs typeface="Calibri"/>
              </a:rPr>
              <a:t> </a:t>
            </a:r>
            <a:r>
              <a:rPr sz="950" spc="40" dirty="0">
                <a:latin typeface="Calibri"/>
                <a:cs typeface="Calibri"/>
              </a:rPr>
              <a:t>c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spc="-35" dirty="0">
                <a:latin typeface="Calibri"/>
                <a:cs typeface="Calibri"/>
              </a:rPr>
              <a:t>e</a:t>
            </a:r>
            <a:r>
              <a:rPr sz="950" spc="-5" dirty="0">
                <a:latin typeface="Calibri"/>
                <a:cs typeface="Calibri"/>
              </a:rPr>
              <a:t>g</a:t>
            </a:r>
            <a:r>
              <a:rPr sz="950" spc="20" dirty="0">
                <a:latin typeface="Calibri"/>
                <a:cs typeface="Calibri"/>
              </a:rPr>
              <a:t>o</a:t>
            </a:r>
            <a:r>
              <a:rPr sz="950" spc="40" dirty="0">
                <a:latin typeface="Calibri"/>
                <a:cs typeface="Calibri"/>
              </a:rPr>
              <a:t>r</a:t>
            </a:r>
            <a:r>
              <a:rPr sz="950" spc="5" dirty="0">
                <a:latin typeface="Calibri"/>
                <a:cs typeface="Calibri"/>
              </a:rPr>
              <a:t>y</a:t>
            </a:r>
            <a:endParaRPr sz="950">
              <a:latin typeface="Calibri"/>
              <a:cs typeface="Calibri"/>
            </a:endParaRPr>
          </a:p>
        </p:txBody>
      </p:sp>
      <p:sp>
        <p:nvSpPr>
          <p:cNvPr id="119" name="object 119"/>
          <p:cNvSpPr/>
          <p:nvPr/>
        </p:nvSpPr>
        <p:spPr>
          <a:xfrm>
            <a:off x="1079800" y="4013012"/>
            <a:ext cx="66540" cy="66448"/>
          </a:xfrm>
          <a:custGeom>
            <a:avLst/>
            <a:gdLst/>
            <a:ahLst/>
            <a:cxnLst/>
            <a:rect l="l" t="t" r="r" b="b"/>
            <a:pathLst>
              <a:path w="66540" h="66448">
                <a:moveTo>
                  <a:pt x="0" y="0"/>
                </a:moveTo>
                <a:lnTo>
                  <a:pt x="66540" y="0"/>
                </a:lnTo>
                <a:lnTo>
                  <a:pt x="66540" y="66448"/>
                </a:lnTo>
                <a:lnTo>
                  <a:pt x="0" y="66448"/>
                </a:lnTo>
                <a:lnTo>
                  <a:pt x="0" y="0"/>
                </a:lnTo>
                <a:close/>
              </a:path>
            </a:pathLst>
          </a:custGeom>
          <a:solidFill>
            <a:srgbClr val="FFFF8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1079800" y="4013003"/>
            <a:ext cx="66549" cy="66458"/>
          </a:xfrm>
          <a:custGeom>
            <a:avLst/>
            <a:gdLst/>
            <a:ahLst/>
            <a:cxnLst/>
            <a:rect l="l" t="t" r="r" b="b"/>
            <a:pathLst>
              <a:path w="66549" h="66458">
                <a:moveTo>
                  <a:pt x="0" y="0"/>
                </a:moveTo>
                <a:lnTo>
                  <a:pt x="66549" y="0"/>
                </a:lnTo>
                <a:lnTo>
                  <a:pt x="66549" y="66458"/>
                </a:lnTo>
                <a:lnTo>
                  <a:pt x="0" y="66458"/>
                </a:lnTo>
                <a:lnTo>
                  <a:pt x="0" y="0"/>
                </a:lnTo>
                <a:close/>
              </a:path>
            </a:pathLst>
          </a:custGeom>
          <a:ln w="95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1" name="object 121"/>
          <p:cNvSpPr txBox="1"/>
          <p:nvPr/>
        </p:nvSpPr>
        <p:spPr>
          <a:xfrm>
            <a:off x="1165493" y="3964255"/>
            <a:ext cx="587375" cy="1644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35" dirty="0">
                <a:latin typeface="Calibri"/>
                <a:cs typeface="Calibri"/>
              </a:rPr>
              <a:t>10</a:t>
            </a:r>
            <a:r>
              <a:rPr sz="950" spc="5" dirty="0">
                <a:latin typeface="Calibri"/>
                <a:cs typeface="Calibri"/>
              </a:rPr>
              <a:t>-</a:t>
            </a:r>
            <a:r>
              <a:rPr sz="950" spc="-40" dirty="0">
                <a:latin typeface="Calibri"/>
                <a:cs typeface="Calibri"/>
              </a:rPr>
              <a:t>1</a:t>
            </a:r>
            <a:r>
              <a:rPr sz="950" spc="5" dirty="0">
                <a:latin typeface="Calibri"/>
                <a:cs typeface="Calibri"/>
              </a:rPr>
              <a:t>9</a:t>
            </a:r>
            <a:r>
              <a:rPr sz="950" spc="40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10" dirty="0">
                <a:latin typeface="Calibri"/>
                <a:cs typeface="Calibri"/>
              </a:rPr>
              <a:t>y</a:t>
            </a:r>
            <a:r>
              <a:rPr sz="950" spc="5" dirty="0">
                <a:latin typeface="Calibri"/>
                <a:cs typeface="Calibri"/>
              </a:rPr>
              <a:t>s</a:t>
            </a:r>
            <a:endParaRPr sz="950">
              <a:latin typeface="Calibri"/>
              <a:cs typeface="Calibri"/>
            </a:endParaRPr>
          </a:p>
        </p:txBody>
      </p:sp>
      <p:sp>
        <p:nvSpPr>
          <p:cNvPr id="122" name="object 122"/>
          <p:cNvSpPr/>
          <p:nvPr/>
        </p:nvSpPr>
        <p:spPr>
          <a:xfrm>
            <a:off x="1821357" y="4013012"/>
            <a:ext cx="76057" cy="66448"/>
          </a:xfrm>
          <a:custGeom>
            <a:avLst/>
            <a:gdLst/>
            <a:ahLst/>
            <a:cxnLst/>
            <a:rect l="l" t="t" r="r" b="b"/>
            <a:pathLst>
              <a:path w="76057" h="66448">
                <a:moveTo>
                  <a:pt x="0" y="0"/>
                </a:moveTo>
                <a:lnTo>
                  <a:pt x="76057" y="0"/>
                </a:lnTo>
                <a:lnTo>
                  <a:pt x="76057" y="66448"/>
                </a:lnTo>
                <a:lnTo>
                  <a:pt x="0" y="66448"/>
                </a:lnTo>
                <a:lnTo>
                  <a:pt x="0" y="0"/>
                </a:lnTo>
                <a:close/>
              </a:path>
            </a:pathLst>
          </a:custGeom>
          <a:solidFill>
            <a:srgbClr val="CCFF89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1821357" y="4013003"/>
            <a:ext cx="76057" cy="66458"/>
          </a:xfrm>
          <a:custGeom>
            <a:avLst/>
            <a:gdLst/>
            <a:ahLst/>
            <a:cxnLst/>
            <a:rect l="l" t="t" r="r" b="b"/>
            <a:pathLst>
              <a:path w="76057" h="66458">
                <a:moveTo>
                  <a:pt x="0" y="0"/>
                </a:moveTo>
                <a:lnTo>
                  <a:pt x="76057" y="0"/>
                </a:lnTo>
                <a:lnTo>
                  <a:pt x="76057" y="66458"/>
                </a:lnTo>
                <a:lnTo>
                  <a:pt x="0" y="66458"/>
                </a:lnTo>
                <a:lnTo>
                  <a:pt x="0" y="0"/>
                </a:lnTo>
                <a:close/>
              </a:path>
            </a:pathLst>
          </a:custGeom>
          <a:ln w="949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2572420" y="4013012"/>
            <a:ext cx="66549" cy="66448"/>
          </a:xfrm>
          <a:custGeom>
            <a:avLst/>
            <a:gdLst/>
            <a:ahLst/>
            <a:cxnLst/>
            <a:rect l="l" t="t" r="r" b="b"/>
            <a:pathLst>
              <a:path w="66549" h="66448">
                <a:moveTo>
                  <a:pt x="0" y="0"/>
                </a:moveTo>
                <a:lnTo>
                  <a:pt x="66549" y="0"/>
                </a:lnTo>
                <a:lnTo>
                  <a:pt x="66549" y="66448"/>
                </a:lnTo>
                <a:lnTo>
                  <a:pt x="0" y="66448"/>
                </a:lnTo>
                <a:lnTo>
                  <a:pt x="0" y="0"/>
                </a:lnTo>
                <a:close/>
              </a:path>
            </a:pathLst>
          </a:custGeom>
          <a:solidFill>
            <a:srgbClr val="54FF47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2572420" y="4013003"/>
            <a:ext cx="66549" cy="66458"/>
          </a:xfrm>
          <a:custGeom>
            <a:avLst/>
            <a:gdLst/>
            <a:ahLst/>
            <a:cxnLst/>
            <a:rect l="l" t="t" r="r" b="b"/>
            <a:pathLst>
              <a:path w="66549" h="66458">
                <a:moveTo>
                  <a:pt x="0" y="0"/>
                </a:moveTo>
                <a:lnTo>
                  <a:pt x="66549" y="0"/>
                </a:lnTo>
                <a:lnTo>
                  <a:pt x="66549" y="66458"/>
                </a:lnTo>
                <a:lnTo>
                  <a:pt x="0" y="66458"/>
                </a:lnTo>
                <a:lnTo>
                  <a:pt x="0" y="0"/>
                </a:lnTo>
                <a:close/>
              </a:path>
            </a:pathLst>
          </a:custGeom>
          <a:ln w="95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3313976" y="4013012"/>
            <a:ext cx="76057" cy="66448"/>
          </a:xfrm>
          <a:custGeom>
            <a:avLst/>
            <a:gdLst/>
            <a:ahLst/>
            <a:cxnLst/>
            <a:rect l="l" t="t" r="r" b="b"/>
            <a:pathLst>
              <a:path w="76057" h="66448">
                <a:moveTo>
                  <a:pt x="0" y="0"/>
                </a:moveTo>
                <a:lnTo>
                  <a:pt x="76057" y="0"/>
                </a:lnTo>
                <a:lnTo>
                  <a:pt x="76057" y="66448"/>
                </a:lnTo>
                <a:lnTo>
                  <a:pt x="0" y="66448"/>
                </a:lnTo>
                <a:lnTo>
                  <a:pt x="0" y="0"/>
                </a:lnTo>
                <a:close/>
              </a:path>
            </a:pathLst>
          </a:custGeom>
          <a:solidFill>
            <a:srgbClr val="00C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3313976" y="4013003"/>
            <a:ext cx="76057" cy="66458"/>
          </a:xfrm>
          <a:custGeom>
            <a:avLst/>
            <a:gdLst/>
            <a:ahLst/>
            <a:cxnLst/>
            <a:rect l="l" t="t" r="r" b="b"/>
            <a:pathLst>
              <a:path w="76057" h="66458">
                <a:moveTo>
                  <a:pt x="0" y="0"/>
                </a:moveTo>
                <a:lnTo>
                  <a:pt x="76057" y="0"/>
                </a:lnTo>
                <a:lnTo>
                  <a:pt x="76057" y="66458"/>
                </a:lnTo>
                <a:lnTo>
                  <a:pt x="0" y="66458"/>
                </a:lnTo>
                <a:lnTo>
                  <a:pt x="0" y="0"/>
                </a:lnTo>
                <a:close/>
              </a:path>
            </a:pathLst>
          </a:custGeom>
          <a:ln w="949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4065039" y="4013012"/>
            <a:ext cx="66540" cy="66448"/>
          </a:xfrm>
          <a:custGeom>
            <a:avLst/>
            <a:gdLst/>
            <a:ahLst/>
            <a:cxnLst/>
            <a:rect l="l" t="t" r="r" b="b"/>
            <a:pathLst>
              <a:path w="66540" h="66448">
                <a:moveTo>
                  <a:pt x="0" y="0"/>
                </a:moveTo>
                <a:lnTo>
                  <a:pt x="66540" y="0"/>
                </a:lnTo>
                <a:lnTo>
                  <a:pt x="66540" y="66448"/>
                </a:lnTo>
                <a:lnTo>
                  <a:pt x="0" y="66448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4065039" y="4013003"/>
            <a:ext cx="66549" cy="66458"/>
          </a:xfrm>
          <a:custGeom>
            <a:avLst/>
            <a:gdLst/>
            <a:ahLst/>
            <a:cxnLst/>
            <a:rect l="l" t="t" r="r" b="b"/>
            <a:pathLst>
              <a:path w="66549" h="66458">
                <a:moveTo>
                  <a:pt x="0" y="0"/>
                </a:moveTo>
                <a:lnTo>
                  <a:pt x="66549" y="0"/>
                </a:lnTo>
                <a:lnTo>
                  <a:pt x="66549" y="66458"/>
                </a:lnTo>
                <a:lnTo>
                  <a:pt x="0" y="66458"/>
                </a:lnTo>
                <a:lnTo>
                  <a:pt x="0" y="0"/>
                </a:lnTo>
                <a:close/>
              </a:path>
            </a:pathLst>
          </a:custGeom>
          <a:ln w="95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4873145" y="4013012"/>
            <a:ext cx="76057" cy="66448"/>
          </a:xfrm>
          <a:custGeom>
            <a:avLst/>
            <a:gdLst/>
            <a:ahLst/>
            <a:cxnLst/>
            <a:rect l="l" t="t" r="r" b="b"/>
            <a:pathLst>
              <a:path w="76057" h="66448">
                <a:moveTo>
                  <a:pt x="0" y="0"/>
                </a:moveTo>
                <a:lnTo>
                  <a:pt x="76057" y="0"/>
                </a:lnTo>
                <a:lnTo>
                  <a:pt x="76057" y="66448"/>
                </a:lnTo>
                <a:lnTo>
                  <a:pt x="0" y="66448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4873145" y="4013003"/>
            <a:ext cx="76057" cy="66458"/>
          </a:xfrm>
          <a:custGeom>
            <a:avLst/>
            <a:gdLst/>
            <a:ahLst/>
            <a:cxnLst/>
            <a:rect l="l" t="t" r="r" b="b"/>
            <a:pathLst>
              <a:path w="76057" h="66458">
                <a:moveTo>
                  <a:pt x="0" y="0"/>
                </a:moveTo>
                <a:lnTo>
                  <a:pt x="76057" y="0"/>
                </a:lnTo>
                <a:lnTo>
                  <a:pt x="76057" y="66458"/>
                </a:lnTo>
                <a:lnTo>
                  <a:pt x="0" y="66458"/>
                </a:lnTo>
                <a:lnTo>
                  <a:pt x="0" y="0"/>
                </a:lnTo>
                <a:close/>
              </a:path>
            </a:pathLst>
          </a:custGeom>
          <a:ln w="949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2" name="object 132"/>
          <p:cNvSpPr txBox="1"/>
          <p:nvPr/>
        </p:nvSpPr>
        <p:spPr>
          <a:xfrm>
            <a:off x="1912016" y="3964255"/>
            <a:ext cx="3590290" cy="1644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758825" algn="l"/>
                <a:tab pos="1505585" algn="l"/>
                <a:tab pos="2251710" algn="l"/>
                <a:tab pos="3062605" algn="l"/>
              </a:tabLst>
            </a:pPr>
            <a:r>
              <a:rPr sz="950" spc="35" dirty="0">
                <a:latin typeface="Calibri"/>
                <a:cs typeface="Calibri"/>
              </a:rPr>
              <a:t>20</a:t>
            </a:r>
            <a:r>
              <a:rPr sz="950" spc="5" dirty="0">
                <a:latin typeface="Calibri"/>
                <a:cs typeface="Calibri"/>
              </a:rPr>
              <a:t>-</a:t>
            </a:r>
            <a:r>
              <a:rPr sz="950" spc="-40" dirty="0">
                <a:latin typeface="Calibri"/>
                <a:cs typeface="Calibri"/>
              </a:rPr>
              <a:t>2</a:t>
            </a:r>
            <a:r>
              <a:rPr sz="950" spc="5" dirty="0">
                <a:latin typeface="Calibri"/>
                <a:cs typeface="Calibri"/>
              </a:rPr>
              <a:t>9</a:t>
            </a:r>
            <a:r>
              <a:rPr sz="950" spc="40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10" dirty="0">
                <a:latin typeface="Calibri"/>
                <a:cs typeface="Calibri"/>
              </a:rPr>
              <a:t>y</a:t>
            </a:r>
            <a:r>
              <a:rPr sz="950" spc="5" dirty="0">
                <a:latin typeface="Calibri"/>
                <a:cs typeface="Calibri"/>
              </a:rPr>
              <a:t>s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35" dirty="0">
                <a:latin typeface="Calibri"/>
                <a:cs typeface="Calibri"/>
              </a:rPr>
              <a:t>30</a:t>
            </a:r>
            <a:r>
              <a:rPr sz="950" spc="5" dirty="0">
                <a:latin typeface="Calibri"/>
                <a:cs typeface="Calibri"/>
              </a:rPr>
              <a:t>-</a:t>
            </a:r>
            <a:r>
              <a:rPr sz="950" spc="-40" dirty="0">
                <a:latin typeface="Calibri"/>
                <a:cs typeface="Calibri"/>
              </a:rPr>
              <a:t>4</a:t>
            </a:r>
            <a:r>
              <a:rPr sz="950" spc="5" dirty="0">
                <a:latin typeface="Calibri"/>
                <a:cs typeface="Calibri"/>
              </a:rPr>
              <a:t>9</a:t>
            </a:r>
            <a:r>
              <a:rPr sz="950" spc="40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10" dirty="0">
                <a:latin typeface="Calibri"/>
                <a:cs typeface="Calibri"/>
              </a:rPr>
              <a:t>y</a:t>
            </a:r>
            <a:r>
              <a:rPr sz="950" spc="5" dirty="0">
                <a:latin typeface="Calibri"/>
                <a:cs typeface="Calibri"/>
              </a:rPr>
              <a:t>s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35" dirty="0">
                <a:latin typeface="Calibri"/>
                <a:cs typeface="Calibri"/>
              </a:rPr>
              <a:t>50</a:t>
            </a:r>
            <a:r>
              <a:rPr sz="950" spc="5" dirty="0">
                <a:latin typeface="Calibri"/>
                <a:cs typeface="Calibri"/>
              </a:rPr>
              <a:t>-</a:t>
            </a:r>
            <a:r>
              <a:rPr sz="950" spc="-40" dirty="0">
                <a:latin typeface="Calibri"/>
                <a:cs typeface="Calibri"/>
              </a:rPr>
              <a:t>7</a:t>
            </a:r>
            <a:r>
              <a:rPr sz="950" spc="5" dirty="0">
                <a:latin typeface="Calibri"/>
                <a:cs typeface="Calibri"/>
              </a:rPr>
              <a:t>9</a:t>
            </a:r>
            <a:r>
              <a:rPr sz="950" spc="40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10" dirty="0">
                <a:latin typeface="Calibri"/>
                <a:cs typeface="Calibri"/>
              </a:rPr>
              <a:t>y</a:t>
            </a:r>
            <a:r>
              <a:rPr sz="950" spc="5" dirty="0">
                <a:latin typeface="Calibri"/>
                <a:cs typeface="Calibri"/>
              </a:rPr>
              <a:t>s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35" dirty="0">
                <a:latin typeface="Calibri"/>
                <a:cs typeface="Calibri"/>
              </a:rPr>
              <a:t>80</a:t>
            </a:r>
            <a:r>
              <a:rPr sz="950" spc="5" dirty="0">
                <a:latin typeface="Calibri"/>
                <a:cs typeface="Calibri"/>
              </a:rPr>
              <a:t>-</a:t>
            </a:r>
            <a:r>
              <a:rPr sz="950" spc="-40" dirty="0">
                <a:latin typeface="Calibri"/>
                <a:cs typeface="Calibri"/>
              </a:rPr>
              <a:t>1</a:t>
            </a:r>
            <a:r>
              <a:rPr sz="950" spc="35" dirty="0">
                <a:latin typeface="Calibri"/>
                <a:cs typeface="Calibri"/>
              </a:rPr>
              <a:t>1</a:t>
            </a:r>
            <a:r>
              <a:rPr sz="950" spc="5" dirty="0">
                <a:latin typeface="Calibri"/>
                <a:cs typeface="Calibri"/>
              </a:rPr>
              <a:t>9</a:t>
            </a:r>
            <a:r>
              <a:rPr sz="950" spc="40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10" dirty="0">
                <a:latin typeface="Calibri"/>
                <a:cs typeface="Calibri"/>
              </a:rPr>
              <a:t>y</a:t>
            </a:r>
            <a:r>
              <a:rPr sz="950" spc="5" dirty="0">
                <a:latin typeface="Calibri"/>
                <a:cs typeface="Calibri"/>
              </a:rPr>
              <a:t>s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35" dirty="0">
                <a:latin typeface="Calibri"/>
                <a:cs typeface="Calibri"/>
              </a:rPr>
              <a:t>12</a:t>
            </a:r>
            <a:r>
              <a:rPr sz="950" spc="-40" dirty="0">
                <a:latin typeface="Calibri"/>
                <a:cs typeface="Calibri"/>
              </a:rPr>
              <a:t>0</a:t>
            </a:r>
            <a:r>
              <a:rPr sz="950" spc="5" dirty="0">
                <a:latin typeface="Calibri"/>
                <a:cs typeface="Calibri"/>
              </a:rPr>
              <a:t>+</a:t>
            </a:r>
            <a:r>
              <a:rPr sz="950" spc="45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10" dirty="0">
                <a:latin typeface="Calibri"/>
                <a:cs typeface="Calibri"/>
              </a:rPr>
              <a:t>y</a:t>
            </a:r>
            <a:r>
              <a:rPr sz="950" spc="5" dirty="0">
                <a:latin typeface="Calibri"/>
                <a:cs typeface="Calibri"/>
              </a:rPr>
              <a:t>s</a:t>
            </a:r>
            <a:endParaRPr sz="950">
              <a:latin typeface="Calibri"/>
              <a:cs typeface="Calibri"/>
            </a:endParaRPr>
          </a:p>
        </p:txBody>
      </p:sp>
      <p:sp>
        <p:nvSpPr>
          <p:cNvPr id="133" name="object 133"/>
          <p:cNvSpPr/>
          <p:nvPr/>
        </p:nvSpPr>
        <p:spPr>
          <a:xfrm>
            <a:off x="737543" y="1136317"/>
            <a:ext cx="5057785" cy="3104545"/>
          </a:xfrm>
          <a:custGeom>
            <a:avLst/>
            <a:gdLst/>
            <a:ahLst/>
            <a:cxnLst/>
            <a:rect l="l" t="t" r="r" b="b"/>
            <a:pathLst>
              <a:path w="5057785" h="3104545">
                <a:moveTo>
                  <a:pt x="0" y="0"/>
                </a:moveTo>
                <a:lnTo>
                  <a:pt x="5057785" y="0"/>
                </a:lnTo>
                <a:lnTo>
                  <a:pt x="5057785" y="3104545"/>
                </a:lnTo>
                <a:lnTo>
                  <a:pt x="0" y="3104545"/>
                </a:lnTo>
                <a:lnTo>
                  <a:pt x="0" y="0"/>
                </a:lnTo>
                <a:close/>
              </a:path>
            </a:pathLst>
          </a:custGeom>
          <a:ln w="9507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732792" y="4652014"/>
            <a:ext cx="5055199" cy="3286835"/>
          </a:xfrm>
          <a:custGeom>
            <a:avLst/>
            <a:gdLst/>
            <a:ahLst/>
            <a:cxnLst/>
            <a:rect l="l" t="t" r="r" b="b"/>
            <a:pathLst>
              <a:path w="5055199" h="3286835">
                <a:moveTo>
                  <a:pt x="0" y="0"/>
                </a:moveTo>
                <a:lnTo>
                  <a:pt x="5055199" y="0"/>
                </a:lnTo>
                <a:lnTo>
                  <a:pt x="5055199" y="3286835"/>
                </a:lnTo>
                <a:lnTo>
                  <a:pt x="0" y="3286835"/>
                </a:lnTo>
                <a:lnTo>
                  <a:pt x="0" y="0"/>
                </a:lnTo>
                <a:close/>
              </a:path>
            </a:pathLst>
          </a:custGeom>
          <a:solidFill>
            <a:srgbClr val="E5F6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5542453" y="6715022"/>
            <a:ext cx="105915" cy="0"/>
          </a:xfrm>
          <a:custGeom>
            <a:avLst/>
            <a:gdLst/>
            <a:ahLst/>
            <a:cxnLst/>
            <a:rect l="l" t="t" r="r" b="b"/>
            <a:pathLst>
              <a:path w="105915">
                <a:moveTo>
                  <a:pt x="0" y="0"/>
                </a:moveTo>
                <a:lnTo>
                  <a:pt x="105915" y="0"/>
                </a:lnTo>
              </a:path>
            </a:pathLst>
          </a:custGeom>
          <a:ln w="9990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4646951" y="6715022"/>
            <a:ext cx="202217" cy="0"/>
          </a:xfrm>
          <a:custGeom>
            <a:avLst/>
            <a:gdLst/>
            <a:ahLst/>
            <a:cxnLst/>
            <a:rect l="l" t="t" r="r" b="b"/>
            <a:pathLst>
              <a:path w="202217">
                <a:moveTo>
                  <a:pt x="0" y="0"/>
                </a:moveTo>
                <a:lnTo>
                  <a:pt x="202217" y="0"/>
                </a:lnTo>
              </a:path>
            </a:pathLst>
          </a:custGeom>
          <a:ln w="9990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3607034" y="6715022"/>
            <a:ext cx="346641" cy="0"/>
          </a:xfrm>
          <a:custGeom>
            <a:avLst/>
            <a:gdLst/>
            <a:ahLst/>
            <a:cxnLst/>
            <a:rect l="l" t="t" r="r" b="b"/>
            <a:pathLst>
              <a:path w="346641">
                <a:moveTo>
                  <a:pt x="0" y="0"/>
                </a:moveTo>
                <a:lnTo>
                  <a:pt x="346641" y="0"/>
                </a:lnTo>
              </a:path>
            </a:pathLst>
          </a:custGeom>
          <a:ln w="9990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2711531" y="6715022"/>
            <a:ext cx="346651" cy="0"/>
          </a:xfrm>
          <a:custGeom>
            <a:avLst/>
            <a:gdLst/>
            <a:ahLst/>
            <a:cxnLst/>
            <a:rect l="l" t="t" r="r" b="b"/>
            <a:pathLst>
              <a:path w="346651">
                <a:moveTo>
                  <a:pt x="0" y="0"/>
                </a:moveTo>
                <a:lnTo>
                  <a:pt x="346651" y="0"/>
                </a:lnTo>
              </a:path>
            </a:pathLst>
          </a:custGeom>
          <a:ln w="9990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1816049" y="6715023"/>
            <a:ext cx="346642" cy="0"/>
          </a:xfrm>
          <a:custGeom>
            <a:avLst/>
            <a:gdLst/>
            <a:ahLst/>
            <a:cxnLst/>
            <a:rect l="l" t="t" r="r" b="b"/>
            <a:pathLst>
              <a:path w="346642">
                <a:moveTo>
                  <a:pt x="0" y="0"/>
                </a:moveTo>
                <a:lnTo>
                  <a:pt x="346642" y="0"/>
                </a:lnTo>
              </a:path>
            </a:pathLst>
          </a:custGeom>
          <a:ln w="9990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1161278" y="6715023"/>
            <a:ext cx="96291" cy="0"/>
          </a:xfrm>
          <a:custGeom>
            <a:avLst/>
            <a:gdLst/>
            <a:ahLst/>
            <a:cxnLst/>
            <a:rect l="l" t="t" r="r" b="b"/>
            <a:pathLst>
              <a:path w="96291">
                <a:moveTo>
                  <a:pt x="0" y="0"/>
                </a:moveTo>
                <a:lnTo>
                  <a:pt x="96291" y="0"/>
                </a:lnTo>
              </a:path>
            </a:pathLst>
          </a:custGeom>
          <a:ln w="9990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5407638" y="6425301"/>
            <a:ext cx="240730" cy="0"/>
          </a:xfrm>
          <a:custGeom>
            <a:avLst/>
            <a:gdLst/>
            <a:ahLst/>
            <a:cxnLst/>
            <a:rect l="l" t="t" r="r" b="b"/>
            <a:pathLst>
              <a:path w="240730">
                <a:moveTo>
                  <a:pt x="0" y="0"/>
                </a:moveTo>
                <a:lnTo>
                  <a:pt x="240730" y="0"/>
                </a:lnTo>
              </a:path>
            </a:pathLst>
          </a:custGeom>
          <a:ln w="9990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4502526" y="6425301"/>
            <a:ext cx="346641" cy="0"/>
          </a:xfrm>
          <a:custGeom>
            <a:avLst/>
            <a:gdLst/>
            <a:ahLst/>
            <a:cxnLst/>
            <a:rect l="l" t="t" r="r" b="b"/>
            <a:pathLst>
              <a:path w="346641">
                <a:moveTo>
                  <a:pt x="0" y="0"/>
                </a:moveTo>
                <a:lnTo>
                  <a:pt x="346641" y="0"/>
                </a:lnTo>
              </a:path>
            </a:pathLst>
          </a:custGeom>
          <a:ln w="9990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3607034" y="6425301"/>
            <a:ext cx="346641" cy="0"/>
          </a:xfrm>
          <a:custGeom>
            <a:avLst/>
            <a:gdLst/>
            <a:ahLst/>
            <a:cxnLst/>
            <a:rect l="l" t="t" r="r" b="b"/>
            <a:pathLst>
              <a:path w="346641">
                <a:moveTo>
                  <a:pt x="0" y="0"/>
                </a:moveTo>
                <a:lnTo>
                  <a:pt x="346641" y="0"/>
                </a:lnTo>
              </a:path>
            </a:pathLst>
          </a:custGeom>
          <a:ln w="9990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2711531" y="6425301"/>
            <a:ext cx="346651" cy="0"/>
          </a:xfrm>
          <a:custGeom>
            <a:avLst/>
            <a:gdLst/>
            <a:ahLst/>
            <a:cxnLst/>
            <a:rect l="l" t="t" r="r" b="b"/>
            <a:pathLst>
              <a:path w="346651">
                <a:moveTo>
                  <a:pt x="0" y="0"/>
                </a:moveTo>
                <a:lnTo>
                  <a:pt x="346651" y="0"/>
                </a:lnTo>
              </a:path>
            </a:pathLst>
          </a:custGeom>
          <a:ln w="9990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1816049" y="6425301"/>
            <a:ext cx="346642" cy="0"/>
          </a:xfrm>
          <a:custGeom>
            <a:avLst/>
            <a:gdLst/>
            <a:ahLst/>
            <a:cxnLst/>
            <a:rect l="l" t="t" r="r" b="b"/>
            <a:pathLst>
              <a:path w="346642">
                <a:moveTo>
                  <a:pt x="0" y="0"/>
                </a:moveTo>
                <a:lnTo>
                  <a:pt x="346642" y="0"/>
                </a:lnTo>
              </a:path>
            </a:pathLst>
          </a:custGeom>
          <a:ln w="9990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1161278" y="6425302"/>
            <a:ext cx="96291" cy="0"/>
          </a:xfrm>
          <a:custGeom>
            <a:avLst/>
            <a:gdLst/>
            <a:ahLst/>
            <a:cxnLst/>
            <a:rect l="l" t="t" r="r" b="b"/>
            <a:pathLst>
              <a:path w="96291">
                <a:moveTo>
                  <a:pt x="0" y="0"/>
                </a:moveTo>
                <a:lnTo>
                  <a:pt x="96291" y="0"/>
                </a:lnTo>
              </a:path>
            </a:pathLst>
          </a:custGeom>
          <a:ln w="9990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5407638" y="6135580"/>
            <a:ext cx="240730" cy="0"/>
          </a:xfrm>
          <a:custGeom>
            <a:avLst/>
            <a:gdLst/>
            <a:ahLst/>
            <a:cxnLst/>
            <a:rect l="l" t="t" r="r" b="b"/>
            <a:pathLst>
              <a:path w="240730">
                <a:moveTo>
                  <a:pt x="0" y="0"/>
                </a:moveTo>
                <a:lnTo>
                  <a:pt x="240730" y="0"/>
                </a:lnTo>
              </a:path>
            </a:pathLst>
          </a:custGeom>
          <a:ln w="9990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4502526" y="6135580"/>
            <a:ext cx="346641" cy="0"/>
          </a:xfrm>
          <a:custGeom>
            <a:avLst/>
            <a:gdLst/>
            <a:ahLst/>
            <a:cxnLst/>
            <a:rect l="l" t="t" r="r" b="b"/>
            <a:pathLst>
              <a:path w="346641">
                <a:moveTo>
                  <a:pt x="0" y="0"/>
                </a:moveTo>
                <a:lnTo>
                  <a:pt x="346641" y="0"/>
                </a:lnTo>
              </a:path>
            </a:pathLst>
          </a:custGeom>
          <a:ln w="9990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3607034" y="6135580"/>
            <a:ext cx="346641" cy="0"/>
          </a:xfrm>
          <a:custGeom>
            <a:avLst/>
            <a:gdLst/>
            <a:ahLst/>
            <a:cxnLst/>
            <a:rect l="l" t="t" r="r" b="b"/>
            <a:pathLst>
              <a:path w="346641">
                <a:moveTo>
                  <a:pt x="0" y="0"/>
                </a:moveTo>
                <a:lnTo>
                  <a:pt x="346641" y="0"/>
                </a:lnTo>
              </a:path>
            </a:pathLst>
          </a:custGeom>
          <a:ln w="9990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2711531" y="6135580"/>
            <a:ext cx="346651" cy="0"/>
          </a:xfrm>
          <a:custGeom>
            <a:avLst/>
            <a:gdLst/>
            <a:ahLst/>
            <a:cxnLst/>
            <a:rect l="l" t="t" r="r" b="b"/>
            <a:pathLst>
              <a:path w="346651">
                <a:moveTo>
                  <a:pt x="0" y="0"/>
                </a:moveTo>
                <a:lnTo>
                  <a:pt x="346651" y="0"/>
                </a:lnTo>
              </a:path>
            </a:pathLst>
          </a:custGeom>
          <a:ln w="9990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1816049" y="6135580"/>
            <a:ext cx="346642" cy="0"/>
          </a:xfrm>
          <a:custGeom>
            <a:avLst/>
            <a:gdLst/>
            <a:ahLst/>
            <a:cxnLst/>
            <a:rect l="l" t="t" r="r" b="b"/>
            <a:pathLst>
              <a:path w="346642">
                <a:moveTo>
                  <a:pt x="0" y="0"/>
                </a:moveTo>
                <a:lnTo>
                  <a:pt x="346642" y="0"/>
                </a:lnTo>
              </a:path>
            </a:pathLst>
          </a:custGeom>
          <a:ln w="9990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1161278" y="6135581"/>
            <a:ext cx="96291" cy="0"/>
          </a:xfrm>
          <a:custGeom>
            <a:avLst/>
            <a:gdLst/>
            <a:ahLst/>
            <a:cxnLst/>
            <a:rect l="l" t="t" r="r" b="b"/>
            <a:pathLst>
              <a:path w="96291">
                <a:moveTo>
                  <a:pt x="0" y="0"/>
                </a:moveTo>
                <a:lnTo>
                  <a:pt x="96291" y="0"/>
                </a:lnTo>
              </a:path>
            </a:pathLst>
          </a:custGeom>
          <a:ln w="9990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5407638" y="5855850"/>
            <a:ext cx="240730" cy="0"/>
          </a:xfrm>
          <a:custGeom>
            <a:avLst/>
            <a:gdLst/>
            <a:ahLst/>
            <a:cxnLst/>
            <a:rect l="l" t="t" r="r" b="b"/>
            <a:pathLst>
              <a:path w="240730">
                <a:moveTo>
                  <a:pt x="0" y="0"/>
                </a:moveTo>
                <a:lnTo>
                  <a:pt x="240730" y="0"/>
                </a:lnTo>
              </a:path>
            </a:pathLst>
          </a:custGeom>
          <a:ln w="9990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4502526" y="5855850"/>
            <a:ext cx="346641" cy="0"/>
          </a:xfrm>
          <a:custGeom>
            <a:avLst/>
            <a:gdLst/>
            <a:ahLst/>
            <a:cxnLst/>
            <a:rect l="l" t="t" r="r" b="b"/>
            <a:pathLst>
              <a:path w="346641">
                <a:moveTo>
                  <a:pt x="0" y="0"/>
                </a:moveTo>
                <a:lnTo>
                  <a:pt x="346641" y="0"/>
                </a:lnTo>
              </a:path>
            </a:pathLst>
          </a:custGeom>
          <a:ln w="9990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3607034" y="5855850"/>
            <a:ext cx="346641" cy="0"/>
          </a:xfrm>
          <a:custGeom>
            <a:avLst/>
            <a:gdLst/>
            <a:ahLst/>
            <a:cxnLst/>
            <a:rect l="l" t="t" r="r" b="b"/>
            <a:pathLst>
              <a:path w="346641">
                <a:moveTo>
                  <a:pt x="0" y="0"/>
                </a:moveTo>
                <a:lnTo>
                  <a:pt x="346641" y="0"/>
                </a:lnTo>
              </a:path>
            </a:pathLst>
          </a:custGeom>
          <a:ln w="9990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2576726" y="5855850"/>
            <a:ext cx="481457" cy="0"/>
          </a:xfrm>
          <a:custGeom>
            <a:avLst/>
            <a:gdLst/>
            <a:ahLst/>
            <a:cxnLst/>
            <a:rect l="l" t="t" r="r" b="b"/>
            <a:pathLst>
              <a:path w="481457">
                <a:moveTo>
                  <a:pt x="0" y="0"/>
                </a:moveTo>
                <a:lnTo>
                  <a:pt x="481457" y="0"/>
                </a:lnTo>
              </a:path>
            </a:pathLst>
          </a:custGeom>
          <a:ln w="9990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1816049" y="5855850"/>
            <a:ext cx="346642" cy="0"/>
          </a:xfrm>
          <a:custGeom>
            <a:avLst/>
            <a:gdLst/>
            <a:ahLst/>
            <a:cxnLst/>
            <a:rect l="l" t="t" r="r" b="b"/>
            <a:pathLst>
              <a:path w="346642">
                <a:moveTo>
                  <a:pt x="0" y="0"/>
                </a:moveTo>
                <a:lnTo>
                  <a:pt x="346642" y="0"/>
                </a:lnTo>
              </a:path>
            </a:pathLst>
          </a:custGeom>
          <a:ln w="9990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1161278" y="5855850"/>
            <a:ext cx="96291" cy="0"/>
          </a:xfrm>
          <a:custGeom>
            <a:avLst/>
            <a:gdLst/>
            <a:ahLst/>
            <a:cxnLst/>
            <a:rect l="l" t="t" r="r" b="b"/>
            <a:pathLst>
              <a:path w="96291">
                <a:moveTo>
                  <a:pt x="0" y="0"/>
                </a:moveTo>
                <a:lnTo>
                  <a:pt x="96291" y="0"/>
                </a:lnTo>
              </a:path>
            </a:pathLst>
          </a:custGeom>
          <a:ln w="9990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4993593" y="5566129"/>
            <a:ext cx="654776" cy="0"/>
          </a:xfrm>
          <a:custGeom>
            <a:avLst/>
            <a:gdLst/>
            <a:ahLst/>
            <a:cxnLst/>
            <a:rect l="l" t="t" r="r" b="b"/>
            <a:pathLst>
              <a:path w="654776">
                <a:moveTo>
                  <a:pt x="0" y="0"/>
                </a:moveTo>
                <a:lnTo>
                  <a:pt x="654776" y="0"/>
                </a:lnTo>
              </a:path>
            </a:pathLst>
          </a:custGeom>
          <a:ln w="9990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3192989" y="5566129"/>
            <a:ext cx="1656179" cy="0"/>
          </a:xfrm>
          <a:custGeom>
            <a:avLst/>
            <a:gdLst/>
            <a:ahLst/>
            <a:cxnLst/>
            <a:rect l="l" t="t" r="r" b="b"/>
            <a:pathLst>
              <a:path w="1656179">
                <a:moveTo>
                  <a:pt x="0" y="0"/>
                </a:moveTo>
                <a:lnTo>
                  <a:pt x="1656179" y="0"/>
                </a:lnTo>
              </a:path>
            </a:pathLst>
          </a:custGeom>
          <a:ln w="9990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2432302" y="5566129"/>
            <a:ext cx="625881" cy="0"/>
          </a:xfrm>
          <a:custGeom>
            <a:avLst/>
            <a:gdLst/>
            <a:ahLst/>
            <a:cxnLst/>
            <a:rect l="l" t="t" r="r" b="b"/>
            <a:pathLst>
              <a:path w="625881">
                <a:moveTo>
                  <a:pt x="0" y="0"/>
                </a:moveTo>
                <a:lnTo>
                  <a:pt x="625881" y="0"/>
                </a:lnTo>
              </a:path>
            </a:pathLst>
          </a:custGeom>
          <a:ln w="9990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1536809" y="5566129"/>
            <a:ext cx="625881" cy="0"/>
          </a:xfrm>
          <a:custGeom>
            <a:avLst/>
            <a:gdLst/>
            <a:ahLst/>
            <a:cxnLst/>
            <a:rect l="l" t="t" r="r" b="b"/>
            <a:pathLst>
              <a:path w="625881">
                <a:moveTo>
                  <a:pt x="0" y="0"/>
                </a:moveTo>
                <a:lnTo>
                  <a:pt x="625881" y="0"/>
                </a:lnTo>
              </a:path>
            </a:pathLst>
          </a:custGeom>
          <a:ln w="9990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1161278" y="5566129"/>
            <a:ext cx="240725" cy="0"/>
          </a:xfrm>
          <a:custGeom>
            <a:avLst/>
            <a:gdLst/>
            <a:ahLst/>
            <a:cxnLst/>
            <a:rect l="l" t="t" r="r" b="b"/>
            <a:pathLst>
              <a:path w="240725">
                <a:moveTo>
                  <a:pt x="0" y="0"/>
                </a:moveTo>
                <a:lnTo>
                  <a:pt x="240725" y="0"/>
                </a:lnTo>
              </a:path>
            </a:pathLst>
          </a:custGeom>
          <a:ln w="9990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1161278" y="5276408"/>
            <a:ext cx="4487091" cy="0"/>
          </a:xfrm>
          <a:custGeom>
            <a:avLst/>
            <a:gdLst/>
            <a:ahLst/>
            <a:cxnLst/>
            <a:rect l="l" t="t" r="r" b="b"/>
            <a:pathLst>
              <a:path w="4487091">
                <a:moveTo>
                  <a:pt x="0" y="0"/>
                </a:moveTo>
                <a:lnTo>
                  <a:pt x="4487091" y="0"/>
                </a:lnTo>
              </a:path>
            </a:pathLst>
          </a:custGeom>
          <a:ln w="9990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1257570" y="5616086"/>
            <a:ext cx="144434" cy="1388663"/>
          </a:xfrm>
          <a:custGeom>
            <a:avLst/>
            <a:gdLst/>
            <a:ahLst/>
            <a:cxnLst/>
            <a:rect l="l" t="t" r="r" b="b"/>
            <a:pathLst>
              <a:path w="144434" h="1388663">
                <a:moveTo>
                  <a:pt x="0" y="0"/>
                </a:moveTo>
                <a:lnTo>
                  <a:pt x="144434" y="0"/>
                </a:lnTo>
                <a:lnTo>
                  <a:pt x="144434" y="1388663"/>
                </a:lnTo>
                <a:lnTo>
                  <a:pt x="0" y="1388663"/>
                </a:lnTo>
                <a:lnTo>
                  <a:pt x="0" y="0"/>
                </a:lnTo>
                <a:close/>
              </a:path>
            </a:pathLst>
          </a:custGeom>
          <a:solidFill>
            <a:srgbClr val="FFFF8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1257569" y="5616086"/>
            <a:ext cx="144434" cy="1388663"/>
          </a:xfrm>
          <a:custGeom>
            <a:avLst/>
            <a:gdLst/>
            <a:ahLst/>
            <a:cxnLst/>
            <a:rect l="l" t="t" r="r" b="b"/>
            <a:pathLst>
              <a:path w="144434" h="1388663">
                <a:moveTo>
                  <a:pt x="0" y="0"/>
                </a:moveTo>
                <a:lnTo>
                  <a:pt x="144434" y="0"/>
                </a:lnTo>
                <a:lnTo>
                  <a:pt x="144434" y="1388663"/>
                </a:lnTo>
                <a:lnTo>
                  <a:pt x="0" y="1388663"/>
                </a:lnTo>
                <a:lnTo>
                  <a:pt x="0" y="0"/>
                </a:lnTo>
                <a:close/>
              </a:path>
            </a:pathLst>
          </a:custGeom>
          <a:ln w="9632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2162691" y="5496201"/>
            <a:ext cx="134795" cy="1508537"/>
          </a:xfrm>
          <a:custGeom>
            <a:avLst/>
            <a:gdLst/>
            <a:ahLst/>
            <a:cxnLst/>
            <a:rect l="l" t="t" r="r" b="b"/>
            <a:pathLst>
              <a:path w="134795" h="1508537">
                <a:moveTo>
                  <a:pt x="0" y="0"/>
                </a:moveTo>
                <a:lnTo>
                  <a:pt x="134795" y="0"/>
                </a:lnTo>
                <a:lnTo>
                  <a:pt x="134795" y="1508537"/>
                </a:lnTo>
                <a:lnTo>
                  <a:pt x="0" y="1508537"/>
                </a:lnTo>
                <a:lnTo>
                  <a:pt x="0" y="0"/>
                </a:lnTo>
                <a:close/>
              </a:path>
            </a:pathLst>
          </a:custGeom>
          <a:solidFill>
            <a:srgbClr val="FFFF8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2162691" y="5496200"/>
            <a:ext cx="134805" cy="1508547"/>
          </a:xfrm>
          <a:custGeom>
            <a:avLst/>
            <a:gdLst/>
            <a:ahLst/>
            <a:cxnLst/>
            <a:rect l="l" t="t" r="r" b="b"/>
            <a:pathLst>
              <a:path w="134805" h="1508547">
                <a:moveTo>
                  <a:pt x="0" y="0"/>
                </a:moveTo>
                <a:lnTo>
                  <a:pt x="134805" y="0"/>
                </a:lnTo>
                <a:lnTo>
                  <a:pt x="134805" y="1508547"/>
                </a:lnTo>
                <a:lnTo>
                  <a:pt x="0" y="1508547"/>
                </a:lnTo>
                <a:lnTo>
                  <a:pt x="0" y="0"/>
                </a:lnTo>
                <a:close/>
              </a:path>
            </a:pathLst>
          </a:custGeom>
          <a:ln w="9631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3058183" y="5506190"/>
            <a:ext cx="134805" cy="1498547"/>
          </a:xfrm>
          <a:custGeom>
            <a:avLst/>
            <a:gdLst/>
            <a:ahLst/>
            <a:cxnLst/>
            <a:rect l="l" t="t" r="r" b="b"/>
            <a:pathLst>
              <a:path w="134805" h="1498547">
                <a:moveTo>
                  <a:pt x="0" y="0"/>
                </a:moveTo>
                <a:lnTo>
                  <a:pt x="134805" y="0"/>
                </a:lnTo>
                <a:lnTo>
                  <a:pt x="134805" y="1498547"/>
                </a:lnTo>
                <a:lnTo>
                  <a:pt x="0" y="1498547"/>
                </a:lnTo>
                <a:lnTo>
                  <a:pt x="0" y="0"/>
                </a:lnTo>
                <a:close/>
              </a:path>
            </a:pathLst>
          </a:custGeom>
          <a:solidFill>
            <a:srgbClr val="FFFF8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3058183" y="5506190"/>
            <a:ext cx="134805" cy="1498557"/>
          </a:xfrm>
          <a:custGeom>
            <a:avLst/>
            <a:gdLst/>
            <a:ahLst/>
            <a:cxnLst/>
            <a:rect l="l" t="t" r="r" b="b"/>
            <a:pathLst>
              <a:path w="134805" h="1498557">
                <a:moveTo>
                  <a:pt x="0" y="0"/>
                </a:moveTo>
                <a:lnTo>
                  <a:pt x="134805" y="0"/>
                </a:lnTo>
                <a:lnTo>
                  <a:pt x="134805" y="1498557"/>
                </a:lnTo>
                <a:lnTo>
                  <a:pt x="0" y="1498557"/>
                </a:lnTo>
                <a:lnTo>
                  <a:pt x="0" y="0"/>
                </a:lnTo>
                <a:close/>
              </a:path>
            </a:pathLst>
          </a:custGeom>
          <a:ln w="9631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3953676" y="5596103"/>
            <a:ext cx="134805" cy="1408633"/>
          </a:xfrm>
          <a:custGeom>
            <a:avLst/>
            <a:gdLst/>
            <a:ahLst/>
            <a:cxnLst/>
            <a:rect l="l" t="t" r="r" b="b"/>
            <a:pathLst>
              <a:path w="134805" h="1408633">
                <a:moveTo>
                  <a:pt x="0" y="0"/>
                </a:moveTo>
                <a:lnTo>
                  <a:pt x="134805" y="0"/>
                </a:lnTo>
                <a:lnTo>
                  <a:pt x="134805" y="1408633"/>
                </a:lnTo>
                <a:lnTo>
                  <a:pt x="0" y="1408633"/>
                </a:lnTo>
                <a:lnTo>
                  <a:pt x="0" y="0"/>
                </a:lnTo>
                <a:close/>
              </a:path>
            </a:pathLst>
          </a:custGeom>
          <a:solidFill>
            <a:srgbClr val="FFFF8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3953676" y="5596102"/>
            <a:ext cx="134805" cy="1408643"/>
          </a:xfrm>
          <a:custGeom>
            <a:avLst/>
            <a:gdLst/>
            <a:ahLst/>
            <a:cxnLst/>
            <a:rect l="l" t="t" r="r" b="b"/>
            <a:pathLst>
              <a:path w="134805" h="1408643">
                <a:moveTo>
                  <a:pt x="0" y="0"/>
                </a:moveTo>
                <a:lnTo>
                  <a:pt x="134805" y="0"/>
                </a:lnTo>
                <a:lnTo>
                  <a:pt x="134805" y="1408643"/>
                </a:lnTo>
                <a:lnTo>
                  <a:pt x="0" y="1408643"/>
                </a:lnTo>
                <a:lnTo>
                  <a:pt x="0" y="0"/>
                </a:lnTo>
                <a:close/>
              </a:path>
            </a:pathLst>
          </a:custGeom>
          <a:ln w="9632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4849168" y="5526170"/>
            <a:ext cx="144424" cy="1478576"/>
          </a:xfrm>
          <a:custGeom>
            <a:avLst/>
            <a:gdLst/>
            <a:ahLst/>
            <a:cxnLst/>
            <a:rect l="l" t="t" r="r" b="b"/>
            <a:pathLst>
              <a:path w="144424" h="1478576">
                <a:moveTo>
                  <a:pt x="0" y="0"/>
                </a:moveTo>
                <a:lnTo>
                  <a:pt x="144424" y="0"/>
                </a:lnTo>
                <a:lnTo>
                  <a:pt x="144424" y="1478576"/>
                </a:lnTo>
                <a:lnTo>
                  <a:pt x="0" y="1478576"/>
                </a:lnTo>
                <a:lnTo>
                  <a:pt x="0" y="0"/>
                </a:lnTo>
                <a:close/>
              </a:path>
            </a:pathLst>
          </a:custGeom>
          <a:solidFill>
            <a:srgbClr val="FFFF8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4849168" y="5526169"/>
            <a:ext cx="144434" cy="1478576"/>
          </a:xfrm>
          <a:custGeom>
            <a:avLst/>
            <a:gdLst/>
            <a:ahLst/>
            <a:cxnLst/>
            <a:rect l="l" t="t" r="r" b="b"/>
            <a:pathLst>
              <a:path w="144434" h="1478576">
                <a:moveTo>
                  <a:pt x="0" y="0"/>
                </a:moveTo>
                <a:lnTo>
                  <a:pt x="144434" y="0"/>
                </a:lnTo>
                <a:lnTo>
                  <a:pt x="144434" y="1478576"/>
                </a:lnTo>
                <a:lnTo>
                  <a:pt x="0" y="1478576"/>
                </a:lnTo>
                <a:lnTo>
                  <a:pt x="0" y="0"/>
                </a:lnTo>
                <a:close/>
              </a:path>
            </a:pathLst>
          </a:custGeom>
          <a:ln w="9632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1402004" y="5426269"/>
            <a:ext cx="134805" cy="1578480"/>
          </a:xfrm>
          <a:custGeom>
            <a:avLst/>
            <a:gdLst/>
            <a:ahLst/>
            <a:cxnLst/>
            <a:rect l="l" t="t" r="r" b="b"/>
            <a:pathLst>
              <a:path w="134805" h="1578480">
                <a:moveTo>
                  <a:pt x="0" y="0"/>
                </a:moveTo>
                <a:lnTo>
                  <a:pt x="134805" y="0"/>
                </a:lnTo>
                <a:lnTo>
                  <a:pt x="134805" y="1578480"/>
                </a:lnTo>
                <a:lnTo>
                  <a:pt x="0" y="1578480"/>
                </a:lnTo>
                <a:lnTo>
                  <a:pt x="0" y="0"/>
                </a:lnTo>
                <a:close/>
              </a:path>
            </a:pathLst>
          </a:custGeom>
          <a:solidFill>
            <a:srgbClr val="BBFF61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1402004" y="5426268"/>
            <a:ext cx="134805" cy="1578480"/>
          </a:xfrm>
          <a:custGeom>
            <a:avLst/>
            <a:gdLst/>
            <a:ahLst/>
            <a:cxnLst/>
            <a:rect l="l" t="t" r="r" b="b"/>
            <a:pathLst>
              <a:path w="134805" h="1578480">
                <a:moveTo>
                  <a:pt x="0" y="0"/>
                </a:moveTo>
                <a:lnTo>
                  <a:pt x="134805" y="0"/>
                </a:lnTo>
                <a:lnTo>
                  <a:pt x="134805" y="1578480"/>
                </a:lnTo>
                <a:lnTo>
                  <a:pt x="0" y="1578480"/>
                </a:lnTo>
                <a:lnTo>
                  <a:pt x="0" y="0"/>
                </a:lnTo>
                <a:close/>
              </a:path>
            </a:pathLst>
          </a:custGeom>
          <a:ln w="9631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2297496" y="5486200"/>
            <a:ext cx="134805" cy="1518538"/>
          </a:xfrm>
          <a:custGeom>
            <a:avLst/>
            <a:gdLst/>
            <a:ahLst/>
            <a:cxnLst/>
            <a:rect l="l" t="t" r="r" b="b"/>
            <a:pathLst>
              <a:path w="134805" h="1518538">
                <a:moveTo>
                  <a:pt x="0" y="0"/>
                </a:moveTo>
                <a:lnTo>
                  <a:pt x="134805" y="0"/>
                </a:lnTo>
                <a:lnTo>
                  <a:pt x="134805" y="1518538"/>
                </a:lnTo>
                <a:lnTo>
                  <a:pt x="0" y="1518538"/>
                </a:lnTo>
                <a:lnTo>
                  <a:pt x="0" y="0"/>
                </a:lnTo>
                <a:close/>
              </a:path>
            </a:pathLst>
          </a:custGeom>
          <a:solidFill>
            <a:srgbClr val="BBFF61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2297496" y="5486210"/>
            <a:ext cx="134805" cy="1518538"/>
          </a:xfrm>
          <a:custGeom>
            <a:avLst/>
            <a:gdLst/>
            <a:ahLst/>
            <a:cxnLst/>
            <a:rect l="l" t="t" r="r" b="b"/>
            <a:pathLst>
              <a:path w="134805" h="1518538">
                <a:moveTo>
                  <a:pt x="0" y="0"/>
                </a:moveTo>
                <a:lnTo>
                  <a:pt x="134805" y="0"/>
                </a:lnTo>
                <a:lnTo>
                  <a:pt x="134805" y="1518538"/>
                </a:lnTo>
                <a:lnTo>
                  <a:pt x="0" y="1518538"/>
                </a:lnTo>
                <a:lnTo>
                  <a:pt x="0" y="0"/>
                </a:lnTo>
                <a:close/>
              </a:path>
            </a:pathLst>
          </a:custGeom>
          <a:ln w="9631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3192979" y="5576113"/>
            <a:ext cx="144434" cy="1428624"/>
          </a:xfrm>
          <a:custGeom>
            <a:avLst/>
            <a:gdLst/>
            <a:ahLst/>
            <a:cxnLst/>
            <a:rect l="l" t="t" r="r" b="b"/>
            <a:pathLst>
              <a:path w="144434" h="1428624">
                <a:moveTo>
                  <a:pt x="0" y="0"/>
                </a:moveTo>
                <a:lnTo>
                  <a:pt x="144434" y="0"/>
                </a:lnTo>
                <a:lnTo>
                  <a:pt x="144434" y="1428624"/>
                </a:lnTo>
                <a:lnTo>
                  <a:pt x="0" y="1428624"/>
                </a:lnTo>
                <a:lnTo>
                  <a:pt x="0" y="0"/>
                </a:lnTo>
                <a:close/>
              </a:path>
            </a:pathLst>
          </a:custGeom>
          <a:solidFill>
            <a:srgbClr val="BBFF61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3192989" y="5576123"/>
            <a:ext cx="144434" cy="1428624"/>
          </a:xfrm>
          <a:custGeom>
            <a:avLst/>
            <a:gdLst/>
            <a:ahLst/>
            <a:cxnLst/>
            <a:rect l="l" t="t" r="r" b="b"/>
            <a:pathLst>
              <a:path w="144434" h="1428624">
                <a:moveTo>
                  <a:pt x="0" y="0"/>
                </a:moveTo>
                <a:lnTo>
                  <a:pt x="144434" y="0"/>
                </a:lnTo>
                <a:lnTo>
                  <a:pt x="144434" y="1428624"/>
                </a:lnTo>
                <a:lnTo>
                  <a:pt x="0" y="1428624"/>
                </a:lnTo>
                <a:lnTo>
                  <a:pt x="0" y="0"/>
                </a:lnTo>
                <a:close/>
              </a:path>
            </a:pathLst>
          </a:custGeom>
          <a:ln w="9632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4088481" y="5616084"/>
            <a:ext cx="144424" cy="1388663"/>
          </a:xfrm>
          <a:custGeom>
            <a:avLst/>
            <a:gdLst/>
            <a:ahLst/>
            <a:cxnLst/>
            <a:rect l="l" t="t" r="r" b="b"/>
            <a:pathLst>
              <a:path w="144424" h="1388663">
                <a:moveTo>
                  <a:pt x="0" y="0"/>
                </a:moveTo>
                <a:lnTo>
                  <a:pt x="144424" y="0"/>
                </a:lnTo>
                <a:lnTo>
                  <a:pt x="144424" y="1388663"/>
                </a:lnTo>
                <a:lnTo>
                  <a:pt x="0" y="1388663"/>
                </a:lnTo>
                <a:lnTo>
                  <a:pt x="0" y="0"/>
                </a:lnTo>
                <a:close/>
              </a:path>
            </a:pathLst>
          </a:custGeom>
          <a:solidFill>
            <a:srgbClr val="BBFF61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4088481" y="5616083"/>
            <a:ext cx="144434" cy="1388663"/>
          </a:xfrm>
          <a:custGeom>
            <a:avLst/>
            <a:gdLst/>
            <a:ahLst/>
            <a:cxnLst/>
            <a:rect l="l" t="t" r="r" b="b"/>
            <a:pathLst>
              <a:path w="144434" h="1388663">
                <a:moveTo>
                  <a:pt x="0" y="0"/>
                </a:moveTo>
                <a:lnTo>
                  <a:pt x="144434" y="0"/>
                </a:lnTo>
                <a:lnTo>
                  <a:pt x="144434" y="1388663"/>
                </a:lnTo>
                <a:lnTo>
                  <a:pt x="0" y="1388663"/>
                </a:lnTo>
                <a:lnTo>
                  <a:pt x="0" y="0"/>
                </a:lnTo>
                <a:close/>
              </a:path>
            </a:pathLst>
          </a:custGeom>
          <a:ln w="9632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4993593" y="5725967"/>
            <a:ext cx="134805" cy="1278768"/>
          </a:xfrm>
          <a:custGeom>
            <a:avLst/>
            <a:gdLst/>
            <a:ahLst/>
            <a:cxnLst/>
            <a:rect l="l" t="t" r="r" b="b"/>
            <a:pathLst>
              <a:path w="134805" h="1278768">
                <a:moveTo>
                  <a:pt x="0" y="0"/>
                </a:moveTo>
                <a:lnTo>
                  <a:pt x="134805" y="0"/>
                </a:lnTo>
                <a:lnTo>
                  <a:pt x="134805" y="1278768"/>
                </a:lnTo>
                <a:lnTo>
                  <a:pt x="0" y="1278768"/>
                </a:lnTo>
                <a:lnTo>
                  <a:pt x="0" y="0"/>
                </a:lnTo>
                <a:close/>
              </a:path>
            </a:pathLst>
          </a:custGeom>
          <a:solidFill>
            <a:srgbClr val="BBFF61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4993602" y="5725977"/>
            <a:ext cx="134805" cy="1278768"/>
          </a:xfrm>
          <a:custGeom>
            <a:avLst/>
            <a:gdLst/>
            <a:ahLst/>
            <a:cxnLst/>
            <a:rect l="l" t="t" r="r" b="b"/>
            <a:pathLst>
              <a:path w="134805" h="1278768">
                <a:moveTo>
                  <a:pt x="0" y="0"/>
                </a:moveTo>
                <a:lnTo>
                  <a:pt x="134805" y="0"/>
                </a:lnTo>
                <a:lnTo>
                  <a:pt x="134805" y="1278768"/>
                </a:lnTo>
                <a:lnTo>
                  <a:pt x="0" y="1278768"/>
                </a:lnTo>
                <a:lnTo>
                  <a:pt x="0" y="0"/>
                </a:lnTo>
                <a:close/>
              </a:path>
            </a:pathLst>
          </a:custGeom>
          <a:ln w="9632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1536799" y="5636057"/>
            <a:ext cx="134805" cy="1368682"/>
          </a:xfrm>
          <a:custGeom>
            <a:avLst/>
            <a:gdLst/>
            <a:ahLst/>
            <a:cxnLst/>
            <a:rect l="l" t="t" r="r" b="b"/>
            <a:pathLst>
              <a:path w="134805" h="1368682">
                <a:moveTo>
                  <a:pt x="0" y="0"/>
                </a:moveTo>
                <a:lnTo>
                  <a:pt x="134805" y="0"/>
                </a:lnTo>
                <a:lnTo>
                  <a:pt x="134805" y="1368682"/>
                </a:lnTo>
                <a:lnTo>
                  <a:pt x="0" y="1368682"/>
                </a:lnTo>
                <a:lnTo>
                  <a:pt x="0" y="0"/>
                </a:lnTo>
                <a:close/>
              </a:path>
            </a:pathLst>
          </a:custGeom>
          <a:solidFill>
            <a:srgbClr val="4FFF2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1536809" y="5636066"/>
            <a:ext cx="134805" cy="1368682"/>
          </a:xfrm>
          <a:custGeom>
            <a:avLst/>
            <a:gdLst/>
            <a:ahLst/>
            <a:cxnLst/>
            <a:rect l="l" t="t" r="r" b="b"/>
            <a:pathLst>
              <a:path w="134805" h="1368682">
                <a:moveTo>
                  <a:pt x="0" y="0"/>
                </a:moveTo>
                <a:lnTo>
                  <a:pt x="134805" y="0"/>
                </a:lnTo>
                <a:lnTo>
                  <a:pt x="134805" y="1368682"/>
                </a:lnTo>
                <a:lnTo>
                  <a:pt x="0" y="1368682"/>
                </a:lnTo>
                <a:lnTo>
                  <a:pt x="0" y="0"/>
                </a:lnTo>
                <a:close/>
              </a:path>
            </a:pathLst>
          </a:custGeom>
          <a:ln w="9632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2432302" y="5646046"/>
            <a:ext cx="144424" cy="1358692"/>
          </a:xfrm>
          <a:custGeom>
            <a:avLst/>
            <a:gdLst/>
            <a:ahLst/>
            <a:cxnLst/>
            <a:rect l="l" t="t" r="r" b="b"/>
            <a:pathLst>
              <a:path w="144424" h="1358692">
                <a:moveTo>
                  <a:pt x="0" y="0"/>
                </a:moveTo>
                <a:lnTo>
                  <a:pt x="144424" y="0"/>
                </a:lnTo>
                <a:lnTo>
                  <a:pt x="144424" y="1358692"/>
                </a:lnTo>
                <a:lnTo>
                  <a:pt x="0" y="1358692"/>
                </a:lnTo>
                <a:lnTo>
                  <a:pt x="0" y="0"/>
                </a:lnTo>
                <a:close/>
              </a:path>
            </a:pathLst>
          </a:custGeom>
          <a:solidFill>
            <a:srgbClr val="4FFF2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2432302" y="5646056"/>
            <a:ext cx="144434" cy="1358692"/>
          </a:xfrm>
          <a:custGeom>
            <a:avLst/>
            <a:gdLst/>
            <a:ahLst/>
            <a:cxnLst/>
            <a:rect l="l" t="t" r="r" b="b"/>
            <a:pathLst>
              <a:path w="144434" h="1358692">
                <a:moveTo>
                  <a:pt x="0" y="0"/>
                </a:moveTo>
                <a:lnTo>
                  <a:pt x="144434" y="0"/>
                </a:lnTo>
                <a:lnTo>
                  <a:pt x="144434" y="1358692"/>
                </a:lnTo>
                <a:lnTo>
                  <a:pt x="0" y="1358692"/>
                </a:lnTo>
                <a:lnTo>
                  <a:pt x="0" y="0"/>
                </a:lnTo>
                <a:close/>
              </a:path>
            </a:pathLst>
          </a:custGeom>
          <a:ln w="9632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3337423" y="5696008"/>
            <a:ext cx="134805" cy="1308740"/>
          </a:xfrm>
          <a:custGeom>
            <a:avLst/>
            <a:gdLst/>
            <a:ahLst/>
            <a:cxnLst/>
            <a:rect l="l" t="t" r="r" b="b"/>
            <a:pathLst>
              <a:path w="134805" h="1308740">
                <a:moveTo>
                  <a:pt x="0" y="0"/>
                </a:moveTo>
                <a:lnTo>
                  <a:pt x="134805" y="0"/>
                </a:lnTo>
                <a:lnTo>
                  <a:pt x="134805" y="1308740"/>
                </a:lnTo>
                <a:lnTo>
                  <a:pt x="0" y="1308740"/>
                </a:lnTo>
                <a:lnTo>
                  <a:pt x="0" y="0"/>
                </a:lnTo>
                <a:close/>
              </a:path>
            </a:pathLst>
          </a:custGeom>
          <a:solidFill>
            <a:srgbClr val="4FFF2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3337423" y="5696007"/>
            <a:ext cx="134805" cy="1308740"/>
          </a:xfrm>
          <a:custGeom>
            <a:avLst/>
            <a:gdLst/>
            <a:ahLst/>
            <a:cxnLst/>
            <a:rect l="l" t="t" r="r" b="b"/>
            <a:pathLst>
              <a:path w="134805" h="1308740">
                <a:moveTo>
                  <a:pt x="0" y="0"/>
                </a:moveTo>
                <a:lnTo>
                  <a:pt x="134805" y="0"/>
                </a:lnTo>
                <a:lnTo>
                  <a:pt x="134805" y="1308740"/>
                </a:lnTo>
                <a:lnTo>
                  <a:pt x="0" y="1308740"/>
                </a:lnTo>
                <a:lnTo>
                  <a:pt x="0" y="0"/>
                </a:lnTo>
                <a:close/>
              </a:path>
            </a:pathLst>
          </a:custGeom>
          <a:ln w="9632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4232906" y="5715978"/>
            <a:ext cx="134805" cy="1288759"/>
          </a:xfrm>
          <a:custGeom>
            <a:avLst/>
            <a:gdLst/>
            <a:ahLst/>
            <a:cxnLst/>
            <a:rect l="l" t="t" r="r" b="b"/>
            <a:pathLst>
              <a:path w="134805" h="1288759">
                <a:moveTo>
                  <a:pt x="0" y="0"/>
                </a:moveTo>
                <a:lnTo>
                  <a:pt x="134805" y="0"/>
                </a:lnTo>
                <a:lnTo>
                  <a:pt x="134805" y="1288759"/>
                </a:lnTo>
                <a:lnTo>
                  <a:pt x="0" y="1288759"/>
                </a:lnTo>
                <a:lnTo>
                  <a:pt x="0" y="0"/>
                </a:lnTo>
                <a:close/>
              </a:path>
            </a:pathLst>
          </a:custGeom>
          <a:solidFill>
            <a:srgbClr val="4FFF2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4232916" y="5715987"/>
            <a:ext cx="134805" cy="1288759"/>
          </a:xfrm>
          <a:custGeom>
            <a:avLst/>
            <a:gdLst/>
            <a:ahLst/>
            <a:cxnLst/>
            <a:rect l="l" t="t" r="r" b="b"/>
            <a:pathLst>
              <a:path w="134805" h="1288759">
                <a:moveTo>
                  <a:pt x="0" y="0"/>
                </a:moveTo>
                <a:lnTo>
                  <a:pt x="134805" y="0"/>
                </a:lnTo>
                <a:lnTo>
                  <a:pt x="134805" y="1288759"/>
                </a:lnTo>
                <a:lnTo>
                  <a:pt x="0" y="1288759"/>
                </a:lnTo>
                <a:lnTo>
                  <a:pt x="0" y="0"/>
                </a:lnTo>
                <a:close/>
              </a:path>
            </a:pathLst>
          </a:custGeom>
          <a:ln w="9632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1671615" y="5815884"/>
            <a:ext cx="144434" cy="1188855"/>
          </a:xfrm>
          <a:custGeom>
            <a:avLst/>
            <a:gdLst/>
            <a:ahLst/>
            <a:cxnLst/>
            <a:rect l="l" t="t" r="r" b="b"/>
            <a:pathLst>
              <a:path w="144434" h="1188855">
                <a:moveTo>
                  <a:pt x="0" y="0"/>
                </a:moveTo>
                <a:lnTo>
                  <a:pt x="144434" y="0"/>
                </a:lnTo>
                <a:lnTo>
                  <a:pt x="144434" y="1188855"/>
                </a:lnTo>
                <a:lnTo>
                  <a:pt x="0" y="1188855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1671615" y="5815893"/>
            <a:ext cx="144434" cy="1188855"/>
          </a:xfrm>
          <a:custGeom>
            <a:avLst/>
            <a:gdLst/>
            <a:ahLst/>
            <a:cxnLst/>
            <a:rect l="l" t="t" r="r" b="b"/>
            <a:pathLst>
              <a:path w="144434" h="1188855">
                <a:moveTo>
                  <a:pt x="0" y="0"/>
                </a:moveTo>
                <a:lnTo>
                  <a:pt x="144434" y="0"/>
                </a:lnTo>
                <a:lnTo>
                  <a:pt x="144434" y="1188855"/>
                </a:lnTo>
                <a:lnTo>
                  <a:pt x="0" y="1188855"/>
                </a:lnTo>
                <a:lnTo>
                  <a:pt x="0" y="0"/>
                </a:lnTo>
                <a:close/>
              </a:path>
            </a:pathLst>
          </a:custGeom>
          <a:ln w="963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2576726" y="5855854"/>
            <a:ext cx="134805" cy="1148883"/>
          </a:xfrm>
          <a:custGeom>
            <a:avLst/>
            <a:gdLst/>
            <a:ahLst/>
            <a:cxnLst/>
            <a:rect l="l" t="t" r="r" b="b"/>
            <a:pathLst>
              <a:path w="134805" h="1148883">
                <a:moveTo>
                  <a:pt x="0" y="0"/>
                </a:moveTo>
                <a:lnTo>
                  <a:pt x="134805" y="0"/>
                </a:lnTo>
                <a:lnTo>
                  <a:pt x="134805" y="1148883"/>
                </a:lnTo>
                <a:lnTo>
                  <a:pt x="0" y="1148883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2576736" y="5855854"/>
            <a:ext cx="134805" cy="1148893"/>
          </a:xfrm>
          <a:custGeom>
            <a:avLst/>
            <a:gdLst/>
            <a:ahLst/>
            <a:cxnLst/>
            <a:rect l="l" t="t" r="r" b="b"/>
            <a:pathLst>
              <a:path w="134805" h="1148893">
                <a:moveTo>
                  <a:pt x="0" y="0"/>
                </a:moveTo>
                <a:lnTo>
                  <a:pt x="134805" y="0"/>
                </a:lnTo>
                <a:lnTo>
                  <a:pt x="134805" y="1148893"/>
                </a:lnTo>
                <a:lnTo>
                  <a:pt x="0" y="1148893"/>
                </a:lnTo>
                <a:lnTo>
                  <a:pt x="0" y="0"/>
                </a:lnTo>
                <a:close/>
              </a:path>
            </a:pathLst>
          </a:custGeom>
          <a:ln w="9633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3472228" y="5745950"/>
            <a:ext cx="134805" cy="1258788"/>
          </a:xfrm>
          <a:custGeom>
            <a:avLst/>
            <a:gdLst/>
            <a:ahLst/>
            <a:cxnLst/>
            <a:rect l="l" t="t" r="r" b="b"/>
            <a:pathLst>
              <a:path w="134805" h="1258788">
                <a:moveTo>
                  <a:pt x="0" y="0"/>
                </a:moveTo>
                <a:lnTo>
                  <a:pt x="134805" y="0"/>
                </a:lnTo>
                <a:lnTo>
                  <a:pt x="134805" y="1258788"/>
                </a:lnTo>
                <a:lnTo>
                  <a:pt x="0" y="1258788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3472228" y="5745959"/>
            <a:ext cx="134805" cy="1258788"/>
          </a:xfrm>
          <a:custGeom>
            <a:avLst/>
            <a:gdLst/>
            <a:ahLst/>
            <a:cxnLst/>
            <a:rect l="l" t="t" r="r" b="b"/>
            <a:pathLst>
              <a:path w="134805" h="1258788">
                <a:moveTo>
                  <a:pt x="0" y="0"/>
                </a:moveTo>
                <a:lnTo>
                  <a:pt x="134805" y="0"/>
                </a:lnTo>
                <a:lnTo>
                  <a:pt x="134805" y="1258788"/>
                </a:lnTo>
                <a:lnTo>
                  <a:pt x="0" y="1258788"/>
                </a:lnTo>
                <a:lnTo>
                  <a:pt x="0" y="0"/>
                </a:lnTo>
                <a:close/>
              </a:path>
            </a:pathLst>
          </a:custGeom>
          <a:ln w="9633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4367721" y="5636055"/>
            <a:ext cx="134805" cy="1368682"/>
          </a:xfrm>
          <a:custGeom>
            <a:avLst/>
            <a:gdLst/>
            <a:ahLst/>
            <a:cxnLst/>
            <a:rect l="l" t="t" r="r" b="b"/>
            <a:pathLst>
              <a:path w="134805" h="1368682">
                <a:moveTo>
                  <a:pt x="0" y="0"/>
                </a:moveTo>
                <a:lnTo>
                  <a:pt x="134805" y="0"/>
                </a:lnTo>
                <a:lnTo>
                  <a:pt x="134805" y="1368682"/>
                </a:lnTo>
                <a:lnTo>
                  <a:pt x="0" y="1368682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4367721" y="5636064"/>
            <a:ext cx="134805" cy="1368682"/>
          </a:xfrm>
          <a:custGeom>
            <a:avLst/>
            <a:gdLst/>
            <a:ahLst/>
            <a:cxnLst/>
            <a:rect l="l" t="t" r="r" b="b"/>
            <a:pathLst>
              <a:path w="134805" h="1368682">
                <a:moveTo>
                  <a:pt x="0" y="0"/>
                </a:moveTo>
                <a:lnTo>
                  <a:pt x="134805" y="0"/>
                </a:lnTo>
                <a:lnTo>
                  <a:pt x="134805" y="1368682"/>
                </a:lnTo>
                <a:lnTo>
                  <a:pt x="0" y="1368682"/>
                </a:lnTo>
                <a:lnTo>
                  <a:pt x="0" y="0"/>
                </a:lnTo>
                <a:close/>
              </a:path>
            </a:pathLst>
          </a:custGeom>
          <a:ln w="9632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5263203" y="5556131"/>
            <a:ext cx="144434" cy="1448605"/>
          </a:xfrm>
          <a:custGeom>
            <a:avLst/>
            <a:gdLst/>
            <a:ahLst/>
            <a:cxnLst/>
            <a:rect l="l" t="t" r="r" b="b"/>
            <a:pathLst>
              <a:path w="144434" h="1448605">
                <a:moveTo>
                  <a:pt x="0" y="0"/>
                </a:moveTo>
                <a:lnTo>
                  <a:pt x="144434" y="0"/>
                </a:lnTo>
                <a:lnTo>
                  <a:pt x="144434" y="1448605"/>
                </a:lnTo>
                <a:lnTo>
                  <a:pt x="0" y="1448605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5263213" y="5556140"/>
            <a:ext cx="144434" cy="1448605"/>
          </a:xfrm>
          <a:custGeom>
            <a:avLst/>
            <a:gdLst/>
            <a:ahLst/>
            <a:cxnLst/>
            <a:rect l="l" t="t" r="r" b="b"/>
            <a:pathLst>
              <a:path w="144434" h="1448605">
                <a:moveTo>
                  <a:pt x="0" y="0"/>
                </a:moveTo>
                <a:lnTo>
                  <a:pt x="144434" y="0"/>
                </a:lnTo>
                <a:lnTo>
                  <a:pt x="144434" y="1448605"/>
                </a:lnTo>
                <a:lnTo>
                  <a:pt x="0" y="1448605"/>
                </a:lnTo>
                <a:lnTo>
                  <a:pt x="0" y="0"/>
                </a:lnTo>
                <a:close/>
              </a:path>
            </a:pathLst>
          </a:custGeom>
          <a:ln w="9632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1816049" y="6764980"/>
            <a:ext cx="134795" cy="239759"/>
          </a:xfrm>
          <a:custGeom>
            <a:avLst/>
            <a:gdLst/>
            <a:ahLst/>
            <a:cxnLst/>
            <a:rect l="l" t="t" r="r" b="b"/>
            <a:pathLst>
              <a:path w="134795" h="239759">
                <a:moveTo>
                  <a:pt x="0" y="0"/>
                </a:moveTo>
                <a:lnTo>
                  <a:pt x="134795" y="0"/>
                </a:lnTo>
                <a:lnTo>
                  <a:pt x="134795" y="239759"/>
                </a:lnTo>
                <a:lnTo>
                  <a:pt x="0" y="239759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1816049" y="6764980"/>
            <a:ext cx="134805" cy="239769"/>
          </a:xfrm>
          <a:custGeom>
            <a:avLst/>
            <a:gdLst/>
            <a:ahLst/>
            <a:cxnLst/>
            <a:rect l="l" t="t" r="r" b="b"/>
            <a:pathLst>
              <a:path w="134805" h="239769">
                <a:moveTo>
                  <a:pt x="0" y="0"/>
                </a:moveTo>
                <a:lnTo>
                  <a:pt x="134805" y="0"/>
                </a:lnTo>
                <a:lnTo>
                  <a:pt x="134805" y="239769"/>
                </a:lnTo>
                <a:lnTo>
                  <a:pt x="0" y="239769"/>
                </a:lnTo>
                <a:lnTo>
                  <a:pt x="0" y="0"/>
                </a:lnTo>
                <a:close/>
              </a:path>
            </a:pathLst>
          </a:custGeom>
          <a:ln w="971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2711541" y="6784960"/>
            <a:ext cx="134805" cy="219788"/>
          </a:xfrm>
          <a:custGeom>
            <a:avLst/>
            <a:gdLst/>
            <a:ahLst/>
            <a:cxnLst/>
            <a:rect l="l" t="t" r="r" b="b"/>
            <a:pathLst>
              <a:path w="134805" h="219788">
                <a:moveTo>
                  <a:pt x="0" y="0"/>
                </a:moveTo>
                <a:lnTo>
                  <a:pt x="134805" y="0"/>
                </a:lnTo>
                <a:lnTo>
                  <a:pt x="134805" y="219788"/>
                </a:lnTo>
                <a:lnTo>
                  <a:pt x="0" y="219788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2711541" y="6784960"/>
            <a:ext cx="134805" cy="219788"/>
          </a:xfrm>
          <a:custGeom>
            <a:avLst/>
            <a:gdLst/>
            <a:ahLst/>
            <a:cxnLst/>
            <a:rect l="l" t="t" r="r" b="b"/>
            <a:pathLst>
              <a:path w="134805" h="219788">
                <a:moveTo>
                  <a:pt x="0" y="0"/>
                </a:moveTo>
                <a:lnTo>
                  <a:pt x="134805" y="0"/>
                </a:lnTo>
                <a:lnTo>
                  <a:pt x="134805" y="219788"/>
                </a:lnTo>
                <a:lnTo>
                  <a:pt x="0" y="219788"/>
                </a:lnTo>
                <a:lnTo>
                  <a:pt x="0" y="0"/>
                </a:lnTo>
                <a:close/>
              </a:path>
            </a:pathLst>
          </a:custGeom>
          <a:ln w="972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3607034" y="6744988"/>
            <a:ext cx="144434" cy="259749"/>
          </a:xfrm>
          <a:custGeom>
            <a:avLst/>
            <a:gdLst/>
            <a:ahLst/>
            <a:cxnLst/>
            <a:rect l="l" t="t" r="r" b="b"/>
            <a:pathLst>
              <a:path w="144434" h="259749">
                <a:moveTo>
                  <a:pt x="0" y="0"/>
                </a:moveTo>
                <a:lnTo>
                  <a:pt x="144434" y="0"/>
                </a:lnTo>
                <a:lnTo>
                  <a:pt x="144434" y="259749"/>
                </a:lnTo>
                <a:lnTo>
                  <a:pt x="0" y="259749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3607034" y="6744997"/>
            <a:ext cx="144434" cy="259749"/>
          </a:xfrm>
          <a:custGeom>
            <a:avLst/>
            <a:gdLst/>
            <a:ahLst/>
            <a:cxnLst/>
            <a:rect l="l" t="t" r="r" b="b"/>
            <a:pathLst>
              <a:path w="144434" h="259749">
                <a:moveTo>
                  <a:pt x="0" y="0"/>
                </a:moveTo>
                <a:lnTo>
                  <a:pt x="144434" y="0"/>
                </a:lnTo>
                <a:lnTo>
                  <a:pt x="144434" y="259749"/>
                </a:lnTo>
                <a:lnTo>
                  <a:pt x="0" y="259749"/>
                </a:lnTo>
                <a:lnTo>
                  <a:pt x="0" y="0"/>
                </a:lnTo>
                <a:close/>
              </a:path>
            </a:pathLst>
          </a:custGeom>
          <a:ln w="971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4502526" y="6695045"/>
            <a:ext cx="144424" cy="309701"/>
          </a:xfrm>
          <a:custGeom>
            <a:avLst/>
            <a:gdLst/>
            <a:ahLst/>
            <a:cxnLst/>
            <a:rect l="l" t="t" r="r" b="b"/>
            <a:pathLst>
              <a:path w="144424" h="309701">
                <a:moveTo>
                  <a:pt x="0" y="0"/>
                </a:moveTo>
                <a:lnTo>
                  <a:pt x="144424" y="0"/>
                </a:lnTo>
                <a:lnTo>
                  <a:pt x="144424" y="309701"/>
                </a:lnTo>
                <a:lnTo>
                  <a:pt x="0" y="309701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4502526" y="6695044"/>
            <a:ext cx="144434" cy="309701"/>
          </a:xfrm>
          <a:custGeom>
            <a:avLst/>
            <a:gdLst/>
            <a:ahLst/>
            <a:cxnLst/>
            <a:rect l="l" t="t" r="r" b="b"/>
            <a:pathLst>
              <a:path w="144434" h="309701">
                <a:moveTo>
                  <a:pt x="0" y="0"/>
                </a:moveTo>
                <a:lnTo>
                  <a:pt x="144434" y="0"/>
                </a:lnTo>
                <a:lnTo>
                  <a:pt x="144434" y="309701"/>
                </a:lnTo>
                <a:lnTo>
                  <a:pt x="0" y="309701"/>
                </a:lnTo>
                <a:lnTo>
                  <a:pt x="0" y="0"/>
                </a:lnTo>
                <a:close/>
              </a:path>
            </a:pathLst>
          </a:custGeom>
          <a:ln w="9693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1161278" y="5276408"/>
            <a:ext cx="0" cy="1728336"/>
          </a:xfrm>
          <a:custGeom>
            <a:avLst/>
            <a:gdLst/>
            <a:ahLst/>
            <a:cxnLst/>
            <a:rect l="l" t="t" r="r" b="b"/>
            <a:pathLst>
              <a:path h="1728336">
                <a:moveTo>
                  <a:pt x="0" y="1728336"/>
                </a:moveTo>
                <a:lnTo>
                  <a:pt x="0" y="0"/>
                </a:lnTo>
              </a:path>
            </a:pathLst>
          </a:custGeom>
          <a:ln w="9628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1113133" y="7004744"/>
            <a:ext cx="48144" cy="0"/>
          </a:xfrm>
          <a:custGeom>
            <a:avLst/>
            <a:gdLst/>
            <a:ahLst/>
            <a:cxnLst/>
            <a:rect l="l" t="t" r="r" b="b"/>
            <a:pathLst>
              <a:path w="48144">
                <a:moveTo>
                  <a:pt x="0" y="0"/>
                </a:moveTo>
                <a:lnTo>
                  <a:pt x="48144" y="0"/>
                </a:lnTo>
              </a:path>
            </a:pathLst>
          </a:custGeom>
          <a:ln w="9990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1113133" y="6715023"/>
            <a:ext cx="48144" cy="0"/>
          </a:xfrm>
          <a:custGeom>
            <a:avLst/>
            <a:gdLst/>
            <a:ahLst/>
            <a:cxnLst/>
            <a:rect l="l" t="t" r="r" b="b"/>
            <a:pathLst>
              <a:path w="48144">
                <a:moveTo>
                  <a:pt x="0" y="0"/>
                </a:moveTo>
                <a:lnTo>
                  <a:pt x="48144" y="0"/>
                </a:lnTo>
              </a:path>
            </a:pathLst>
          </a:custGeom>
          <a:ln w="9990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1113133" y="6425302"/>
            <a:ext cx="48144" cy="0"/>
          </a:xfrm>
          <a:custGeom>
            <a:avLst/>
            <a:gdLst/>
            <a:ahLst/>
            <a:cxnLst/>
            <a:rect l="l" t="t" r="r" b="b"/>
            <a:pathLst>
              <a:path w="48144">
                <a:moveTo>
                  <a:pt x="0" y="0"/>
                </a:moveTo>
                <a:lnTo>
                  <a:pt x="48144" y="0"/>
                </a:lnTo>
              </a:path>
            </a:pathLst>
          </a:custGeom>
          <a:ln w="9990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1113133" y="6135581"/>
            <a:ext cx="48144" cy="0"/>
          </a:xfrm>
          <a:custGeom>
            <a:avLst/>
            <a:gdLst/>
            <a:ahLst/>
            <a:cxnLst/>
            <a:rect l="l" t="t" r="r" b="b"/>
            <a:pathLst>
              <a:path w="48144">
                <a:moveTo>
                  <a:pt x="0" y="0"/>
                </a:moveTo>
                <a:lnTo>
                  <a:pt x="48144" y="0"/>
                </a:lnTo>
              </a:path>
            </a:pathLst>
          </a:custGeom>
          <a:ln w="9990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1113133" y="5855850"/>
            <a:ext cx="48144" cy="0"/>
          </a:xfrm>
          <a:custGeom>
            <a:avLst/>
            <a:gdLst/>
            <a:ahLst/>
            <a:cxnLst/>
            <a:rect l="l" t="t" r="r" b="b"/>
            <a:pathLst>
              <a:path w="48144">
                <a:moveTo>
                  <a:pt x="0" y="0"/>
                </a:moveTo>
                <a:lnTo>
                  <a:pt x="48144" y="0"/>
                </a:lnTo>
              </a:path>
            </a:pathLst>
          </a:custGeom>
          <a:ln w="9990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1113133" y="5566129"/>
            <a:ext cx="48144" cy="0"/>
          </a:xfrm>
          <a:custGeom>
            <a:avLst/>
            <a:gdLst/>
            <a:ahLst/>
            <a:cxnLst/>
            <a:rect l="l" t="t" r="r" b="b"/>
            <a:pathLst>
              <a:path w="48144">
                <a:moveTo>
                  <a:pt x="0" y="0"/>
                </a:moveTo>
                <a:lnTo>
                  <a:pt x="48144" y="0"/>
                </a:lnTo>
              </a:path>
            </a:pathLst>
          </a:custGeom>
          <a:ln w="9990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1113133" y="5276408"/>
            <a:ext cx="48144" cy="0"/>
          </a:xfrm>
          <a:custGeom>
            <a:avLst/>
            <a:gdLst/>
            <a:ahLst/>
            <a:cxnLst/>
            <a:rect l="l" t="t" r="r" b="b"/>
            <a:pathLst>
              <a:path w="48144">
                <a:moveTo>
                  <a:pt x="0" y="0"/>
                </a:moveTo>
                <a:lnTo>
                  <a:pt x="48144" y="0"/>
                </a:lnTo>
              </a:path>
            </a:pathLst>
          </a:custGeom>
          <a:ln w="9990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1161278" y="7004744"/>
            <a:ext cx="4487091" cy="0"/>
          </a:xfrm>
          <a:custGeom>
            <a:avLst/>
            <a:gdLst/>
            <a:ahLst/>
            <a:cxnLst/>
            <a:rect l="l" t="t" r="r" b="b"/>
            <a:pathLst>
              <a:path w="4487091">
                <a:moveTo>
                  <a:pt x="0" y="0"/>
                </a:moveTo>
                <a:lnTo>
                  <a:pt x="4487091" y="0"/>
                </a:lnTo>
              </a:path>
            </a:pathLst>
          </a:custGeom>
          <a:ln w="999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1161278" y="7004744"/>
            <a:ext cx="0" cy="39961"/>
          </a:xfrm>
          <a:custGeom>
            <a:avLst/>
            <a:gdLst/>
            <a:ahLst/>
            <a:cxnLst/>
            <a:rect l="l" t="t" r="r" b="b"/>
            <a:pathLst>
              <a:path h="39961">
                <a:moveTo>
                  <a:pt x="0" y="0"/>
                </a:moveTo>
                <a:lnTo>
                  <a:pt x="0" y="39961"/>
                </a:lnTo>
              </a:path>
            </a:pathLst>
          </a:custGeom>
          <a:ln w="962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2056771" y="7004744"/>
            <a:ext cx="0" cy="39961"/>
          </a:xfrm>
          <a:custGeom>
            <a:avLst/>
            <a:gdLst/>
            <a:ahLst/>
            <a:cxnLst/>
            <a:rect l="l" t="t" r="r" b="b"/>
            <a:pathLst>
              <a:path h="39961">
                <a:moveTo>
                  <a:pt x="0" y="0"/>
                </a:moveTo>
                <a:lnTo>
                  <a:pt x="0" y="39961"/>
                </a:lnTo>
              </a:path>
            </a:pathLst>
          </a:custGeom>
          <a:ln w="962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2952263" y="7004744"/>
            <a:ext cx="0" cy="39961"/>
          </a:xfrm>
          <a:custGeom>
            <a:avLst/>
            <a:gdLst/>
            <a:ahLst/>
            <a:cxnLst/>
            <a:rect l="l" t="t" r="r" b="b"/>
            <a:pathLst>
              <a:path h="39961">
                <a:moveTo>
                  <a:pt x="0" y="0"/>
                </a:moveTo>
                <a:lnTo>
                  <a:pt x="0" y="39961"/>
                </a:lnTo>
              </a:path>
            </a:pathLst>
          </a:custGeom>
          <a:ln w="962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3847756" y="7004744"/>
            <a:ext cx="0" cy="39961"/>
          </a:xfrm>
          <a:custGeom>
            <a:avLst/>
            <a:gdLst/>
            <a:ahLst/>
            <a:cxnLst/>
            <a:rect l="l" t="t" r="r" b="b"/>
            <a:pathLst>
              <a:path h="39961">
                <a:moveTo>
                  <a:pt x="0" y="0"/>
                </a:moveTo>
                <a:lnTo>
                  <a:pt x="0" y="39961"/>
                </a:lnTo>
              </a:path>
            </a:pathLst>
          </a:custGeom>
          <a:ln w="962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4752877" y="7004744"/>
            <a:ext cx="0" cy="39961"/>
          </a:xfrm>
          <a:custGeom>
            <a:avLst/>
            <a:gdLst/>
            <a:ahLst/>
            <a:cxnLst/>
            <a:rect l="l" t="t" r="r" b="b"/>
            <a:pathLst>
              <a:path h="39961">
                <a:moveTo>
                  <a:pt x="0" y="0"/>
                </a:moveTo>
                <a:lnTo>
                  <a:pt x="0" y="39961"/>
                </a:lnTo>
              </a:path>
            </a:pathLst>
          </a:custGeom>
          <a:ln w="962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5648370" y="7004744"/>
            <a:ext cx="0" cy="39961"/>
          </a:xfrm>
          <a:custGeom>
            <a:avLst/>
            <a:gdLst/>
            <a:ahLst/>
            <a:cxnLst/>
            <a:rect l="l" t="t" r="r" b="b"/>
            <a:pathLst>
              <a:path h="39961">
                <a:moveTo>
                  <a:pt x="0" y="0"/>
                </a:moveTo>
                <a:lnTo>
                  <a:pt x="0" y="39961"/>
                </a:lnTo>
              </a:path>
            </a:pathLst>
          </a:custGeom>
          <a:ln w="962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6" name="object 226"/>
          <p:cNvSpPr txBox="1"/>
          <p:nvPr/>
        </p:nvSpPr>
        <p:spPr>
          <a:xfrm>
            <a:off x="718781" y="4477918"/>
            <a:ext cx="4377055" cy="2610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i="1" spc="5" dirty="0">
                <a:latin typeface="Arial"/>
                <a:cs typeface="Arial"/>
              </a:rPr>
              <a:t>F</a:t>
            </a:r>
            <a:r>
              <a:rPr sz="1100" i="1" spc="-25" dirty="0">
                <a:latin typeface="Arial"/>
                <a:cs typeface="Arial"/>
              </a:rPr>
              <a:t>i</a:t>
            </a:r>
            <a:r>
              <a:rPr sz="1100" i="1" spc="5" dirty="0">
                <a:latin typeface="Arial"/>
                <a:cs typeface="Arial"/>
              </a:rPr>
              <a:t>gu</a:t>
            </a:r>
            <a:r>
              <a:rPr sz="1100" i="1" spc="-10" dirty="0">
                <a:latin typeface="Arial"/>
                <a:cs typeface="Arial"/>
              </a:rPr>
              <a:t>r</a:t>
            </a:r>
            <a:r>
              <a:rPr sz="1100" i="1" dirty="0">
                <a:latin typeface="Arial"/>
                <a:cs typeface="Arial"/>
              </a:rPr>
              <a:t>e </a:t>
            </a:r>
            <a:r>
              <a:rPr sz="1100" i="1" spc="5" dirty="0">
                <a:latin typeface="Arial"/>
                <a:cs typeface="Arial"/>
              </a:rPr>
              <a:t>2</a:t>
            </a:r>
            <a:r>
              <a:rPr sz="1100" i="1" spc="-5" dirty="0">
                <a:latin typeface="Arial"/>
                <a:cs typeface="Arial"/>
              </a:rPr>
              <a:t>.</a:t>
            </a:r>
            <a:r>
              <a:rPr sz="1100" i="1" spc="5" dirty="0">
                <a:latin typeface="Arial"/>
                <a:cs typeface="Arial"/>
              </a:rPr>
              <a:t>16</a:t>
            </a:r>
            <a:r>
              <a:rPr sz="1100" i="1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7"/>
              </a:spcBef>
            </a:pPr>
            <a:endParaRPr sz="750"/>
          </a:p>
          <a:p>
            <a:pPr marL="699135" algn="ctr">
              <a:lnSpc>
                <a:spcPct val="100000"/>
              </a:lnSpc>
            </a:pPr>
            <a:r>
              <a:rPr sz="1250" spc="-50" dirty="0">
                <a:latin typeface="Calibri"/>
                <a:cs typeface="Calibri"/>
              </a:rPr>
              <a:t>A</a:t>
            </a:r>
            <a:r>
              <a:rPr sz="1250" spc="-40" dirty="0">
                <a:latin typeface="Calibri"/>
                <a:cs typeface="Calibri"/>
              </a:rPr>
              <a:t>v</a:t>
            </a:r>
            <a:r>
              <a:rPr sz="1250" spc="-20" dirty="0">
                <a:latin typeface="Calibri"/>
                <a:cs typeface="Calibri"/>
              </a:rPr>
              <a:t>e</a:t>
            </a:r>
            <a:r>
              <a:rPr sz="1250" spc="-60" dirty="0">
                <a:latin typeface="Calibri"/>
                <a:cs typeface="Calibri"/>
              </a:rPr>
              <a:t>r</a:t>
            </a:r>
            <a:r>
              <a:rPr sz="1250" spc="5" dirty="0">
                <a:latin typeface="Calibri"/>
                <a:cs typeface="Calibri"/>
              </a:rPr>
              <a:t>a</a:t>
            </a:r>
            <a:r>
              <a:rPr sz="1250" spc="15" dirty="0">
                <a:latin typeface="Calibri"/>
                <a:cs typeface="Calibri"/>
              </a:rPr>
              <a:t>g</a:t>
            </a:r>
            <a:r>
              <a:rPr sz="1250" spc="-20" dirty="0">
                <a:latin typeface="Calibri"/>
                <a:cs typeface="Calibri"/>
              </a:rPr>
              <a:t>e</a:t>
            </a:r>
            <a:r>
              <a:rPr sz="1250" spc="-55" dirty="0">
                <a:latin typeface="Calibri"/>
                <a:cs typeface="Calibri"/>
              </a:rPr>
              <a:t> </a:t>
            </a:r>
            <a:r>
              <a:rPr sz="1250" spc="-130" dirty="0">
                <a:latin typeface="Calibri"/>
                <a:cs typeface="Calibri"/>
              </a:rPr>
              <a:t>W</a:t>
            </a:r>
            <a:r>
              <a:rPr sz="1250" spc="-20" dirty="0">
                <a:latin typeface="Calibri"/>
                <a:cs typeface="Calibri"/>
              </a:rPr>
              <a:t>ee</a:t>
            </a:r>
            <a:r>
              <a:rPr sz="1250" spc="-45" dirty="0">
                <a:latin typeface="Calibri"/>
                <a:cs typeface="Calibri"/>
              </a:rPr>
              <a:t>k</a:t>
            </a:r>
            <a:r>
              <a:rPr sz="1250" spc="15" dirty="0">
                <a:latin typeface="Calibri"/>
                <a:cs typeface="Calibri"/>
              </a:rPr>
              <a:t>l</a:t>
            </a:r>
            <a:r>
              <a:rPr sz="1250" spc="-20" dirty="0">
                <a:latin typeface="Calibri"/>
                <a:cs typeface="Calibri"/>
              </a:rPr>
              <a:t>y</a:t>
            </a:r>
            <a:r>
              <a:rPr sz="1250" dirty="0">
                <a:latin typeface="Calibri"/>
                <a:cs typeface="Calibri"/>
              </a:rPr>
              <a:t> </a:t>
            </a:r>
            <a:r>
              <a:rPr sz="1250" spc="-45" dirty="0">
                <a:latin typeface="Calibri"/>
                <a:cs typeface="Calibri"/>
              </a:rPr>
              <a:t>P</a:t>
            </a:r>
            <a:r>
              <a:rPr sz="1250" spc="5" dirty="0">
                <a:latin typeface="Calibri"/>
                <a:cs typeface="Calibri"/>
              </a:rPr>
              <a:t>a</a:t>
            </a:r>
            <a:r>
              <a:rPr sz="1250" spc="-60" dirty="0">
                <a:latin typeface="Calibri"/>
                <a:cs typeface="Calibri"/>
              </a:rPr>
              <a:t>r</a:t>
            </a:r>
            <a:r>
              <a:rPr sz="1250" spc="-45" dirty="0">
                <a:latin typeface="Calibri"/>
                <a:cs typeface="Calibri"/>
              </a:rPr>
              <a:t>t</a:t>
            </a:r>
            <a:r>
              <a:rPr sz="1250" spc="15" dirty="0">
                <a:latin typeface="Calibri"/>
                <a:cs typeface="Calibri"/>
              </a:rPr>
              <a:t>i</a:t>
            </a:r>
            <a:r>
              <a:rPr sz="1250" spc="-5" dirty="0">
                <a:latin typeface="Calibri"/>
                <a:cs typeface="Calibri"/>
              </a:rPr>
              <a:t>c</a:t>
            </a:r>
            <a:r>
              <a:rPr sz="1250" spc="15" dirty="0">
                <a:latin typeface="Calibri"/>
                <a:cs typeface="Calibri"/>
              </a:rPr>
              <a:t>i</a:t>
            </a:r>
            <a:r>
              <a:rPr sz="1250" spc="-55" dirty="0">
                <a:latin typeface="Calibri"/>
                <a:cs typeface="Calibri"/>
              </a:rPr>
              <a:t>p</a:t>
            </a:r>
            <a:r>
              <a:rPr sz="1250" spc="5" dirty="0">
                <a:latin typeface="Calibri"/>
                <a:cs typeface="Calibri"/>
              </a:rPr>
              <a:t>a</a:t>
            </a:r>
            <a:r>
              <a:rPr sz="1250" spc="-45" dirty="0">
                <a:latin typeface="Calibri"/>
                <a:cs typeface="Calibri"/>
              </a:rPr>
              <a:t>t</a:t>
            </a:r>
            <a:r>
              <a:rPr sz="1250" spc="15" dirty="0">
                <a:latin typeface="Calibri"/>
                <a:cs typeface="Calibri"/>
              </a:rPr>
              <a:t>i</a:t>
            </a:r>
            <a:r>
              <a:rPr sz="1250" spc="-55" dirty="0">
                <a:latin typeface="Calibri"/>
                <a:cs typeface="Calibri"/>
              </a:rPr>
              <a:t>o</a:t>
            </a:r>
            <a:r>
              <a:rPr sz="1250" spc="-20" dirty="0">
                <a:latin typeface="Calibri"/>
                <a:cs typeface="Calibri"/>
              </a:rPr>
              <a:t>n</a:t>
            </a:r>
            <a:r>
              <a:rPr sz="1250" spc="-10" dirty="0">
                <a:latin typeface="Calibri"/>
                <a:cs typeface="Calibri"/>
              </a:rPr>
              <a:t> </a:t>
            </a:r>
            <a:r>
              <a:rPr sz="1250" spc="-55" dirty="0">
                <a:latin typeface="Calibri"/>
                <a:cs typeface="Calibri"/>
              </a:rPr>
              <a:t>b</a:t>
            </a:r>
            <a:r>
              <a:rPr sz="1250" spc="-20" dirty="0">
                <a:latin typeface="Calibri"/>
                <a:cs typeface="Calibri"/>
              </a:rPr>
              <a:t>y</a:t>
            </a:r>
            <a:r>
              <a:rPr sz="1250" spc="75" dirty="0">
                <a:latin typeface="Calibri"/>
                <a:cs typeface="Calibri"/>
              </a:rPr>
              <a:t> </a:t>
            </a:r>
            <a:r>
              <a:rPr sz="1250" spc="-45" dirty="0">
                <a:latin typeface="Calibri"/>
                <a:cs typeface="Calibri"/>
              </a:rPr>
              <a:t>P</a:t>
            </a:r>
            <a:r>
              <a:rPr sz="1250" spc="-60" dirty="0">
                <a:latin typeface="Calibri"/>
                <a:cs typeface="Calibri"/>
              </a:rPr>
              <a:t>r</a:t>
            </a:r>
            <a:r>
              <a:rPr sz="1250" spc="-55" dirty="0">
                <a:latin typeface="Calibri"/>
                <a:cs typeface="Calibri"/>
              </a:rPr>
              <a:t>o</a:t>
            </a:r>
            <a:r>
              <a:rPr sz="1250" spc="-10" dirty="0">
                <a:latin typeface="Calibri"/>
                <a:cs typeface="Calibri"/>
              </a:rPr>
              <a:t>f</a:t>
            </a:r>
            <a:r>
              <a:rPr sz="1250" spc="15" dirty="0">
                <a:latin typeface="Calibri"/>
                <a:cs typeface="Calibri"/>
              </a:rPr>
              <a:t>i</a:t>
            </a:r>
            <a:r>
              <a:rPr sz="1250" spc="-20" dirty="0">
                <a:latin typeface="Calibri"/>
                <a:cs typeface="Calibri"/>
              </a:rPr>
              <a:t>e</a:t>
            </a:r>
            <a:r>
              <a:rPr sz="1250" spc="-55" dirty="0">
                <a:latin typeface="Calibri"/>
                <a:cs typeface="Calibri"/>
              </a:rPr>
              <a:t>n</a:t>
            </a:r>
            <a:r>
              <a:rPr sz="1250" spc="-5" dirty="0">
                <a:latin typeface="Calibri"/>
                <a:cs typeface="Calibri"/>
              </a:rPr>
              <a:t>c</a:t>
            </a:r>
            <a:r>
              <a:rPr sz="1250" spc="-20" dirty="0">
                <a:latin typeface="Calibri"/>
                <a:cs typeface="Calibri"/>
              </a:rPr>
              <a:t>y</a:t>
            </a:r>
            <a:r>
              <a:rPr sz="1250" dirty="0">
                <a:latin typeface="Calibri"/>
                <a:cs typeface="Calibri"/>
              </a:rPr>
              <a:t> </a:t>
            </a:r>
            <a:r>
              <a:rPr sz="1250" spc="15" dirty="0">
                <a:latin typeface="Calibri"/>
                <a:cs typeface="Calibri"/>
              </a:rPr>
              <a:t>i</a:t>
            </a:r>
            <a:r>
              <a:rPr sz="1250" spc="-20" dirty="0">
                <a:latin typeface="Calibri"/>
                <a:cs typeface="Calibri"/>
              </a:rPr>
              <a:t>n</a:t>
            </a:r>
            <a:r>
              <a:rPr sz="1250" spc="-5" dirty="0">
                <a:latin typeface="Calibri"/>
                <a:cs typeface="Calibri"/>
              </a:rPr>
              <a:t> </a:t>
            </a:r>
            <a:r>
              <a:rPr sz="1250" i="1" spc="-15" dirty="0">
                <a:latin typeface="Calibri"/>
                <a:cs typeface="Calibri"/>
              </a:rPr>
              <a:t>M</a:t>
            </a:r>
            <a:r>
              <a:rPr sz="1250" i="1" spc="-40" dirty="0">
                <a:latin typeface="Calibri"/>
                <a:cs typeface="Calibri"/>
              </a:rPr>
              <a:t>a</a:t>
            </a:r>
            <a:r>
              <a:rPr sz="1250" i="1" spc="-45" dirty="0">
                <a:latin typeface="Calibri"/>
                <a:cs typeface="Calibri"/>
              </a:rPr>
              <a:t>t</a:t>
            </a:r>
            <a:r>
              <a:rPr sz="1250" i="1" spc="-40" dirty="0">
                <a:latin typeface="Calibri"/>
                <a:cs typeface="Calibri"/>
              </a:rPr>
              <a:t>h</a:t>
            </a:r>
            <a:r>
              <a:rPr sz="1250" i="1" spc="5" dirty="0">
                <a:latin typeface="Calibri"/>
                <a:cs typeface="Calibri"/>
              </a:rPr>
              <a:t>e</a:t>
            </a:r>
            <a:r>
              <a:rPr sz="1250" i="1" spc="-5" dirty="0">
                <a:latin typeface="Calibri"/>
                <a:cs typeface="Calibri"/>
              </a:rPr>
              <a:t>m</a:t>
            </a:r>
            <a:r>
              <a:rPr sz="1250" i="1" spc="-40" dirty="0">
                <a:latin typeface="Calibri"/>
                <a:cs typeface="Calibri"/>
              </a:rPr>
              <a:t>a</a:t>
            </a:r>
            <a:r>
              <a:rPr sz="1250" i="1" spc="-45" dirty="0">
                <a:latin typeface="Calibri"/>
                <a:cs typeface="Calibri"/>
              </a:rPr>
              <a:t>t</a:t>
            </a:r>
            <a:r>
              <a:rPr sz="1250" i="1" spc="5" dirty="0">
                <a:latin typeface="Calibri"/>
                <a:cs typeface="Calibri"/>
              </a:rPr>
              <a:t>ic</a:t>
            </a:r>
            <a:r>
              <a:rPr sz="1250" i="1" spc="-15" dirty="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706120" algn="ctr">
              <a:lnSpc>
                <a:spcPct val="100000"/>
              </a:lnSpc>
              <a:spcBef>
                <a:spcPts val="85"/>
              </a:spcBef>
            </a:pPr>
            <a:r>
              <a:rPr sz="1000" spc="-10" dirty="0">
                <a:latin typeface="Calibri"/>
                <a:cs typeface="Calibri"/>
              </a:rPr>
              <a:t>(</a:t>
            </a:r>
            <a:r>
              <a:rPr sz="1000" spc="-25" dirty="0">
                <a:latin typeface="Calibri"/>
                <a:cs typeface="Calibri"/>
              </a:rPr>
              <a:t>B</a:t>
            </a:r>
            <a:r>
              <a:rPr sz="1000" spc="45" dirty="0">
                <a:latin typeface="Calibri"/>
                <a:cs typeface="Calibri"/>
              </a:rPr>
              <a:t>a</a:t>
            </a:r>
            <a:r>
              <a:rPr sz="1000" spc="50" dirty="0">
                <a:latin typeface="Calibri"/>
                <a:cs typeface="Calibri"/>
              </a:rPr>
              <a:t>s</a:t>
            </a:r>
            <a:r>
              <a:rPr sz="1000" spc="70" dirty="0">
                <a:latin typeface="Calibri"/>
                <a:cs typeface="Calibri"/>
              </a:rPr>
              <a:t>li</a:t>
            </a:r>
            <a:r>
              <a:rPr sz="1000" spc="-5" dirty="0">
                <a:latin typeface="Calibri"/>
                <a:cs typeface="Calibri"/>
              </a:rPr>
              <a:t>n</a:t>
            </a:r>
            <a:r>
              <a:rPr sz="1000" spc="-50" dirty="0">
                <a:latin typeface="Calibri"/>
                <a:cs typeface="Calibri"/>
              </a:rPr>
              <a:t>e</a:t>
            </a:r>
            <a:r>
              <a:rPr sz="1000" spc="-15" dirty="0">
                <a:latin typeface="Calibri"/>
                <a:cs typeface="Calibri"/>
              </a:rPr>
              <a:t>/</a:t>
            </a:r>
            <a:r>
              <a:rPr sz="1000" spc="0" dirty="0">
                <a:latin typeface="Calibri"/>
                <a:cs typeface="Calibri"/>
              </a:rPr>
              <a:t>P</a:t>
            </a:r>
            <a:r>
              <a:rPr sz="1000" spc="25" dirty="0">
                <a:latin typeface="Calibri"/>
                <a:cs typeface="Calibri"/>
              </a:rPr>
              <a:t>r</a:t>
            </a:r>
            <a:r>
              <a:rPr sz="1000" spc="-5" dirty="0">
                <a:latin typeface="Calibri"/>
                <a:cs typeface="Calibri"/>
              </a:rPr>
              <a:t>io</a:t>
            </a:r>
            <a:r>
              <a:rPr sz="1000" spc="-10" dirty="0">
                <a:latin typeface="Calibri"/>
                <a:cs typeface="Calibri"/>
              </a:rPr>
              <a:t>r</a:t>
            </a:r>
            <a:r>
              <a:rPr sz="1000" spc="-40" dirty="0">
                <a:latin typeface="Calibri"/>
                <a:cs typeface="Calibri"/>
              </a:rPr>
              <a:t> Y</a:t>
            </a:r>
            <a:r>
              <a:rPr sz="1000" spc="-50" dirty="0">
                <a:latin typeface="Calibri"/>
                <a:cs typeface="Calibri"/>
              </a:rPr>
              <a:t>e</a:t>
            </a:r>
            <a:r>
              <a:rPr sz="1000" spc="45" dirty="0">
                <a:latin typeface="Calibri"/>
                <a:cs typeface="Calibri"/>
              </a:rPr>
              <a:t>a</a:t>
            </a:r>
            <a:r>
              <a:rPr sz="1000" spc="-10" dirty="0">
                <a:latin typeface="Calibri"/>
                <a:cs typeface="Calibri"/>
              </a:rPr>
              <a:t>r</a:t>
            </a:r>
            <a:r>
              <a:rPr sz="1000" spc="-4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CST</a:t>
            </a:r>
            <a:r>
              <a:rPr sz="1000" spc="-25" dirty="0">
                <a:latin typeface="Calibri"/>
                <a:cs typeface="Calibri"/>
              </a:rPr>
              <a:t> </a:t>
            </a:r>
            <a:r>
              <a:rPr sz="1000" spc="0" dirty="0">
                <a:latin typeface="Calibri"/>
                <a:cs typeface="Calibri"/>
              </a:rPr>
              <a:t>P</a:t>
            </a:r>
            <a:r>
              <a:rPr sz="1000" spc="25" dirty="0">
                <a:latin typeface="Calibri"/>
                <a:cs typeface="Calibri"/>
              </a:rPr>
              <a:t>r</a:t>
            </a:r>
            <a:r>
              <a:rPr sz="1000" spc="-5" dirty="0">
                <a:latin typeface="Calibri"/>
                <a:cs typeface="Calibri"/>
              </a:rPr>
              <a:t>o</a:t>
            </a:r>
            <a:r>
              <a:rPr sz="1000" spc="-10" dirty="0">
                <a:latin typeface="Calibri"/>
                <a:cs typeface="Calibri"/>
              </a:rPr>
              <a:t>f</a:t>
            </a:r>
            <a:r>
              <a:rPr sz="1000" spc="70" dirty="0">
                <a:latin typeface="Calibri"/>
                <a:cs typeface="Calibri"/>
              </a:rPr>
              <a:t>i</a:t>
            </a:r>
            <a:r>
              <a:rPr sz="1000" spc="-50" dirty="0">
                <a:latin typeface="Calibri"/>
                <a:cs typeface="Calibri"/>
              </a:rPr>
              <a:t>e</a:t>
            </a:r>
            <a:r>
              <a:rPr sz="1000" spc="-5" dirty="0">
                <a:latin typeface="Calibri"/>
                <a:cs typeface="Calibri"/>
              </a:rPr>
              <a:t>n</a:t>
            </a:r>
            <a:r>
              <a:rPr sz="1000" spc="25" dirty="0">
                <a:latin typeface="Calibri"/>
                <a:cs typeface="Calibri"/>
              </a:rPr>
              <a:t>c</a:t>
            </a:r>
            <a:r>
              <a:rPr sz="1000" spc="-10" dirty="0">
                <a:latin typeface="Calibri"/>
                <a:cs typeface="Calibri"/>
              </a:rPr>
              <a:t>y</a:t>
            </a:r>
            <a:r>
              <a:rPr sz="1000" spc="-65" dirty="0">
                <a:latin typeface="Calibri"/>
                <a:cs typeface="Calibri"/>
              </a:rPr>
              <a:t> </a:t>
            </a:r>
            <a:r>
              <a:rPr sz="1000" spc="-45" dirty="0">
                <a:latin typeface="Calibri"/>
                <a:cs typeface="Calibri"/>
              </a:rPr>
              <a:t>L</a:t>
            </a:r>
            <a:r>
              <a:rPr sz="1000" spc="-50" dirty="0">
                <a:latin typeface="Calibri"/>
                <a:cs typeface="Calibri"/>
              </a:rPr>
              <a:t>e</a:t>
            </a:r>
            <a:r>
              <a:rPr sz="1000" spc="-5" dirty="0">
                <a:latin typeface="Calibri"/>
                <a:cs typeface="Calibri"/>
              </a:rPr>
              <a:t>v</a:t>
            </a:r>
            <a:r>
              <a:rPr sz="1000" spc="-50" dirty="0">
                <a:latin typeface="Calibri"/>
                <a:cs typeface="Calibri"/>
              </a:rPr>
              <a:t>e</a:t>
            </a:r>
            <a:r>
              <a:rPr sz="1000" spc="70" dirty="0">
                <a:latin typeface="Calibri"/>
                <a:cs typeface="Calibri"/>
              </a:rPr>
              <a:t>l</a:t>
            </a:r>
            <a:r>
              <a:rPr sz="1000" spc="-10" dirty="0">
                <a:latin typeface="Calibri"/>
                <a:cs typeface="Calibri"/>
              </a:rPr>
              <a:t>)</a:t>
            </a:r>
            <a:endParaRPr sz="1000">
              <a:latin typeface="Calibri"/>
              <a:cs typeface="Calibri"/>
            </a:endParaRPr>
          </a:p>
          <a:p>
            <a:pPr>
              <a:lnSpc>
                <a:spcPts val="700"/>
              </a:lnSpc>
              <a:spcBef>
                <a:spcPts val="46"/>
              </a:spcBef>
            </a:pPr>
            <a:endParaRPr sz="700"/>
          </a:p>
          <a:p>
            <a:pPr marR="3950970" algn="ctr">
              <a:lnSpc>
                <a:spcPct val="100000"/>
              </a:lnSpc>
            </a:pPr>
            <a:r>
              <a:rPr sz="1000" spc="15" dirty="0">
                <a:solidFill>
                  <a:srgbClr val="808080"/>
                </a:solidFill>
                <a:latin typeface="Calibri"/>
                <a:cs typeface="Calibri"/>
              </a:rPr>
              <a:t>30</a:t>
            </a:r>
            <a:r>
              <a:rPr sz="1000" spc="-15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1000">
              <a:latin typeface="Calibri"/>
              <a:cs typeface="Calibri"/>
            </a:endParaRPr>
          </a:p>
          <a:p>
            <a:pPr>
              <a:lnSpc>
                <a:spcPts val="1000"/>
              </a:lnSpc>
              <a:spcBef>
                <a:spcPts val="62"/>
              </a:spcBef>
            </a:pPr>
            <a:endParaRPr sz="1000"/>
          </a:p>
          <a:p>
            <a:pPr marR="3950970" algn="ctr">
              <a:lnSpc>
                <a:spcPct val="100000"/>
              </a:lnSpc>
            </a:pPr>
            <a:r>
              <a:rPr sz="1000" spc="15" dirty="0">
                <a:solidFill>
                  <a:srgbClr val="808080"/>
                </a:solidFill>
                <a:latin typeface="Calibri"/>
                <a:cs typeface="Calibri"/>
              </a:rPr>
              <a:t>25</a:t>
            </a:r>
            <a:r>
              <a:rPr sz="1000" spc="-15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1000">
              <a:latin typeface="Calibri"/>
              <a:cs typeface="Calibri"/>
            </a:endParaRPr>
          </a:p>
          <a:p>
            <a:pPr>
              <a:lnSpc>
                <a:spcPts val="1000"/>
              </a:lnSpc>
              <a:spcBef>
                <a:spcPts val="62"/>
              </a:spcBef>
            </a:pPr>
            <a:endParaRPr sz="1000"/>
          </a:p>
          <a:p>
            <a:pPr marR="3950970" algn="ctr">
              <a:lnSpc>
                <a:spcPct val="100000"/>
              </a:lnSpc>
            </a:pPr>
            <a:r>
              <a:rPr sz="1000" spc="15" dirty="0">
                <a:solidFill>
                  <a:srgbClr val="808080"/>
                </a:solidFill>
                <a:latin typeface="Calibri"/>
                <a:cs typeface="Calibri"/>
              </a:rPr>
              <a:t>20</a:t>
            </a:r>
            <a:r>
              <a:rPr sz="1000" spc="-15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1000">
              <a:latin typeface="Calibri"/>
              <a:cs typeface="Calibri"/>
            </a:endParaRPr>
          </a:p>
          <a:p>
            <a:pPr>
              <a:lnSpc>
                <a:spcPts val="1000"/>
              </a:lnSpc>
              <a:spcBef>
                <a:spcPts val="62"/>
              </a:spcBef>
            </a:pPr>
            <a:endParaRPr sz="1000"/>
          </a:p>
          <a:p>
            <a:pPr marR="3950970" algn="ctr">
              <a:lnSpc>
                <a:spcPct val="100000"/>
              </a:lnSpc>
            </a:pPr>
            <a:r>
              <a:rPr sz="1000" spc="15" dirty="0">
                <a:solidFill>
                  <a:srgbClr val="808080"/>
                </a:solidFill>
                <a:latin typeface="Calibri"/>
                <a:cs typeface="Calibri"/>
              </a:rPr>
              <a:t>15</a:t>
            </a:r>
            <a:r>
              <a:rPr sz="1000" spc="-15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1000">
              <a:latin typeface="Calibri"/>
              <a:cs typeface="Calibri"/>
            </a:endParaRPr>
          </a:p>
          <a:p>
            <a:pPr>
              <a:lnSpc>
                <a:spcPts val="1000"/>
              </a:lnSpc>
              <a:spcBef>
                <a:spcPts val="62"/>
              </a:spcBef>
            </a:pPr>
            <a:endParaRPr sz="1000"/>
          </a:p>
          <a:p>
            <a:pPr marR="3950970" algn="ctr">
              <a:lnSpc>
                <a:spcPct val="100000"/>
              </a:lnSpc>
            </a:pPr>
            <a:r>
              <a:rPr sz="1000" spc="15" dirty="0">
                <a:solidFill>
                  <a:srgbClr val="808080"/>
                </a:solidFill>
                <a:latin typeface="Calibri"/>
                <a:cs typeface="Calibri"/>
              </a:rPr>
              <a:t>10</a:t>
            </a:r>
            <a:r>
              <a:rPr sz="1000" spc="-15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1000">
              <a:latin typeface="Calibri"/>
              <a:cs typeface="Calibri"/>
            </a:endParaRPr>
          </a:p>
          <a:p>
            <a:pPr>
              <a:lnSpc>
                <a:spcPts val="1000"/>
              </a:lnSpc>
              <a:spcBef>
                <a:spcPts val="62"/>
              </a:spcBef>
            </a:pPr>
            <a:endParaRPr sz="1000"/>
          </a:p>
          <a:p>
            <a:pPr marR="3888104" algn="ctr">
              <a:lnSpc>
                <a:spcPct val="100000"/>
              </a:lnSpc>
            </a:pPr>
            <a:r>
              <a:rPr sz="1000" spc="15" dirty="0">
                <a:solidFill>
                  <a:srgbClr val="808080"/>
                </a:solidFill>
                <a:latin typeface="Calibri"/>
                <a:cs typeface="Calibri"/>
              </a:rPr>
              <a:t>5</a:t>
            </a:r>
            <a:r>
              <a:rPr sz="1000" spc="-15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1000">
              <a:latin typeface="Calibri"/>
              <a:cs typeface="Calibri"/>
            </a:endParaRPr>
          </a:p>
          <a:p>
            <a:pPr>
              <a:lnSpc>
                <a:spcPts val="1000"/>
              </a:lnSpc>
              <a:spcBef>
                <a:spcPts val="62"/>
              </a:spcBef>
            </a:pPr>
            <a:endParaRPr sz="1000"/>
          </a:p>
          <a:p>
            <a:pPr marR="3888104" algn="ctr">
              <a:lnSpc>
                <a:spcPct val="100000"/>
              </a:lnSpc>
            </a:pPr>
            <a:r>
              <a:rPr sz="1000" spc="15" dirty="0">
                <a:solidFill>
                  <a:srgbClr val="808080"/>
                </a:solidFill>
                <a:latin typeface="Calibri"/>
                <a:cs typeface="Calibri"/>
              </a:rPr>
              <a:t>0</a:t>
            </a:r>
            <a:r>
              <a:rPr sz="1000" spc="-15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27" name="object 227"/>
          <p:cNvSpPr txBox="1"/>
          <p:nvPr/>
        </p:nvSpPr>
        <p:spPr>
          <a:xfrm>
            <a:off x="1187917" y="7089301"/>
            <a:ext cx="3376295" cy="172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007110" algn="l"/>
                <a:tab pos="2080895" algn="l"/>
                <a:tab pos="2858770" algn="l"/>
              </a:tabLst>
            </a:pPr>
            <a:r>
              <a:rPr sz="1000" spc="-10" dirty="0">
                <a:latin typeface="Calibri"/>
                <a:cs typeface="Calibri"/>
              </a:rPr>
              <a:t>F</a:t>
            </a:r>
            <a:r>
              <a:rPr sz="1000" spc="45" dirty="0">
                <a:latin typeface="Calibri"/>
                <a:cs typeface="Calibri"/>
              </a:rPr>
              <a:t>a</a:t>
            </a:r>
            <a:r>
              <a:rPr sz="1000" spc="-10" dirty="0">
                <a:latin typeface="Calibri"/>
                <a:cs typeface="Calibri"/>
              </a:rPr>
              <a:t>r</a:t>
            </a:r>
            <a:r>
              <a:rPr sz="1000" spc="-40" dirty="0">
                <a:latin typeface="Calibri"/>
                <a:cs typeface="Calibri"/>
              </a:rPr>
              <a:t> </a:t>
            </a:r>
            <a:r>
              <a:rPr sz="1000" spc="-25" dirty="0">
                <a:latin typeface="Calibri"/>
                <a:cs typeface="Calibri"/>
              </a:rPr>
              <a:t>B</a:t>
            </a:r>
            <a:r>
              <a:rPr sz="1000" spc="25" dirty="0">
                <a:latin typeface="Calibri"/>
                <a:cs typeface="Calibri"/>
              </a:rPr>
              <a:t>e</a:t>
            </a:r>
            <a:r>
              <a:rPr sz="1000" spc="-5" dirty="0">
                <a:latin typeface="Calibri"/>
                <a:cs typeface="Calibri"/>
              </a:rPr>
              <a:t>lo</a:t>
            </a:r>
            <a:r>
              <a:rPr sz="1000" spc="-15" dirty="0">
                <a:latin typeface="Calibri"/>
                <a:cs typeface="Calibri"/>
              </a:rPr>
              <a:t>w</a:t>
            </a:r>
            <a:r>
              <a:rPr sz="1000" spc="55" dirty="0">
                <a:latin typeface="Calibri"/>
                <a:cs typeface="Calibri"/>
              </a:rPr>
              <a:t> </a:t>
            </a:r>
            <a:r>
              <a:rPr sz="1000" spc="-25" dirty="0">
                <a:latin typeface="Calibri"/>
                <a:cs typeface="Calibri"/>
              </a:rPr>
              <a:t>B</a:t>
            </a:r>
            <a:r>
              <a:rPr sz="1000" spc="-30" dirty="0">
                <a:latin typeface="Calibri"/>
                <a:cs typeface="Calibri"/>
              </a:rPr>
              <a:t>a</a:t>
            </a:r>
            <a:r>
              <a:rPr sz="1000" spc="50" dirty="0">
                <a:latin typeface="Calibri"/>
                <a:cs typeface="Calibri"/>
              </a:rPr>
              <a:t>s</a:t>
            </a:r>
            <a:r>
              <a:rPr sz="1000" spc="-10" dirty="0">
                <a:latin typeface="Calibri"/>
                <a:cs typeface="Calibri"/>
              </a:rPr>
              <a:t>ic</a:t>
            </a:r>
            <a:r>
              <a:rPr sz="1000" dirty="0">
                <a:latin typeface="Calibri"/>
                <a:cs typeface="Calibri"/>
              </a:rPr>
              <a:t>	</a:t>
            </a:r>
            <a:r>
              <a:rPr sz="1000" spc="-25" dirty="0">
                <a:latin typeface="Calibri"/>
                <a:cs typeface="Calibri"/>
              </a:rPr>
              <a:t>B</a:t>
            </a:r>
            <a:r>
              <a:rPr sz="1000" spc="25" dirty="0">
                <a:latin typeface="Calibri"/>
                <a:cs typeface="Calibri"/>
              </a:rPr>
              <a:t>e</a:t>
            </a:r>
            <a:r>
              <a:rPr sz="1000" spc="-5" dirty="0">
                <a:latin typeface="Calibri"/>
                <a:cs typeface="Calibri"/>
              </a:rPr>
              <a:t>lo</a:t>
            </a:r>
            <a:r>
              <a:rPr sz="1000" spc="-15" dirty="0">
                <a:latin typeface="Calibri"/>
                <a:cs typeface="Calibri"/>
              </a:rPr>
              <a:t>w</a:t>
            </a:r>
            <a:r>
              <a:rPr sz="1000" spc="55" dirty="0">
                <a:latin typeface="Calibri"/>
                <a:cs typeface="Calibri"/>
              </a:rPr>
              <a:t> </a:t>
            </a:r>
            <a:r>
              <a:rPr sz="1000" spc="-25" dirty="0">
                <a:latin typeface="Calibri"/>
                <a:cs typeface="Calibri"/>
              </a:rPr>
              <a:t>B</a:t>
            </a:r>
            <a:r>
              <a:rPr sz="1000" spc="-30" dirty="0">
                <a:latin typeface="Calibri"/>
                <a:cs typeface="Calibri"/>
              </a:rPr>
              <a:t>a</a:t>
            </a:r>
            <a:r>
              <a:rPr sz="1000" spc="-20" dirty="0">
                <a:latin typeface="Calibri"/>
                <a:cs typeface="Calibri"/>
              </a:rPr>
              <a:t>s</a:t>
            </a:r>
            <a:r>
              <a:rPr sz="1000" spc="-10" dirty="0">
                <a:latin typeface="Calibri"/>
                <a:cs typeface="Calibri"/>
              </a:rPr>
              <a:t>ic</a:t>
            </a:r>
            <a:r>
              <a:rPr sz="1000" dirty="0">
                <a:latin typeface="Calibri"/>
                <a:cs typeface="Calibri"/>
              </a:rPr>
              <a:t>	</a:t>
            </a:r>
            <a:r>
              <a:rPr sz="1000" spc="-25" dirty="0">
                <a:latin typeface="Calibri"/>
                <a:cs typeface="Calibri"/>
              </a:rPr>
              <a:t>B</a:t>
            </a:r>
            <a:r>
              <a:rPr sz="1000" spc="45" dirty="0">
                <a:latin typeface="Calibri"/>
                <a:cs typeface="Calibri"/>
              </a:rPr>
              <a:t>a</a:t>
            </a:r>
            <a:r>
              <a:rPr sz="1000" spc="-20" dirty="0">
                <a:latin typeface="Calibri"/>
                <a:cs typeface="Calibri"/>
              </a:rPr>
              <a:t>s</a:t>
            </a:r>
            <a:r>
              <a:rPr sz="1000" spc="-10" dirty="0">
                <a:latin typeface="Calibri"/>
                <a:cs typeface="Calibri"/>
              </a:rPr>
              <a:t>ic</a:t>
            </a:r>
            <a:r>
              <a:rPr sz="1000" dirty="0">
                <a:latin typeface="Calibri"/>
                <a:cs typeface="Calibri"/>
              </a:rPr>
              <a:t>	</a:t>
            </a:r>
            <a:r>
              <a:rPr sz="1000" spc="0" dirty="0">
                <a:latin typeface="Calibri"/>
                <a:cs typeface="Calibri"/>
              </a:rPr>
              <a:t>P</a:t>
            </a:r>
            <a:r>
              <a:rPr sz="1000" spc="25" dirty="0">
                <a:latin typeface="Calibri"/>
                <a:cs typeface="Calibri"/>
              </a:rPr>
              <a:t>r</a:t>
            </a:r>
            <a:r>
              <a:rPr sz="1000" spc="-5" dirty="0">
                <a:latin typeface="Calibri"/>
                <a:cs typeface="Calibri"/>
              </a:rPr>
              <a:t>o</a:t>
            </a:r>
            <a:r>
              <a:rPr sz="1000" spc="-10" dirty="0">
                <a:latin typeface="Calibri"/>
                <a:cs typeface="Calibri"/>
              </a:rPr>
              <a:t>fi</a:t>
            </a:r>
            <a:r>
              <a:rPr sz="1000" spc="-50" dirty="0">
                <a:latin typeface="Calibri"/>
                <a:cs typeface="Calibri"/>
              </a:rPr>
              <a:t>c</a:t>
            </a:r>
            <a:r>
              <a:rPr sz="1000" spc="-5" dirty="0">
                <a:latin typeface="Calibri"/>
                <a:cs typeface="Calibri"/>
              </a:rPr>
              <a:t>i</a:t>
            </a:r>
            <a:r>
              <a:rPr sz="1000" spc="25" dirty="0">
                <a:latin typeface="Calibri"/>
                <a:cs typeface="Calibri"/>
              </a:rPr>
              <a:t>e</a:t>
            </a:r>
            <a:r>
              <a:rPr sz="1000" spc="-5" dirty="0">
                <a:latin typeface="Calibri"/>
                <a:cs typeface="Calibri"/>
              </a:rPr>
              <a:t>n</a:t>
            </a:r>
            <a:r>
              <a:rPr sz="1000" spc="-10" dirty="0">
                <a:latin typeface="Calibri"/>
                <a:cs typeface="Calibri"/>
              </a:rPr>
              <a:t>t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28" name="object 228"/>
          <p:cNvSpPr txBox="1"/>
          <p:nvPr/>
        </p:nvSpPr>
        <p:spPr>
          <a:xfrm>
            <a:off x="4927960" y="7089301"/>
            <a:ext cx="534035" cy="172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20" dirty="0">
                <a:latin typeface="Calibri"/>
                <a:cs typeface="Calibri"/>
              </a:rPr>
              <a:t>A</a:t>
            </a:r>
            <a:r>
              <a:rPr sz="1000" spc="-5" dirty="0">
                <a:latin typeface="Calibri"/>
                <a:cs typeface="Calibri"/>
              </a:rPr>
              <a:t>dv</a:t>
            </a:r>
            <a:r>
              <a:rPr sz="1000" spc="-30" dirty="0">
                <a:latin typeface="Calibri"/>
                <a:cs typeface="Calibri"/>
              </a:rPr>
              <a:t>a</a:t>
            </a:r>
            <a:r>
              <a:rPr sz="1000" spc="-5" dirty="0">
                <a:latin typeface="Calibri"/>
                <a:cs typeface="Calibri"/>
              </a:rPr>
              <a:t>n</a:t>
            </a:r>
            <a:r>
              <a:rPr sz="1000" spc="25" dirty="0">
                <a:latin typeface="Calibri"/>
                <a:cs typeface="Calibri"/>
              </a:rPr>
              <a:t>c</a:t>
            </a:r>
            <a:r>
              <a:rPr sz="1000" spc="-45" dirty="0">
                <a:latin typeface="Calibri"/>
                <a:cs typeface="Calibri"/>
              </a:rPr>
              <a:t>e</a:t>
            </a:r>
            <a:r>
              <a:rPr sz="1000" spc="-15" dirty="0">
                <a:latin typeface="Calibri"/>
                <a:cs typeface="Calibri"/>
              </a:rPr>
              <a:t>d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29" name="object 229"/>
          <p:cNvSpPr/>
          <p:nvPr/>
        </p:nvSpPr>
        <p:spPr>
          <a:xfrm>
            <a:off x="1430891" y="7704066"/>
            <a:ext cx="67402" cy="69932"/>
          </a:xfrm>
          <a:custGeom>
            <a:avLst/>
            <a:gdLst/>
            <a:ahLst/>
            <a:cxnLst/>
            <a:rect l="l" t="t" r="r" b="b"/>
            <a:pathLst>
              <a:path w="67402" h="69932">
                <a:moveTo>
                  <a:pt x="0" y="0"/>
                </a:moveTo>
                <a:lnTo>
                  <a:pt x="67402" y="0"/>
                </a:lnTo>
                <a:lnTo>
                  <a:pt x="67402" y="69932"/>
                </a:lnTo>
                <a:lnTo>
                  <a:pt x="0" y="69932"/>
                </a:lnTo>
                <a:lnTo>
                  <a:pt x="0" y="0"/>
                </a:lnTo>
                <a:close/>
              </a:path>
            </a:pathLst>
          </a:custGeom>
          <a:solidFill>
            <a:srgbClr val="FFFF8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1430891" y="7704076"/>
            <a:ext cx="67402" cy="69932"/>
          </a:xfrm>
          <a:custGeom>
            <a:avLst/>
            <a:gdLst/>
            <a:ahLst/>
            <a:cxnLst/>
            <a:rect l="l" t="t" r="r" b="b"/>
            <a:pathLst>
              <a:path w="67402" h="69932">
                <a:moveTo>
                  <a:pt x="0" y="0"/>
                </a:moveTo>
                <a:lnTo>
                  <a:pt x="67402" y="0"/>
                </a:lnTo>
                <a:lnTo>
                  <a:pt x="67402" y="69932"/>
                </a:lnTo>
                <a:lnTo>
                  <a:pt x="0" y="69932"/>
                </a:lnTo>
                <a:lnTo>
                  <a:pt x="0" y="0"/>
                </a:lnTo>
                <a:close/>
              </a:path>
            </a:pathLst>
          </a:custGeom>
          <a:ln w="9803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2162691" y="7704066"/>
            <a:ext cx="67393" cy="69932"/>
          </a:xfrm>
          <a:custGeom>
            <a:avLst/>
            <a:gdLst/>
            <a:ahLst/>
            <a:cxnLst/>
            <a:rect l="l" t="t" r="r" b="b"/>
            <a:pathLst>
              <a:path w="67393" h="69932">
                <a:moveTo>
                  <a:pt x="0" y="0"/>
                </a:moveTo>
                <a:lnTo>
                  <a:pt x="67393" y="0"/>
                </a:lnTo>
                <a:lnTo>
                  <a:pt x="67393" y="69932"/>
                </a:lnTo>
                <a:lnTo>
                  <a:pt x="0" y="69932"/>
                </a:lnTo>
                <a:lnTo>
                  <a:pt x="0" y="0"/>
                </a:lnTo>
                <a:close/>
              </a:path>
            </a:pathLst>
          </a:custGeom>
          <a:solidFill>
            <a:srgbClr val="BBFF61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2162691" y="7704076"/>
            <a:ext cx="67402" cy="69932"/>
          </a:xfrm>
          <a:custGeom>
            <a:avLst/>
            <a:gdLst/>
            <a:ahLst/>
            <a:cxnLst/>
            <a:rect l="l" t="t" r="r" b="b"/>
            <a:pathLst>
              <a:path w="67402" h="69932">
                <a:moveTo>
                  <a:pt x="0" y="0"/>
                </a:moveTo>
                <a:lnTo>
                  <a:pt x="67402" y="0"/>
                </a:lnTo>
                <a:lnTo>
                  <a:pt x="67402" y="69932"/>
                </a:lnTo>
                <a:lnTo>
                  <a:pt x="0" y="69932"/>
                </a:lnTo>
                <a:lnTo>
                  <a:pt x="0" y="0"/>
                </a:lnTo>
                <a:close/>
              </a:path>
            </a:pathLst>
          </a:custGeom>
          <a:ln w="9803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2942636" y="7704066"/>
            <a:ext cx="67393" cy="69932"/>
          </a:xfrm>
          <a:custGeom>
            <a:avLst/>
            <a:gdLst/>
            <a:ahLst/>
            <a:cxnLst/>
            <a:rect l="l" t="t" r="r" b="b"/>
            <a:pathLst>
              <a:path w="67393" h="69932">
                <a:moveTo>
                  <a:pt x="0" y="0"/>
                </a:moveTo>
                <a:lnTo>
                  <a:pt x="67393" y="0"/>
                </a:lnTo>
                <a:lnTo>
                  <a:pt x="67393" y="69932"/>
                </a:lnTo>
                <a:lnTo>
                  <a:pt x="0" y="69932"/>
                </a:lnTo>
                <a:lnTo>
                  <a:pt x="0" y="0"/>
                </a:lnTo>
                <a:close/>
              </a:path>
            </a:pathLst>
          </a:custGeom>
          <a:solidFill>
            <a:srgbClr val="4FFF2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2942636" y="7704076"/>
            <a:ext cx="67402" cy="69932"/>
          </a:xfrm>
          <a:custGeom>
            <a:avLst/>
            <a:gdLst/>
            <a:ahLst/>
            <a:cxnLst/>
            <a:rect l="l" t="t" r="r" b="b"/>
            <a:pathLst>
              <a:path w="67402" h="69932">
                <a:moveTo>
                  <a:pt x="0" y="0"/>
                </a:moveTo>
                <a:lnTo>
                  <a:pt x="67402" y="0"/>
                </a:lnTo>
                <a:lnTo>
                  <a:pt x="67402" y="69932"/>
                </a:lnTo>
                <a:lnTo>
                  <a:pt x="0" y="69932"/>
                </a:lnTo>
                <a:lnTo>
                  <a:pt x="0" y="0"/>
                </a:lnTo>
                <a:close/>
              </a:path>
            </a:pathLst>
          </a:custGeom>
          <a:ln w="9803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3722581" y="7704066"/>
            <a:ext cx="77021" cy="69932"/>
          </a:xfrm>
          <a:custGeom>
            <a:avLst/>
            <a:gdLst/>
            <a:ahLst/>
            <a:cxnLst/>
            <a:rect l="l" t="t" r="r" b="b"/>
            <a:pathLst>
              <a:path w="77021" h="69932">
                <a:moveTo>
                  <a:pt x="0" y="0"/>
                </a:moveTo>
                <a:lnTo>
                  <a:pt x="77021" y="0"/>
                </a:lnTo>
                <a:lnTo>
                  <a:pt x="77021" y="69932"/>
                </a:lnTo>
                <a:lnTo>
                  <a:pt x="0" y="69932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3722581" y="7704076"/>
            <a:ext cx="77031" cy="69932"/>
          </a:xfrm>
          <a:custGeom>
            <a:avLst/>
            <a:gdLst/>
            <a:ahLst/>
            <a:cxnLst/>
            <a:rect l="l" t="t" r="r" b="b"/>
            <a:pathLst>
              <a:path w="77031" h="69932">
                <a:moveTo>
                  <a:pt x="0" y="0"/>
                </a:moveTo>
                <a:lnTo>
                  <a:pt x="77031" y="0"/>
                </a:lnTo>
                <a:lnTo>
                  <a:pt x="77031" y="69932"/>
                </a:lnTo>
                <a:lnTo>
                  <a:pt x="0" y="69932"/>
                </a:lnTo>
                <a:lnTo>
                  <a:pt x="0" y="0"/>
                </a:lnTo>
                <a:close/>
              </a:path>
            </a:pathLst>
          </a:custGeom>
          <a:ln w="982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4512155" y="7704066"/>
            <a:ext cx="67393" cy="69932"/>
          </a:xfrm>
          <a:custGeom>
            <a:avLst/>
            <a:gdLst/>
            <a:ahLst/>
            <a:cxnLst/>
            <a:rect l="l" t="t" r="r" b="b"/>
            <a:pathLst>
              <a:path w="67393" h="69932">
                <a:moveTo>
                  <a:pt x="0" y="0"/>
                </a:moveTo>
                <a:lnTo>
                  <a:pt x="67393" y="0"/>
                </a:lnTo>
                <a:lnTo>
                  <a:pt x="67393" y="69932"/>
                </a:lnTo>
                <a:lnTo>
                  <a:pt x="0" y="69932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4512155" y="7704076"/>
            <a:ext cx="67402" cy="69932"/>
          </a:xfrm>
          <a:custGeom>
            <a:avLst/>
            <a:gdLst/>
            <a:ahLst/>
            <a:cxnLst/>
            <a:rect l="l" t="t" r="r" b="b"/>
            <a:pathLst>
              <a:path w="67402" h="69932">
                <a:moveTo>
                  <a:pt x="0" y="0"/>
                </a:moveTo>
                <a:lnTo>
                  <a:pt x="67402" y="0"/>
                </a:lnTo>
                <a:lnTo>
                  <a:pt x="67402" y="69932"/>
                </a:lnTo>
                <a:lnTo>
                  <a:pt x="0" y="69932"/>
                </a:lnTo>
                <a:lnTo>
                  <a:pt x="0" y="0"/>
                </a:lnTo>
                <a:close/>
              </a:path>
            </a:pathLst>
          </a:custGeom>
          <a:ln w="9803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9" name="object 239"/>
          <p:cNvSpPr txBox="1"/>
          <p:nvPr/>
        </p:nvSpPr>
        <p:spPr>
          <a:xfrm>
            <a:off x="1517703" y="7291840"/>
            <a:ext cx="3634104" cy="533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3189" algn="ctr">
              <a:lnSpc>
                <a:spcPct val="100000"/>
              </a:lnSpc>
            </a:pPr>
            <a:r>
              <a:rPr sz="1000" spc="-55" dirty="0">
                <a:latin typeface="Calibri"/>
                <a:cs typeface="Calibri"/>
              </a:rPr>
              <a:t>A</a:t>
            </a:r>
            <a:r>
              <a:rPr sz="1000" spc="-40" dirty="0">
                <a:latin typeface="Calibri"/>
                <a:cs typeface="Calibri"/>
              </a:rPr>
              <a:t>tt</a:t>
            </a:r>
            <a:r>
              <a:rPr sz="1000" spc="-50" dirty="0">
                <a:latin typeface="Calibri"/>
                <a:cs typeface="Calibri"/>
              </a:rPr>
              <a:t>e</a:t>
            </a:r>
            <a:r>
              <a:rPr sz="1000" spc="-5" dirty="0">
                <a:latin typeface="Calibri"/>
                <a:cs typeface="Calibri"/>
              </a:rPr>
              <a:t>nd</a:t>
            </a:r>
            <a:r>
              <a:rPr sz="1000" spc="45" dirty="0">
                <a:latin typeface="Calibri"/>
                <a:cs typeface="Calibri"/>
              </a:rPr>
              <a:t>a</a:t>
            </a:r>
            <a:r>
              <a:rPr sz="1000" spc="-5" dirty="0">
                <a:latin typeface="Calibri"/>
                <a:cs typeface="Calibri"/>
              </a:rPr>
              <a:t>n</a:t>
            </a:r>
            <a:r>
              <a:rPr sz="1000" spc="25" dirty="0">
                <a:latin typeface="Calibri"/>
                <a:cs typeface="Calibri"/>
              </a:rPr>
              <a:t>c</a:t>
            </a:r>
            <a:r>
              <a:rPr sz="1000" spc="-10" dirty="0">
                <a:latin typeface="Calibri"/>
                <a:cs typeface="Calibri"/>
              </a:rPr>
              <a:t>e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110" dirty="0">
                <a:latin typeface="Calibri"/>
                <a:cs typeface="Calibri"/>
              </a:rPr>
              <a:t> </a:t>
            </a:r>
            <a:r>
              <a:rPr sz="1000" spc="25" dirty="0">
                <a:latin typeface="Calibri"/>
                <a:cs typeface="Calibri"/>
              </a:rPr>
              <a:t>c</a:t>
            </a:r>
            <a:r>
              <a:rPr sz="1000" spc="-5" dirty="0">
                <a:latin typeface="Calibri"/>
                <a:cs typeface="Calibri"/>
              </a:rPr>
              <a:t>o</a:t>
            </a:r>
            <a:r>
              <a:rPr sz="1000" spc="70" dirty="0">
                <a:latin typeface="Calibri"/>
                <a:cs typeface="Calibri"/>
              </a:rPr>
              <a:t>l</a:t>
            </a:r>
            <a:r>
              <a:rPr sz="1000" spc="-5" dirty="0">
                <a:latin typeface="Calibri"/>
                <a:cs typeface="Calibri"/>
              </a:rPr>
              <a:t>u</a:t>
            </a:r>
            <a:r>
              <a:rPr sz="1000" spc="-50" dirty="0">
                <a:latin typeface="Calibri"/>
                <a:cs typeface="Calibri"/>
              </a:rPr>
              <a:t>m</a:t>
            </a:r>
            <a:r>
              <a:rPr sz="1000" spc="-5" dirty="0">
                <a:latin typeface="Calibri"/>
                <a:cs typeface="Calibri"/>
              </a:rPr>
              <a:t>n</a:t>
            </a:r>
            <a:r>
              <a:rPr sz="1000" spc="-10" dirty="0">
                <a:latin typeface="Calibri"/>
                <a:cs typeface="Calibri"/>
              </a:rPr>
              <a:t>s </a:t>
            </a:r>
            <a:r>
              <a:rPr sz="1000" spc="50" dirty="0">
                <a:latin typeface="Calibri"/>
                <a:cs typeface="Calibri"/>
              </a:rPr>
              <a:t>s</a:t>
            </a:r>
            <a:r>
              <a:rPr sz="1000" spc="-5" dirty="0">
                <a:latin typeface="Calibri"/>
                <a:cs typeface="Calibri"/>
              </a:rPr>
              <a:t>u</a:t>
            </a:r>
            <a:r>
              <a:rPr sz="1000" spc="-20" dirty="0">
                <a:latin typeface="Calibri"/>
                <a:cs typeface="Calibri"/>
              </a:rPr>
              <a:t>m</a:t>
            </a:r>
            <a:r>
              <a:rPr sz="1000" spc="-105" dirty="0">
                <a:latin typeface="Calibri"/>
                <a:cs typeface="Calibri"/>
              </a:rPr>
              <a:t> </a:t>
            </a:r>
            <a:r>
              <a:rPr sz="1000" spc="-40" dirty="0">
                <a:latin typeface="Calibri"/>
                <a:cs typeface="Calibri"/>
              </a:rPr>
              <a:t>t</a:t>
            </a:r>
            <a:r>
              <a:rPr sz="1000" spc="-15" dirty="0">
                <a:latin typeface="Calibri"/>
                <a:cs typeface="Calibri"/>
              </a:rPr>
              <a:t>o</a:t>
            </a:r>
            <a:r>
              <a:rPr sz="1000" spc="85" dirty="0">
                <a:latin typeface="Calibri"/>
                <a:cs typeface="Calibri"/>
              </a:rPr>
              <a:t> </a:t>
            </a:r>
            <a:r>
              <a:rPr sz="1000" spc="15" dirty="0">
                <a:latin typeface="Calibri"/>
                <a:cs typeface="Calibri"/>
              </a:rPr>
              <a:t>100</a:t>
            </a:r>
            <a:r>
              <a:rPr sz="1000" spc="-15" dirty="0">
                <a:latin typeface="Calibri"/>
                <a:cs typeface="Calibri"/>
              </a:rPr>
              <a:t>%</a:t>
            </a:r>
            <a:r>
              <a:rPr sz="1000" spc="-25" dirty="0">
                <a:latin typeface="Calibri"/>
                <a:cs typeface="Calibri"/>
              </a:rPr>
              <a:t> </a:t>
            </a:r>
            <a:r>
              <a:rPr sz="1000" spc="-40" dirty="0">
                <a:latin typeface="Calibri"/>
                <a:cs typeface="Calibri"/>
              </a:rPr>
              <a:t>w</a:t>
            </a:r>
            <a:r>
              <a:rPr sz="1000" spc="70" dirty="0">
                <a:latin typeface="Calibri"/>
                <a:cs typeface="Calibri"/>
              </a:rPr>
              <a:t>i</a:t>
            </a:r>
            <a:r>
              <a:rPr sz="1000" spc="-40" dirty="0">
                <a:latin typeface="Calibri"/>
                <a:cs typeface="Calibri"/>
              </a:rPr>
              <a:t>t</a:t>
            </a:r>
            <a:r>
              <a:rPr sz="1000" spc="-5" dirty="0">
                <a:latin typeface="Calibri"/>
                <a:cs typeface="Calibri"/>
              </a:rPr>
              <a:t>h</a:t>
            </a:r>
            <a:r>
              <a:rPr sz="1000" spc="70" dirty="0">
                <a:latin typeface="Calibri"/>
                <a:cs typeface="Calibri"/>
              </a:rPr>
              <a:t>i</a:t>
            </a:r>
            <a:r>
              <a:rPr sz="1000" spc="-15" dirty="0">
                <a:latin typeface="Calibri"/>
                <a:cs typeface="Calibri"/>
              </a:rPr>
              <a:t>n</a:t>
            </a:r>
            <a:r>
              <a:rPr sz="1000" spc="-65" dirty="0">
                <a:latin typeface="Calibri"/>
                <a:cs typeface="Calibri"/>
              </a:rPr>
              <a:t> </a:t>
            </a:r>
            <a:r>
              <a:rPr sz="1000" spc="-50" dirty="0">
                <a:latin typeface="Calibri"/>
                <a:cs typeface="Calibri"/>
              </a:rPr>
              <a:t>e</a:t>
            </a:r>
            <a:r>
              <a:rPr sz="1000" spc="45" dirty="0">
                <a:latin typeface="Calibri"/>
                <a:cs typeface="Calibri"/>
              </a:rPr>
              <a:t>a</a:t>
            </a:r>
            <a:r>
              <a:rPr sz="1000" spc="25" dirty="0">
                <a:latin typeface="Calibri"/>
                <a:cs typeface="Calibri"/>
              </a:rPr>
              <a:t>c</a:t>
            </a:r>
            <a:r>
              <a:rPr sz="1000" spc="-15" dirty="0">
                <a:latin typeface="Calibri"/>
                <a:cs typeface="Calibri"/>
              </a:rPr>
              <a:t>h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50" dirty="0">
                <a:latin typeface="Calibri"/>
                <a:cs typeface="Calibri"/>
              </a:rPr>
              <a:t>s</a:t>
            </a:r>
            <a:r>
              <a:rPr sz="1000" spc="-40" dirty="0">
                <a:latin typeface="Calibri"/>
                <a:cs typeface="Calibri"/>
              </a:rPr>
              <a:t>t</a:t>
            </a:r>
            <a:r>
              <a:rPr sz="1000" spc="-5" dirty="0">
                <a:latin typeface="Calibri"/>
                <a:cs typeface="Calibri"/>
              </a:rPr>
              <a:t>ud</a:t>
            </a:r>
            <a:r>
              <a:rPr sz="1000" spc="-50" dirty="0">
                <a:latin typeface="Calibri"/>
                <a:cs typeface="Calibri"/>
              </a:rPr>
              <a:t>e</a:t>
            </a:r>
            <a:r>
              <a:rPr sz="1000" spc="-5" dirty="0">
                <a:latin typeface="Calibri"/>
                <a:cs typeface="Calibri"/>
              </a:rPr>
              <a:t>n</a:t>
            </a:r>
            <a:r>
              <a:rPr sz="1000" spc="-10" dirty="0">
                <a:latin typeface="Calibri"/>
                <a:cs typeface="Calibri"/>
              </a:rPr>
              <a:t>t</a:t>
            </a:r>
            <a:r>
              <a:rPr sz="1000" spc="-30" dirty="0">
                <a:latin typeface="Calibri"/>
                <a:cs typeface="Calibri"/>
              </a:rPr>
              <a:t> </a:t>
            </a:r>
            <a:r>
              <a:rPr sz="1000" spc="25" dirty="0">
                <a:latin typeface="Calibri"/>
                <a:cs typeface="Calibri"/>
              </a:rPr>
              <a:t>c</a:t>
            </a:r>
            <a:r>
              <a:rPr sz="1000" spc="45" dirty="0">
                <a:latin typeface="Calibri"/>
                <a:cs typeface="Calibri"/>
              </a:rPr>
              <a:t>a</a:t>
            </a:r>
            <a:r>
              <a:rPr sz="1000" spc="-40" dirty="0">
                <a:latin typeface="Calibri"/>
                <a:cs typeface="Calibri"/>
              </a:rPr>
              <a:t>t</a:t>
            </a:r>
            <a:r>
              <a:rPr sz="1000" spc="-50" dirty="0">
                <a:latin typeface="Calibri"/>
                <a:cs typeface="Calibri"/>
              </a:rPr>
              <a:t>e</a:t>
            </a:r>
            <a:r>
              <a:rPr sz="1000" spc="-20" dirty="0">
                <a:latin typeface="Calibri"/>
                <a:cs typeface="Calibri"/>
              </a:rPr>
              <a:t>g</a:t>
            </a:r>
            <a:r>
              <a:rPr sz="1000" spc="-5" dirty="0">
                <a:latin typeface="Calibri"/>
                <a:cs typeface="Calibri"/>
              </a:rPr>
              <a:t>o</a:t>
            </a:r>
            <a:r>
              <a:rPr sz="1000" spc="25" dirty="0">
                <a:latin typeface="Calibri"/>
                <a:cs typeface="Calibri"/>
              </a:rPr>
              <a:t>r</a:t>
            </a:r>
            <a:r>
              <a:rPr sz="1000" spc="-10" dirty="0">
                <a:latin typeface="Calibri"/>
                <a:cs typeface="Calibri"/>
              </a:rPr>
              <a:t>y</a:t>
            </a:r>
            <a:endParaRPr sz="1000">
              <a:latin typeface="Calibri"/>
              <a:cs typeface="Calibri"/>
            </a:endParaRPr>
          </a:p>
          <a:p>
            <a:pPr>
              <a:lnSpc>
                <a:spcPts val="600"/>
              </a:lnSpc>
              <a:spcBef>
                <a:spcPts val="41"/>
              </a:spcBef>
            </a:pPr>
            <a:endParaRPr sz="600"/>
          </a:p>
          <a:p>
            <a:pPr>
              <a:lnSpc>
                <a:spcPts val="1000"/>
              </a:lnSpc>
            </a:pPr>
            <a:endParaRPr sz="1000"/>
          </a:p>
          <a:p>
            <a:pPr algn="ctr">
              <a:lnSpc>
                <a:spcPct val="100000"/>
              </a:lnSpc>
              <a:tabLst>
                <a:tab pos="732155" algn="l"/>
                <a:tab pos="1514475" algn="l"/>
                <a:tab pos="2296795" algn="l"/>
                <a:tab pos="3079115" algn="l"/>
              </a:tabLst>
            </a:pPr>
            <a:r>
              <a:rPr sz="1000" spc="-15" dirty="0">
                <a:latin typeface="Calibri"/>
                <a:cs typeface="Calibri"/>
              </a:rPr>
              <a:t>1</a:t>
            </a:r>
            <a:r>
              <a:rPr sz="1000" spc="3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d</a:t>
            </a:r>
            <a:r>
              <a:rPr sz="1000" spc="-30" dirty="0">
                <a:latin typeface="Calibri"/>
                <a:cs typeface="Calibri"/>
              </a:rPr>
              <a:t>a</a:t>
            </a:r>
            <a:r>
              <a:rPr sz="1000" spc="-5" dirty="0">
                <a:latin typeface="Calibri"/>
                <a:cs typeface="Calibri"/>
              </a:rPr>
              <a:t>y</a:t>
            </a:r>
            <a:r>
              <a:rPr sz="1000" spc="-15" dirty="0">
                <a:latin typeface="Calibri"/>
                <a:cs typeface="Calibri"/>
              </a:rPr>
              <a:t>/</a:t>
            </a:r>
            <a:r>
              <a:rPr sz="1000" spc="35" dirty="0">
                <a:latin typeface="Calibri"/>
                <a:cs typeface="Calibri"/>
              </a:rPr>
              <a:t>w</a:t>
            </a:r>
            <a:r>
              <a:rPr sz="1000" spc="-10" dirty="0">
                <a:latin typeface="Calibri"/>
                <a:cs typeface="Calibri"/>
              </a:rPr>
              <a:t>k</a:t>
            </a:r>
            <a:r>
              <a:rPr sz="1000" dirty="0">
                <a:latin typeface="Calibri"/>
                <a:cs typeface="Calibri"/>
              </a:rPr>
              <a:t>	</a:t>
            </a:r>
            <a:r>
              <a:rPr sz="1000" spc="-15" dirty="0">
                <a:latin typeface="Calibri"/>
                <a:cs typeface="Calibri"/>
              </a:rPr>
              <a:t>2</a:t>
            </a:r>
            <a:r>
              <a:rPr sz="1000" spc="3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d</a:t>
            </a:r>
            <a:r>
              <a:rPr sz="1000" spc="-30" dirty="0">
                <a:latin typeface="Calibri"/>
                <a:cs typeface="Calibri"/>
              </a:rPr>
              <a:t>a</a:t>
            </a:r>
            <a:r>
              <a:rPr sz="1000" spc="-5" dirty="0">
                <a:latin typeface="Calibri"/>
                <a:cs typeface="Calibri"/>
              </a:rPr>
              <a:t>y</a:t>
            </a:r>
            <a:r>
              <a:rPr sz="1000" spc="-20" dirty="0">
                <a:latin typeface="Calibri"/>
                <a:cs typeface="Calibri"/>
              </a:rPr>
              <a:t>s</a:t>
            </a:r>
            <a:r>
              <a:rPr sz="1000" spc="55" dirty="0">
                <a:latin typeface="Calibri"/>
                <a:cs typeface="Calibri"/>
              </a:rPr>
              <a:t>/</a:t>
            </a:r>
            <a:r>
              <a:rPr sz="1000" spc="-40" dirty="0">
                <a:latin typeface="Calibri"/>
                <a:cs typeface="Calibri"/>
              </a:rPr>
              <a:t>w</a:t>
            </a:r>
            <a:r>
              <a:rPr sz="1000" spc="-10" dirty="0">
                <a:latin typeface="Calibri"/>
                <a:cs typeface="Calibri"/>
              </a:rPr>
              <a:t>k</a:t>
            </a:r>
            <a:r>
              <a:rPr sz="1000" dirty="0">
                <a:latin typeface="Calibri"/>
                <a:cs typeface="Calibri"/>
              </a:rPr>
              <a:t>	</a:t>
            </a:r>
            <a:r>
              <a:rPr sz="1000" spc="-15" dirty="0">
                <a:latin typeface="Calibri"/>
                <a:cs typeface="Calibri"/>
              </a:rPr>
              <a:t>3</a:t>
            </a:r>
            <a:r>
              <a:rPr sz="1000" spc="3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d</a:t>
            </a:r>
            <a:r>
              <a:rPr sz="1000" spc="-30" dirty="0">
                <a:latin typeface="Calibri"/>
                <a:cs typeface="Calibri"/>
              </a:rPr>
              <a:t>a</a:t>
            </a:r>
            <a:r>
              <a:rPr sz="1000" spc="-5" dirty="0">
                <a:latin typeface="Calibri"/>
                <a:cs typeface="Calibri"/>
              </a:rPr>
              <a:t>y</a:t>
            </a:r>
            <a:r>
              <a:rPr sz="1000" spc="-20" dirty="0">
                <a:latin typeface="Calibri"/>
                <a:cs typeface="Calibri"/>
              </a:rPr>
              <a:t>s</a:t>
            </a:r>
            <a:r>
              <a:rPr sz="1000" spc="55" dirty="0">
                <a:latin typeface="Calibri"/>
                <a:cs typeface="Calibri"/>
              </a:rPr>
              <a:t>/</a:t>
            </a:r>
            <a:r>
              <a:rPr sz="1000" spc="-40" dirty="0">
                <a:latin typeface="Calibri"/>
                <a:cs typeface="Calibri"/>
              </a:rPr>
              <a:t>w</a:t>
            </a:r>
            <a:r>
              <a:rPr sz="1000" spc="-10" dirty="0">
                <a:latin typeface="Calibri"/>
                <a:cs typeface="Calibri"/>
              </a:rPr>
              <a:t>k</a:t>
            </a:r>
            <a:r>
              <a:rPr sz="1000" dirty="0">
                <a:latin typeface="Calibri"/>
                <a:cs typeface="Calibri"/>
              </a:rPr>
              <a:t>	</a:t>
            </a:r>
            <a:r>
              <a:rPr sz="1000" spc="-15" dirty="0">
                <a:latin typeface="Calibri"/>
                <a:cs typeface="Calibri"/>
              </a:rPr>
              <a:t>4</a:t>
            </a:r>
            <a:r>
              <a:rPr sz="1000" spc="3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d</a:t>
            </a:r>
            <a:r>
              <a:rPr sz="1000" spc="-30" dirty="0">
                <a:latin typeface="Calibri"/>
                <a:cs typeface="Calibri"/>
              </a:rPr>
              <a:t>a</a:t>
            </a:r>
            <a:r>
              <a:rPr sz="1000" spc="-5" dirty="0">
                <a:latin typeface="Calibri"/>
                <a:cs typeface="Calibri"/>
              </a:rPr>
              <a:t>y</a:t>
            </a:r>
            <a:r>
              <a:rPr sz="1000" spc="-20" dirty="0">
                <a:latin typeface="Calibri"/>
                <a:cs typeface="Calibri"/>
              </a:rPr>
              <a:t>s</a:t>
            </a:r>
            <a:r>
              <a:rPr sz="1000" spc="55" dirty="0">
                <a:latin typeface="Calibri"/>
                <a:cs typeface="Calibri"/>
              </a:rPr>
              <a:t>/</a:t>
            </a:r>
            <a:r>
              <a:rPr sz="1000" spc="-40" dirty="0">
                <a:latin typeface="Calibri"/>
                <a:cs typeface="Calibri"/>
              </a:rPr>
              <a:t>w</a:t>
            </a:r>
            <a:r>
              <a:rPr sz="1000" spc="-10" dirty="0">
                <a:latin typeface="Calibri"/>
                <a:cs typeface="Calibri"/>
              </a:rPr>
              <a:t>k</a:t>
            </a:r>
            <a:r>
              <a:rPr sz="1000" dirty="0">
                <a:latin typeface="Calibri"/>
                <a:cs typeface="Calibri"/>
              </a:rPr>
              <a:t>	</a:t>
            </a:r>
            <a:r>
              <a:rPr sz="1000" spc="-15" dirty="0">
                <a:latin typeface="Calibri"/>
                <a:cs typeface="Calibri"/>
              </a:rPr>
              <a:t>5</a:t>
            </a:r>
            <a:r>
              <a:rPr sz="1000" spc="3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d</a:t>
            </a:r>
            <a:r>
              <a:rPr sz="1000" spc="-30" dirty="0">
                <a:latin typeface="Calibri"/>
                <a:cs typeface="Calibri"/>
              </a:rPr>
              <a:t>a</a:t>
            </a:r>
            <a:r>
              <a:rPr sz="1000" spc="-5" dirty="0">
                <a:latin typeface="Calibri"/>
                <a:cs typeface="Calibri"/>
              </a:rPr>
              <a:t>y</a:t>
            </a:r>
            <a:r>
              <a:rPr sz="1000" spc="-20" dirty="0">
                <a:latin typeface="Calibri"/>
                <a:cs typeface="Calibri"/>
              </a:rPr>
              <a:t>s</a:t>
            </a:r>
            <a:r>
              <a:rPr sz="1000" spc="55" dirty="0">
                <a:latin typeface="Calibri"/>
                <a:cs typeface="Calibri"/>
              </a:rPr>
              <a:t>/</a:t>
            </a:r>
            <a:r>
              <a:rPr sz="1000" spc="-40" dirty="0">
                <a:latin typeface="Calibri"/>
                <a:cs typeface="Calibri"/>
              </a:rPr>
              <a:t>w</a:t>
            </a:r>
            <a:r>
              <a:rPr sz="1000" spc="-10" dirty="0">
                <a:latin typeface="Calibri"/>
                <a:cs typeface="Calibri"/>
              </a:rPr>
              <a:t>k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40" name="object 240"/>
          <p:cNvSpPr/>
          <p:nvPr/>
        </p:nvSpPr>
        <p:spPr>
          <a:xfrm>
            <a:off x="737604" y="4657005"/>
            <a:ext cx="5055196" cy="3286834"/>
          </a:xfrm>
          <a:custGeom>
            <a:avLst/>
            <a:gdLst/>
            <a:ahLst/>
            <a:cxnLst/>
            <a:rect l="l" t="t" r="r" b="b"/>
            <a:pathLst>
              <a:path w="5055196" h="3286834">
                <a:moveTo>
                  <a:pt x="0" y="0"/>
                </a:moveTo>
                <a:lnTo>
                  <a:pt x="5055196" y="0"/>
                </a:lnTo>
                <a:lnTo>
                  <a:pt x="5055196" y="3286834"/>
                </a:lnTo>
                <a:lnTo>
                  <a:pt x="0" y="3286834"/>
                </a:lnTo>
                <a:lnTo>
                  <a:pt x="0" y="0"/>
                </a:lnTo>
                <a:close/>
              </a:path>
            </a:pathLst>
          </a:custGeom>
          <a:ln w="9892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1" name="object 241"/>
          <p:cNvSpPr txBox="1">
            <a:spLocks noGrp="1"/>
          </p:cNvSpPr>
          <p:nvPr>
            <p:ph type="ftr" sz="quarter" idx="5"/>
          </p:nvPr>
        </p:nvSpPr>
        <p:spPr>
          <a:xfrm>
            <a:off x="533400" y="9423348"/>
            <a:ext cx="1028531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dirty="0" smtClean="0"/>
              <a:t>October 10</a:t>
            </a:r>
            <a:r>
              <a:rPr dirty="0" smtClean="0"/>
              <a:t>,</a:t>
            </a:r>
            <a:r>
              <a:rPr spc="-5" dirty="0" smtClean="0"/>
              <a:t> </a:t>
            </a:r>
            <a:r>
              <a:rPr dirty="0"/>
              <a:t>2013</a:t>
            </a:r>
          </a:p>
        </p:txBody>
      </p:sp>
      <p:sp>
        <p:nvSpPr>
          <p:cNvPr id="242" name="object 242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©</a:t>
            </a:r>
            <a:r>
              <a:rPr spc="-10" dirty="0"/>
              <a:t> </a:t>
            </a:r>
            <a:r>
              <a:rPr dirty="0"/>
              <a:t>R</a:t>
            </a:r>
            <a:r>
              <a:rPr spc="-10" dirty="0"/>
              <a:t>e</a:t>
            </a:r>
            <a:r>
              <a:rPr spc="10" dirty="0"/>
              <a:t>s</a:t>
            </a:r>
            <a:r>
              <a:rPr spc="-10" dirty="0"/>
              <a:t>ea</a:t>
            </a:r>
            <a:r>
              <a:rPr spc="-5" dirty="0"/>
              <a:t>r</a:t>
            </a:r>
            <a:r>
              <a:rPr spc="-10" dirty="0"/>
              <a:t>c</a:t>
            </a:r>
            <a:r>
              <a:rPr dirty="0"/>
              <a:t>h</a:t>
            </a:r>
            <a:r>
              <a:rPr spc="10" dirty="0"/>
              <a:t> </a:t>
            </a:r>
            <a:r>
              <a:rPr spc="-10" dirty="0"/>
              <a:t>S</a:t>
            </a:r>
            <a:r>
              <a:rPr dirty="0"/>
              <a:t>upp</a:t>
            </a:r>
            <a:r>
              <a:rPr spc="-5" dirty="0"/>
              <a:t>or</a:t>
            </a:r>
            <a:r>
              <a:rPr dirty="0"/>
              <a:t>t </a:t>
            </a:r>
            <a:r>
              <a:rPr spc="-5" dirty="0"/>
              <a:t>S</a:t>
            </a:r>
            <a:r>
              <a:rPr spc="-10" dirty="0"/>
              <a:t>e</a:t>
            </a:r>
            <a:r>
              <a:rPr spc="-5" dirty="0"/>
              <a:t>r</a:t>
            </a:r>
            <a:r>
              <a:rPr dirty="0"/>
              <a:t>v</a:t>
            </a:r>
            <a:r>
              <a:rPr spc="5" dirty="0"/>
              <a:t>i</a:t>
            </a:r>
            <a:r>
              <a:rPr spc="-10" dirty="0"/>
              <a:t>ce</a:t>
            </a:r>
            <a:r>
              <a:rPr dirty="0"/>
              <a:t>s</a:t>
            </a:r>
            <a:r>
              <a:rPr spc="25" dirty="0"/>
              <a:t> </a:t>
            </a:r>
            <a:r>
              <a:rPr spc="-10" dirty="0"/>
              <a:t>a</a:t>
            </a:r>
            <a:r>
              <a:rPr dirty="0"/>
              <a:t>nd</a:t>
            </a:r>
            <a:r>
              <a:rPr spc="-10" dirty="0"/>
              <a:t> </a:t>
            </a:r>
            <a:r>
              <a:rPr dirty="0"/>
              <a:t>B</a:t>
            </a:r>
            <a:r>
              <a:rPr spc="-10" dirty="0"/>
              <a:t>e</a:t>
            </a:r>
            <a:r>
              <a:rPr dirty="0"/>
              <a:t>yond</a:t>
            </a:r>
            <a:r>
              <a:rPr spc="10" dirty="0"/>
              <a:t> </a:t>
            </a:r>
            <a:r>
              <a:rPr spc="-10" dirty="0"/>
              <a:t>t</a:t>
            </a:r>
            <a:r>
              <a:rPr dirty="0"/>
              <a:t>he B</a:t>
            </a:r>
            <a:r>
              <a:rPr spc="-10" dirty="0"/>
              <a:t>e</a:t>
            </a:r>
            <a:r>
              <a:rPr spc="5" dirty="0"/>
              <a:t>l</a:t>
            </a:r>
            <a:r>
              <a:rPr dirty="0"/>
              <a:t>l</a:t>
            </a:r>
            <a:r>
              <a:rPr spc="-5" dirty="0"/>
              <a:t> </a:t>
            </a:r>
            <a:r>
              <a:rPr dirty="0"/>
              <a:t>B</a:t>
            </a:r>
            <a:r>
              <a:rPr spc="-5" dirty="0"/>
              <a:t>r</a:t>
            </a:r>
            <a:r>
              <a:rPr spc="-10" dirty="0"/>
              <a:t>a</a:t>
            </a:r>
            <a:r>
              <a:rPr dirty="0"/>
              <a:t>n</a:t>
            </a:r>
            <a:r>
              <a:rPr spc="-10" dirty="0"/>
              <a:t>c</a:t>
            </a:r>
            <a:r>
              <a:rPr dirty="0"/>
              <a:t>h</a:t>
            </a:r>
            <a:r>
              <a:rPr spc="-10" dirty="0"/>
              <a:t> </a:t>
            </a:r>
            <a:r>
              <a:rPr spc="-5" dirty="0"/>
              <a:t>L</a:t>
            </a:r>
            <a:r>
              <a:rPr spc="20" dirty="0"/>
              <a:t>A</a:t>
            </a:r>
            <a:r>
              <a:rPr spc="-10" dirty="0"/>
              <a:t>U</a:t>
            </a:r>
            <a:r>
              <a:rPr spc="-5" dirty="0"/>
              <a:t>S</a:t>
            </a:r>
            <a:r>
              <a:rPr dirty="0"/>
              <a:t>D</a:t>
            </a:r>
          </a:p>
        </p:txBody>
      </p:sp>
      <p:sp>
        <p:nvSpPr>
          <p:cNvPr id="243" name="object 24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100" dirty="0">
                <a:latin typeface="Calibri"/>
                <a:cs typeface="Calibri"/>
              </a:rPr>
              <a:t>13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44348" y="447065"/>
            <a:ext cx="889000" cy="3600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4160" marR="6350" indent="-252095">
              <a:lnSpc>
                <a:spcPct val="101499"/>
              </a:lnSpc>
            </a:pPr>
            <a:r>
              <a:rPr sz="1100" dirty="0">
                <a:latin typeface="Calibri"/>
                <a:cs typeface="Calibri"/>
              </a:rPr>
              <a:t>M</a:t>
            </a:r>
            <a:r>
              <a:rPr sz="1100" spc="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dd</a:t>
            </a:r>
            <a:r>
              <a:rPr sz="1100" spc="5" dirty="0">
                <a:latin typeface="Calibri"/>
                <a:cs typeface="Calibri"/>
              </a:rPr>
              <a:t>l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Sc</a:t>
            </a:r>
            <a:r>
              <a:rPr sz="1100" dirty="0">
                <a:latin typeface="Calibri"/>
                <a:cs typeface="Calibri"/>
              </a:rPr>
              <a:t>h</a:t>
            </a:r>
            <a:r>
              <a:rPr sz="1100" spc="-5" dirty="0">
                <a:latin typeface="Calibri"/>
                <a:cs typeface="Calibri"/>
              </a:rPr>
              <a:t>oo</a:t>
            </a:r>
            <a:r>
              <a:rPr sz="1100" spc="5" dirty="0">
                <a:latin typeface="Calibri"/>
                <a:cs typeface="Calibri"/>
              </a:rPr>
              <a:t>l</a:t>
            </a:r>
            <a:r>
              <a:rPr sz="1100" dirty="0">
                <a:latin typeface="Calibri"/>
                <a:cs typeface="Calibri"/>
              </a:rPr>
              <a:t>s 2011-2012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32790" y="1319533"/>
            <a:ext cx="4392187" cy="2571915"/>
          </a:xfrm>
          <a:custGeom>
            <a:avLst/>
            <a:gdLst/>
            <a:ahLst/>
            <a:cxnLst/>
            <a:rect l="l" t="t" r="r" b="b"/>
            <a:pathLst>
              <a:path w="4392187" h="2571915">
                <a:moveTo>
                  <a:pt x="0" y="0"/>
                </a:moveTo>
                <a:lnTo>
                  <a:pt x="4392187" y="0"/>
                </a:lnTo>
                <a:lnTo>
                  <a:pt x="4392187" y="2571915"/>
                </a:lnTo>
                <a:lnTo>
                  <a:pt x="0" y="2571915"/>
                </a:lnTo>
                <a:lnTo>
                  <a:pt x="0" y="0"/>
                </a:lnTo>
                <a:close/>
              </a:path>
            </a:pathLst>
          </a:custGeom>
          <a:solidFill>
            <a:srgbClr val="E5F6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878369" y="3288102"/>
            <a:ext cx="3108749" cy="0"/>
          </a:xfrm>
          <a:custGeom>
            <a:avLst/>
            <a:gdLst/>
            <a:ahLst/>
            <a:cxnLst/>
            <a:rect l="l" t="t" r="r" b="b"/>
            <a:pathLst>
              <a:path w="3108749">
                <a:moveTo>
                  <a:pt x="0" y="0"/>
                </a:moveTo>
                <a:lnTo>
                  <a:pt x="3108749" y="0"/>
                </a:lnTo>
              </a:path>
            </a:pathLst>
          </a:custGeom>
          <a:ln w="8807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559309" y="3129560"/>
            <a:ext cx="427809" cy="0"/>
          </a:xfrm>
          <a:custGeom>
            <a:avLst/>
            <a:gdLst/>
            <a:ahLst/>
            <a:cxnLst/>
            <a:rect l="l" t="t" r="r" b="b"/>
            <a:pathLst>
              <a:path w="427809">
                <a:moveTo>
                  <a:pt x="0" y="0"/>
                </a:moveTo>
                <a:lnTo>
                  <a:pt x="427809" y="0"/>
                </a:lnTo>
              </a:path>
            </a:pathLst>
          </a:custGeom>
          <a:ln w="8807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878369" y="3129559"/>
            <a:ext cx="427809" cy="0"/>
          </a:xfrm>
          <a:custGeom>
            <a:avLst/>
            <a:gdLst/>
            <a:ahLst/>
            <a:cxnLst/>
            <a:rect l="l" t="t" r="r" b="b"/>
            <a:pathLst>
              <a:path w="427809">
                <a:moveTo>
                  <a:pt x="0" y="0"/>
                </a:moveTo>
                <a:lnTo>
                  <a:pt x="427809" y="0"/>
                </a:lnTo>
              </a:path>
            </a:pathLst>
          </a:custGeom>
          <a:ln w="8807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559309" y="2971018"/>
            <a:ext cx="427809" cy="0"/>
          </a:xfrm>
          <a:custGeom>
            <a:avLst/>
            <a:gdLst/>
            <a:ahLst/>
            <a:cxnLst/>
            <a:rect l="l" t="t" r="r" b="b"/>
            <a:pathLst>
              <a:path w="427809">
                <a:moveTo>
                  <a:pt x="0" y="0"/>
                </a:moveTo>
                <a:lnTo>
                  <a:pt x="427809" y="0"/>
                </a:lnTo>
              </a:path>
            </a:pathLst>
          </a:custGeom>
          <a:ln w="8807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878369" y="2971016"/>
            <a:ext cx="427809" cy="0"/>
          </a:xfrm>
          <a:custGeom>
            <a:avLst/>
            <a:gdLst/>
            <a:ahLst/>
            <a:cxnLst/>
            <a:rect l="l" t="t" r="r" b="b"/>
            <a:pathLst>
              <a:path w="427809">
                <a:moveTo>
                  <a:pt x="0" y="0"/>
                </a:moveTo>
                <a:lnTo>
                  <a:pt x="427809" y="0"/>
                </a:lnTo>
              </a:path>
            </a:pathLst>
          </a:custGeom>
          <a:ln w="8807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559309" y="2812475"/>
            <a:ext cx="427809" cy="0"/>
          </a:xfrm>
          <a:custGeom>
            <a:avLst/>
            <a:gdLst/>
            <a:ahLst/>
            <a:cxnLst/>
            <a:rect l="l" t="t" r="r" b="b"/>
            <a:pathLst>
              <a:path w="427809">
                <a:moveTo>
                  <a:pt x="0" y="0"/>
                </a:moveTo>
                <a:lnTo>
                  <a:pt x="427809" y="0"/>
                </a:lnTo>
              </a:path>
            </a:pathLst>
          </a:custGeom>
          <a:ln w="8807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878369" y="2812474"/>
            <a:ext cx="427809" cy="0"/>
          </a:xfrm>
          <a:custGeom>
            <a:avLst/>
            <a:gdLst/>
            <a:ahLst/>
            <a:cxnLst/>
            <a:rect l="l" t="t" r="r" b="b"/>
            <a:pathLst>
              <a:path w="427809">
                <a:moveTo>
                  <a:pt x="0" y="0"/>
                </a:moveTo>
                <a:lnTo>
                  <a:pt x="427809" y="0"/>
                </a:lnTo>
              </a:path>
            </a:pathLst>
          </a:custGeom>
          <a:ln w="8807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559309" y="2653932"/>
            <a:ext cx="427809" cy="0"/>
          </a:xfrm>
          <a:custGeom>
            <a:avLst/>
            <a:gdLst/>
            <a:ahLst/>
            <a:cxnLst/>
            <a:rect l="l" t="t" r="r" b="b"/>
            <a:pathLst>
              <a:path w="427809">
                <a:moveTo>
                  <a:pt x="0" y="0"/>
                </a:moveTo>
                <a:lnTo>
                  <a:pt x="427809" y="0"/>
                </a:lnTo>
              </a:path>
            </a:pathLst>
          </a:custGeom>
          <a:ln w="8807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878369" y="2653931"/>
            <a:ext cx="427809" cy="0"/>
          </a:xfrm>
          <a:custGeom>
            <a:avLst/>
            <a:gdLst/>
            <a:ahLst/>
            <a:cxnLst/>
            <a:rect l="l" t="t" r="r" b="b"/>
            <a:pathLst>
              <a:path w="427809">
                <a:moveTo>
                  <a:pt x="0" y="0"/>
                </a:moveTo>
                <a:lnTo>
                  <a:pt x="427809" y="0"/>
                </a:lnTo>
              </a:path>
            </a:pathLst>
          </a:custGeom>
          <a:ln w="8807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559309" y="2495389"/>
            <a:ext cx="427809" cy="0"/>
          </a:xfrm>
          <a:custGeom>
            <a:avLst/>
            <a:gdLst/>
            <a:ahLst/>
            <a:cxnLst/>
            <a:rect l="l" t="t" r="r" b="b"/>
            <a:pathLst>
              <a:path w="427809">
                <a:moveTo>
                  <a:pt x="0" y="0"/>
                </a:moveTo>
                <a:lnTo>
                  <a:pt x="427809" y="0"/>
                </a:lnTo>
              </a:path>
            </a:pathLst>
          </a:custGeom>
          <a:ln w="8807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878369" y="2495388"/>
            <a:ext cx="427809" cy="0"/>
          </a:xfrm>
          <a:custGeom>
            <a:avLst/>
            <a:gdLst/>
            <a:ahLst/>
            <a:cxnLst/>
            <a:rect l="l" t="t" r="r" b="b"/>
            <a:pathLst>
              <a:path w="427809">
                <a:moveTo>
                  <a:pt x="0" y="0"/>
                </a:moveTo>
                <a:lnTo>
                  <a:pt x="427809" y="0"/>
                </a:lnTo>
              </a:path>
            </a:pathLst>
          </a:custGeom>
          <a:ln w="8807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998403" y="2345654"/>
            <a:ext cx="988715" cy="0"/>
          </a:xfrm>
          <a:custGeom>
            <a:avLst/>
            <a:gdLst/>
            <a:ahLst/>
            <a:cxnLst/>
            <a:rect l="l" t="t" r="r" b="b"/>
            <a:pathLst>
              <a:path w="988715">
                <a:moveTo>
                  <a:pt x="0" y="0"/>
                </a:moveTo>
                <a:lnTo>
                  <a:pt x="988715" y="0"/>
                </a:lnTo>
              </a:path>
            </a:pathLst>
          </a:custGeom>
          <a:ln w="8807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878369" y="2345653"/>
            <a:ext cx="427809" cy="0"/>
          </a:xfrm>
          <a:custGeom>
            <a:avLst/>
            <a:gdLst/>
            <a:ahLst/>
            <a:cxnLst/>
            <a:rect l="l" t="t" r="r" b="b"/>
            <a:pathLst>
              <a:path w="427809">
                <a:moveTo>
                  <a:pt x="0" y="0"/>
                </a:moveTo>
                <a:lnTo>
                  <a:pt x="427809" y="0"/>
                </a:lnTo>
              </a:path>
            </a:pathLst>
          </a:custGeom>
          <a:ln w="8807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998403" y="2187112"/>
            <a:ext cx="988715" cy="0"/>
          </a:xfrm>
          <a:custGeom>
            <a:avLst/>
            <a:gdLst/>
            <a:ahLst/>
            <a:cxnLst/>
            <a:rect l="l" t="t" r="r" b="b"/>
            <a:pathLst>
              <a:path w="988715">
                <a:moveTo>
                  <a:pt x="0" y="0"/>
                </a:moveTo>
                <a:lnTo>
                  <a:pt x="988715" y="0"/>
                </a:lnTo>
              </a:path>
            </a:pathLst>
          </a:custGeom>
          <a:ln w="8807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878369" y="2187111"/>
            <a:ext cx="427809" cy="0"/>
          </a:xfrm>
          <a:custGeom>
            <a:avLst/>
            <a:gdLst/>
            <a:ahLst/>
            <a:cxnLst/>
            <a:rect l="l" t="t" r="r" b="b"/>
            <a:pathLst>
              <a:path w="427809">
                <a:moveTo>
                  <a:pt x="0" y="0"/>
                </a:moveTo>
                <a:lnTo>
                  <a:pt x="427809" y="0"/>
                </a:lnTo>
              </a:path>
            </a:pathLst>
          </a:custGeom>
          <a:ln w="8807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998403" y="2028568"/>
            <a:ext cx="988715" cy="0"/>
          </a:xfrm>
          <a:custGeom>
            <a:avLst/>
            <a:gdLst/>
            <a:ahLst/>
            <a:cxnLst/>
            <a:rect l="l" t="t" r="r" b="b"/>
            <a:pathLst>
              <a:path w="988715">
                <a:moveTo>
                  <a:pt x="0" y="0"/>
                </a:moveTo>
                <a:lnTo>
                  <a:pt x="988715" y="0"/>
                </a:lnTo>
              </a:path>
            </a:pathLst>
          </a:custGeom>
          <a:ln w="8807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878369" y="2028568"/>
            <a:ext cx="988715" cy="0"/>
          </a:xfrm>
          <a:custGeom>
            <a:avLst/>
            <a:gdLst/>
            <a:ahLst/>
            <a:cxnLst/>
            <a:rect l="l" t="t" r="r" b="b"/>
            <a:pathLst>
              <a:path w="988715">
                <a:moveTo>
                  <a:pt x="0" y="0"/>
                </a:moveTo>
                <a:lnTo>
                  <a:pt x="988715" y="0"/>
                </a:lnTo>
              </a:path>
            </a:pathLst>
          </a:custGeom>
          <a:ln w="8807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878369" y="1870025"/>
            <a:ext cx="3108749" cy="0"/>
          </a:xfrm>
          <a:custGeom>
            <a:avLst/>
            <a:gdLst/>
            <a:ahLst/>
            <a:cxnLst/>
            <a:rect l="l" t="t" r="r" b="b"/>
            <a:pathLst>
              <a:path w="3108749">
                <a:moveTo>
                  <a:pt x="0" y="0"/>
                </a:moveTo>
                <a:lnTo>
                  <a:pt x="3108749" y="0"/>
                </a:lnTo>
              </a:path>
            </a:pathLst>
          </a:custGeom>
          <a:ln w="8807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878369" y="1870029"/>
            <a:ext cx="3108749" cy="1418076"/>
          </a:xfrm>
          <a:custGeom>
            <a:avLst/>
            <a:gdLst/>
            <a:ahLst/>
            <a:cxnLst/>
            <a:rect l="l" t="t" r="r" b="b"/>
            <a:pathLst>
              <a:path w="3108749" h="1418076">
                <a:moveTo>
                  <a:pt x="0" y="0"/>
                </a:moveTo>
                <a:lnTo>
                  <a:pt x="3108749" y="0"/>
                </a:lnTo>
                <a:lnTo>
                  <a:pt x="3108749" y="1418076"/>
                </a:lnTo>
                <a:lnTo>
                  <a:pt x="0" y="1418076"/>
                </a:lnTo>
                <a:lnTo>
                  <a:pt x="0" y="0"/>
                </a:lnTo>
                <a:close/>
              </a:path>
            </a:pathLst>
          </a:custGeom>
          <a:ln w="8928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306178" y="2046178"/>
            <a:ext cx="560905" cy="1241918"/>
          </a:xfrm>
          <a:custGeom>
            <a:avLst/>
            <a:gdLst/>
            <a:ahLst/>
            <a:cxnLst/>
            <a:rect l="l" t="t" r="r" b="b"/>
            <a:pathLst>
              <a:path w="560905" h="1241918">
                <a:moveTo>
                  <a:pt x="0" y="0"/>
                </a:moveTo>
                <a:lnTo>
                  <a:pt x="560905" y="0"/>
                </a:lnTo>
                <a:lnTo>
                  <a:pt x="560905" y="1241918"/>
                </a:lnTo>
                <a:lnTo>
                  <a:pt x="0" y="1241918"/>
                </a:lnTo>
                <a:lnTo>
                  <a:pt x="0" y="0"/>
                </a:lnTo>
                <a:close/>
              </a:path>
            </a:pathLst>
          </a:custGeom>
          <a:solidFill>
            <a:srgbClr val="FFFF66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306178" y="2046188"/>
            <a:ext cx="560905" cy="1241917"/>
          </a:xfrm>
          <a:custGeom>
            <a:avLst/>
            <a:gdLst/>
            <a:ahLst/>
            <a:cxnLst/>
            <a:rect l="l" t="t" r="r" b="b"/>
            <a:pathLst>
              <a:path w="560905" h="1241917">
                <a:moveTo>
                  <a:pt x="0" y="0"/>
                </a:moveTo>
                <a:lnTo>
                  <a:pt x="560905" y="0"/>
                </a:lnTo>
                <a:lnTo>
                  <a:pt x="560905" y="1241917"/>
                </a:lnTo>
                <a:lnTo>
                  <a:pt x="0" y="1241917"/>
                </a:lnTo>
                <a:lnTo>
                  <a:pt x="0" y="0"/>
                </a:lnTo>
                <a:close/>
              </a:path>
            </a:pathLst>
          </a:custGeom>
          <a:ln w="938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867084" y="2002147"/>
            <a:ext cx="560905" cy="1285957"/>
          </a:xfrm>
          <a:custGeom>
            <a:avLst/>
            <a:gdLst/>
            <a:ahLst/>
            <a:cxnLst/>
            <a:rect l="l" t="t" r="r" b="b"/>
            <a:pathLst>
              <a:path w="560905" h="1285957">
                <a:moveTo>
                  <a:pt x="0" y="0"/>
                </a:moveTo>
                <a:lnTo>
                  <a:pt x="560905" y="0"/>
                </a:lnTo>
                <a:lnTo>
                  <a:pt x="560905" y="1285957"/>
                </a:lnTo>
                <a:lnTo>
                  <a:pt x="0" y="1285957"/>
                </a:lnTo>
                <a:lnTo>
                  <a:pt x="0" y="0"/>
                </a:lnTo>
                <a:close/>
              </a:path>
            </a:pathLst>
          </a:custGeom>
          <a:solidFill>
            <a:srgbClr val="4FFF2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867084" y="2002148"/>
            <a:ext cx="560905" cy="1285957"/>
          </a:xfrm>
          <a:custGeom>
            <a:avLst/>
            <a:gdLst/>
            <a:ahLst/>
            <a:cxnLst/>
            <a:rect l="l" t="t" r="r" b="b"/>
            <a:pathLst>
              <a:path w="560905" h="1285957">
                <a:moveTo>
                  <a:pt x="0" y="0"/>
                </a:moveTo>
                <a:lnTo>
                  <a:pt x="560905" y="0"/>
                </a:lnTo>
                <a:lnTo>
                  <a:pt x="560905" y="1285957"/>
                </a:lnTo>
                <a:lnTo>
                  <a:pt x="0" y="1285957"/>
                </a:lnTo>
                <a:lnTo>
                  <a:pt x="0" y="0"/>
                </a:lnTo>
                <a:close/>
              </a:path>
            </a:pathLst>
          </a:custGeom>
          <a:ln w="939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427990" y="1949291"/>
            <a:ext cx="570412" cy="1338805"/>
          </a:xfrm>
          <a:custGeom>
            <a:avLst/>
            <a:gdLst/>
            <a:ahLst/>
            <a:cxnLst/>
            <a:rect l="l" t="t" r="r" b="b"/>
            <a:pathLst>
              <a:path w="570412" h="1338805">
                <a:moveTo>
                  <a:pt x="0" y="0"/>
                </a:moveTo>
                <a:lnTo>
                  <a:pt x="570412" y="0"/>
                </a:lnTo>
                <a:lnTo>
                  <a:pt x="570412" y="1338805"/>
                </a:lnTo>
                <a:lnTo>
                  <a:pt x="0" y="1338805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427990" y="1949301"/>
            <a:ext cx="570412" cy="1338805"/>
          </a:xfrm>
          <a:custGeom>
            <a:avLst/>
            <a:gdLst/>
            <a:ahLst/>
            <a:cxnLst/>
            <a:rect l="l" t="t" r="r" b="b"/>
            <a:pathLst>
              <a:path w="570412" h="1338805">
                <a:moveTo>
                  <a:pt x="0" y="0"/>
                </a:moveTo>
                <a:lnTo>
                  <a:pt x="570412" y="0"/>
                </a:lnTo>
                <a:lnTo>
                  <a:pt x="570412" y="1338805"/>
                </a:lnTo>
                <a:lnTo>
                  <a:pt x="0" y="1338805"/>
                </a:lnTo>
                <a:lnTo>
                  <a:pt x="0" y="0"/>
                </a:lnTo>
                <a:close/>
              </a:path>
            </a:pathLst>
          </a:custGeom>
          <a:ln w="939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998403" y="2336849"/>
            <a:ext cx="560905" cy="951256"/>
          </a:xfrm>
          <a:custGeom>
            <a:avLst/>
            <a:gdLst/>
            <a:ahLst/>
            <a:cxnLst/>
            <a:rect l="l" t="t" r="r" b="b"/>
            <a:pathLst>
              <a:path w="560905" h="951256">
                <a:moveTo>
                  <a:pt x="0" y="0"/>
                </a:moveTo>
                <a:lnTo>
                  <a:pt x="560905" y="0"/>
                </a:lnTo>
                <a:lnTo>
                  <a:pt x="560905" y="951256"/>
                </a:lnTo>
                <a:lnTo>
                  <a:pt x="0" y="951256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998403" y="2336849"/>
            <a:ext cx="560905" cy="951256"/>
          </a:xfrm>
          <a:custGeom>
            <a:avLst/>
            <a:gdLst/>
            <a:ahLst/>
            <a:cxnLst/>
            <a:rect l="l" t="t" r="r" b="b"/>
            <a:pathLst>
              <a:path w="560905" h="951256">
                <a:moveTo>
                  <a:pt x="0" y="0"/>
                </a:moveTo>
                <a:lnTo>
                  <a:pt x="560905" y="0"/>
                </a:lnTo>
                <a:lnTo>
                  <a:pt x="560905" y="951256"/>
                </a:lnTo>
                <a:lnTo>
                  <a:pt x="0" y="951256"/>
                </a:lnTo>
                <a:lnTo>
                  <a:pt x="0" y="0"/>
                </a:lnTo>
                <a:close/>
              </a:path>
            </a:pathLst>
          </a:custGeom>
          <a:ln w="932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878369" y="1870025"/>
            <a:ext cx="0" cy="1418076"/>
          </a:xfrm>
          <a:custGeom>
            <a:avLst/>
            <a:gdLst/>
            <a:ahLst/>
            <a:cxnLst/>
            <a:rect l="l" t="t" r="r" b="b"/>
            <a:pathLst>
              <a:path h="1418076">
                <a:moveTo>
                  <a:pt x="0" y="1418076"/>
                </a:moveTo>
                <a:lnTo>
                  <a:pt x="0" y="0"/>
                </a:lnTo>
              </a:path>
            </a:pathLst>
          </a:custGeom>
          <a:ln w="9506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849848" y="3288102"/>
            <a:ext cx="28520" cy="0"/>
          </a:xfrm>
          <a:custGeom>
            <a:avLst/>
            <a:gdLst/>
            <a:ahLst/>
            <a:cxnLst/>
            <a:rect l="l" t="t" r="r" b="b"/>
            <a:pathLst>
              <a:path w="28520">
                <a:moveTo>
                  <a:pt x="0" y="0"/>
                </a:moveTo>
                <a:lnTo>
                  <a:pt x="28520" y="0"/>
                </a:lnTo>
              </a:path>
            </a:pathLst>
          </a:custGeom>
          <a:ln w="8807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849848" y="3129559"/>
            <a:ext cx="28520" cy="0"/>
          </a:xfrm>
          <a:custGeom>
            <a:avLst/>
            <a:gdLst/>
            <a:ahLst/>
            <a:cxnLst/>
            <a:rect l="l" t="t" r="r" b="b"/>
            <a:pathLst>
              <a:path w="28520">
                <a:moveTo>
                  <a:pt x="0" y="0"/>
                </a:moveTo>
                <a:lnTo>
                  <a:pt x="28520" y="0"/>
                </a:lnTo>
              </a:path>
            </a:pathLst>
          </a:custGeom>
          <a:ln w="8807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849848" y="2971016"/>
            <a:ext cx="28520" cy="0"/>
          </a:xfrm>
          <a:custGeom>
            <a:avLst/>
            <a:gdLst/>
            <a:ahLst/>
            <a:cxnLst/>
            <a:rect l="l" t="t" r="r" b="b"/>
            <a:pathLst>
              <a:path w="28520">
                <a:moveTo>
                  <a:pt x="0" y="0"/>
                </a:moveTo>
                <a:lnTo>
                  <a:pt x="28520" y="0"/>
                </a:lnTo>
              </a:path>
            </a:pathLst>
          </a:custGeom>
          <a:ln w="8807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849848" y="2812473"/>
            <a:ext cx="28520" cy="0"/>
          </a:xfrm>
          <a:custGeom>
            <a:avLst/>
            <a:gdLst/>
            <a:ahLst/>
            <a:cxnLst/>
            <a:rect l="l" t="t" r="r" b="b"/>
            <a:pathLst>
              <a:path w="28520">
                <a:moveTo>
                  <a:pt x="0" y="0"/>
                </a:moveTo>
                <a:lnTo>
                  <a:pt x="28520" y="0"/>
                </a:lnTo>
              </a:path>
            </a:pathLst>
          </a:custGeom>
          <a:ln w="8807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849848" y="2653931"/>
            <a:ext cx="28520" cy="0"/>
          </a:xfrm>
          <a:custGeom>
            <a:avLst/>
            <a:gdLst/>
            <a:ahLst/>
            <a:cxnLst/>
            <a:rect l="l" t="t" r="r" b="b"/>
            <a:pathLst>
              <a:path w="28520">
                <a:moveTo>
                  <a:pt x="0" y="0"/>
                </a:moveTo>
                <a:lnTo>
                  <a:pt x="28520" y="0"/>
                </a:lnTo>
              </a:path>
            </a:pathLst>
          </a:custGeom>
          <a:ln w="8807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849848" y="2495388"/>
            <a:ext cx="28520" cy="0"/>
          </a:xfrm>
          <a:custGeom>
            <a:avLst/>
            <a:gdLst/>
            <a:ahLst/>
            <a:cxnLst/>
            <a:rect l="l" t="t" r="r" b="b"/>
            <a:pathLst>
              <a:path w="28520">
                <a:moveTo>
                  <a:pt x="0" y="0"/>
                </a:moveTo>
                <a:lnTo>
                  <a:pt x="28520" y="0"/>
                </a:lnTo>
              </a:path>
            </a:pathLst>
          </a:custGeom>
          <a:ln w="8807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849848" y="2345653"/>
            <a:ext cx="28520" cy="0"/>
          </a:xfrm>
          <a:custGeom>
            <a:avLst/>
            <a:gdLst/>
            <a:ahLst/>
            <a:cxnLst/>
            <a:rect l="l" t="t" r="r" b="b"/>
            <a:pathLst>
              <a:path w="28520">
                <a:moveTo>
                  <a:pt x="0" y="0"/>
                </a:moveTo>
                <a:lnTo>
                  <a:pt x="28520" y="0"/>
                </a:lnTo>
              </a:path>
            </a:pathLst>
          </a:custGeom>
          <a:ln w="8807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849848" y="2187110"/>
            <a:ext cx="28520" cy="0"/>
          </a:xfrm>
          <a:custGeom>
            <a:avLst/>
            <a:gdLst/>
            <a:ahLst/>
            <a:cxnLst/>
            <a:rect l="l" t="t" r="r" b="b"/>
            <a:pathLst>
              <a:path w="28520">
                <a:moveTo>
                  <a:pt x="0" y="0"/>
                </a:moveTo>
                <a:lnTo>
                  <a:pt x="28520" y="0"/>
                </a:lnTo>
              </a:path>
            </a:pathLst>
          </a:custGeom>
          <a:ln w="8807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849848" y="2028568"/>
            <a:ext cx="28520" cy="0"/>
          </a:xfrm>
          <a:custGeom>
            <a:avLst/>
            <a:gdLst/>
            <a:ahLst/>
            <a:cxnLst/>
            <a:rect l="l" t="t" r="r" b="b"/>
            <a:pathLst>
              <a:path w="28520">
                <a:moveTo>
                  <a:pt x="0" y="0"/>
                </a:moveTo>
                <a:lnTo>
                  <a:pt x="28520" y="0"/>
                </a:lnTo>
              </a:path>
            </a:pathLst>
          </a:custGeom>
          <a:ln w="8807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849848" y="1870025"/>
            <a:ext cx="28520" cy="0"/>
          </a:xfrm>
          <a:custGeom>
            <a:avLst/>
            <a:gdLst/>
            <a:ahLst/>
            <a:cxnLst/>
            <a:rect l="l" t="t" r="r" b="b"/>
            <a:pathLst>
              <a:path w="28520">
                <a:moveTo>
                  <a:pt x="0" y="0"/>
                </a:moveTo>
                <a:lnTo>
                  <a:pt x="28520" y="0"/>
                </a:lnTo>
              </a:path>
            </a:pathLst>
          </a:custGeom>
          <a:ln w="8807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2428627" y="1871783"/>
            <a:ext cx="299720" cy="1327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60" dirty="0">
                <a:latin typeface="Calibri"/>
                <a:cs typeface="Calibri"/>
              </a:rPr>
              <a:t>15</a:t>
            </a:r>
            <a:r>
              <a:rPr sz="750" spc="25" dirty="0">
                <a:latin typeface="Calibri"/>
                <a:cs typeface="Calibri"/>
              </a:rPr>
              <a:t>.</a:t>
            </a:r>
            <a:r>
              <a:rPr sz="750" spc="60" dirty="0">
                <a:latin typeface="Calibri"/>
                <a:cs typeface="Calibri"/>
              </a:rPr>
              <a:t>8</a:t>
            </a:r>
            <a:r>
              <a:rPr sz="750" spc="45" dirty="0">
                <a:latin typeface="Calibri"/>
                <a:cs typeface="Calibri"/>
              </a:rPr>
              <a:t>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974332" y="1801876"/>
            <a:ext cx="342265" cy="1562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65" dirty="0">
                <a:latin typeface="Calibri"/>
                <a:cs typeface="Calibri"/>
              </a:rPr>
              <a:t>16</a:t>
            </a:r>
            <a:r>
              <a:rPr sz="900" spc="-10" dirty="0">
                <a:latin typeface="Calibri"/>
                <a:cs typeface="Calibri"/>
              </a:rPr>
              <a:t>.</a:t>
            </a:r>
            <a:r>
              <a:rPr sz="900" spc="65" dirty="0">
                <a:latin typeface="Calibri"/>
                <a:cs typeface="Calibri"/>
              </a:rPr>
              <a:t>4</a:t>
            </a:r>
            <a:r>
              <a:rPr sz="900" spc="50" dirty="0">
                <a:latin typeface="Calibri"/>
                <a:cs typeface="Calibri"/>
              </a:rPr>
              <a:t>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539049" y="1754006"/>
            <a:ext cx="342265" cy="1562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65" dirty="0">
                <a:latin typeface="Calibri"/>
                <a:cs typeface="Calibri"/>
              </a:rPr>
              <a:t>17</a:t>
            </a:r>
            <a:r>
              <a:rPr sz="900" spc="-10" dirty="0">
                <a:latin typeface="Calibri"/>
                <a:cs typeface="Calibri"/>
              </a:rPr>
              <a:t>.</a:t>
            </a:r>
            <a:r>
              <a:rPr sz="900" spc="65" dirty="0">
                <a:latin typeface="Calibri"/>
                <a:cs typeface="Calibri"/>
              </a:rPr>
              <a:t>0</a:t>
            </a:r>
            <a:r>
              <a:rPr sz="900" spc="50" dirty="0">
                <a:latin typeface="Calibri"/>
                <a:cs typeface="Calibri"/>
              </a:rPr>
              <a:t>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103767" y="2137795"/>
            <a:ext cx="342265" cy="1562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65" dirty="0">
                <a:latin typeface="Calibri"/>
                <a:cs typeface="Calibri"/>
              </a:rPr>
              <a:t>12</a:t>
            </a:r>
            <a:r>
              <a:rPr sz="900" spc="-10" dirty="0">
                <a:latin typeface="Calibri"/>
                <a:cs typeface="Calibri"/>
              </a:rPr>
              <a:t>.</a:t>
            </a:r>
            <a:r>
              <a:rPr sz="900" spc="65" dirty="0">
                <a:latin typeface="Calibri"/>
                <a:cs typeface="Calibri"/>
              </a:rPr>
              <a:t>1</a:t>
            </a:r>
            <a:r>
              <a:rPr sz="900" spc="50" dirty="0">
                <a:latin typeface="Calibri"/>
                <a:cs typeface="Calibri"/>
              </a:rPr>
              <a:t>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597512" y="1800099"/>
            <a:ext cx="205104" cy="15474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-15" dirty="0">
                <a:solidFill>
                  <a:srgbClr val="808080"/>
                </a:solidFill>
                <a:latin typeface="Calibri"/>
                <a:cs typeface="Calibri"/>
              </a:rPr>
              <a:t>1</a:t>
            </a:r>
            <a:r>
              <a:rPr sz="750" spc="60" dirty="0">
                <a:solidFill>
                  <a:srgbClr val="808080"/>
                </a:solidFill>
                <a:latin typeface="Calibri"/>
                <a:cs typeface="Calibri"/>
              </a:rPr>
              <a:t>8</a:t>
            </a:r>
            <a:r>
              <a:rPr sz="750" spc="45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7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750" spc="-15" dirty="0">
                <a:solidFill>
                  <a:srgbClr val="808080"/>
                </a:solidFill>
                <a:latin typeface="Calibri"/>
                <a:cs typeface="Calibri"/>
              </a:rPr>
              <a:t>1</a:t>
            </a:r>
            <a:r>
              <a:rPr sz="750" spc="60" dirty="0">
                <a:solidFill>
                  <a:srgbClr val="808080"/>
                </a:solidFill>
                <a:latin typeface="Calibri"/>
                <a:cs typeface="Calibri"/>
              </a:rPr>
              <a:t>6</a:t>
            </a:r>
            <a:r>
              <a:rPr sz="750" spc="45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7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750" spc="-15" dirty="0">
                <a:solidFill>
                  <a:srgbClr val="808080"/>
                </a:solidFill>
                <a:latin typeface="Calibri"/>
                <a:cs typeface="Calibri"/>
              </a:rPr>
              <a:t>1</a:t>
            </a:r>
            <a:r>
              <a:rPr sz="750" spc="60" dirty="0">
                <a:solidFill>
                  <a:srgbClr val="808080"/>
                </a:solidFill>
                <a:latin typeface="Calibri"/>
                <a:cs typeface="Calibri"/>
              </a:rPr>
              <a:t>4</a:t>
            </a:r>
            <a:r>
              <a:rPr sz="750" spc="45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7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750" spc="-15" dirty="0">
                <a:solidFill>
                  <a:srgbClr val="808080"/>
                </a:solidFill>
                <a:latin typeface="Calibri"/>
                <a:cs typeface="Calibri"/>
              </a:rPr>
              <a:t>1</a:t>
            </a:r>
            <a:r>
              <a:rPr sz="750" spc="60" dirty="0">
                <a:solidFill>
                  <a:srgbClr val="808080"/>
                </a:solidFill>
                <a:latin typeface="Calibri"/>
                <a:cs typeface="Calibri"/>
              </a:rPr>
              <a:t>2</a:t>
            </a:r>
            <a:r>
              <a:rPr sz="750" spc="45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7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750" spc="-15" dirty="0">
                <a:solidFill>
                  <a:srgbClr val="808080"/>
                </a:solidFill>
                <a:latin typeface="Calibri"/>
                <a:cs typeface="Calibri"/>
              </a:rPr>
              <a:t>1</a:t>
            </a:r>
            <a:r>
              <a:rPr sz="750" spc="60" dirty="0">
                <a:solidFill>
                  <a:srgbClr val="808080"/>
                </a:solidFill>
                <a:latin typeface="Calibri"/>
                <a:cs typeface="Calibri"/>
              </a:rPr>
              <a:t>0</a:t>
            </a:r>
            <a:r>
              <a:rPr sz="750" spc="45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750">
              <a:latin typeface="Calibri"/>
              <a:cs typeface="Calibri"/>
            </a:endParaRPr>
          </a:p>
          <a:p>
            <a:pPr marL="63500">
              <a:lnSpc>
                <a:spcPct val="100000"/>
              </a:lnSpc>
              <a:spcBef>
                <a:spcPts val="335"/>
              </a:spcBef>
            </a:pPr>
            <a:r>
              <a:rPr sz="750" spc="-15" dirty="0">
                <a:solidFill>
                  <a:srgbClr val="808080"/>
                </a:solidFill>
                <a:latin typeface="Calibri"/>
                <a:cs typeface="Calibri"/>
              </a:rPr>
              <a:t>8</a:t>
            </a:r>
            <a:r>
              <a:rPr sz="750" spc="45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750">
              <a:latin typeface="Calibri"/>
              <a:cs typeface="Calibri"/>
            </a:endParaRPr>
          </a:p>
          <a:p>
            <a:pPr marL="63500">
              <a:lnSpc>
                <a:spcPct val="100000"/>
              </a:lnSpc>
              <a:spcBef>
                <a:spcPts val="335"/>
              </a:spcBef>
            </a:pPr>
            <a:r>
              <a:rPr sz="750" spc="-15" dirty="0">
                <a:solidFill>
                  <a:srgbClr val="808080"/>
                </a:solidFill>
                <a:latin typeface="Calibri"/>
                <a:cs typeface="Calibri"/>
              </a:rPr>
              <a:t>6</a:t>
            </a:r>
            <a:r>
              <a:rPr sz="750" spc="45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750">
              <a:latin typeface="Calibri"/>
              <a:cs typeface="Calibri"/>
            </a:endParaRPr>
          </a:p>
          <a:p>
            <a:pPr marL="63500">
              <a:lnSpc>
                <a:spcPct val="100000"/>
              </a:lnSpc>
              <a:spcBef>
                <a:spcPts val="335"/>
              </a:spcBef>
            </a:pPr>
            <a:r>
              <a:rPr sz="750" spc="-15" dirty="0">
                <a:solidFill>
                  <a:srgbClr val="808080"/>
                </a:solidFill>
                <a:latin typeface="Calibri"/>
                <a:cs typeface="Calibri"/>
              </a:rPr>
              <a:t>4</a:t>
            </a:r>
            <a:r>
              <a:rPr sz="750" spc="45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750">
              <a:latin typeface="Calibri"/>
              <a:cs typeface="Calibri"/>
            </a:endParaRPr>
          </a:p>
          <a:p>
            <a:pPr marL="63500">
              <a:lnSpc>
                <a:spcPct val="100000"/>
              </a:lnSpc>
              <a:spcBef>
                <a:spcPts val="335"/>
              </a:spcBef>
            </a:pPr>
            <a:r>
              <a:rPr sz="750" spc="-15" dirty="0">
                <a:solidFill>
                  <a:srgbClr val="808080"/>
                </a:solidFill>
                <a:latin typeface="Calibri"/>
                <a:cs typeface="Calibri"/>
              </a:rPr>
              <a:t>2</a:t>
            </a:r>
            <a:r>
              <a:rPr sz="750" spc="45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750">
              <a:latin typeface="Calibri"/>
              <a:cs typeface="Calibri"/>
            </a:endParaRPr>
          </a:p>
          <a:p>
            <a:pPr marL="63500">
              <a:lnSpc>
                <a:spcPct val="100000"/>
              </a:lnSpc>
              <a:spcBef>
                <a:spcPts val="335"/>
              </a:spcBef>
            </a:pPr>
            <a:r>
              <a:rPr sz="750" spc="-15" dirty="0">
                <a:solidFill>
                  <a:srgbClr val="808080"/>
                </a:solidFill>
                <a:latin typeface="Calibri"/>
                <a:cs typeface="Calibri"/>
              </a:rPr>
              <a:t>0</a:t>
            </a:r>
            <a:r>
              <a:rPr sz="750" spc="45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894192" y="2358737"/>
            <a:ext cx="656590" cy="4413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 indent="14604" algn="ctr">
              <a:lnSpc>
                <a:spcPct val="102699"/>
              </a:lnSpc>
            </a:pPr>
            <a:r>
              <a:rPr sz="900" spc="50" dirty="0">
                <a:latin typeface="Calibri"/>
                <a:cs typeface="Calibri"/>
              </a:rPr>
              <a:t>P</a:t>
            </a:r>
            <a:r>
              <a:rPr sz="900" spc="-5" dirty="0">
                <a:latin typeface="Calibri"/>
                <a:cs typeface="Calibri"/>
              </a:rPr>
              <a:t>e</a:t>
            </a:r>
            <a:r>
              <a:rPr sz="900" spc="60" dirty="0">
                <a:latin typeface="Calibri"/>
                <a:cs typeface="Calibri"/>
              </a:rPr>
              <a:t>r</a:t>
            </a:r>
            <a:r>
              <a:rPr sz="900" spc="65" dirty="0">
                <a:latin typeface="Calibri"/>
                <a:cs typeface="Calibri"/>
              </a:rPr>
              <a:t>c</a:t>
            </a:r>
            <a:r>
              <a:rPr sz="900" dirty="0">
                <a:latin typeface="Calibri"/>
                <a:cs typeface="Calibri"/>
              </a:rPr>
              <a:t>e</a:t>
            </a:r>
            <a:r>
              <a:rPr sz="900" spc="45" dirty="0">
                <a:latin typeface="Calibri"/>
                <a:cs typeface="Calibri"/>
              </a:rPr>
              <a:t>n</a:t>
            </a:r>
            <a:r>
              <a:rPr sz="900" spc="20" dirty="0">
                <a:latin typeface="Calibri"/>
                <a:cs typeface="Calibri"/>
              </a:rPr>
              <a:t>t</a:t>
            </a:r>
            <a:r>
              <a:rPr sz="900" spc="70" dirty="0">
                <a:latin typeface="Calibri"/>
                <a:cs typeface="Calibri"/>
              </a:rPr>
              <a:t> </a:t>
            </a:r>
            <a:r>
              <a:rPr sz="900" spc="45" dirty="0">
                <a:latin typeface="Calibri"/>
                <a:cs typeface="Calibri"/>
              </a:rPr>
              <a:t>o</a:t>
            </a:r>
            <a:r>
              <a:rPr sz="900" spc="20" dirty="0">
                <a:latin typeface="Calibri"/>
                <a:cs typeface="Calibri"/>
              </a:rPr>
              <a:t>f</a:t>
            </a:r>
            <a:r>
              <a:rPr sz="900" spc="15" dirty="0">
                <a:latin typeface="Calibri"/>
                <a:cs typeface="Calibri"/>
              </a:rPr>
              <a:t> </a:t>
            </a:r>
            <a:r>
              <a:rPr sz="900" spc="5" dirty="0">
                <a:latin typeface="Calibri"/>
                <a:cs typeface="Calibri"/>
              </a:rPr>
              <a:t>E</a:t>
            </a:r>
            <a:r>
              <a:rPr sz="900" spc="45" dirty="0">
                <a:latin typeface="Calibri"/>
                <a:cs typeface="Calibri"/>
              </a:rPr>
              <a:t>n</a:t>
            </a:r>
            <a:r>
              <a:rPr sz="900" spc="-10" dirty="0">
                <a:latin typeface="Calibri"/>
                <a:cs typeface="Calibri"/>
              </a:rPr>
              <a:t>t</a:t>
            </a:r>
            <a:r>
              <a:rPr sz="900" spc="-5" dirty="0">
                <a:latin typeface="Calibri"/>
                <a:cs typeface="Calibri"/>
              </a:rPr>
              <a:t>e</a:t>
            </a:r>
            <a:r>
              <a:rPr sz="900" spc="60" dirty="0">
                <a:latin typeface="Calibri"/>
                <a:cs typeface="Calibri"/>
              </a:rPr>
              <a:t>r</a:t>
            </a:r>
            <a:r>
              <a:rPr sz="900" spc="90" dirty="0">
                <a:latin typeface="Calibri"/>
                <a:cs typeface="Calibri"/>
              </a:rPr>
              <a:t>i</a:t>
            </a:r>
            <a:r>
              <a:rPr sz="900" spc="45" dirty="0">
                <a:latin typeface="Calibri"/>
                <a:cs typeface="Calibri"/>
              </a:rPr>
              <a:t>n</a:t>
            </a:r>
            <a:r>
              <a:rPr sz="900" spc="30" dirty="0">
                <a:latin typeface="Calibri"/>
                <a:cs typeface="Calibri"/>
              </a:rPr>
              <a:t>g</a:t>
            </a:r>
            <a:r>
              <a:rPr sz="900" spc="8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L</a:t>
            </a:r>
            <a:r>
              <a:rPr sz="900" spc="5" dirty="0">
                <a:latin typeface="Calibri"/>
                <a:cs typeface="Calibri"/>
              </a:rPr>
              <a:t>EP</a:t>
            </a:r>
            <a:r>
              <a:rPr sz="900" spc="-15" dirty="0">
                <a:latin typeface="Calibri"/>
                <a:cs typeface="Calibri"/>
              </a:rPr>
              <a:t> </a:t>
            </a:r>
            <a:r>
              <a:rPr sz="900" spc="30" dirty="0">
                <a:latin typeface="Calibri"/>
                <a:cs typeface="Calibri"/>
              </a:rPr>
              <a:t>S</a:t>
            </a:r>
            <a:r>
              <a:rPr sz="900" spc="-10" dirty="0">
                <a:latin typeface="Calibri"/>
                <a:cs typeface="Calibri"/>
              </a:rPr>
              <a:t>t</a:t>
            </a:r>
            <a:r>
              <a:rPr sz="900" spc="45" dirty="0">
                <a:latin typeface="Calibri"/>
                <a:cs typeface="Calibri"/>
              </a:rPr>
              <a:t>ud</a:t>
            </a:r>
            <a:r>
              <a:rPr sz="900" spc="-5" dirty="0">
                <a:latin typeface="Calibri"/>
                <a:cs typeface="Calibri"/>
              </a:rPr>
              <a:t>e</a:t>
            </a:r>
            <a:r>
              <a:rPr sz="900" spc="45" dirty="0">
                <a:latin typeface="Calibri"/>
                <a:cs typeface="Calibri"/>
              </a:rPr>
              <a:t>n</a:t>
            </a:r>
            <a:r>
              <a:rPr sz="900" spc="-10" dirty="0">
                <a:latin typeface="Calibri"/>
                <a:cs typeface="Calibri"/>
              </a:rPr>
              <a:t>t</a:t>
            </a:r>
            <a:r>
              <a:rPr sz="900" spc="25" dirty="0">
                <a:latin typeface="Calibri"/>
                <a:cs typeface="Calibri"/>
              </a:rPr>
              <a:t>s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825105" y="1400029"/>
            <a:ext cx="2201545" cy="330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100" spc="50" dirty="0">
                <a:latin typeface="Calibri"/>
                <a:cs typeface="Calibri"/>
              </a:rPr>
              <a:t>E</a:t>
            </a:r>
            <a:r>
              <a:rPr sz="1100" spc="10" dirty="0">
                <a:latin typeface="Calibri"/>
                <a:cs typeface="Calibri"/>
              </a:rPr>
              <a:t>n</a:t>
            </a:r>
            <a:r>
              <a:rPr sz="1100" spc="75" dirty="0">
                <a:latin typeface="Calibri"/>
                <a:cs typeface="Calibri"/>
              </a:rPr>
              <a:t>g</a:t>
            </a:r>
            <a:r>
              <a:rPr sz="1100" spc="45" dirty="0">
                <a:latin typeface="Calibri"/>
                <a:cs typeface="Calibri"/>
              </a:rPr>
              <a:t>li</a:t>
            </a:r>
            <a:r>
              <a:rPr sz="1100" spc="85" dirty="0">
                <a:latin typeface="Calibri"/>
                <a:cs typeface="Calibri"/>
              </a:rPr>
              <a:t>s</a:t>
            </a:r>
            <a:r>
              <a:rPr sz="1100" spc="45" dirty="0">
                <a:latin typeface="Calibri"/>
                <a:cs typeface="Calibri"/>
              </a:rPr>
              <a:t>h</a:t>
            </a:r>
            <a:r>
              <a:rPr sz="1100" spc="-55" dirty="0">
                <a:latin typeface="Calibri"/>
                <a:cs typeface="Calibri"/>
              </a:rPr>
              <a:t> </a:t>
            </a:r>
            <a:r>
              <a:rPr sz="1100" spc="50" dirty="0">
                <a:latin typeface="Calibri"/>
                <a:cs typeface="Calibri"/>
              </a:rPr>
              <a:t>L</a:t>
            </a:r>
            <a:r>
              <a:rPr sz="1100" spc="45" dirty="0">
                <a:latin typeface="Calibri"/>
                <a:cs typeface="Calibri"/>
              </a:rPr>
              <a:t>e</a:t>
            </a:r>
            <a:r>
              <a:rPr sz="1100" spc="65" dirty="0">
                <a:latin typeface="Calibri"/>
                <a:cs typeface="Calibri"/>
              </a:rPr>
              <a:t>a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spc="10" dirty="0">
                <a:latin typeface="Calibri"/>
                <a:cs typeface="Calibri"/>
              </a:rPr>
              <a:t>n</a:t>
            </a:r>
            <a:r>
              <a:rPr sz="1100" spc="40" dirty="0">
                <a:latin typeface="Calibri"/>
                <a:cs typeface="Calibri"/>
              </a:rPr>
              <a:t>er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70" dirty="0">
                <a:latin typeface="Calibri"/>
                <a:cs typeface="Calibri"/>
              </a:rPr>
              <a:t>R</a:t>
            </a:r>
            <a:r>
              <a:rPr sz="1100" spc="45" dirty="0">
                <a:latin typeface="Calibri"/>
                <a:cs typeface="Calibri"/>
              </a:rPr>
              <a:t>e</a:t>
            </a:r>
            <a:r>
              <a:rPr sz="1100" spc="10" dirty="0">
                <a:latin typeface="Calibri"/>
                <a:cs typeface="Calibri"/>
              </a:rPr>
              <a:t>d</a:t>
            </a:r>
            <a:r>
              <a:rPr sz="1100" spc="45" dirty="0">
                <a:latin typeface="Calibri"/>
                <a:cs typeface="Calibri"/>
              </a:rPr>
              <a:t>e</a:t>
            </a:r>
            <a:r>
              <a:rPr sz="1100" spc="85" dirty="0">
                <a:latin typeface="Calibri"/>
                <a:cs typeface="Calibri"/>
              </a:rPr>
              <a:t>s</a:t>
            </a:r>
            <a:r>
              <a:rPr sz="1100" spc="45" dirty="0">
                <a:latin typeface="Calibri"/>
                <a:cs typeface="Calibri"/>
              </a:rPr>
              <a:t>i</a:t>
            </a:r>
            <a:r>
              <a:rPr sz="1100" spc="75" dirty="0">
                <a:latin typeface="Calibri"/>
                <a:cs typeface="Calibri"/>
              </a:rPr>
              <a:t>g</a:t>
            </a:r>
            <a:r>
              <a:rPr sz="1100" spc="10" dirty="0">
                <a:latin typeface="Calibri"/>
                <a:cs typeface="Calibri"/>
              </a:rPr>
              <a:t>n</a:t>
            </a:r>
            <a:r>
              <a:rPr sz="1100" spc="70" dirty="0">
                <a:latin typeface="Calibri"/>
                <a:cs typeface="Calibri"/>
              </a:rPr>
              <a:t>a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45" dirty="0">
                <a:latin typeface="Calibri"/>
                <a:cs typeface="Calibri"/>
              </a:rPr>
              <a:t>i</a:t>
            </a:r>
            <a:r>
              <a:rPr sz="1100" spc="15" dirty="0">
                <a:latin typeface="Calibri"/>
                <a:cs typeface="Calibri"/>
              </a:rPr>
              <a:t>o</a:t>
            </a:r>
            <a:r>
              <a:rPr sz="1100" spc="45" dirty="0">
                <a:latin typeface="Calibri"/>
                <a:cs typeface="Calibri"/>
              </a:rPr>
              <a:t>n</a:t>
            </a:r>
            <a:r>
              <a:rPr sz="1100" spc="-55" dirty="0">
                <a:latin typeface="Calibri"/>
                <a:cs typeface="Calibri"/>
              </a:rPr>
              <a:t> </a:t>
            </a:r>
            <a:r>
              <a:rPr sz="1100" spc="70" dirty="0">
                <a:latin typeface="Calibri"/>
                <a:cs typeface="Calibri"/>
              </a:rPr>
              <a:t>Ra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45" dirty="0">
                <a:latin typeface="Calibri"/>
                <a:cs typeface="Calibri"/>
              </a:rPr>
              <a:t>e</a:t>
            </a:r>
            <a:endParaRPr sz="1100">
              <a:latin typeface="Calibri"/>
              <a:cs typeface="Calibri"/>
            </a:endParaRPr>
          </a:p>
          <a:p>
            <a:pPr marR="2540" algn="ctr">
              <a:lnSpc>
                <a:spcPct val="100000"/>
              </a:lnSpc>
              <a:spcBef>
                <a:spcPts val="60"/>
              </a:spcBef>
            </a:pPr>
            <a:r>
              <a:rPr sz="900" spc="45" dirty="0">
                <a:latin typeface="Calibri"/>
                <a:cs typeface="Calibri"/>
              </a:rPr>
              <a:t>b</a:t>
            </a:r>
            <a:r>
              <a:rPr sz="900" spc="30" dirty="0">
                <a:latin typeface="Calibri"/>
                <a:cs typeface="Calibri"/>
              </a:rPr>
              <a:t>y</a:t>
            </a:r>
            <a:r>
              <a:rPr sz="900" spc="2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A</a:t>
            </a:r>
            <a:r>
              <a:rPr sz="900" spc="20" dirty="0">
                <a:latin typeface="Calibri"/>
                <a:cs typeface="Calibri"/>
              </a:rPr>
              <a:t>f</a:t>
            </a:r>
            <a:r>
              <a:rPr sz="900" spc="-10" dirty="0">
                <a:latin typeface="Calibri"/>
                <a:cs typeface="Calibri"/>
              </a:rPr>
              <a:t>t</a:t>
            </a:r>
            <a:r>
              <a:rPr sz="900" spc="-5" dirty="0">
                <a:latin typeface="Calibri"/>
                <a:cs typeface="Calibri"/>
              </a:rPr>
              <a:t>e</a:t>
            </a:r>
            <a:r>
              <a:rPr sz="900" spc="25" dirty="0">
                <a:latin typeface="Calibri"/>
                <a:cs typeface="Calibri"/>
              </a:rPr>
              <a:t>r</a:t>
            </a:r>
            <a:r>
              <a:rPr sz="900" dirty="0">
                <a:latin typeface="Calibri"/>
                <a:cs typeface="Calibri"/>
              </a:rPr>
              <a:t>  </a:t>
            </a:r>
            <a:r>
              <a:rPr sz="900" spc="30" dirty="0">
                <a:latin typeface="Calibri"/>
                <a:cs typeface="Calibri"/>
              </a:rPr>
              <a:t>S</a:t>
            </a:r>
            <a:r>
              <a:rPr sz="900" spc="65" dirty="0">
                <a:latin typeface="Calibri"/>
                <a:cs typeface="Calibri"/>
              </a:rPr>
              <a:t>c</a:t>
            </a:r>
            <a:r>
              <a:rPr sz="900" spc="45" dirty="0">
                <a:latin typeface="Calibri"/>
                <a:cs typeface="Calibri"/>
              </a:rPr>
              <a:t>hoo</a:t>
            </a:r>
            <a:r>
              <a:rPr sz="900" spc="15" dirty="0">
                <a:latin typeface="Calibri"/>
                <a:cs typeface="Calibri"/>
              </a:rPr>
              <a:t>l</a:t>
            </a:r>
            <a:r>
              <a:rPr sz="900" spc="20" dirty="0">
                <a:latin typeface="Calibri"/>
                <a:cs typeface="Calibri"/>
              </a:rPr>
              <a:t> </a:t>
            </a:r>
            <a:r>
              <a:rPr sz="900" spc="50" dirty="0">
                <a:latin typeface="Calibri"/>
                <a:cs typeface="Calibri"/>
              </a:rPr>
              <a:t>P</a:t>
            </a:r>
            <a:r>
              <a:rPr sz="900" spc="85" dirty="0">
                <a:latin typeface="Calibri"/>
                <a:cs typeface="Calibri"/>
              </a:rPr>
              <a:t>a</a:t>
            </a:r>
            <a:r>
              <a:rPr sz="900" spc="60" dirty="0">
                <a:latin typeface="Calibri"/>
                <a:cs typeface="Calibri"/>
              </a:rPr>
              <a:t>r</a:t>
            </a:r>
            <a:r>
              <a:rPr sz="900" spc="-10" dirty="0">
                <a:latin typeface="Calibri"/>
                <a:cs typeface="Calibri"/>
              </a:rPr>
              <a:t>t</a:t>
            </a:r>
            <a:r>
              <a:rPr sz="900" spc="90" dirty="0">
                <a:latin typeface="Calibri"/>
                <a:cs typeface="Calibri"/>
              </a:rPr>
              <a:t>i</a:t>
            </a:r>
            <a:r>
              <a:rPr sz="900" spc="65" dirty="0">
                <a:latin typeface="Calibri"/>
                <a:cs typeface="Calibri"/>
              </a:rPr>
              <a:t>c</a:t>
            </a:r>
            <a:r>
              <a:rPr sz="900" spc="90" dirty="0">
                <a:latin typeface="Calibri"/>
                <a:cs typeface="Calibri"/>
              </a:rPr>
              <a:t>i</a:t>
            </a:r>
            <a:r>
              <a:rPr sz="900" spc="45" dirty="0">
                <a:latin typeface="Calibri"/>
                <a:cs typeface="Calibri"/>
              </a:rPr>
              <a:t>p</a:t>
            </a:r>
            <a:r>
              <a:rPr sz="900" spc="10" dirty="0">
                <a:latin typeface="Calibri"/>
                <a:cs typeface="Calibri"/>
              </a:rPr>
              <a:t>a</a:t>
            </a:r>
            <a:r>
              <a:rPr sz="900" spc="-10" dirty="0">
                <a:latin typeface="Calibri"/>
                <a:cs typeface="Calibri"/>
              </a:rPr>
              <a:t>t</a:t>
            </a:r>
            <a:r>
              <a:rPr sz="900" spc="90" dirty="0">
                <a:latin typeface="Calibri"/>
                <a:cs typeface="Calibri"/>
              </a:rPr>
              <a:t>i</a:t>
            </a:r>
            <a:r>
              <a:rPr sz="900" spc="45" dirty="0">
                <a:latin typeface="Calibri"/>
                <a:cs typeface="Calibri"/>
              </a:rPr>
              <a:t>o</a:t>
            </a:r>
            <a:r>
              <a:rPr sz="900" spc="35" dirty="0">
                <a:latin typeface="Calibri"/>
                <a:cs typeface="Calibri"/>
              </a:rPr>
              <a:t>n</a:t>
            </a:r>
            <a:r>
              <a:rPr sz="900" spc="-4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Le</a:t>
            </a:r>
            <a:r>
              <a:rPr sz="900" spc="35" dirty="0">
                <a:latin typeface="Calibri"/>
                <a:cs typeface="Calibri"/>
              </a:rPr>
              <a:t>v</a:t>
            </a:r>
            <a:r>
              <a:rPr sz="900" spc="-5" dirty="0">
                <a:latin typeface="Calibri"/>
                <a:cs typeface="Calibri"/>
              </a:rPr>
              <a:t>e</a:t>
            </a:r>
            <a:r>
              <a:rPr sz="900" spc="15" dirty="0">
                <a:latin typeface="Calibri"/>
                <a:cs typeface="Calibri"/>
              </a:rPr>
              <a:t>l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1716752" y="3490688"/>
            <a:ext cx="66548" cy="61646"/>
          </a:xfrm>
          <a:custGeom>
            <a:avLst/>
            <a:gdLst/>
            <a:ahLst/>
            <a:cxnLst/>
            <a:rect l="l" t="t" r="r" b="b"/>
            <a:pathLst>
              <a:path w="66548" h="61646">
                <a:moveTo>
                  <a:pt x="0" y="0"/>
                </a:moveTo>
                <a:lnTo>
                  <a:pt x="66548" y="0"/>
                </a:lnTo>
                <a:lnTo>
                  <a:pt x="66548" y="61646"/>
                </a:lnTo>
                <a:lnTo>
                  <a:pt x="0" y="61646"/>
                </a:lnTo>
                <a:lnTo>
                  <a:pt x="0" y="0"/>
                </a:lnTo>
                <a:close/>
              </a:path>
            </a:pathLst>
          </a:custGeom>
          <a:solidFill>
            <a:srgbClr val="FFFF66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716752" y="3490688"/>
            <a:ext cx="66548" cy="61655"/>
          </a:xfrm>
          <a:custGeom>
            <a:avLst/>
            <a:gdLst/>
            <a:ahLst/>
            <a:cxnLst/>
            <a:rect l="l" t="t" r="r" b="b"/>
            <a:pathLst>
              <a:path w="66548" h="61655">
                <a:moveTo>
                  <a:pt x="0" y="0"/>
                </a:moveTo>
                <a:lnTo>
                  <a:pt x="66548" y="0"/>
                </a:lnTo>
                <a:lnTo>
                  <a:pt x="66548" y="61655"/>
                </a:lnTo>
                <a:lnTo>
                  <a:pt x="0" y="61655"/>
                </a:lnTo>
                <a:lnTo>
                  <a:pt x="0" y="0"/>
                </a:lnTo>
                <a:close/>
              </a:path>
            </a:pathLst>
          </a:custGeom>
          <a:ln w="913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971660" y="3490688"/>
            <a:ext cx="66548" cy="61646"/>
          </a:xfrm>
          <a:custGeom>
            <a:avLst/>
            <a:gdLst/>
            <a:ahLst/>
            <a:cxnLst/>
            <a:rect l="l" t="t" r="r" b="b"/>
            <a:pathLst>
              <a:path w="66548" h="61646">
                <a:moveTo>
                  <a:pt x="0" y="0"/>
                </a:moveTo>
                <a:lnTo>
                  <a:pt x="66548" y="0"/>
                </a:lnTo>
                <a:lnTo>
                  <a:pt x="66548" y="61646"/>
                </a:lnTo>
                <a:lnTo>
                  <a:pt x="0" y="61646"/>
                </a:lnTo>
                <a:lnTo>
                  <a:pt x="0" y="0"/>
                </a:lnTo>
                <a:close/>
              </a:path>
            </a:pathLst>
          </a:custGeom>
          <a:solidFill>
            <a:srgbClr val="4FFF2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971660" y="3490688"/>
            <a:ext cx="66548" cy="61655"/>
          </a:xfrm>
          <a:custGeom>
            <a:avLst/>
            <a:gdLst/>
            <a:ahLst/>
            <a:cxnLst/>
            <a:rect l="l" t="t" r="r" b="b"/>
            <a:pathLst>
              <a:path w="66548" h="61655">
                <a:moveTo>
                  <a:pt x="0" y="0"/>
                </a:moveTo>
                <a:lnTo>
                  <a:pt x="66548" y="0"/>
                </a:lnTo>
                <a:lnTo>
                  <a:pt x="66548" y="61655"/>
                </a:lnTo>
                <a:lnTo>
                  <a:pt x="0" y="61655"/>
                </a:lnTo>
                <a:lnTo>
                  <a:pt x="0" y="0"/>
                </a:lnTo>
                <a:close/>
              </a:path>
            </a:pathLst>
          </a:custGeom>
          <a:ln w="913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716752" y="3702069"/>
            <a:ext cx="66548" cy="61655"/>
          </a:xfrm>
          <a:custGeom>
            <a:avLst/>
            <a:gdLst/>
            <a:ahLst/>
            <a:cxnLst/>
            <a:rect l="l" t="t" r="r" b="b"/>
            <a:pathLst>
              <a:path w="66548" h="61655">
                <a:moveTo>
                  <a:pt x="0" y="0"/>
                </a:moveTo>
                <a:lnTo>
                  <a:pt x="66548" y="0"/>
                </a:lnTo>
                <a:lnTo>
                  <a:pt x="66548" y="61655"/>
                </a:lnTo>
                <a:lnTo>
                  <a:pt x="0" y="61655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716752" y="3702079"/>
            <a:ext cx="66548" cy="61655"/>
          </a:xfrm>
          <a:custGeom>
            <a:avLst/>
            <a:gdLst/>
            <a:ahLst/>
            <a:cxnLst/>
            <a:rect l="l" t="t" r="r" b="b"/>
            <a:pathLst>
              <a:path w="66548" h="61655">
                <a:moveTo>
                  <a:pt x="0" y="0"/>
                </a:moveTo>
                <a:lnTo>
                  <a:pt x="66548" y="0"/>
                </a:lnTo>
                <a:lnTo>
                  <a:pt x="66548" y="61655"/>
                </a:lnTo>
                <a:lnTo>
                  <a:pt x="0" y="61655"/>
                </a:lnTo>
                <a:lnTo>
                  <a:pt x="0" y="0"/>
                </a:lnTo>
                <a:close/>
              </a:path>
            </a:pathLst>
          </a:custGeom>
          <a:ln w="913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5" name="object 55"/>
          <p:cNvSpPr txBox="1"/>
          <p:nvPr/>
        </p:nvSpPr>
        <p:spPr>
          <a:xfrm>
            <a:off x="1800255" y="3366950"/>
            <a:ext cx="946150" cy="4432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>
              <a:lnSpc>
                <a:spcPct val="154800"/>
              </a:lnSpc>
            </a:pPr>
            <a:r>
              <a:rPr sz="900" spc="65" dirty="0">
                <a:latin typeface="Calibri"/>
                <a:cs typeface="Calibri"/>
              </a:rPr>
              <a:t>L</a:t>
            </a:r>
            <a:r>
              <a:rPr sz="900" spc="45" dirty="0">
                <a:latin typeface="Calibri"/>
                <a:cs typeface="Calibri"/>
              </a:rPr>
              <a:t>o</a:t>
            </a:r>
            <a:r>
              <a:rPr sz="900" spc="50" dirty="0">
                <a:latin typeface="Calibri"/>
                <a:cs typeface="Calibri"/>
              </a:rPr>
              <a:t>w</a:t>
            </a:r>
            <a:r>
              <a:rPr sz="900" spc="-5" dirty="0">
                <a:latin typeface="Calibri"/>
                <a:cs typeface="Calibri"/>
              </a:rPr>
              <a:t> </a:t>
            </a:r>
            <a:r>
              <a:rPr sz="900" spc="50" dirty="0">
                <a:latin typeface="Calibri"/>
                <a:cs typeface="Calibri"/>
              </a:rPr>
              <a:t>P</a:t>
            </a:r>
            <a:r>
              <a:rPr sz="900" spc="10" dirty="0">
                <a:latin typeface="Calibri"/>
                <a:cs typeface="Calibri"/>
              </a:rPr>
              <a:t>a</a:t>
            </a:r>
            <a:r>
              <a:rPr sz="900" spc="60" dirty="0">
                <a:latin typeface="Calibri"/>
                <a:cs typeface="Calibri"/>
              </a:rPr>
              <a:t>rt</a:t>
            </a:r>
            <a:r>
              <a:rPr sz="900" spc="15" dirty="0">
                <a:latin typeface="Calibri"/>
                <a:cs typeface="Calibri"/>
              </a:rPr>
              <a:t>i</a:t>
            </a:r>
            <a:r>
              <a:rPr sz="900" spc="-10" dirty="0">
                <a:latin typeface="Calibri"/>
                <a:cs typeface="Calibri"/>
              </a:rPr>
              <a:t>c</a:t>
            </a:r>
            <a:r>
              <a:rPr sz="900" spc="15" dirty="0">
                <a:latin typeface="Calibri"/>
                <a:cs typeface="Calibri"/>
              </a:rPr>
              <a:t>i</a:t>
            </a:r>
            <a:r>
              <a:rPr sz="900" spc="45" dirty="0">
                <a:latin typeface="Calibri"/>
                <a:cs typeface="Calibri"/>
              </a:rPr>
              <a:t>p</a:t>
            </a:r>
            <a:r>
              <a:rPr sz="900" spc="85" dirty="0">
                <a:latin typeface="Calibri"/>
                <a:cs typeface="Calibri"/>
              </a:rPr>
              <a:t>a</a:t>
            </a:r>
            <a:r>
              <a:rPr sz="900" spc="-10" dirty="0">
                <a:latin typeface="Calibri"/>
                <a:cs typeface="Calibri"/>
              </a:rPr>
              <a:t>t</a:t>
            </a:r>
            <a:r>
              <a:rPr sz="900" spc="15" dirty="0">
                <a:latin typeface="Calibri"/>
                <a:cs typeface="Calibri"/>
              </a:rPr>
              <a:t>i</a:t>
            </a:r>
            <a:r>
              <a:rPr sz="900" spc="45" dirty="0">
                <a:latin typeface="Calibri"/>
                <a:cs typeface="Calibri"/>
              </a:rPr>
              <a:t>o</a:t>
            </a:r>
            <a:r>
              <a:rPr sz="900" spc="35" dirty="0">
                <a:latin typeface="Calibri"/>
                <a:cs typeface="Calibri"/>
              </a:rPr>
              <a:t>n</a:t>
            </a:r>
            <a:r>
              <a:rPr sz="900" spc="15" dirty="0">
                <a:latin typeface="Calibri"/>
                <a:cs typeface="Calibri"/>
              </a:rPr>
              <a:t> </a:t>
            </a:r>
            <a:r>
              <a:rPr sz="900" spc="30" dirty="0">
                <a:latin typeface="Calibri"/>
                <a:cs typeface="Calibri"/>
              </a:rPr>
              <a:t>H</a:t>
            </a:r>
            <a:r>
              <a:rPr sz="900" spc="15" dirty="0">
                <a:latin typeface="Calibri"/>
                <a:cs typeface="Calibri"/>
              </a:rPr>
              <a:t>i</a:t>
            </a:r>
            <a:r>
              <a:rPr sz="900" spc="95" dirty="0">
                <a:latin typeface="Calibri"/>
                <a:cs typeface="Calibri"/>
              </a:rPr>
              <a:t>g</a:t>
            </a:r>
            <a:r>
              <a:rPr sz="900" spc="35" dirty="0">
                <a:latin typeface="Calibri"/>
                <a:cs typeface="Calibri"/>
              </a:rPr>
              <a:t>h</a:t>
            </a:r>
            <a:r>
              <a:rPr sz="900" spc="30" dirty="0">
                <a:latin typeface="Calibri"/>
                <a:cs typeface="Calibri"/>
              </a:rPr>
              <a:t> </a:t>
            </a:r>
            <a:r>
              <a:rPr sz="900" spc="50" dirty="0">
                <a:latin typeface="Calibri"/>
                <a:cs typeface="Calibri"/>
              </a:rPr>
              <a:t>P</a:t>
            </a:r>
            <a:r>
              <a:rPr sz="900" spc="10" dirty="0">
                <a:latin typeface="Calibri"/>
                <a:cs typeface="Calibri"/>
              </a:rPr>
              <a:t>a</a:t>
            </a:r>
            <a:r>
              <a:rPr sz="900" spc="60" dirty="0">
                <a:latin typeface="Calibri"/>
                <a:cs typeface="Calibri"/>
              </a:rPr>
              <a:t>r</a:t>
            </a:r>
            <a:r>
              <a:rPr sz="900" spc="-10" dirty="0">
                <a:latin typeface="Calibri"/>
                <a:cs typeface="Calibri"/>
              </a:rPr>
              <a:t>t</a:t>
            </a:r>
            <a:r>
              <a:rPr sz="900" spc="15" dirty="0">
                <a:latin typeface="Calibri"/>
                <a:cs typeface="Calibri"/>
              </a:rPr>
              <a:t>i</a:t>
            </a:r>
            <a:r>
              <a:rPr sz="900" spc="65" dirty="0">
                <a:latin typeface="Calibri"/>
                <a:cs typeface="Calibri"/>
              </a:rPr>
              <a:t>c</a:t>
            </a:r>
            <a:r>
              <a:rPr sz="900" spc="15" dirty="0">
                <a:latin typeface="Calibri"/>
                <a:cs typeface="Calibri"/>
              </a:rPr>
              <a:t>i</a:t>
            </a:r>
            <a:r>
              <a:rPr sz="900" spc="45" dirty="0">
                <a:latin typeface="Calibri"/>
                <a:cs typeface="Calibri"/>
              </a:rPr>
              <a:t>p</a:t>
            </a:r>
            <a:r>
              <a:rPr sz="900" spc="10" dirty="0">
                <a:latin typeface="Calibri"/>
                <a:cs typeface="Calibri"/>
              </a:rPr>
              <a:t>a</a:t>
            </a:r>
            <a:r>
              <a:rPr sz="900" spc="60" dirty="0">
                <a:latin typeface="Calibri"/>
                <a:cs typeface="Calibri"/>
              </a:rPr>
              <a:t>t</a:t>
            </a:r>
            <a:r>
              <a:rPr sz="900" spc="15" dirty="0">
                <a:latin typeface="Calibri"/>
                <a:cs typeface="Calibri"/>
              </a:rPr>
              <a:t>i</a:t>
            </a:r>
            <a:r>
              <a:rPr sz="900" spc="45" dirty="0">
                <a:latin typeface="Calibri"/>
                <a:cs typeface="Calibri"/>
              </a:rPr>
              <a:t>o</a:t>
            </a:r>
            <a:r>
              <a:rPr sz="900" spc="35" dirty="0">
                <a:latin typeface="Calibri"/>
                <a:cs typeface="Calibri"/>
              </a:rPr>
              <a:t>n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2971660" y="3702069"/>
            <a:ext cx="66548" cy="61655"/>
          </a:xfrm>
          <a:custGeom>
            <a:avLst/>
            <a:gdLst/>
            <a:ahLst/>
            <a:cxnLst/>
            <a:rect l="l" t="t" r="r" b="b"/>
            <a:pathLst>
              <a:path w="66548" h="61655">
                <a:moveTo>
                  <a:pt x="0" y="0"/>
                </a:moveTo>
                <a:lnTo>
                  <a:pt x="66548" y="0"/>
                </a:lnTo>
                <a:lnTo>
                  <a:pt x="66548" y="61655"/>
                </a:lnTo>
                <a:lnTo>
                  <a:pt x="0" y="61655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2971660" y="3702079"/>
            <a:ext cx="66548" cy="61655"/>
          </a:xfrm>
          <a:custGeom>
            <a:avLst/>
            <a:gdLst/>
            <a:ahLst/>
            <a:cxnLst/>
            <a:rect l="l" t="t" r="r" b="b"/>
            <a:pathLst>
              <a:path w="66548" h="61655">
                <a:moveTo>
                  <a:pt x="0" y="0"/>
                </a:moveTo>
                <a:lnTo>
                  <a:pt x="66548" y="0"/>
                </a:lnTo>
                <a:lnTo>
                  <a:pt x="66548" y="61655"/>
                </a:lnTo>
                <a:lnTo>
                  <a:pt x="0" y="61655"/>
                </a:lnTo>
                <a:lnTo>
                  <a:pt x="0" y="0"/>
                </a:lnTo>
                <a:close/>
              </a:path>
            </a:pathLst>
          </a:custGeom>
          <a:ln w="913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3060169" y="3366949"/>
            <a:ext cx="1145540" cy="4432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>
              <a:lnSpc>
                <a:spcPct val="154800"/>
              </a:lnSpc>
            </a:pPr>
            <a:r>
              <a:rPr sz="900" spc="50" dirty="0">
                <a:latin typeface="Calibri"/>
                <a:cs typeface="Calibri"/>
              </a:rPr>
              <a:t>M</a:t>
            </a:r>
            <a:r>
              <a:rPr sz="900" spc="70" dirty="0">
                <a:latin typeface="Calibri"/>
                <a:cs typeface="Calibri"/>
              </a:rPr>
              <a:t>e</a:t>
            </a:r>
            <a:r>
              <a:rPr sz="900" spc="45" dirty="0">
                <a:latin typeface="Calibri"/>
                <a:cs typeface="Calibri"/>
              </a:rPr>
              <a:t>d</a:t>
            </a:r>
            <a:r>
              <a:rPr sz="900" spc="15" dirty="0">
                <a:latin typeface="Calibri"/>
                <a:cs typeface="Calibri"/>
              </a:rPr>
              <a:t>i</a:t>
            </a:r>
            <a:r>
              <a:rPr sz="900" spc="45" dirty="0">
                <a:latin typeface="Calibri"/>
                <a:cs typeface="Calibri"/>
              </a:rPr>
              <a:t>u</a:t>
            </a:r>
            <a:r>
              <a:rPr sz="900" spc="55" dirty="0">
                <a:latin typeface="Calibri"/>
                <a:cs typeface="Calibri"/>
              </a:rPr>
              <a:t>m</a:t>
            </a:r>
            <a:r>
              <a:rPr sz="900" spc="65" dirty="0">
                <a:latin typeface="Calibri"/>
                <a:cs typeface="Calibri"/>
              </a:rPr>
              <a:t> </a:t>
            </a:r>
            <a:r>
              <a:rPr sz="900" spc="50" dirty="0">
                <a:latin typeface="Calibri"/>
                <a:cs typeface="Calibri"/>
              </a:rPr>
              <a:t>P</a:t>
            </a:r>
            <a:r>
              <a:rPr sz="900" spc="10" dirty="0">
                <a:latin typeface="Calibri"/>
                <a:cs typeface="Calibri"/>
              </a:rPr>
              <a:t>a</a:t>
            </a:r>
            <a:r>
              <a:rPr sz="900" spc="60" dirty="0">
                <a:latin typeface="Calibri"/>
                <a:cs typeface="Calibri"/>
              </a:rPr>
              <a:t>r</a:t>
            </a:r>
            <a:r>
              <a:rPr sz="900" spc="-10" dirty="0">
                <a:latin typeface="Calibri"/>
                <a:cs typeface="Calibri"/>
              </a:rPr>
              <a:t>t</a:t>
            </a:r>
            <a:r>
              <a:rPr sz="900" spc="15" dirty="0">
                <a:latin typeface="Calibri"/>
                <a:cs typeface="Calibri"/>
              </a:rPr>
              <a:t>i</a:t>
            </a:r>
            <a:r>
              <a:rPr sz="900" spc="65" dirty="0">
                <a:latin typeface="Calibri"/>
                <a:cs typeface="Calibri"/>
              </a:rPr>
              <a:t>c</a:t>
            </a:r>
            <a:r>
              <a:rPr sz="900" spc="15" dirty="0">
                <a:latin typeface="Calibri"/>
                <a:cs typeface="Calibri"/>
              </a:rPr>
              <a:t>i</a:t>
            </a:r>
            <a:r>
              <a:rPr sz="900" spc="45" dirty="0">
                <a:latin typeface="Calibri"/>
                <a:cs typeface="Calibri"/>
              </a:rPr>
              <a:t>p</a:t>
            </a:r>
            <a:r>
              <a:rPr sz="900" spc="10" dirty="0">
                <a:latin typeface="Calibri"/>
                <a:cs typeface="Calibri"/>
              </a:rPr>
              <a:t>a</a:t>
            </a:r>
            <a:r>
              <a:rPr sz="900" spc="60" dirty="0">
                <a:latin typeface="Calibri"/>
                <a:cs typeface="Calibri"/>
              </a:rPr>
              <a:t>t</a:t>
            </a:r>
            <a:r>
              <a:rPr sz="900" spc="15" dirty="0">
                <a:latin typeface="Calibri"/>
                <a:cs typeface="Calibri"/>
              </a:rPr>
              <a:t>i</a:t>
            </a:r>
            <a:r>
              <a:rPr sz="900" spc="45" dirty="0">
                <a:latin typeface="Calibri"/>
                <a:cs typeface="Calibri"/>
              </a:rPr>
              <a:t>o</a:t>
            </a:r>
            <a:r>
              <a:rPr sz="900" spc="35" dirty="0">
                <a:latin typeface="Calibri"/>
                <a:cs typeface="Calibri"/>
              </a:rPr>
              <a:t>n</a:t>
            </a:r>
            <a:r>
              <a:rPr sz="900" spc="15" dirty="0">
                <a:latin typeface="Calibri"/>
                <a:cs typeface="Calibri"/>
              </a:rPr>
              <a:t> </a:t>
            </a:r>
            <a:r>
              <a:rPr sz="900" spc="50" dirty="0">
                <a:latin typeface="Calibri"/>
                <a:cs typeface="Calibri"/>
              </a:rPr>
              <a:t>M</a:t>
            </a:r>
            <a:r>
              <a:rPr sz="900" spc="85" dirty="0">
                <a:latin typeface="Calibri"/>
                <a:cs typeface="Calibri"/>
              </a:rPr>
              <a:t>a</a:t>
            </a:r>
            <a:r>
              <a:rPr sz="900" spc="-10" dirty="0">
                <a:latin typeface="Calibri"/>
                <a:cs typeface="Calibri"/>
              </a:rPr>
              <a:t>t</a:t>
            </a:r>
            <a:r>
              <a:rPr sz="900" spc="65" dirty="0">
                <a:latin typeface="Calibri"/>
                <a:cs typeface="Calibri"/>
              </a:rPr>
              <a:t>c</a:t>
            </a:r>
            <a:r>
              <a:rPr sz="900" spc="45" dirty="0">
                <a:latin typeface="Calibri"/>
                <a:cs typeface="Calibri"/>
              </a:rPr>
              <a:t>h</a:t>
            </a:r>
            <a:r>
              <a:rPr sz="900" spc="70" dirty="0">
                <a:latin typeface="Calibri"/>
                <a:cs typeface="Calibri"/>
              </a:rPr>
              <a:t>e</a:t>
            </a:r>
            <a:r>
              <a:rPr sz="900" spc="35" dirty="0">
                <a:latin typeface="Calibri"/>
                <a:cs typeface="Calibri"/>
              </a:rPr>
              <a:t>d</a:t>
            </a:r>
            <a:r>
              <a:rPr sz="900" spc="30" dirty="0">
                <a:latin typeface="Calibri"/>
                <a:cs typeface="Calibri"/>
              </a:rPr>
              <a:t> </a:t>
            </a:r>
            <a:r>
              <a:rPr sz="900" spc="35" dirty="0">
                <a:latin typeface="Calibri"/>
                <a:cs typeface="Calibri"/>
              </a:rPr>
              <a:t>C</a:t>
            </a:r>
            <a:r>
              <a:rPr sz="900" spc="45" dirty="0">
                <a:latin typeface="Calibri"/>
                <a:cs typeface="Calibri"/>
              </a:rPr>
              <a:t>on</a:t>
            </a:r>
            <a:r>
              <a:rPr sz="900" spc="-10" dirty="0">
                <a:latin typeface="Calibri"/>
                <a:cs typeface="Calibri"/>
              </a:rPr>
              <a:t>t</a:t>
            </a:r>
            <a:r>
              <a:rPr sz="900" spc="60" dirty="0">
                <a:latin typeface="Calibri"/>
                <a:cs typeface="Calibri"/>
              </a:rPr>
              <a:t>r</a:t>
            </a:r>
            <a:r>
              <a:rPr sz="900" spc="45" dirty="0">
                <a:latin typeface="Calibri"/>
                <a:cs typeface="Calibri"/>
              </a:rPr>
              <a:t>o</a:t>
            </a:r>
            <a:r>
              <a:rPr sz="900" spc="20" dirty="0">
                <a:latin typeface="Calibri"/>
                <a:cs typeface="Calibri"/>
              </a:rPr>
              <a:t>ls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732784" y="1319524"/>
            <a:ext cx="4401711" cy="2580738"/>
          </a:xfrm>
          <a:custGeom>
            <a:avLst/>
            <a:gdLst/>
            <a:ahLst/>
            <a:cxnLst/>
            <a:rect l="l" t="t" r="r" b="b"/>
            <a:pathLst>
              <a:path w="4401711" h="2580738">
                <a:moveTo>
                  <a:pt x="4398261" y="2580738"/>
                </a:moveTo>
                <a:lnTo>
                  <a:pt x="3450" y="2580738"/>
                </a:lnTo>
                <a:lnTo>
                  <a:pt x="2250" y="2580241"/>
                </a:lnTo>
                <a:lnTo>
                  <a:pt x="535" y="2578653"/>
                </a:lnTo>
                <a:lnTo>
                  <a:pt x="0" y="2577541"/>
                </a:lnTo>
                <a:lnTo>
                  <a:pt x="0" y="3196"/>
                </a:lnTo>
                <a:lnTo>
                  <a:pt x="535" y="2085"/>
                </a:lnTo>
                <a:lnTo>
                  <a:pt x="2250" y="496"/>
                </a:lnTo>
                <a:lnTo>
                  <a:pt x="3450" y="0"/>
                </a:lnTo>
                <a:lnTo>
                  <a:pt x="4759" y="0"/>
                </a:lnTo>
                <a:lnTo>
                  <a:pt x="4759" y="2939"/>
                </a:lnTo>
                <a:lnTo>
                  <a:pt x="4316" y="2940"/>
                </a:lnTo>
                <a:lnTo>
                  <a:pt x="3929" y="3101"/>
                </a:lnTo>
                <a:lnTo>
                  <a:pt x="3637" y="3370"/>
                </a:lnTo>
                <a:lnTo>
                  <a:pt x="3347" y="3640"/>
                </a:lnTo>
                <a:lnTo>
                  <a:pt x="3173" y="3998"/>
                </a:lnTo>
                <a:lnTo>
                  <a:pt x="3173" y="2576739"/>
                </a:lnTo>
                <a:lnTo>
                  <a:pt x="3347" y="2577097"/>
                </a:lnTo>
                <a:lnTo>
                  <a:pt x="3637" y="2577368"/>
                </a:lnTo>
                <a:lnTo>
                  <a:pt x="3929" y="2577636"/>
                </a:lnTo>
                <a:lnTo>
                  <a:pt x="4316" y="2577798"/>
                </a:lnTo>
                <a:lnTo>
                  <a:pt x="4401588" y="2577798"/>
                </a:lnTo>
                <a:lnTo>
                  <a:pt x="4401175" y="2578653"/>
                </a:lnTo>
                <a:lnTo>
                  <a:pt x="4399461" y="2580241"/>
                </a:lnTo>
                <a:lnTo>
                  <a:pt x="4398261" y="2580738"/>
                </a:lnTo>
                <a:close/>
              </a:path>
              <a:path w="4401711" h="2580738">
                <a:moveTo>
                  <a:pt x="4401588" y="2577798"/>
                </a:moveTo>
                <a:lnTo>
                  <a:pt x="4397396" y="2577798"/>
                </a:lnTo>
                <a:lnTo>
                  <a:pt x="4397782" y="2577636"/>
                </a:lnTo>
                <a:lnTo>
                  <a:pt x="4398074" y="2577368"/>
                </a:lnTo>
                <a:lnTo>
                  <a:pt x="4398364" y="2577097"/>
                </a:lnTo>
                <a:lnTo>
                  <a:pt x="4398538" y="2576739"/>
                </a:lnTo>
                <a:lnTo>
                  <a:pt x="4398538" y="3998"/>
                </a:lnTo>
                <a:lnTo>
                  <a:pt x="4759" y="2939"/>
                </a:lnTo>
                <a:lnTo>
                  <a:pt x="4759" y="0"/>
                </a:lnTo>
                <a:lnTo>
                  <a:pt x="4398261" y="0"/>
                </a:lnTo>
                <a:lnTo>
                  <a:pt x="4399461" y="496"/>
                </a:lnTo>
                <a:lnTo>
                  <a:pt x="4401175" y="2085"/>
                </a:lnTo>
                <a:lnTo>
                  <a:pt x="4401711" y="3196"/>
                </a:lnTo>
                <a:lnTo>
                  <a:pt x="4401711" y="2577541"/>
                </a:lnTo>
                <a:lnTo>
                  <a:pt x="4401588" y="2577798"/>
                </a:lnTo>
                <a:close/>
              </a:path>
              <a:path w="4401711" h="2580738">
                <a:moveTo>
                  <a:pt x="4394197" y="2574859"/>
                </a:moveTo>
                <a:lnTo>
                  <a:pt x="7513" y="2574859"/>
                </a:lnTo>
                <a:lnTo>
                  <a:pt x="7105" y="2574702"/>
                </a:lnTo>
                <a:lnTo>
                  <a:pt x="6810" y="2574428"/>
                </a:lnTo>
                <a:lnTo>
                  <a:pt x="6514" y="2574154"/>
                </a:lnTo>
                <a:lnTo>
                  <a:pt x="6345" y="2573777"/>
                </a:lnTo>
                <a:lnTo>
                  <a:pt x="6345" y="6961"/>
                </a:lnTo>
                <a:lnTo>
                  <a:pt x="6514" y="6583"/>
                </a:lnTo>
                <a:lnTo>
                  <a:pt x="7104" y="6035"/>
                </a:lnTo>
                <a:lnTo>
                  <a:pt x="7513" y="5878"/>
                </a:lnTo>
                <a:lnTo>
                  <a:pt x="4394203" y="5878"/>
                </a:lnTo>
                <a:lnTo>
                  <a:pt x="4394602" y="6031"/>
                </a:lnTo>
                <a:lnTo>
                  <a:pt x="4395201" y="6586"/>
                </a:lnTo>
                <a:lnTo>
                  <a:pt x="4395366" y="6955"/>
                </a:lnTo>
                <a:lnTo>
                  <a:pt x="4395366" y="7348"/>
                </a:lnTo>
                <a:lnTo>
                  <a:pt x="7931" y="7348"/>
                </a:lnTo>
                <a:lnTo>
                  <a:pt x="7931" y="8817"/>
                </a:lnTo>
                <a:lnTo>
                  <a:pt x="9517" y="8817"/>
                </a:lnTo>
                <a:lnTo>
                  <a:pt x="9517" y="2571920"/>
                </a:lnTo>
                <a:lnTo>
                  <a:pt x="7930" y="2571920"/>
                </a:lnTo>
                <a:lnTo>
                  <a:pt x="7930" y="2573390"/>
                </a:lnTo>
                <a:lnTo>
                  <a:pt x="4395366" y="2573390"/>
                </a:lnTo>
                <a:lnTo>
                  <a:pt x="4395366" y="2573777"/>
                </a:lnTo>
                <a:lnTo>
                  <a:pt x="4395196" y="2574155"/>
                </a:lnTo>
                <a:lnTo>
                  <a:pt x="4394900" y="2574429"/>
                </a:lnTo>
                <a:lnTo>
                  <a:pt x="4394605" y="2574702"/>
                </a:lnTo>
                <a:lnTo>
                  <a:pt x="4394197" y="2574859"/>
                </a:lnTo>
                <a:close/>
              </a:path>
              <a:path w="4401711" h="2580738">
                <a:moveTo>
                  <a:pt x="9517" y="8817"/>
                </a:moveTo>
                <a:lnTo>
                  <a:pt x="7931" y="8817"/>
                </a:lnTo>
                <a:lnTo>
                  <a:pt x="7931" y="7348"/>
                </a:lnTo>
                <a:lnTo>
                  <a:pt x="9517" y="7348"/>
                </a:lnTo>
                <a:lnTo>
                  <a:pt x="9517" y="8817"/>
                </a:lnTo>
                <a:close/>
              </a:path>
              <a:path w="4401711" h="2580738">
                <a:moveTo>
                  <a:pt x="4392194" y="8817"/>
                </a:moveTo>
                <a:lnTo>
                  <a:pt x="9517" y="8817"/>
                </a:lnTo>
                <a:lnTo>
                  <a:pt x="9517" y="7348"/>
                </a:lnTo>
                <a:lnTo>
                  <a:pt x="4395366" y="7348"/>
                </a:lnTo>
                <a:lnTo>
                  <a:pt x="4392194" y="7348"/>
                </a:lnTo>
                <a:lnTo>
                  <a:pt x="4392194" y="8817"/>
                </a:lnTo>
                <a:close/>
              </a:path>
              <a:path w="4401711" h="2580738">
                <a:moveTo>
                  <a:pt x="4393780" y="2573389"/>
                </a:moveTo>
                <a:lnTo>
                  <a:pt x="4392194" y="2573389"/>
                </a:lnTo>
                <a:lnTo>
                  <a:pt x="4392194" y="7348"/>
                </a:lnTo>
                <a:lnTo>
                  <a:pt x="4393779" y="7348"/>
                </a:lnTo>
                <a:lnTo>
                  <a:pt x="4393779" y="8817"/>
                </a:lnTo>
                <a:lnTo>
                  <a:pt x="4395366" y="8817"/>
                </a:lnTo>
                <a:lnTo>
                  <a:pt x="4395366" y="2571920"/>
                </a:lnTo>
                <a:lnTo>
                  <a:pt x="4393780" y="2571920"/>
                </a:lnTo>
                <a:lnTo>
                  <a:pt x="4393780" y="2573389"/>
                </a:lnTo>
                <a:close/>
              </a:path>
              <a:path w="4401711" h="2580738">
                <a:moveTo>
                  <a:pt x="4395366" y="8817"/>
                </a:moveTo>
                <a:lnTo>
                  <a:pt x="4393779" y="8817"/>
                </a:lnTo>
                <a:lnTo>
                  <a:pt x="4393779" y="7348"/>
                </a:lnTo>
                <a:lnTo>
                  <a:pt x="4395366" y="7348"/>
                </a:lnTo>
                <a:lnTo>
                  <a:pt x="4395366" y="8817"/>
                </a:lnTo>
                <a:close/>
              </a:path>
              <a:path w="4401711" h="2580738">
                <a:moveTo>
                  <a:pt x="9517" y="2573390"/>
                </a:moveTo>
                <a:lnTo>
                  <a:pt x="7930" y="2573390"/>
                </a:lnTo>
                <a:lnTo>
                  <a:pt x="7930" y="2571920"/>
                </a:lnTo>
                <a:lnTo>
                  <a:pt x="9517" y="2571920"/>
                </a:lnTo>
                <a:lnTo>
                  <a:pt x="9517" y="2573390"/>
                </a:lnTo>
                <a:close/>
              </a:path>
              <a:path w="4401711" h="2580738">
                <a:moveTo>
                  <a:pt x="4395366" y="2573390"/>
                </a:moveTo>
                <a:lnTo>
                  <a:pt x="9517" y="2573390"/>
                </a:lnTo>
                <a:lnTo>
                  <a:pt x="9517" y="2571920"/>
                </a:lnTo>
                <a:lnTo>
                  <a:pt x="4392194" y="2571920"/>
                </a:lnTo>
                <a:lnTo>
                  <a:pt x="4392194" y="2573389"/>
                </a:lnTo>
                <a:lnTo>
                  <a:pt x="4395366" y="2573389"/>
                </a:lnTo>
                <a:close/>
              </a:path>
              <a:path w="4401711" h="2580738">
                <a:moveTo>
                  <a:pt x="4395366" y="2573389"/>
                </a:moveTo>
                <a:lnTo>
                  <a:pt x="4393780" y="2573389"/>
                </a:lnTo>
                <a:lnTo>
                  <a:pt x="4393780" y="2571920"/>
                </a:lnTo>
                <a:lnTo>
                  <a:pt x="4395366" y="2571920"/>
                </a:lnTo>
                <a:lnTo>
                  <a:pt x="4395366" y="25733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0" name="object 60"/>
          <p:cNvSpPr txBox="1"/>
          <p:nvPr/>
        </p:nvSpPr>
        <p:spPr>
          <a:xfrm>
            <a:off x="718819" y="3891279"/>
            <a:ext cx="69342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i="1" spc="5" dirty="0">
                <a:latin typeface="Cambria"/>
                <a:cs typeface="Cambria"/>
              </a:rPr>
              <a:t>F</a:t>
            </a:r>
            <a:r>
              <a:rPr sz="1200" i="1" spc="-5" dirty="0">
                <a:latin typeface="Cambria"/>
                <a:cs typeface="Cambria"/>
              </a:rPr>
              <a:t>i</a:t>
            </a:r>
            <a:r>
              <a:rPr sz="1200" i="1" spc="-10" dirty="0">
                <a:latin typeface="Cambria"/>
                <a:cs typeface="Cambria"/>
              </a:rPr>
              <a:t>g</a:t>
            </a:r>
            <a:r>
              <a:rPr sz="1200" i="1" spc="-5" dirty="0">
                <a:latin typeface="Cambria"/>
                <a:cs typeface="Cambria"/>
              </a:rPr>
              <a:t>u</a:t>
            </a:r>
            <a:r>
              <a:rPr sz="1200" i="1" spc="-10" dirty="0">
                <a:latin typeface="Cambria"/>
                <a:cs typeface="Cambria"/>
              </a:rPr>
              <a:t>r</a:t>
            </a:r>
            <a:r>
              <a:rPr sz="1200" i="1" dirty="0">
                <a:latin typeface="Cambria"/>
                <a:cs typeface="Cambria"/>
              </a:rPr>
              <a:t>e</a:t>
            </a:r>
            <a:r>
              <a:rPr sz="1200" i="1" spc="-15" dirty="0">
                <a:latin typeface="Cambria"/>
                <a:cs typeface="Cambria"/>
              </a:rPr>
              <a:t> </a:t>
            </a:r>
            <a:r>
              <a:rPr sz="1200" i="1" spc="5" dirty="0" smtClean="0">
                <a:latin typeface="Cambria"/>
                <a:cs typeface="Cambria"/>
              </a:rPr>
              <a:t>3</a:t>
            </a:r>
            <a:r>
              <a:rPr sz="1200" i="1" dirty="0" smtClean="0">
                <a:latin typeface="Cambria"/>
                <a:cs typeface="Cambria"/>
              </a:rPr>
              <a:t>.</a:t>
            </a:r>
            <a:r>
              <a:rPr lang="en-US" sz="1200" i="1" spc="5" dirty="0">
                <a:latin typeface="Cambria"/>
                <a:cs typeface="Cambria"/>
              </a:rPr>
              <a:t>1</a:t>
            </a:r>
            <a:r>
              <a:rPr sz="1200" i="1" dirty="0" smtClean="0">
                <a:latin typeface="Cambria"/>
                <a:cs typeface="Cambria"/>
              </a:rPr>
              <a:t>.</a:t>
            </a:r>
            <a:endParaRPr sz="1200" dirty="0">
              <a:latin typeface="Cambria"/>
              <a:cs typeface="Cambria"/>
            </a:endParaRPr>
          </a:p>
        </p:txBody>
      </p:sp>
      <p:sp>
        <p:nvSpPr>
          <p:cNvPr id="61" name="object 61"/>
          <p:cNvSpPr txBox="1">
            <a:spLocks noGrp="1"/>
          </p:cNvSpPr>
          <p:nvPr>
            <p:ph type="ftr" sz="quarter" idx="5"/>
          </p:nvPr>
        </p:nvSpPr>
        <p:spPr>
          <a:xfrm>
            <a:off x="457200" y="9423348"/>
            <a:ext cx="1104731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dirty="0" smtClean="0"/>
              <a:t>October 10</a:t>
            </a:r>
            <a:r>
              <a:rPr dirty="0" smtClean="0"/>
              <a:t>,</a:t>
            </a:r>
            <a:r>
              <a:rPr spc="-5" dirty="0" smtClean="0"/>
              <a:t> </a:t>
            </a:r>
            <a:r>
              <a:rPr dirty="0"/>
              <a:t>2013</a:t>
            </a:r>
          </a:p>
        </p:txBody>
      </p:sp>
      <p:sp>
        <p:nvSpPr>
          <p:cNvPr id="62" name="object 62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©</a:t>
            </a:r>
            <a:r>
              <a:rPr spc="-10" dirty="0"/>
              <a:t> </a:t>
            </a:r>
            <a:r>
              <a:rPr dirty="0"/>
              <a:t>R</a:t>
            </a:r>
            <a:r>
              <a:rPr spc="-10" dirty="0"/>
              <a:t>e</a:t>
            </a:r>
            <a:r>
              <a:rPr spc="10" dirty="0"/>
              <a:t>s</a:t>
            </a:r>
            <a:r>
              <a:rPr spc="-10" dirty="0"/>
              <a:t>ea</a:t>
            </a:r>
            <a:r>
              <a:rPr spc="-5" dirty="0"/>
              <a:t>r</a:t>
            </a:r>
            <a:r>
              <a:rPr spc="-10" dirty="0"/>
              <a:t>c</a:t>
            </a:r>
            <a:r>
              <a:rPr dirty="0"/>
              <a:t>h</a:t>
            </a:r>
            <a:r>
              <a:rPr spc="10" dirty="0"/>
              <a:t> </a:t>
            </a:r>
            <a:r>
              <a:rPr spc="-10" dirty="0"/>
              <a:t>S</a:t>
            </a:r>
            <a:r>
              <a:rPr dirty="0"/>
              <a:t>upp</a:t>
            </a:r>
            <a:r>
              <a:rPr spc="-5" dirty="0"/>
              <a:t>or</a:t>
            </a:r>
            <a:r>
              <a:rPr dirty="0"/>
              <a:t>t </a:t>
            </a:r>
            <a:r>
              <a:rPr spc="-5" dirty="0"/>
              <a:t>S</a:t>
            </a:r>
            <a:r>
              <a:rPr spc="-10" dirty="0"/>
              <a:t>e</a:t>
            </a:r>
            <a:r>
              <a:rPr spc="-5" dirty="0"/>
              <a:t>r</a:t>
            </a:r>
            <a:r>
              <a:rPr dirty="0"/>
              <a:t>v</a:t>
            </a:r>
            <a:r>
              <a:rPr spc="5" dirty="0"/>
              <a:t>i</a:t>
            </a:r>
            <a:r>
              <a:rPr spc="-10" dirty="0"/>
              <a:t>ce</a:t>
            </a:r>
            <a:r>
              <a:rPr dirty="0"/>
              <a:t>s</a:t>
            </a:r>
            <a:r>
              <a:rPr spc="25" dirty="0"/>
              <a:t> </a:t>
            </a:r>
            <a:r>
              <a:rPr spc="-10" dirty="0"/>
              <a:t>a</a:t>
            </a:r>
            <a:r>
              <a:rPr dirty="0"/>
              <a:t>nd</a:t>
            </a:r>
            <a:r>
              <a:rPr spc="-10" dirty="0"/>
              <a:t> </a:t>
            </a:r>
            <a:r>
              <a:rPr dirty="0"/>
              <a:t>B</a:t>
            </a:r>
            <a:r>
              <a:rPr spc="-10" dirty="0"/>
              <a:t>e</a:t>
            </a:r>
            <a:r>
              <a:rPr dirty="0"/>
              <a:t>yond</a:t>
            </a:r>
            <a:r>
              <a:rPr spc="10" dirty="0"/>
              <a:t> </a:t>
            </a:r>
            <a:r>
              <a:rPr spc="-10" dirty="0"/>
              <a:t>t</a:t>
            </a:r>
            <a:r>
              <a:rPr dirty="0"/>
              <a:t>he B</a:t>
            </a:r>
            <a:r>
              <a:rPr spc="-10" dirty="0"/>
              <a:t>e</a:t>
            </a:r>
            <a:r>
              <a:rPr spc="5" dirty="0"/>
              <a:t>l</a:t>
            </a:r>
            <a:r>
              <a:rPr dirty="0"/>
              <a:t>l</a:t>
            </a:r>
            <a:r>
              <a:rPr spc="-5" dirty="0"/>
              <a:t> </a:t>
            </a:r>
            <a:r>
              <a:rPr dirty="0"/>
              <a:t>B</a:t>
            </a:r>
            <a:r>
              <a:rPr spc="-5" dirty="0"/>
              <a:t>r</a:t>
            </a:r>
            <a:r>
              <a:rPr spc="-10" dirty="0"/>
              <a:t>a</a:t>
            </a:r>
            <a:r>
              <a:rPr dirty="0"/>
              <a:t>n</a:t>
            </a:r>
            <a:r>
              <a:rPr spc="-10" dirty="0"/>
              <a:t>c</a:t>
            </a:r>
            <a:r>
              <a:rPr dirty="0"/>
              <a:t>h</a:t>
            </a:r>
            <a:r>
              <a:rPr spc="-10" dirty="0"/>
              <a:t> </a:t>
            </a:r>
            <a:r>
              <a:rPr spc="-5" dirty="0"/>
              <a:t>L</a:t>
            </a:r>
            <a:r>
              <a:rPr spc="20" dirty="0"/>
              <a:t>A</a:t>
            </a:r>
            <a:r>
              <a:rPr spc="-10" dirty="0"/>
              <a:t>U</a:t>
            </a:r>
            <a:r>
              <a:rPr spc="-5" dirty="0"/>
              <a:t>S</a:t>
            </a:r>
            <a:r>
              <a:rPr dirty="0"/>
              <a:t>D</a:t>
            </a:r>
          </a:p>
        </p:txBody>
      </p:sp>
      <p:sp>
        <p:nvSpPr>
          <p:cNvPr id="63" name="object 6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100" dirty="0">
                <a:latin typeface="Calibri"/>
                <a:cs typeface="Calibri"/>
              </a:rPr>
              <a:t>14</a:t>
            </a:fld>
            <a:endParaRPr sz="1100">
              <a:latin typeface="Calibri"/>
              <a:cs typeface="Calibri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007747" y="429693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1890584" y="4354224"/>
            <a:ext cx="3055717" cy="12541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40665" lvl="1">
              <a:lnSpc>
                <a:spcPct val="100000"/>
              </a:lnSpc>
              <a:tabLst>
                <a:tab pos="469900" algn="l"/>
              </a:tabLst>
            </a:pPr>
            <a:r>
              <a:rPr lang="en-US" sz="1400" spc="-10" dirty="0">
                <a:cs typeface="Calibri"/>
              </a:rPr>
              <a:t>Participation Groups</a:t>
            </a:r>
          </a:p>
          <a:p>
            <a:pPr marL="469900" lvl="1" indent="-229235">
              <a:lnSpc>
                <a:spcPct val="100000"/>
              </a:lnSpc>
              <a:buFont typeface="Times New Roman"/>
              <a:buChar char="•"/>
              <a:tabLst>
                <a:tab pos="469900" algn="l"/>
              </a:tabLst>
            </a:pPr>
            <a:r>
              <a:rPr lang="en-US" sz="1400" spc="-10" dirty="0">
                <a:cs typeface="Calibri"/>
              </a:rPr>
              <a:t>H</a:t>
            </a:r>
            <a:r>
              <a:rPr lang="en-US" sz="1400" spc="5" dirty="0">
                <a:cs typeface="Calibri"/>
              </a:rPr>
              <a:t>i</a:t>
            </a:r>
            <a:r>
              <a:rPr lang="en-US" sz="1400" dirty="0">
                <a:cs typeface="Calibri"/>
              </a:rPr>
              <a:t>gh</a:t>
            </a:r>
            <a:r>
              <a:rPr lang="en-US" sz="1400" spc="-10" dirty="0">
                <a:cs typeface="Calibri"/>
              </a:rPr>
              <a:t> </a:t>
            </a:r>
            <a:r>
              <a:rPr lang="en-US" sz="1400" dirty="0">
                <a:cs typeface="Calibri"/>
              </a:rPr>
              <a:t>p</a:t>
            </a:r>
            <a:r>
              <a:rPr lang="en-US" sz="1400" spc="-10" dirty="0">
                <a:cs typeface="Calibri"/>
              </a:rPr>
              <a:t>a</a:t>
            </a:r>
            <a:r>
              <a:rPr lang="en-US" sz="1400" spc="-5" dirty="0">
                <a:cs typeface="Calibri"/>
              </a:rPr>
              <a:t>r</a:t>
            </a:r>
            <a:r>
              <a:rPr lang="en-US" sz="1400" spc="-10" dirty="0">
                <a:cs typeface="Calibri"/>
              </a:rPr>
              <a:t>t</a:t>
            </a:r>
            <a:r>
              <a:rPr lang="en-US" sz="1400" spc="5" dirty="0">
                <a:cs typeface="Calibri"/>
              </a:rPr>
              <a:t>i</a:t>
            </a:r>
            <a:r>
              <a:rPr lang="en-US" sz="1400" spc="-10" dirty="0">
                <a:cs typeface="Calibri"/>
              </a:rPr>
              <a:t>c</a:t>
            </a:r>
            <a:r>
              <a:rPr lang="en-US" sz="1400" spc="5" dirty="0">
                <a:cs typeface="Calibri"/>
              </a:rPr>
              <a:t>i</a:t>
            </a:r>
            <a:r>
              <a:rPr lang="en-US" sz="1400" dirty="0">
                <a:cs typeface="Calibri"/>
              </a:rPr>
              <a:t>p</a:t>
            </a:r>
            <a:r>
              <a:rPr lang="en-US" sz="1400" spc="-10" dirty="0">
                <a:cs typeface="Calibri"/>
              </a:rPr>
              <a:t>at</a:t>
            </a:r>
            <a:r>
              <a:rPr lang="en-US" sz="1400" spc="10" dirty="0">
                <a:cs typeface="Calibri"/>
              </a:rPr>
              <a:t>i</a:t>
            </a:r>
            <a:r>
              <a:rPr lang="en-US" sz="1400" dirty="0">
                <a:cs typeface="Calibri"/>
              </a:rPr>
              <a:t>on: </a:t>
            </a:r>
            <a:r>
              <a:rPr lang="en-US" sz="1400" spc="-15" dirty="0">
                <a:cs typeface="Calibri"/>
              </a:rPr>
              <a:t> </a:t>
            </a:r>
            <a:r>
              <a:rPr lang="en-US" sz="1400" dirty="0">
                <a:cs typeface="Calibri"/>
              </a:rPr>
              <a:t>80+ d</a:t>
            </a:r>
            <a:r>
              <a:rPr lang="en-US" sz="1400" spc="-10" dirty="0">
                <a:cs typeface="Calibri"/>
              </a:rPr>
              <a:t>a</a:t>
            </a:r>
            <a:r>
              <a:rPr lang="en-US" sz="1400" dirty="0">
                <a:cs typeface="Calibri"/>
              </a:rPr>
              <a:t>ys</a:t>
            </a:r>
          </a:p>
          <a:p>
            <a:pPr marL="469900" lvl="1" indent="-229235">
              <a:lnSpc>
                <a:spcPct val="100000"/>
              </a:lnSpc>
              <a:spcBef>
                <a:spcPts val="100"/>
              </a:spcBef>
              <a:buFont typeface="Times New Roman"/>
              <a:buChar char="•"/>
              <a:tabLst>
                <a:tab pos="469900" algn="l"/>
              </a:tabLst>
            </a:pPr>
            <a:r>
              <a:rPr lang="en-US" sz="1400" dirty="0">
                <a:cs typeface="Calibri"/>
              </a:rPr>
              <a:t>M</a:t>
            </a:r>
            <a:r>
              <a:rPr lang="en-US" sz="1400" spc="-10" dirty="0">
                <a:cs typeface="Calibri"/>
              </a:rPr>
              <a:t>e</a:t>
            </a:r>
            <a:r>
              <a:rPr lang="en-US" sz="1400" dirty="0">
                <a:cs typeface="Calibri"/>
              </a:rPr>
              <a:t>d</a:t>
            </a:r>
            <a:r>
              <a:rPr lang="en-US" sz="1400" spc="5" dirty="0">
                <a:cs typeface="Calibri"/>
              </a:rPr>
              <a:t>i</a:t>
            </a:r>
            <a:r>
              <a:rPr lang="en-US" sz="1400" dirty="0">
                <a:cs typeface="Calibri"/>
              </a:rPr>
              <a:t>um</a:t>
            </a:r>
            <a:r>
              <a:rPr lang="en-US" sz="1400" spc="-10" dirty="0">
                <a:cs typeface="Calibri"/>
              </a:rPr>
              <a:t> </a:t>
            </a:r>
            <a:r>
              <a:rPr lang="en-US" sz="1400" dirty="0">
                <a:cs typeface="Calibri"/>
              </a:rPr>
              <a:t>p</a:t>
            </a:r>
            <a:r>
              <a:rPr lang="en-US" sz="1400" spc="-10" dirty="0">
                <a:cs typeface="Calibri"/>
              </a:rPr>
              <a:t>a</a:t>
            </a:r>
            <a:r>
              <a:rPr lang="en-US" sz="1400" spc="-5" dirty="0">
                <a:cs typeface="Calibri"/>
              </a:rPr>
              <a:t>r</a:t>
            </a:r>
            <a:r>
              <a:rPr lang="en-US" sz="1400" spc="-10" dirty="0">
                <a:cs typeface="Calibri"/>
              </a:rPr>
              <a:t>t</a:t>
            </a:r>
            <a:r>
              <a:rPr lang="en-US" sz="1400" spc="5" dirty="0">
                <a:cs typeface="Calibri"/>
              </a:rPr>
              <a:t>i</a:t>
            </a:r>
            <a:r>
              <a:rPr lang="en-US" sz="1400" spc="-10" dirty="0">
                <a:cs typeface="Calibri"/>
              </a:rPr>
              <a:t>c</a:t>
            </a:r>
            <a:r>
              <a:rPr lang="en-US" sz="1400" spc="5" dirty="0">
                <a:cs typeface="Calibri"/>
              </a:rPr>
              <a:t>i</a:t>
            </a:r>
            <a:r>
              <a:rPr lang="en-US" sz="1400" dirty="0">
                <a:cs typeface="Calibri"/>
              </a:rPr>
              <a:t>p</a:t>
            </a:r>
            <a:r>
              <a:rPr lang="en-US" sz="1400" spc="-10" dirty="0">
                <a:cs typeface="Calibri"/>
              </a:rPr>
              <a:t>at</a:t>
            </a:r>
            <a:r>
              <a:rPr lang="en-US" sz="1400" spc="5" dirty="0">
                <a:cs typeface="Calibri"/>
              </a:rPr>
              <a:t>i</a:t>
            </a:r>
            <a:r>
              <a:rPr lang="en-US" sz="1400" spc="-5" dirty="0">
                <a:cs typeface="Calibri"/>
              </a:rPr>
              <a:t>o</a:t>
            </a:r>
            <a:r>
              <a:rPr lang="en-US" sz="1400" dirty="0">
                <a:cs typeface="Calibri"/>
              </a:rPr>
              <a:t>n:</a:t>
            </a:r>
            <a:r>
              <a:rPr lang="en-US" sz="1400" spc="-5" dirty="0">
                <a:cs typeface="Calibri"/>
              </a:rPr>
              <a:t> </a:t>
            </a:r>
            <a:r>
              <a:rPr lang="en-US" sz="1400" spc="5" dirty="0">
                <a:cs typeface="Calibri"/>
              </a:rPr>
              <a:t>3</a:t>
            </a:r>
            <a:r>
              <a:rPr lang="en-US" sz="1400" dirty="0">
                <a:cs typeface="Calibri"/>
              </a:rPr>
              <a:t>0-79</a:t>
            </a:r>
            <a:r>
              <a:rPr lang="en-US" sz="1400" spc="-10" dirty="0">
                <a:cs typeface="Calibri"/>
              </a:rPr>
              <a:t> </a:t>
            </a:r>
            <a:r>
              <a:rPr lang="en-US" sz="1400" dirty="0">
                <a:cs typeface="Calibri"/>
              </a:rPr>
              <a:t>d</a:t>
            </a:r>
            <a:r>
              <a:rPr lang="en-US" sz="1400" spc="-10" dirty="0">
                <a:cs typeface="Calibri"/>
              </a:rPr>
              <a:t>a</a:t>
            </a:r>
            <a:r>
              <a:rPr lang="en-US" sz="1400" dirty="0">
                <a:cs typeface="Calibri"/>
              </a:rPr>
              <a:t>ys</a:t>
            </a:r>
          </a:p>
          <a:p>
            <a:pPr marL="469900" lvl="1" indent="-229235">
              <a:lnSpc>
                <a:spcPct val="100000"/>
              </a:lnSpc>
              <a:spcBef>
                <a:spcPts val="80"/>
              </a:spcBef>
              <a:buFont typeface="Times New Roman"/>
              <a:buChar char="•"/>
              <a:tabLst>
                <a:tab pos="469900" algn="l"/>
              </a:tabLst>
            </a:pPr>
            <a:r>
              <a:rPr lang="en-US" sz="1400" spc="-5" dirty="0">
                <a:cs typeface="Calibri"/>
              </a:rPr>
              <a:t>Lo</a:t>
            </a:r>
            <a:r>
              <a:rPr lang="en-US" sz="1400" dirty="0">
                <a:cs typeface="Calibri"/>
              </a:rPr>
              <a:t>w</a:t>
            </a:r>
            <a:r>
              <a:rPr lang="en-US" sz="1400" spc="-20" dirty="0">
                <a:cs typeface="Calibri"/>
              </a:rPr>
              <a:t> </a:t>
            </a:r>
            <a:r>
              <a:rPr lang="en-US" sz="1400" dirty="0">
                <a:cs typeface="Calibri"/>
              </a:rPr>
              <a:t>p</a:t>
            </a:r>
            <a:r>
              <a:rPr lang="en-US" sz="1400" spc="-10" dirty="0">
                <a:cs typeface="Calibri"/>
              </a:rPr>
              <a:t>a</a:t>
            </a:r>
            <a:r>
              <a:rPr lang="en-US" sz="1400" spc="15" dirty="0">
                <a:cs typeface="Calibri"/>
              </a:rPr>
              <a:t>r</a:t>
            </a:r>
            <a:r>
              <a:rPr lang="en-US" sz="1400" spc="-10" dirty="0">
                <a:cs typeface="Calibri"/>
              </a:rPr>
              <a:t>t</a:t>
            </a:r>
            <a:r>
              <a:rPr lang="en-US" sz="1400" spc="5" dirty="0">
                <a:cs typeface="Calibri"/>
              </a:rPr>
              <a:t>i</a:t>
            </a:r>
            <a:r>
              <a:rPr lang="en-US" sz="1400" spc="-10" dirty="0">
                <a:cs typeface="Calibri"/>
              </a:rPr>
              <a:t>c</a:t>
            </a:r>
            <a:r>
              <a:rPr lang="en-US" sz="1400" spc="5" dirty="0">
                <a:cs typeface="Calibri"/>
              </a:rPr>
              <a:t>i</a:t>
            </a:r>
            <a:r>
              <a:rPr lang="en-US" sz="1400" dirty="0">
                <a:cs typeface="Calibri"/>
              </a:rPr>
              <a:t>p</a:t>
            </a:r>
            <a:r>
              <a:rPr lang="en-US" sz="1400" spc="-10" dirty="0">
                <a:cs typeface="Calibri"/>
              </a:rPr>
              <a:t>at</a:t>
            </a:r>
            <a:r>
              <a:rPr lang="en-US" sz="1400" spc="5" dirty="0">
                <a:cs typeface="Calibri"/>
              </a:rPr>
              <a:t>i</a:t>
            </a:r>
            <a:r>
              <a:rPr lang="en-US" sz="1400" spc="-5" dirty="0">
                <a:cs typeface="Calibri"/>
              </a:rPr>
              <a:t>o</a:t>
            </a:r>
            <a:r>
              <a:rPr lang="en-US" sz="1400" dirty="0">
                <a:cs typeface="Calibri"/>
              </a:rPr>
              <a:t>n:</a:t>
            </a:r>
            <a:r>
              <a:rPr lang="en-US" sz="1400" spc="-5" dirty="0">
                <a:cs typeface="Calibri"/>
              </a:rPr>
              <a:t> </a:t>
            </a:r>
            <a:r>
              <a:rPr lang="en-US" sz="1400" dirty="0">
                <a:cs typeface="Calibri"/>
              </a:rPr>
              <a:t>10</a:t>
            </a:r>
            <a:r>
              <a:rPr lang="en-US" sz="1400" spc="5" dirty="0">
                <a:cs typeface="Calibri"/>
              </a:rPr>
              <a:t>-</a:t>
            </a:r>
            <a:r>
              <a:rPr lang="en-US" sz="1400" dirty="0">
                <a:cs typeface="Calibri"/>
              </a:rPr>
              <a:t>29</a:t>
            </a:r>
            <a:r>
              <a:rPr lang="en-US" sz="1400" spc="-10" dirty="0">
                <a:cs typeface="Calibri"/>
              </a:rPr>
              <a:t> </a:t>
            </a:r>
            <a:r>
              <a:rPr lang="en-US" sz="1400" dirty="0">
                <a:cs typeface="Calibri"/>
              </a:rPr>
              <a:t>d</a:t>
            </a:r>
            <a:r>
              <a:rPr lang="en-US" sz="1400" spc="-10" dirty="0">
                <a:cs typeface="Calibri"/>
              </a:rPr>
              <a:t>a</a:t>
            </a:r>
            <a:r>
              <a:rPr lang="en-US" sz="1400" dirty="0">
                <a:cs typeface="Calibri"/>
              </a:rPr>
              <a:t>ys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3349964"/>
              </p:ext>
            </p:extLst>
          </p:nvPr>
        </p:nvGraphicFramePr>
        <p:xfrm>
          <a:off x="1143000" y="1905000"/>
          <a:ext cx="55626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718662" y="1059910"/>
            <a:ext cx="105522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cs typeface="Calibri"/>
              </a:rPr>
              <a:t>M</a:t>
            </a:r>
            <a:r>
              <a:rPr lang="en-US" sz="1100" spc="5" dirty="0">
                <a:cs typeface="Calibri"/>
              </a:rPr>
              <a:t>i</a:t>
            </a:r>
            <a:r>
              <a:rPr lang="en-US" sz="1100" dirty="0">
                <a:cs typeface="Calibri"/>
              </a:rPr>
              <a:t>dd</a:t>
            </a:r>
            <a:r>
              <a:rPr lang="en-US" sz="1100" spc="5" dirty="0">
                <a:cs typeface="Calibri"/>
              </a:rPr>
              <a:t>l</a:t>
            </a:r>
            <a:r>
              <a:rPr lang="en-US" sz="1100" dirty="0">
                <a:cs typeface="Calibri"/>
              </a:rPr>
              <a:t>e</a:t>
            </a:r>
            <a:r>
              <a:rPr lang="en-US" sz="1100" spc="-15" dirty="0">
                <a:cs typeface="Calibri"/>
              </a:rPr>
              <a:t> </a:t>
            </a:r>
            <a:r>
              <a:rPr lang="en-US" sz="1100" spc="-10" dirty="0">
                <a:cs typeface="Calibri"/>
              </a:rPr>
              <a:t>Sc</a:t>
            </a:r>
            <a:r>
              <a:rPr lang="en-US" sz="1100" dirty="0">
                <a:cs typeface="Calibri"/>
              </a:rPr>
              <a:t>h</a:t>
            </a:r>
            <a:r>
              <a:rPr lang="en-US" sz="1100" spc="-5" dirty="0">
                <a:cs typeface="Calibri"/>
              </a:rPr>
              <a:t>oo</a:t>
            </a:r>
            <a:r>
              <a:rPr lang="en-US" sz="1100" spc="5" dirty="0">
                <a:cs typeface="Calibri"/>
              </a:rPr>
              <a:t>l</a:t>
            </a:r>
            <a:r>
              <a:rPr lang="en-US" sz="1100" dirty="0">
                <a:cs typeface="Calibri"/>
              </a:rPr>
              <a:t>s </a:t>
            </a:r>
            <a:r>
              <a:rPr lang="en-US" sz="1100" dirty="0" smtClean="0">
                <a:cs typeface="Calibri"/>
              </a:rPr>
              <a:t> </a:t>
            </a:r>
          </a:p>
          <a:p>
            <a:r>
              <a:rPr lang="en-US" sz="1100" dirty="0" smtClean="0">
                <a:cs typeface="Calibri"/>
              </a:rPr>
              <a:t>2011</a:t>
            </a:r>
            <a:r>
              <a:rPr lang="en-US" sz="1100" dirty="0">
                <a:cs typeface="Calibri"/>
              </a:rPr>
              <a:t>-2012</a:t>
            </a:r>
          </a:p>
          <a:p>
            <a:endParaRPr lang="en-US" sz="800" dirty="0"/>
          </a:p>
        </p:txBody>
      </p:sp>
      <p:sp>
        <p:nvSpPr>
          <p:cNvPr id="5" name="TextBox 4"/>
          <p:cNvSpPr txBox="1"/>
          <p:nvPr/>
        </p:nvSpPr>
        <p:spPr>
          <a:xfrm>
            <a:off x="2014713" y="5710144"/>
            <a:ext cx="3055717" cy="12541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40665" lvl="1">
              <a:lnSpc>
                <a:spcPct val="100000"/>
              </a:lnSpc>
              <a:tabLst>
                <a:tab pos="469900" algn="l"/>
              </a:tabLst>
            </a:pPr>
            <a:r>
              <a:rPr lang="en-US" sz="1400" spc="-10" dirty="0">
                <a:cs typeface="Calibri"/>
              </a:rPr>
              <a:t>Participation Groups</a:t>
            </a:r>
          </a:p>
          <a:p>
            <a:pPr marL="469900" lvl="1" indent="-229235">
              <a:lnSpc>
                <a:spcPct val="100000"/>
              </a:lnSpc>
              <a:buFont typeface="Times New Roman"/>
              <a:buChar char="•"/>
              <a:tabLst>
                <a:tab pos="469900" algn="l"/>
              </a:tabLst>
            </a:pPr>
            <a:r>
              <a:rPr lang="en-US" sz="1400" spc="-10" dirty="0">
                <a:cs typeface="Calibri"/>
              </a:rPr>
              <a:t>H</a:t>
            </a:r>
            <a:r>
              <a:rPr lang="en-US" sz="1400" spc="5" dirty="0">
                <a:cs typeface="Calibri"/>
              </a:rPr>
              <a:t>i</a:t>
            </a:r>
            <a:r>
              <a:rPr lang="en-US" sz="1400" dirty="0">
                <a:cs typeface="Calibri"/>
              </a:rPr>
              <a:t>gh</a:t>
            </a:r>
            <a:r>
              <a:rPr lang="en-US" sz="1400" spc="-10" dirty="0">
                <a:cs typeface="Calibri"/>
              </a:rPr>
              <a:t> </a:t>
            </a:r>
            <a:r>
              <a:rPr lang="en-US" sz="1400" dirty="0">
                <a:cs typeface="Calibri"/>
              </a:rPr>
              <a:t>p</a:t>
            </a:r>
            <a:r>
              <a:rPr lang="en-US" sz="1400" spc="-10" dirty="0">
                <a:cs typeface="Calibri"/>
              </a:rPr>
              <a:t>a</a:t>
            </a:r>
            <a:r>
              <a:rPr lang="en-US" sz="1400" spc="-5" dirty="0">
                <a:cs typeface="Calibri"/>
              </a:rPr>
              <a:t>r</a:t>
            </a:r>
            <a:r>
              <a:rPr lang="en-US" sz="1400" spc="-10" dirty="0">
                <a:cs typeface="Calibri"/>
              </a:rPr>
              <a:t>t</a:t>
            </a:r>
            <a:r>
              <a:rPr lang="en-US" sz="1400" spc="5" dirty="0">
                <a:cs typeface="Calibri"/>
              </a:rPr>
              <a:t>i</a:t>
            </a:r>
            <a:r>
              <a:rPr lang="en-US" sz="1400" spc="-10" dirty="0">
                <a:cs typeface="Calibri"/>
              </a:rPr>
              <a:t>c</a:t>
            </a:r>
            <a:r>
              <a:rPr lang="en-US" sz="1400" spc="5" dirty="0">
                <a:cs typeface="Calibri"/>
              </a:rPr>
              <a:t>i</a:t>
            </a:r>
            <a:r>
              <a:rPr lang="en-US" sz="1400" dirty="0">
                <a:cs typeface="Calibri"/>
              </a:rPr>
              <a:t>p</a:t>
            </a:r>
            <a:r>
              <a:rPr lang="en-US" sz="1400" spc="-10" dirty="0">
                <a:cs typeface="Calibri"/>
              </a:rPr>
              <a:t>at</a:t>
            </a:r>
            <a:r>
              <a:rPr lang="en-US" sz="1400" spc="10" dirty="0">
                <a:cs typeface="Calibri"/>
              </a:rPr>
              <a:t>i</a:t>
            </a:r>
            <a:r>
              <a:rPr lang="en-US" sz="1400" dirty="0">
                <a:cs typeface="Calibri"/>
              </a:rPr>
              <a:t>on: </a:t>
            </a:r>
            <a:r>
              <a:rPr lang="en-US" sz="1400" spc="-15" dirty="0">
                <a:cs typeface="Calibri"/>
              </a:rPr>
              <a:t> </a:t>
            </a:r>
            <a:r>
              <a:rPr lang="en-US" sz="1400" dirty="0">
                <a:cs typeface="Calibri"/>
              </a:rPr>
              <a:t>80+ d</a:t>
            </a:r>
            <a:r>
              <a:rPr lang="en-US" sz="1400" spc="-10" dirty="0">
                <a:cs typeface="Calibri"/>
              </a:rPr>
              <a:t>a</a:t>
            </a:r>
            <a:r>
              <a:rPr lang="en-US" sz="1400" dirty="0">
                <a:cs typeface="Calibri"/>
              </a:rPr>
              <a:t>ys</a:t>
            </a:r>
          </a:p>
          <a:p>
            <a:pPr marL="469900" lvl="1" indent="-229235">
              <a:lnSpc>
                <a:spcPct val="100000"/>
              </a:lnSpc>
              <a:spcBef>
                <a:spcPts val="100"/>
              </a:spcBef>
              <a:buFont typeface="Times New Roman"/>
              <a:buChar char="•"/>
              <a:tabLst>
                <a:tab pos="469900" algn="l"/>
              </a:tabLst>
            </a:pPr>
            <a:r>
              <a:rPr lang="en-US" sz="1400" dirty="0">
                <a:cs typeface="Calibri"/>
              </a:rPr>
              <a:t>M</a:t>
            </a:r>
            <a:r>
              <a:rPr lang="en-US" sz="1400" spc="-10" dirty="0">
                <a:cs typeface="Calibri"/>
              </a:rPr>
              <a:t>e</a:t>
            </a:r>
            <a:r>
              <a:rPr lang="en-US" sz="1400" dirty="0">
                <a:cs typeface="Calibri"/>
              </a:rPr>
              <a:t>d</a:t>
            </a:r>
            <a:r>
              <a:rPr lang="en-US" sz="1400" spc="5" dirty="0">
                <a:cs typeface="Calibri"/>
              </a:rPr>
              <a:t>i</a:t>
            </a:r>
            <a:r>
              <a:rPr lang="en-US" sz="1400" dirty="0">
                <a:cs typeface="Calibri"/>
              </a:rPr>
              <a:t>um</a:t>
            </a:r>
            <a:r>
              <a:rPr lang="en-US" sz="1400" spc="-10" dirty="0">
                <a:cs typeface="Calibri"/>
              </a:rPr>
              <a:t> </a:t>
            </a:r>
            <a:r>
              <a:rPr lang="en-US" sz="1400" dirty="0">
                <a:cs typeface="Calibri"/>
              </a:rPr>
              <a:t>p</a:t>
            </a:r>
            <a:r>
              <a:rPr lang="en-US" sz="1400" spc="-10" dirty="0">
                <a:cs typeface="Calibri"/>
              </a:rPr>
              <a:t>a</a:t>
            </a:r>
            <a:r>
              <a:rPr lang="en-US" sz="1400" spc="-5" dirty="0">
                <a:cs typeface="Calibri"/>
              </a:rPr>
              <a:t>r</a:t>
            </a:r>
            <a:r>
              <a:rPr lang="en-US" sz="1400" spc="-10" dirty="0">
                <a:cs typeface="Calibri"/>
              </a:rPr>
              <a:t>t</a:t>
            </a:r>
            <a:r>
              <a:rPr lang="en-US" sz="1400" spc="5" dirty="0">
                <a:cs typeface="Calibri"/>
              </a:rPr>
              <a:t>i</a:t>
            </a:r>
            <a:r>
              <a:rPr lang="en-US" sz="1400" spc="-10" dirty="0">
                <a:cs typeface="Calibri"/>
              </a:rPr>
              <a:t>c</a:t>
            </a:r>
            <a:r>
              <a:rPr lang="en-US" sz="1400" spc="5" dirty="0">
                <a:cs typeface="Calibri"/>
              </a:rPr>
              <a:t>i</a:t>
            </a:r>
            <a:r>
              <a:rPr lang="en-US" sz="1400" dirty="0">
                <a:cs typeface="Calibri"/>
              </a:rPr>
              <a:t>p</a:t>
            </a:r>
            <a:r>
              <a:rPr lang="en-US" sz="1400" spc="-10" dirty="0">
                <a:cs typeface="Calibri"/>
              </a:rPr>
              <a:t>at</a:t>
            </a:r>
            <a:r>
              <a:rPr lang="en-US" sz="1400" spc="5" dirty="0">
                <a:cs typeface="Calibri"/>
              </a:rPr>
              <a:t>i</a:t>
            </a:r>
            <a:r>
              <a:rPr lang="en-US" sz="1400" spc="-5" dirty="0">
                <a:cs typeface="Calibri"/>
              </a:rPr>
              <a:t>o</a:t>
            </a:r>
            <a:r>
              <a:rPr lang="en-US" sz="1400" dirty="0">
                <a:cs typeface="Calibri"/>
              </a:rPr>
              <a:t>n:</a:t>
            </a:r>
            <a:r>
              <a:rPr lang="en-US" sz="1400" spc="-5" dirty="0">
                <a:cs typeface="Calibri"/>
              </a:rPr>
              <a:t> </a:t>
            </a:r>
            <a:r>
              <a:rPr lang="en-US" sz="1400" spc="5" dirty="0">
                <a:cs typeface="Calibri"/>
              </a:rPr>
              <a:t>3</a:t>
            </a:r>
            <a:r>
              <a:rPr lang="en-US" sz="1400" dirty="0">
                <a:cs typeface="Calibri"/>
              </a:rPr>
              <a:t>0-79</a:t>
            </a:r>
            <a:r>
              <a:rPr lang="en-US" sz="1400" spc="-10" dirty="0">
                <a:cs typeface="Calibri"/>
              </a:rPr>
              <a:t> </a:t>
            </a:r>
            <a:r>
              <a:rPr lang="en-US" sz="1400" dirty="0">
                <a:cs typeface="Calibri"/>
              </a:rPr>
              <a:t>d</a:t>
            </a:r>
            <a:r>
              <a:rPr lang="en-US" sz="1400" spc="-10" dirty="0">
                <a:cs typeface="Calibri"/>
              </a:rPr>
              <a:t>a</a:t>
            </a:r>
            <a:r>
              <a:rPr lang="en-US" sz="1400" dirty="0">
                <a:cs typeface="Calibri"/>
              </a:rPr>
              <a:t>ys</a:t>
            </a:r>
          </a:p>
          <a:p>
            <a:pPr marL="469900" lvl="1" indent="-229235">
              <a:lnSpc>
                <a:spcPct val="100000"/>
              </a:lnSpc>
              <a:spcBef>
                <a:spcPts val="80"/>
              </a:spcBef>
              <a:buFont typeface="Times New Roman"/>
              <a:buChar char="•"/>
              <a:tabLst>
                <a:tab pos="469900" algn="l"/>
              </a:tabLst>
            </a:pPr>
            <a:r>
              <a:rPr lang="en-US" sz="1400" spc="-5" dirty="0">
                <a:cs typeface="Calibri"/>
              </a:rPr>
              <a:t>Lo</a:t>
            </a:r>
            <a:r>
              <a:rPr lang="en-US" sz="1400" dirty="0">
                <a:cs typeface="Calibri"/>
              </a:rPr>
              <a:t>w</a:t>
            </a:r>
            <a:r>
              <a:rPr lang="en-US" sz="1400" spc="-20" dirty="0">
                <a:cs typeface="Calibri"/>
              </a:rPr>
              <a:t> </a:t>
            </a:r>
            <a:r>
              <a:rPr lang="en-US" sz="1400" dirty="0">
                <a:cs typeface="Calibri"/>
              </a:rPr>
              <a:t>p</a:t>
            </a:r>
            <a:r>
              <a:rPr lang="en-US" sz="1400" spc="-10" dirty="0">
                <a:cs typeface="Calibri"/>
              </a:rPr>
              <a:t>a</a:t>
            </a:r>
            <a:r>
              <a:rPr lang="en-US" sz="1400" spc="15" dirty="0">
                <a:cs typeface="Calibri"/>
              </a:rPr>
              <a:t>r</a:t>
            </a:r>
            <a:r>
              <a:rPr lang="en-US" sz="1400" spc="-10" dirty="0">
                <a:cs typeface="Calibri"/>
              </a:rPr>
              <a:t>t</a:t>
            </a:r>
            <a:r>
              <a:rPr lang="en-US" sz="1400" spc="5" dirty="0">
                <a:cs typeface="Calibri"/>
              </a:rPr>
              <a:t>i</a:t>
            </a:r>
            <a:r>
              <a:rPr lang="en-US" sz="1400" spc="-10" dirty="0">
                <a:cs typeface="Calibri"/>
              </a:rPr>
              <a:t>c</a:t>
            </a:r>
            <a:r>
              <a:rPr lang="en-US" sz="1400" spc="5" dirty="0">
                <a:cs typeface="Calibri"/>
              </a:rPr>
              <a:t>i</a:t>
            </a:r>
            <a:r>
              <a:rPr lang="en-US" sz="1400" dirty="0">
                <a:cs typeface="Calibri"/>
              </a:rPr>
              <a:t>p</a:t>
            </a:r>
            <a:r>
              <a:rPr lang="en-US" sz="1400" spc="-10" dirty="0">
                <a:cs typeface="Calibri"/>
              </a:rPr>
              <a:t>at</a:t>
            </a:r>
            <a:r>
              <a:rPr lang="en-US" sz="1400" spc="5" dirty="0">
                <a:cs typeface="Calibri"/>
              </a:rPr>
              <a:t>i</a:t>
            </a:r>
            <a:r>
              <a:rPr lang="en-US" sz="1400" spc="-5" dirty="0">
                <a:cs typeface="Calibri"/>
              </a:rPr>
              <a:t>o</a:t>
            </a:r>
            <a:r>
              <a:rPr lang="en-US" sz="1400" dirty="0">
                <a:cs typeface="Calibri"/>
              </a:rPr>
              <a:t>n:</a:t>
            </a:r>
            <a:r>
              <a:rPr lang="en-US" sz="1400" spc="-5" dirty="0">
                <a:cs typeface="Calibri"/>
              </a:rPr>
              <a:t> </a:t>
            </a:r>
            <a:r>
              <a:rPr lang="en-US" sz="1400" dirty="0">
                <a:cs typeface="Calibri"/>
              </a:rPr>
              <a:t>10</a:t>
            </a:r>
            <a:r>
              <a:rPr lang="en-US" sz="1400" spc="5" dirty="0">
                <a:cs typeface="Calibri"/>
              </a:rPr>
              <a:t>-</a:t>
            </a:r>
            <a:r>
              <a:rPr lang="en-US" sz="1400" dirty="0">
                <a:cs typeface="Calibri"/>
              </a:rPr>
              <a:t>29</a:t>
            </a:r>
            <a:r>
              <a:rPr lang="en-US" sz="1400" spc="-10" dirty="0">
                <a:cs typeface="Calibri"/>
              </a:rPr>
              <a:t> </a:t>
            </a:r>
            <a:r>
              <a:rPr lang="en-US" sz="1400" dirty="0">
                <a:cs typeface="Calibri"/>
              </a:rPr>
              <a:t>d</a:t>
            </a:r>
            <a:r>
              <a:rPr lang="en-US" sz="1400" spc="-10" dirty="0">
                <a:cs typeface="Calibri"/>
              </a:rPr>
              <a:t>a</a:t>
            </a:r>
            <a:r>
              <a:rPr lang="en-US" sz="1400" dirty="0">
                <a:cs typeface="Calibri"/>
              </a:rPr>
              <a:t>ys</a:t>
            </a:r>
          </a:p>
          <a:p>
            <a:endParaRPr lang="en-US" dirty="0"/>
          </a:p>
        </p:txBody>
      </p:sp>
      <p:sp>
        <p:nvSpPr>
          <p:cNvPr id="6" name="object 61"/>
          <p:cNvSpPr txBox="1">
            <a:spLocks noGrp="1"/>
          </p:cNvSpPr>
          <p:nvPr>
            <p:ph type="ftr" sz="quarter" idx="5"/>
          </p:nvPr>
        </p:nvSpPr>
        <p:spPr>
          <a:xfrm>
            <a:off x="457200" y="9423348"/>
            <a:ext cx="1104731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dirty="0" smtClean="0"/>
              <a:t>October 10</a:t>
            </a:r>
            <a:r>
              <a:rPr dirty="0" smtClean="0"/>
              <a:t>,</a:t>
            </a:r>
            <a:r>
              <a:rPr spc="-5" dirty="0" smtClean="0"/>
              <a:t> </a:t>
            </a:r>
            <a:r>
              <a:rPr dirty="0"/>
              <a:t>2013</a:t>
            </a:r>
          </a:p>
        </p:txBody>
      </p:sp>
      <p:sp>
        <p:nvSpPr>
          <p:cNvPr id="7" name="object 62"/>
          <p:cNvSpPr txBox="1">
            <a:spLocks noGrp="1"/>
          </p:cNvSpPr>
          <p:nvPr>
            <p:ph type="dt" sz="half" idx="6"/>
          </p:nvPr>
        </p:nvSpPr>
        <p:spPr>
          <a:xfrm>
            <a:off x="1864499" y="9423348"/>
            <a:ext cx="3674117" cy="1873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©</a:t>
            </a:r>
            <a:r>
              <a:rPr spc="-10" dirty="0"/>
              <a:t> </a:t>
            </a:r>
            <a:r>
              <a:rPr dirty="0"/>
              <a:t>R</a:t>
            </a:r>
            <a:r>
              <a:rPr spc="-10" dirty="0"/>
              <a:t>e</a:t>
            </a:r>
            <a:r>
              <a:rPr spc="10" dirty="0"/>
              <a:t>s</a:t>
            </a:r>
            <a:r>
              <a:rPr spc="-10" dirty="0"/>
              <a:t>ea</a:t>
            </a:r>
            <a:r>
              <a:rPr spc="-5" dirty="0"/>
              <a:t>r</a:t>
            </a:r>
            <a:r>
              <a:rPr spc="-10" dirty="0"/>
              <a:t>c</a:t>
            </a:r>
            <a:r>
              <a:rPr dirty="0"/>
              <a:t>h</a:t>
            </a:r>
            <a:r>
              <a:rPr spc="10" dirty="0"/>
              <a:t> </a:t>
            </a:r>
            <a:r>
              <a:rPr spc="-10" dirty="0"/>
              <a:t>S</a:t>
            </a:r>
            <a:r>
              <a:rPr dirty="0"/>
              <a:t>upp</a:t>
            </a:r>
            <a:r>
              <a:rPr spc="-5" dirty="0"/>
              <a:t>or</a:t>
            </a:r>
            <a:r>
              <a:rPr dirty="0"/>
              <a:t>t </a:t>
            </a:r>
            <a:r>
              <a:rPr spc="-5" dirty="0"/>
              <a:t>S</a:t>
            </a:r>
            <a:r>
              <a:rPr spc="-10" dirty="0"/>
              <a:t>e</a:t>
            </a:r>
            <a:r>
              <a:rPr spc="-5" dirty="0"/>
              <a:t>r</a:t>
            </a:r>
            <a:r>
              <a:rPr dirty="0"/>
              <a:t>v</a:t>
            </a:r>
            <a:r>
              <a:rPr spc="5" dirty="0"/>
              <a:t>i</a:t>
            </a:r>
            <a:r>
              <a:rPr spc="-10" dirty="0"/>
              <a:t>ce</a:t>
            </a:r>
            <a:r>
              <a:rPr dirty="0"/>
              <a:t>s</a:t>
            </a:r>
            <a:r>
              <a:rPr spc="25" dirty="0"/>
              <a:t> </a:t>
            </a:r>
            <a:r>
              <a:rPr spc="-10" dirty="0"/>
              <a:t>a</a:t>
            </a:r>
            <a:r>
              <a:rPr dirty="0"/>
              <a:t>nd</a:t>
            </a:r>
            <a:r>
              <a:rPr spc="-10" dirty="0"/>
              <a:t> </a:t>
            </a:r>
            <a:r>
              <a:rPr dirty="0"/>
              <a:t>B</a:t>
            </a:r>
            <a:r>
              <a:rPr spc="-10" dirty="0"/>
              <a:t>e</a:t>
            </a:r>
            <a:r>
              <a:rPr dirty="0"/>
              <a:t>yond</a:t>
            </a:r>
            <a:r>
              <a:rPr spc="10" dirty="0"/>
              <a:t> </a:t>
            </a:r>
            <a:r>
              <a:rPr spc="-10" dirty="0"/>
              <a:t>t</a:t>
            </a:r>
            <a:r>
              <a:rPr dirty="0"/>
              <a:t>he B</a:t>
            </a:r>
            <a:r>
              <a:rPr spc="-10" dirty="0"/>
              <a:t>e</a:t>
            </a:r>
            <a:r>
              <a:rPr spc="5" dirty="0"/>
              <a:t>l</a:t>
            </a:r>
            <a:r>
              <a:rPr dirty="0"/>
              <a:t>l</a:t>
            </a:r>
            <a:r>
              <a:rPr spc="-5" dirty="0"/>
              <a:t> </a:t>
            </a:r>
            <a:r>
              <a:rPr dirty="0"/>
              <a:t>B</a:t>
            </a:r>
            <a:r>
              <a:rPr spc="-5" dirty="0"/>
              <a:t>r</a:t>
            </a:r>
            <a:r>
              <a:rPr spc="-10" dirty="0"/>
              <a:t>a</a:t>
            </a:r>
            <a:r>
              <a:rPr dirty="0"/>
              <a:t>n</a:t>
            </a:r>
            <a:r>
              <a:rPr spc="-10" dirty="0"/>
              <a:t>c</a:t>
            </a:r>
            <a:r>
              <a:rPr dirty="0"/>
              <a:t>h</a:t>
            </a:r>
            <a:r>
              <a:rPr spc="-10" dirty="0"/>
              <a:t> </a:t>
            </a:r>
            <a:r>
              <a:rPr spc="-5" dirty="0"/>
              <a:t>L</a:t>
            </a:r>
            <a:r>
              <a:rPr spc="20" dirty="0"/>
              <a:t>A</a:t>
            </a:r>
            <a:r>
              <a:rPr spc="-10" dirty="0"/>
              <a:t>U</a:t>
            </a:r>
            <a:r>
              <a:rPr spc="-5" dirty="0"/>
              <a:t>S</a:t>
            </a:r>
            <a:r>
              <a:rPr dirty="0"/>
              <a:t>D</a:t>
            </a:r>
          </a:p>
        </p:txBody>
      </p:sp>
      <p:sp>
        <p:nvSpPr>
          <p:cNvPr id="8" name="object 63"/>
          <p:cNvSpPr txBox="1">
            <a:spLocks noGrp="1"/>
          </p:cNvSpPr>
          <p:nvPr>
            <p:ph type="sldNum" sz="quarter" idx="7"/>
          </p:nvPr>
        </p:nvSpPr>
        <p:spPr>
          <a:xfrm>
            <a:off x="6873316" y="9423348"/>
            <a:ext cx="193014" cy="1873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100" dirty="0">
                <a:latin typeface="Calibri"/>
                <a:cs typeface="Calibri"/>
              </a:rPr>
              <a:t>15</a:t>
            </a:fld>
            <a:endParaRPr sz="11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745494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7976" y="463672"/>
            <a:ext cx="1307738" cy="4334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100" dirty="0" smtClean="0">
                <a:cs typeface="Calibri"/>
              </a:rPr>
              <a:t>       Middle</a:t>
            </a:r>
            <a:r>
              <a:rPr lang="en-US" sz="1100" spc="10" dirty="0" smtClean="0">
                <a:cs typeface="Calibri"/>
              </a:rPr>
              <a:t> </a:t>
            </a:r>
            <a:r>
              <a:rPr lang="en-US" sz="1100" spc="-10" dirty="0">
                <a:cs typeface="Calibri"/>
              </a:rPr>
              <a:t>Sc</a:t>
            </a:r>
            <a:r>
              <a:rPr lang="en-US" sz="1100" dirty="0">
                <a:cs typeface="Calibri"/>
              </a:rPr>
              <a:t>h</a:t>
            </a:r>
            <a:r>
              <a:rPr lang="en-US" sz="1100" spc="-5" dirty="0">
                <a:cs typeface="Calibri"/>
              </a:rPr>
              <a:t>oo</a:t>
            </a:r>
            <a:r>
              <a:rPr lang="en-US" sz="1100" spc="5" dirty="0">
                <a:cs typeface="Calibri"/>
              </a:rPr>
              <a:t>l</a:t>
            </a:r>
            <a:r>
              <a:rPr lang="en-US" sz="1100" dirty="0">
                <a:cs typeface="Calibri"/>
              </a:rPr>
              <a:t>s</a:t>
            </a:r>
          </a:p>
          <a:p>
            <a:pPr marL="515620">
              <a:lnSpc>
                <a:spcPct val="100000"/>
              </a:lnSpc>
              <a:spcBef>
                <a:spcPts val="20"/>
              </a:spcBef>
            </a:pPr>
            <a:r>
              <a:rPr lang="en-US" sz="1100" dirty="0">
                <a:cs typeface="Calibri"/>
              </a:rPr>
              <a:t>2011-</a:t>
            </a:r>
            <a:r>
              <a:rPr lang="en-US" sz="1100" dirty="0" smtClean="0">
                <a:cs typeface="Calibri"/>
              </a:rPr>
              <a:t>2012</a:t>
            </a:r>
            <a:endParaRPr lang="en-US" sz="1100" dirty="0">
              <a:cs typeface="Calibri"/>
            </a:endParaRPr>
          </a:p>
        </p:txBody>
      </p:sp>
      <p:sp>
        <p:nvSpPr>
          <p:cNvPr id="4" name="object 61"/>
          <p:cNvSpPr txBox="1">
            <a:spLocks noGrp="1"/>
          </p:cNvSpPr>
          <p:nvPr>
            <p:ph type="ftr" sz="quarter" idx="5"/>
          </p:nvPr>
        </p:nvSpPr>
        <p:spPr>
          <a:xfrm>
            <a:off x="457200" y="9423348"/>
            <a:ext cx="1104731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dirty="0" smtClean="0"/>
              <a:t>October 10</a:t>
            </a:r>
            <a:r>
              <a:rPr dirty="0" smtClean="0"/>
              <a:t>,</a:t>
            </a:r>
            <a:r>
              <a:rPr spc="-5" dirty="0" smtClean="0"/>
              <a:t> </a:t>
            </a:r>
            <a:r>
              <a:rPr dirty="0"/>
              <a:t>2013</a:t>
            </a:r>
          </a:p>
        </p:txBody>
      </p:sp>
      <p:sp>
        <p:nvSpPr>
          <p:cNvPr id="5" name="object 62"/>
          <p:cNvSpPr txBox="1">
            <a:spLocks noGrp="1"/>
          </p:cNvSpPr>
          <p:nvPr>
            <p:ph type="dt" sz="half" idx="6"/>
          </p:nvPr>
        </p:nvSpPr>
        <p:spPr>
          <a:xfrm>
            <a:off x="1864499" y="9423348"/>
            <a:ext cx="3674117" cy="1873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©</a:t>
            </a:r>
            <a:r>
              <a:rPr spc="-10" dirty="0"/>
              <a:t> </a:t>
            </a:r>
            <a:r>
              <a:rPr dirty="0"/>
              <a:t>R</a:t>
            </a:r>
            <a:r>
              <a:rPr spc="-10" dirty="0"/>
              <a:t>e</a:t>
            </a:r>
            <a:r>
              <a:rPr spc="10" dirty="0"/>
              <a:t>s</a:t>
            </a:r>
            <a:r>
              <a:rPr spc="-10" dirty="0"/>
              <a:t>ea</a:t>
            </a:r>
            <a:r>
              <a:rPr spc="-5" dirty="0"/>
              <a:t>r</a:t>
            </a:r>
            <a:r>
              <a:rPr spc="-10" dirty="0"/>
              <a:t>c</a:t>
            </a:r>
            <a:r>
              <a:rPr dirty="0"/>
              <a:t>h</a:t>
            </a:r>
            <a:r>
              <a:rPr spc="10" dirty="0"/>
              <a:t> </a:t>
            </a:r>
            <a:r>
              <a:rPr spc="-10" dirty="0"/>
              <a:t>S</a:t>
            </a:r>
            <a:r>
              <a:rPr dirty="0"/>
              <a:t>upp</a:t>
            </a:r>
            <a:r>
              <a:rPr spc="-5" dirty="0"/>
              <a:t>or</a:t>
            </a:r>
            <a:r>
              <a:rPr dirty="0"/>
              <a:t>t </a:t>
            </a:r>
            <a:r>
              <a:rPr spc="-5" dirty="0"/>
              <a:t>S</a:t>
            </a:r>
            <a:r>
              <a:rPr spc="-10" dirty="0"/>
              <a:t>e</a:t>
            </a:r>
            <a:r>
              <a:rPr spc="-5" dirty="0"/>
              <a:t>r</a:t>
            </a:r>
            <a:r>
              <a:rPr dirty="0"/>
              <a:t>v</a:t>
            </a:r>
            <a:r>
              <a:rPr spc="5" dirty="0"/>
              <a:t>i</a:t>
            </a:r>
            <a:r>
              <a:rPr spc="-10" dirty="0"/>
              <a:t>ce</a:t>
            </a:r>
            <a:r>
              <a:rPr dirty="0"/>
              <a:t>s</a:t>
            </a:r>
            <a:r>
              <a:rPr spc="25" dirty="0"/>
              <a:t> </a:t>
            </a:r>
            <a:r>
              <a:rPr spc="-10" dirty="0"/>
              <a:t>a</a:t>
            </a:r>
            <a:r>
              <a:rPr dirty="0"/>
              <a:t>nd</a:t>
            </a:r>
            <a:r>
              <a:rPr spc="-10" dirty="0"/>
              <a:t> </a:t>
            </a:r>
            <a:r>
              <a:rPr dirty="0"/>
              <a:t>B</a:t>
            </a:r>
            <a:r>
              <a:rPr spc="-10" dirty="0"/>
              <a:t>e</a:t>
            </a:r>
            <a:r>
              <a:rPr dirty="0"/>
              <a:t>yond</a:t>
            </a:r>
            <a:r>
              <a:rPr spc="10" dirty="0"/>
              <a:t> </a:t>
            </a:r>
            <a:r>
              <a:rPr spc="-10" dirty="0"/>
              <a:t>t</a:t>
            </a:r>
            <a:r>
              <a:rPr dirty="0"/>
              <a:t>he B</a:t>
            </a:r>
            <a:r>
              <a:rPr spc="-10" dirty="0"/>
              <a:t>e</a:t>
            </a:r>
            <a:r>
              <a:rPr spc="5" dirty="0"/>
              <a:t>l</a:t>
            </a:r>
            <a:r>
              <a:rPr dirty="0"/>
              <a:t>l</a:t>
            </a:r>
            <a:r>
              <a:rPr spc="-5" dirty="0"/>
              <a:t> </a:t>
            </a:r>
            <a:r>
              <a:rPr dirty="0"/>
              <a:t>B</a:t>
            </a:r>
            <a:r>
              <a:rPr spc="-5" dirty="0"/>
              <a:t>r</a:t>
            </a:r>
            <a:r>
              <a:rPr spc="-10" dirty="0"/>
              <a:t>a</a:t>
            </a:r>
            <a:r>
              <a:rPr dirty="0"/>
              <a:t>n</a:t>
            </a:r>
            <a:r>
              <a:rPr spc="-10" dirty="0"/>
              <a:t>c</a:t>
            </a:r>
            <a:r>
              <a:rPr dirty="0"/>
              <a:t>h</a:t>
            </a:r>
            <a:r>
              <a:rPr spc="-10" dirty="0"/>
              <a:t> </a:t>
            </a:r>
            <a:r>
              <a:rPr spc="-5" dirty="0"/>
              <a:t>L</a:t>
            </a:r>
            <a:r>
              <a:rPr spc="20" dirty="0"/>
              <a:t>A</a:t>
            </a:r>
            <a:r>
              <a:rPr spc="-10" dirty="0"/>
              <a:t>U</a:t>
            </a:r>
            <a:r>
              <a:rPr spc="-5" dirty="0"/>
              <a:t>S</a:t>
            </a:r>
            <a:r>
              <a:rPr dirty="0"/>
              <a:t>D</a:t>
            </a:r>
          </a:p>
        </p:txBody>
      </p:sp>
      <p:sp>
        <p:nvSpPr>
          <p:cNvPr id="6" name="object 63"/>
          <p:cNvSpPr txBox="1">
            <a:spLocks noGrp="1"/>
          </p:cNvSpPr>
          <p:nvPr>
            <p:ph type="sldNum" sz="quarter" idx="7"/>
          </p:nvPr>
        </p:nvSpPr>
        <p:spPr>
          <a:xfrm>
            <a:off x="6873316" y="9423348"/>
            <a:ext cx="193014" cy="1873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100" dirty="0">
                <a:latin typeface="Calibri"/>
                <a:cs typeface="Calibri"/>
              </a:rPr>
              <a:t>16</a:t>
            </a:fld>
            <a:endParaRPr sz="1100">
              <a:latin typeface="Calibri"/>
              <a:cs typeface="Calibri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16653" y="254011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524000" y="2691312"/>
            <a:ext cx="4953000" cy="5632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 further information, or copies of publications, please contact:</a:t>
            </a:r>
          </a:p>
          <a:p>
            <a:endParaRPr lang="en-US" dirty="0"/>
          </a:p>
          <a:p>
            <a:r>
              <a:rPr lang="en-US" dirty="0" smtClean="0"/>
              <a:t>Harry Talbot, </a:t>
            </a:r>
            <a:r>
              <a:rPr lang="en-US" dirty="0" smtClean="0"/>
              <a:t>Administrative Coordinator</a:t>
            </a:r>
            <a:endParaRPr lang="en-US" dirty="0" smtClean="0"/>
          </a:p>
          <a:p>
            <a:r>
              <a:rPr lang="en-US" dirty="0" smtClean="0"/>
              <a:t>Beyond the Bell Branch</a:t>
            </a:r>
          </a:p>
          <a:p>
            <a:r>
              <a:rPr lang="en-US" dirty="0" smtClean="0"/>
              <a:t>Los Angeles Unified School District</a:t>
            </a:r>
          </a:p>
          <a:p>
            <a:r>
              <a:rPr lang="en-US" dirty="0" smtClean="0"/>
              <a:t>213-241-1391</a:t>
            </a:r>
          </a:p>
          <a:p>
            <a:r>
              <a:rPr lang="en-US" dirty="0">
                <a:hlinkClick r:id="rId2"/>
              </a:rPr>
              <a:t>h</a:t>
            </a:r>
            <a:r>
              <a:rPr lang="en-US" dirty="0" smtClean="0">
                <a:hlinkClick r:id="rId2"/>
              </a:rPr>
              <a:t>arry.talbot@lausd.net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Glenn Daley, President</a:t>
            </a:r>
          </a:p>
          <a:p>
            <a:r>
              <a:rPr lang="en-US" dirty="0" smtClean="0"/>
              <a:t>Daley Research</a:t>
            </a:r>
          </a:p>
          <a:p>
            <a:r>
              <a:rPr lang="en-US" dirty="0" smtClean="0"/>
              <a:t>310-863-1519</a:t>
            </a:r>
          </a:p>
          <a:p>
            <a:r>
              <a:rPr lang="en-US" dirty="0" smtClean="0">
                <a:hlinkClick r:id="rId3"/>
              </a:rPr>
              <a:t>glenn@daleyresearch.com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Steven Frankel, President</a:t>
            </a:r>
          </a:p>
          <a:p>
            <a:r>
              <a:rPr lang="en-US" dirty="0" smtClean="0"/>
              <a:t>Research Support Services</a:t>
            </a:r>
          </a:p>
          <a:p>
            <a:r>
              <a:rPr lang="en-US" dirty="0" smtClean="0"/>
              <a:t>310-827-9665</a:t>
            </a:r>
          </a:p>
          <a:p>
            <a:r>
              <a:rPr lang="en-US" dirty="0">
                <a:hlinkClick r:id="rId4"/>
              </a:rPr>
              <a:t>s</a:t>
            </a:r>
            <a:r>
              <a:rPr lang="en-US" dirty="0" smtClean="0">
                <a:hlinkClick r:id="rId4"/>
              </a:rPr>
              <a:t>teve_rss@me.com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108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object 39"/>
          <p:cNvSpPr txBox="1"/>
          <p:nvPr/>
        </p:nvSpPr>
        <p:spPr>
          <a:xfrm>
            <a:off x="718819" y="447065"/>
            <a:ext cx="631507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66165">
              <a:lnSpc>
                <a:spcPct val="100000"/>
              </a:lnSpc>
            </a:pPr>
            <a:r>
              <a:rPr sz="1200" spc="-5" dirty="0" smtClean="0">
                <a:latin typeface="Calibri"/>
                <a:cs typeface="Calibri"/>
              </a:rPr>
              <a:t>r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732785" y="2112004"/>
            <a:ext cx="45719" cy="97796"/>
          </a:xfrm>
          <a:custGeom>
            <a:avLst/>
            <a:gdLst/>
            <a:ahLst/>
            <a:cxnLst/>
            <a:rect l="l" t="t" r="r" b="b"/>
            <a:pathLst>
              <a:path w="4256977" h="2524854">
                <a:moveTo>
                  <a:pt x="4253528" y="2524854"/>
                </a:moveTo>
                <a:lnTo>
                  <a:pt x="3448" y="2524854"/>
                </a:lnTo>
                <a:lnTo>
                  <a:pt x="2249" y="2524319"/>
                </a:lnTo>
                <a:lnTo>
                  <a:pt x="535" y="2522607"/>
                </a:lnTo>
                <a:lnTo>
                  <a:pt x="0" y="2521409"/>
                </a:lnTo>
                <a:lnTo>
                  <a:pt x="0" y="3444"/>
                </a:lnTo>
                <a:lnTo>
                  <a:pt x="535" y="2246"/>
                </a:lnTo>
                <a:lnTo>
                  <a:pt x="2249" y="534"/>
                </a:lnTo>
                <a:lnTo>
                  <a:pt x="3448" y="0"/>
                </a:lnTo>
                <a:lnTo>
                  <a:pt x="4756" y="0"/>
                </a:lnTo>
                <a:lnTo>
                  <a:pt x="4756" y="3167"/>
                </a:lnTo>
                <a:lnTo>
                  <a:pt x="4314" y="3168"/>
                </a:lnTo>
                <a:lnTo>
                  <a:pt x="3927" y="3342"/>
                </a:lnTo>
                <a:lnTo>
                  <a:pt x="3635" y="3631"/>
                </a:lnTo>
                <a:lnTo>
                  <a:pt x="3346" y="3923"/>
                </a:lnTo>
                <a:lnTo>
                  <a:pt x="3172" y="4309"/>
                </a:lnTo>
                <a:lnTo>
                  <a:pt x="3172" y="2520544"/>
                </a:lnTo>
                <a:lnTo>
                  <a:pt x="3346" y="2520930"/>
                </a:lnTo>
                <a:lnTo>
                  <a:pt x="3635" y="2521222"/>
                </a:lnTo>
                <a:lnTo>
                  <a:pt x="3927" y="2521511"/>
                </a:lnTo>
                <a:lnTo>
                  <a:pt x="4314" y="2521685"/>
                </a:lnTo>
                <a:lnTo>
                  <a:pt x="4256853" y="2521685"/>
                </a:lnTo>
                <a:lnTo>
                  <a:pt x="4256441" y="2522607"/>
                </a:lnTo>
                <a:lnTo>
                  <a:pt x="4254727" y="2524319"/>
                </a:lnTo>
                <a:lnTo>
                  <a:pt x="4253528" y="2524854"/>
                </a:lnTo>
                <a:close/>
              </a:path>
              <a:path w="4256977" h="2524854">
                <a:moveTo>
                  <a:pt x="4256853" y="2521685"/>
                </a:moveTo>
                <a:lnTo>
                  <a:pt x="4252663" y="2521685"/>
                </a:lnTo>
                <a:lnTo>
                  <a:pt x="4253049" y="2521511"/>
                </a:lnTo>
                <a:lnTo>
                  <a:pt x="4253341" y="2521222"/>
                </a:lnTo>
                <a:lnTo>
                  <a:pt x="4253630" y="2520930"/>
                </a:lnTo>
                <a:lnTo>
                  <a:pt x="4253804" y="2520544"/>
                </a:lnTo>
                <a:lnTo>
                  <a:pt x="4253804" y="4309"/>
                </a:lnTo>
                <a:lnTo>
                  <a:pt x="4756" y="3167"/>
                </a:lnTo>
                <a:lnTo>
                  <a:pt x="4756" y="0"/>
                </a:lnTo>
                <a:lnTo>
                  <a:pt x="4253528" y="0"/>
                </a:lnTo>
                <a:lnTo>
                  <a:pt x="4254727" y="534"/>
                </a:lnTo>
                <a:lnTo>
                  <a:pt x="4256441" y="2246"/>
                </a:lnTo>
                <a:lnTo>
                  <a:pt x="4256977" y="3444"/>
                </a:lnTo>
                <a:lnTo>
                  <a:pt x="4256977" y="2521409"/>
                </a:lnTo>
                <a:lnTo>
                  <a:pt x="4256853" y="2521685"/>
                </a:lnTo>
                <a:close/>
              </a:path>
              <a:path w="4256977" h="2524854">
                <a:moveTo>
                  <a:pt x="4249466" y="2518518"/>
                </a:moveTo>
                <a:lnTo>
                  <a:pt x="7510" y="2518518"/>
                </a:lnTo>
                <a:lnTo>
                  <a:pt x="7101" y="2518349"/>
                </a:lnTo>
                <a:lnTo>
                  <a:pt x="6511" y="2517759"/>
                </a:lnTo>
                <a:lnTo>
                  <a:pt x="6342" y="2517352"/>
                </a:lnTo>
                <a:lnTo>
                  <a:pt x="6342" y="7495"/>
                </a:lnTo>
                <a:lnTo>
                  <a:pt x="6506" y="7098"/>
                </a:lnTo>
                <a:lnTo>
                  <a:pt x="7105" y="6500"/>
                </a:lnTo>
                <a:lnTo>
                  <a:pt x="7503" y="6335"/>
                </a:lnTo>
                <a:lnTo>
                  <a:pt x="4249467" y="6335"/>
                </a:lnTo>
                <a:lnTo>
                  <a:pt x="4249875" y="6504"/>
                </a:lnTo>
                <a:lnTo>
                  <a:pt x="4250465" y="7093"/>
                </a:lnTo>
                <a:lnTo>
                  <a:pt x="4250635" y="7501"/>
                </a:lnTo>
                <a:lnTo>
                  <a:pt x="4250635" y="7918"/>
                </a:lnTo>
                <a:lnTo>
                  <a:pt x="7927" y="7918"/>
                </a:lnTo>
                <a:lnTo>
                  <a:pt x="7927" y="9502"/>
                </a:lnTo>
                <a:lnTo>
                  <a:pt x="9512" y="9502"/>
                </a:lnTo>
                <a:lnTo>
                  <a:pt x="9512" y="2515351"/>
                </a:lnTo>
                <a:lnTo>
                  <a:pt x="7927" y="2515351"/>
                </a:lnTo>
                <a:lnTo>
                  <a:pt x="7927" y="2516935"/>
                </a:lnTo>
                <a:lnTo>
                  <a:pt x="4250635" y="2516935"/>
                </a:lnTo>
                <a:lnTo>
                  <a:pt x="4250635" y="2517352"/>
                </a:lnTo>
                <a:lnTo>
                  <a:pt x="4250465" y="2517759"/>
                </a:lnTo>
                <a:lnTo>
                  <a:pt x="4249875" y="2518349"/>
                </a:lnTo>
                <a:lnTo>
                  <a:pt x="4249466" y="2518518"/>
                </a:lnTo>
                <a:close/>
              </a:path>
              <a:path w="4256977" h="2524854">
                <a:moveTo>
                  <a:pt x="9512" y="9502"/>
                </a:moveTo>
                <a:lnTo>
                  <a:pt x="7927" y="9502"/>
                </a:lnTo>
                <a:lnTo>
                  <a:pt x="7927" y="7918"/>
                </a:lnTo>
                <a:lnTo>
                  <a:pt x="9512" y="7918"/>
                </a:lnTo>
                <a:lnTo>
                  <a:pt x="9512" y="9502"/>
                </a:lnTo>
                <a:close/>
              </a:path>
              <a:path w="4256977" h="2524854">
                <a:moveTo>
                  <a:pt x="4247464" y="9502"/>
                </a:moveTo>
                <a:lnTo>
                  <a:pt x="9512" y="9502"/>
                </a:lnTo>
                <a:lnTo>
                  <a:pt x="9512" y="7918"/>
                </a:lnTo>
                <a:lnTo>
                  <a:pt x="4250635" y="7918"/>
                </a:lnTo>
                <a:lnTo>
                  <a:pt x="4247464" y="7918"/>
                </a:lnTo>
                <a:lnTo>
                  <a:pt x="4247464" y="9502"/>
                </a:lnTo>
                <a:close/>
              </a:path>
              <a:path w="4256977" h="2524854">
                <a:moveTo>
                  <a:pt x="4249050" y="2516934"/>
                </a:moveTo>
                <a:lnTo>
                  <a:pt x="4247464" y="2516934"/>
                </a:lnTo>
                <a:lnTo>
                  <a:pt x="4247464" y="7918"/>
                </a:lnTo>
                <a:lnTo>
                  <a:pt x="4249049" y="7918"/>
                </a:lnTo>
                <a:lnTo>
                  <a:pt x="4249049" y="9502"/>
                </a:lnTo>
                <a:lnTo>
                  <a:pt x="4250635" y="9502"/>
                </a:lnTo>
                <a:lnTo>
                  <a:pt x="4250635" y="2515351"/>
                </a:lnTo>
                <a:lnTo>
                  <a:pt x="4249050" y="2515351"/>
                </a:lnTo>
                <a:lnTo>
                  <a:pt x="4249050" y="2516934"/>
                </a:lnTo>
                <a:close/>
              </a:path>
              <a:path w="4256977" h="2524854">
                <a:moveTo>
                  <a:pt x="4250635" y="9502"/>
                </a:moveTo>
                <a:lnTo>
                  <a:pt x="4249049" y="9502"/>
                </a:lnTo>
                <a:lnTo>
                  <a:pt x="4249049" y="7918"/>
                </a:lnTo>
                <a:lnTo>
                  <a:pt x="4250635" y="7918"/>
                </a:lnTo>
                <a:lnTo>
                  <a:pt x="4250635" y="9502"/>
                </a:lnTo>
                <a:close/>
              </a:path>
              <a:path w="4256977" h="2524854">
                <a:moveTo>
                  <a:pt x="9512" y="2516935"/>
                </a:moveTo>
                <a:lnTo>
                  <a:pt x="7927" y="2516935"/>
                </a:lnTo>
                <a:lnTo>
                  <a:pt x="7927" y="2515351"/>
                </a:lnTo>
                <a:lnTo>
                  <a:pt x="9512" y="2515351"/>
                </a:lnTo>
                <a:lnTo>
                  <a:pt x="9512" y="2516935"/>
                </a:lnTo>
                <a:close/>
              </a:path>
              <a:path w="4256977" h="2524854">
                <a:moveTo>
                  <a:pt x="4250635" y="2516935"/>
                </a:moveTo>
                <a:lnTo>
                  <a:pt x="9512" y="2516935"/>
                </a:lnTo>
                <a:lnTo>
                  <a:pt x="9512" y="2515351"/>
                </a:lnTo>
                <a:lnTo>
                  <a:pt x="4247464" y="2515351"/>
                </a:lnTo>
                <a:lnTo>
                  <a:pt x="4247464" y="2516934"/>
                </a:lnTo>
                <a:lnTo>
                  <a:pt x="4250635" y="2516934"/>
                </a:lnTo>
                <a:close/>
              </a:path>
              <a:path w="4256977" h="2524854">
                <a:moveTo>
                  <a:pt x="4250635" y="2516934"/>
                </a:moveTo>
                <a:lnTo>
                  <a:pt x="4249050" y="2516934"/>
                </a:lnTo>
                <a:lnTo>
                  <a:pt x="4249050" y="2515351"/>
                </a:lnTo>
                <a:lnTo>
                  <a:pt x="4250635" y="2515351"/>
                </a:lnTo>
                <a:lnTo>
                  <a:pt x="4250635" y="2516934"/>
                </a:lnTo>
                <a:close/>
              </a:path>
            </a:pathLst>
          </a:custGeom>
          <a:solidFill>
            <a:srgbClr val="05050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9" name="object 49"/>
          <p:cNvSpPr txBox="1"/>
          <p:nvPr/>
        </p:nvSpPr>
        <p:spPr>
          <a:xfrm>
            <a:off x="718819" y="2910943"/>
            <a:ext cx="3928745" cy="2817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3229610" algn="ctr">
              <a:lnSpc>
                <a:spcPct val="100000"/>
              </a:lnSpc>
            </a:pPr>
            <a:endParaRPr sz="950" dirty="0">
              <a:latin typeface="Calibri"/>
              <a:cs typeface="Calibri"/>
            </a:endParaRPr>
          </a:p>
          <a:p>
            <a:pPr>
              <a:lnSpc>
                <a:spcPts val="1000"/>
              </a:lnSpc>
              <a:spcBef>
                <a:spcPts val="24"/>
              </a:spcBef>
            </a:pPr>
            <a:endParaRPr sz="1000" dirty="0"/>
          </a:p>
        </p:txBody>
      </p:sp>
      <p:sp>
        <p:nvSpPr>
          <p:cNvPr id="52" name="object 52"/>
          <p:cNvSpPr/>
          <p:nvPr/>
        </p:nvSpPr>
        <p:spPr>
          <a:xfrm>
            <a:off x="732792" y="5165083"/>
            <a:ext cx="4676794" cy="2553279"/>
          </a:xfrm>
          <a:custGeom>
            <a:avLst/>
            <a:gdLst/>
            <a:ahLst/>
            <a:cxnLst/>
            <a:rect l="l" t="t" r="r" b="b"/>
            <a:pathLst>
              <a:path w="4676794" h="2553279">
                <a:moveTo>
                  <a:pt x="0" y="0"/>
                </a:moveTo>
                <a:lnTo>
                  <a:pt x="4676794" y="0"/>
                </a:lnTo>
                <a:lnTo>
                  <a:pt x="4676794" y="2553279"/>
                </a:lnTo>
                <a:lnTo>
                  <a:pt x="0" y="2553279"/>
                </a:lnTo>
                <a:lnTo>
                  <a:pt x="0" y="0"/>
                </a:lnTo>
                <a:close/>
              </a:path>
            </a:pathLst>
          </a:custGeom>
          <a:solidFill>
            <a:srgbClr val="E5F6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477082" y="6830891"/>
            <a:ext cx="0" cy="37966"/>
          </a:xfrm>
          <a:custGeom>
            <a:avLst/>
            <a:gdLst/>
            <a:ahLst/>
            <a:cxnLst/>
            <a:rect l="l" t="t" r="r" b="b"/>
            <a:pathLst>
              <a:path h="37966">
                <a:moveTo>
                  <a:pt x="0" y="0"/>
                </a:moveTo>
                <a:lnTo>
                  <a:pt x="0" y="37966"/>
                </a:lnTo>
              </a:path>
            </a:pathLst>
          </a:custGeom>
          <a:ln w="950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874417" y="6830891"/>
            <a:ext cx="0" cy="37966"/>
          </a:xfrm>
          <a:custGeom>
            <a:avLst/>
            <a:gdLst/>
            <a:ahLst/>
            <a:cxnLst/>
            <a:rect l="l" t="t" r="r" b="b"/>
            <a:pathLst>
              <a:path h="37966">
                <a:moveTo>
                  <a:pt x="0" y="0"/>
                </a:moveTo>
                <a:lnTo>
                  <a:pt x="0" y="37966"/>
                </a:lnTo>
              </a:path>
            </a:pathLst>
          </a:custGeom>
          <a:ln w="950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4263583" y="5499610"/>
            <a:ext cx="214629" cy="140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40" dirty="0">
                <a:latin typeface="Calibri"/>
                <a:cs typeface="Calibri"/>
              </a:rPr>
              <a:t>37</a:t>
            </a:r>
            <a:r>
              <a:rPr sz="800" spc="15" dirty="0">
                <a:latin typeface="Calibri"/>
                <a:cs typeface="Calibri"/>
              </a:rPr>
              <a:t>%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1830698" y="7495316"/>
            <a:ext cx="66530" cy="66442"/>
          </a:xfrm>
          <a:custGeom>
            <a:avLst/>
            <a:gdLst/>
            <a:ahLst/>
            <a:cxnLst/>
            <a:rect l="l" t="t" r="r" b="b"/>
            <a:pathLst>
              <a:path w="66530" h="66442">
                <a:moveTo>
                  <a:pt x="0" y="0"/>
                </a:moveTo>
                <a:lnTo>
                  <a:pt x="66530" y="0"/>
                </a:lnTo>
                <a:lnTo>
                  <a:pt x="66530" y="66442"/>
                </a:lnTo>
                <a:lnTo>
                  <a:pt x="0" y="66442"/>
                </a:lnTo>
                <a:lnTo>
                  <a:pt x="0" y="0"/>
                </a:lnTo>
                <a:close/>
              </a:path>
            </a:pathLst>
          </a:custGeom>
          <a:solidFill>
            <a:srgbClr val="6DFF3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830698" y="7495316"/>
            <a:ext cx="66539" cy="66442"/>
          </a:xfrm>
          <a:custGeom>
            <a:avLst/>
            <a:gdLst/>
            <a:ahLst/>
            <a:cxnLst/>
            <a:rect l="l" t="t" r="r" b="b"/>
            <a:pathLst>
              <a:path w="66539" h="66442">
                <a:moveTo>
                  <a:pt x="0" y="0"/>
                </a:moveTo>
                <a:lnTo>
                  <a:pt x="66539" y="0"/>
                </a:lnTo>
                <a:lnTo>
                  <a:pt x="66539" y="66442"/>
                </a:lnTo>
                <a:lnTo>
                  <a:pt x="0" y="66442"/>
                </a:lnTo>
                <a:lnTo>
                  <a:pt x="0" y="0"/>
                </a:lnTo>
                <a:close/>
              </a:path>
            </a:pathLst>
          </a:custGeom>
          <a:ln w="949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3399136" y="7495316"/>
            <a:ext cx="66539" cy="66442"/>
          </a:xfrm>
          <a:custGeom>
            <a:avLst/>
            <a:gdLst/>
            <a:ahLst/>
            <a:cxnLst/>
            <a:rect l="l" t="t" r="r" b="b"/>
            <a:pathLst>
              <a:path w="66539" h="66442">
                <a:moveTo>
                  <a:pt x="0" y="0"/>
                </a:moveTo>
                <a:lnTo>
                  <a:pt x="66539" y="0"/>
                </a:lnTo>
                <a:lnTo>
                  <a:pt x="66539" y="66442"/>
                </a:lnTo>
                <a:lnTo>
                  <a:pt x="0" y="6644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3399135" y="7495316"/>
            <a:ext cx="66539" cy="66442"/>
          </a:xfrm>
          <a:custGeom>
            <a:avLst/>
            <a:gdLst/>
            <a:ahLst/>
            <a:cxnLst/>
            <a:rect l="l" t="t" r="r" b="b"/>
            <a:pathLst>
              <a:path w="66539" h="66442">
                <a:moveTo>
                  <a:pt x="0" y="0"/>
                </a:moveTo>
                <a:lnTo>
                  <a:pt x="66539" y="0"/>
                </a:lnTo>
                <a:lnTo>
                  <a:pt x="66539" y="66442"/>
                </a:lnTo>
                <a:lnTo>
                  <a:pt x="0" y="66442"/>
                </a:lnTo>
                <a:lnTo>
                  <a:pt x="0" y="0"/>
                </a:lnTo>
                <a:close/>
              </a:path>
            </a:pathLst>
          </a:custGeom>
          <a:ln w="949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732784" y="5165084"/>
            <a:ext cx="4686313" cy="2562782"/>
          </a:xfrm>
          <a:custGeom>
            <a:avLst/>
            <a:gdLst/>
            <a:ahLst/>
            <a:cxnLst/>
            <a:rect l="l" t="t" r="r" b="b"/>
            <a:pathLst>
              <a:path w="4686313" h="2562782">
                <a:moveTo>
                  <a:pt x="4682863" y="2562782"/>
                </a:moveTo>
                <a:lnTo>
                  <a:pt x="3449" y="2562782"/>
                </a:lnTo>
                <a:lnTo>
                  <a:pt x="2250" y="2562246"/>
                </a:lnTo>
                <a:lnTo>
                  <a:pt x="536" y="2560534"/>
                </a:lnTo>
                <a:lnTo>
                  <a:pt x="0" y="2559337"/>
                </a:lnTo>
                <a:lnTo>
                  <a:pt x="0" y="3444"/>
                </a:lnTo>
                <a:lnTo>
                  <a:pt x="536" y="2246"/>
                </a:lnTo>
                <a:lnTo>
                  <a:pt x="2250" y="535"/>
                </a:lnTo>
                <a:lnTo>
                  <a:pt x="3449" y="0"/>
                </a:lnTo>
                <a:lnTo>
                  <a:pt x="4758" y="0"/>
                </a:lnTo>
                <a:lnTo>
                  <a:pt x="4758" y="3168"/>
                </a:lnTo>
                <a:lnTo>
                  <a:pt x="4315" y="3168"/>
                </a:lnTo>
                <a:lnTo>
                  <a:pt x="3929" y="3342"/>
                </a:lnTo>
                <a:lnTo>
                  <a:pt x="3637" y="3631"/>
                </a:lnTo>
                <a:lnTo>
                  <a:pt x="3347" y="3923"/>
                </a:lnTo>
                <a:lnTo>
                  <a:pt x="3173" y="4309"/>
                </a:lnTo>
                <a:lnTo>
                  <a:pt x="3173" y="2558472"/>
                </a:lnTo>
                <a:lnTo>
                  <a:pt x="3347" y="2558858"/>
                </a:lnTo>
                <a:lnTo>
                  <a:pt x="3637" y="2559150"/>
                </a:lnTo>
                <a:lnTo>
                  <a:pt x="3929" y="2559439"/>
                </a:lnTo>
                <a:lnTo>
                  <a:pt x="4315" y="2559613"/>
                </a:lnTo>
                <a:lnTo>
                  <a:pt x="4686190" y="2559613"/>
                </a:lnTo>
                <a:lnTo>
                  <a:pt x="4685777" y="2560534"/>
                </a:lnTo>
                <a:lnTo>
                  <a:pt x="4684063" y="2562246"/>
                </a:lnTo>
                <a:lnTo>
                  <a:pt x="4682863" y="2562782"/>
                </a:lnTo>
                <a:close/>
              </a:path>
              <a:path w="4686313" h="2562782">
                <a:moveTo>
                  <a:pt x="4686190" y="2559613"/>
                </a:moveTo>
                <a:lnTo>
                  <a:pt x="4681998" y="2559613"/>
                </a:lnTo>
                <a:lnTo>
                  <a:pt x="4682384" y="2559439"/>
                </a:lnTo>
                <a:lnTo>
                  <a:pt x="4682676" y="2559150"/>
                </a:lnTo>
                <a:lnTo>
                  <a:pt x="4682966" y="2558858"/>
                </a:lnTo>
                <a:lnTo>
                  <a:pt x="4683140" y="2558472"/>
                </a:lnTo>
                <a:lnTo>
                  <a:pt x="4683140" y="4309"/>
                </a:lnTo>
                <a:lnTo>
                  <a:pt x="4758" y="3168"/>
                </a:lnTo>
                <a:lnTo>
                  <a:pt x="4758" y="0"/>
                </a:lnTo>
                <a:lnTo>
                  <a:pt x="4682863" y="0"/>
                </a:lnTo>
                <a:lnTo>
                  <a:pt x="4684063" y="535"/>
                </a:lnTo>
                <a:lnTo>
                  <a:pt x="4685777" y="2246"/>
                </a:lnTo>
                <a:lnTo>
                  <a:pt x="4686313" y="3444"/>
                </a:lnTo>
                <a:lnTo>
                  <a:pt x="4686313" y="2559337"/>
                </a:lnTo>
                <a:lnTo>
                  <a:pt x="4686190" y="2559613"/>
                </a:lnTo>
                <a:close/>
              </a:path>
              <a:path w="4686313" h="2562782">
                <a:moveTo>
                  <a:pt x="4678800" y="2556447"/>
                </a:moveTo>
                <a:lnTo>
                  <a:pt x="7512" y="2556447"/>
                </a:lnTo>
                <a:lnTo>
                  <a:pt x="7103" y="2556278"/>
                </a:lnTo>
                <a:lnTo>
                  <a:pt x="6513" y="2555688"/>
                </a:lnTo>
                <a:lnTo>
                  <a:pt x="6344" y="2555281"/>
                </a:lnTo>
                <a:lnTo>
                  <a:pt x="6343" y="7500"/>
                </a:lnTo>
                <a:lnTo>
                  <a:pt x="6512" y="7093"/>
                </a:lnTo>
                <a:lnTo>
                  <a:pt x="7102" y="6503"/>
                </a:lnTo>
                <a:lnTo>
                  <a:pt x="7511" y="6334"/>
                </a:lnTo>
                <a:lnTo>
                  <a:pt x="4678801" y="6334"/>
                </a:lnTo>
                <a:lnTo>
                  <a:pt x="4679210" y="6503"/>
                </a:lnTo>
                <a:lnTo>
                  <a:pt x="4679800" y="7093"/>
                </a:lnTo>
                <a:lnTo>
                  <a:pt x="4679969" y="7500"/>
                </a:lnTo>
                <a:lnTo>
                  <a:pt x="4679969" y="7917"/>
                </a:lnTo>
                <a:lnTo>
                  <a:pt x="7929" y="7917"/>
                </a:lnTo>
                <a:lnTo>
                  <a:pt x="7929" y="9501"/>
                </a:lnTo>
                <a:lnTo>
                  <a:pt x="9515" y="9501"/>
                </a:lnTo>
                <a:lnTo>
                  <a:pt x="9515" y="2553280"/>
                </a:lnTo>
                <a:lnTo>
                  <a:pt x="7928" y="2553280"/>
                </a:lnTo>
                <a:lnTo>
                  <a:pt x="7928" y="2554863"/>
                </a:lnTo>
                <a:lnTo>
                  <a:pt x="4679969" y="2554863"/>
                </a:lnTo>
                <a:lnTo>
                  <a:pt x="4679969" y="2555281"/>
                </a:lnTo>
                <a:lnTo>
                  <a:pt x="4679799" y="2555688"/>
                </a:lnTo>
                <a:lnTo>
                  <a:pt x="4679208" y="2556278"/>
                </a:lnTo>
                <a:lnTo>
                  <a:pt x="4678800" y="2556447"/>
                </a:lnTo>
                <a:close/>
              </a:path>
              <a:path w="4686313" h="2562782">
                <a:moveTo>
                  <a:pt x="9515" y="9501"/>
                </a:moveTo>
                <a:lnTo>
                  <a:pt x="7929" y="9501"/>
                </a:lnTo>
                <a:lnTo>
                  <a:pt x="7929" y="7917"/>
                </a:lnTo>
                <a:lnTo>
                  <a:pt x="9515" y="7917"/>
                </a:lnTo>
                <a:lnTo>
                  <a:pt x="9515" y="9501"/>
                </a:lnTo>
                <a:close/>
              </a:path>
              <a:path w="4686313" h="2562782">
                <a:moveTo>
                  <a:pt x="4676798" y="9501"/>
                </a:moveTo>
                <a:lnTo>
                  <a:pt x="9515" y="9501"/>
                </a:lnTo>
                <a:lnTo>
                  <a:pt x="9515" y="7917"/>
                </a:lnTo>
                <a:lnTo>
                  <a:pt x="4679969" y="7917"/>
                </a:lnTo>
                <a:lnTo>
                  <a:pt x="4676798" y="7918"/>
                </a:lnTo>
                <a:lnTo>
                  <a:pt x="4676798" y="9501"/>
                </a:lnTo>
                <a:close/>
              </a:path>
              <a:path w="4686313" h="2562782">
                <a:moveTo>
                  <a:pt x="4678383" y="2554863"/>
                </a:moveTo>
                <a:lnTo>
                  <a:pt x="4676798" y="2554863"/>
                </a:lnTo>
                <a:lnTo>
                  <a:pt x="4676798" y="7918"/>
                </a:lnTo>
                <a:lnTo>
                  <a:pt x="4678383" y="7918"/>
                </a:lnTo>
                <a:lnTo>
                  <a:pt x="4678383" y="9501"/>
                </a:lnTo>
                <a:lnTo>
                  <a:pt x="4679969" y="9501"/>
                </a:lnTo>
                <a:lnTo>
                  <a:pt x="4679969" y="2553280"/>
                </a:lnTo>
                <a:lnTo>
                  <a:pt x="4678383" y="2553280"/>
                </a:lnTo>
                <a:lnTo>
                  <a:pt x="4678383" y="2554863"/>
                </a:lnTo>
                <a:close/>
              </a:path>
              <a:path w="4686313" h="2562782">
                <a:moveTo>
                  <a:pt x="4679969" y="9501"/>
                </a:moveTo>
                <a:lnTo>
                  <a:pt x="4678383" y="9501"/>
                </a:lnTo>
                <a:lnTo>
                  <a:pt x="4678383" y="7918"/>
                </a:lnTo>
                <a:lnTo>
                  <a:pt x="4679969" y="7918"/>
                </a:lnTo>
                <a:lnTo>
                  <a:pt x="4679969" y="9501"/>
                </a:lnTo>
                <a:close/>
              </a:path>
              <a:path w="4686313" h="2562782">
                <a:moveTo>
                  <a:pt x="9515" y="2554863"/>
                </a:moveTo>
                <a:lnTo>
                  <a:pt x="7928" y="2554863"/>
                </a:lnTo>
                <a:lnTo>
                  <a:pt x="7928" y="2553280"/>
                </a:lnTo>
                <a:lnTo>
                  <a:pt x="9515" y="2553280"/>
                </a:lnTo>
                <a:lnTo>
                  <a:pt x="9515" y="2554863"/>
                </a:lnTo>
                <a:close/>
              </a:path>
              <a:path w="4686313" h="2562782">
                <a:moveTo>
                  <a:pt x="4676798" y="2554863"/>
                </a:moveTo>
                <a:lnTo>
                  <a:pt x="9515" y="2554863"/>
                </a:lnTo>
                <a:lnTo>
                  <a:pt x="9515" y="2553280"/>
                </a:lnTo>
                <a:lnTo>
                  <a:pt x="4676798" y="2553280"/>
                </a:lnTo>
                <a:lnTo>
                  <a:pt x="4676798" y="2554863"/>
                </a:lnTo>
                <a:close/>
              </a:path>
              <a:path w="4686313" h="2562782">
                <a:moveTo>
                  <a:pt x="4679969" y="2554863"/>
                </a:moveTo>
                <a:lnTo>
                  <a:pt x="4678383" y="2554863"/>
                </a:lnTo>
                <a:lnTo>
                  <a:pt x="4678383" y="2553280"/>
                </a:lnTo>
                <a:lnTo>
                  <a:pt x="4679969" y="2553280"/>
                </a:lnTo>
                <a:lnTo>
                  <a:pt x="4679969" y="2554863"/>
                </a:lnTo>
                <a:close/>
              </a:path>
            </a:pathLst>
          </a:custGeom>
          <a:solidFill>
            <a:srgbClr val="05050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718819" y="5835693"/>
            <a:ext cx="4232910" cy="2077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885">
              <a:lnSpc>
                <a:spcPct val="100000"/>
              </a:lnSpc>
            </a:pPr>
            <a:r>
              <a:rPr sz="800" spc="-35" dirty="0">
                <a:solidFill>
                  <a:srgbClr val="808080"/>
                </a:solidFill>
                <a:latin typeface="Calibri"/>
                <a:cs typeface="Calibri"/>
              </a:rPr>
              <a:t>3</a:t>
            </a:r>
            <a:r>
              <a:rPr sz="800" spc="40" dirty="0">
                <a:solidFill>
                  <a:srgbClr val="808080"/>
                </a:solidFill>
                <a:latin typeface="Calibri"/>
                <a:cs typeface="Calibri"/>
              </a:rPr>
              <a:t>0</a:t>
            </a:r>
            <a:r>
              <a:rPr sz="800" spc="15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800">
              <a:latin typeface="Calibri"/>
              <a:cs typeface="Calibri"/>
            </a:endParaRPr>
          </a:p>
          <a:p>
            <a:pPr>
              <a:lnSpc>
                <a:spcPts val="1400"/>
              </a:lnSpc>
              <a:spcBef>
                <a:spcPts val="50"/>
              </a:spcBef>
            </a:pPr>
            <a:endParaRPr sz="1400"/>
          </a:p>
          <a:p>
            <a:pPr marL="95885">
              <a:lnSpc>
                <a:spcPct val="100000"/>
              </a:lnSpc>
            </a:pPr>
            <a:r>
              <a:rPr sz="800" spc="-35" dirty="0">
                <a:solidFill>
                  <a:srgbClr val="808080"/>
                </a:solidFill>
                <a:latin typeface="Calibri"/>
                <a:cs typeface="Calibri"/>
              </a:rPr>
              <a:t>2</a:t>
            </a:r>
            <a:r>
              <a:rPr sz="800" spc="40" dirty="0">
                <a:solidFill>
                  <a:srgbClr val="808080"/>
                </a:solidFill>
                <a:latin typeface="Calibri"/>
                <a:cs typeface="Calibri"/>
              </a:rPr>
              <a:t>0</a:t>
            </a:r>
            <a:r>
              <a:rPr sz="800" spc="15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800">
              <a:latin typeface="Calibri"/>
              <a:cs typeface="Calibri"/>
            </a:endParaRPr>
          </a:p>
          <a:p>
            <a:pPr>
              <a:lnSpc>
                <a:spcPts val="1400"/>
              </a:lnSpc>
              <a:spcBef>
                <a:spcPts val="50"/>
              </a:spcBef>
            </a:pPr>
            <a:endParaRPr sz="1400"/>
          </a:p>
          <a:p>
            <a:pPr marL="95885">
              <a:lnSpc>
                <a:spcPct val="100000"/>
              </a:lnSpc>
            </a:pPr>
            <a:r>
              <a:rPr sz="800" spc="-35" dirty="0">
                <a:solidFill>
                  <a:srgbClr val="808080"/>
                </a:solidFill>
                <a:latin typeface="Calibri"/>
                <a:cs typeface="Calibri"/>
              </a:rPr>
              <a:t>1</a:t>
            </a:r>
            <a:r>
              <a:rPr sz="800" spc="40" dirty="0">
                <a:solidFill>
                  <a:srgbClr val="808080"/>
                </a:solidFill>
                <a:latin typeface="Calibri"/>
                <a:cs typeface="Calibri"/>
              </a:rPr>
              <a:t>0</a:t>
            </a:r>
            <a:r>
              <a:rPr sz="800" spc="15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800">
              <a:latin typeface="Calibri"/>
              <a:cs typeface="Calibri"/>
            </a:endParaRPr>
          </a:p>
          <a:p>
            <a:pPr>
              <a:lnSpc>
                <a:spcPts val="1400"/>
              </a:lnSpc>
              <a:spcBef>
                <a:spcPts val="50"/>
              </a:spcBef>
            </a:pPr>
            <a:endParaRPr sz="1400"/>
          </a:p>
          <a:p>
            <a:pPr marL="147320">
              <a:lnSpc>
                <a:spcPct val="100000"/>
              </a:lnSpc>
            </a:pPr>
            <a:r>
              <a:rPr sz="800" spc="-35" dirty="0">
                <a:solidFill>
                  <a:srgbClr val="808080"/>
                </a:solidFill>
                <a:latin typeface="Calibri"/>
                <a:cs typeface="Calibri"/>
              </a:rPr>
              <a:t>0</a:t>
            </a:r>
            <a:r>
              <a:rPr sz="800" spc="15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800">
              <a:latin typeface="Calibri"/>
              <a:cs typeface="Calibri"/>
            </a:endParaRPr>
          </a:p>
          <a:p>
            <a:pPr marL="692150" marR="6350" indent="7620" algn="ctr">
              <a:lnSpc>
                <a:spcPts val="1520"/>
              </a:lnSpc>
              <a:spcBef>
                <a:spcPts val="10"/>
              </a:spcBef>
              <a:tabLst>
                <a:tab pos="2094864" algn="l"/>
                <a:tab pos="3490595" algn="l"/>
              </a:tabLst>
            </a:pPr>
            <a:r>
              <a:rPr sz="950" spc="35" dirty="0">
                <a:latin typeface="Calibri"/>
                <a:cs typeface="Calibri"/>
              </a:rPr>
              <a:t>6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spc="10" dirty="0">
                <a:latin typeface="Calibri"/>
                <a:cs typeface="Calibri"/>
              </a:rPr>
              <a:t>h</a:t>
            </a:r>
            <a:r>
              <a:rPr sz="950" spc="20" dirty="0">
                <a:latin typeface="Calibri"/>
                <a:cs typeface="Calibri"/>
              </a:rPr>
              <a:t> </a:t>
            </a:r>
            <a:r>
              <a:rPr sz="950" spc="65" dirty="0">
                <a:latin typeface="Calibri"/>
                <a:cs typeface="Calibri"/>
              </a:rPr>
              <a:t>G</a:t>
            </a:r>
            <a:r>
              <a:rPr sz="950" spc="-35" dirty="0">
                <a:latin typeface="Calibri"/>
                <a:cs typeface="Calibri"/>
              </a:rPr>
              <a:t>r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5" dirty="0">
                <a:latin typeface="Calibri"/>
                <a:cs typeface="Calibri"/>
              </a:rPr>
              <a:t>e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35" dirty="0">
                <a:latin typeface="Calibri"/>
                <a:cs typeface="Calibri"/>
              </a:rPr>
              <a:t>7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spc="10" dirty="0">
                <a:latin typeface="Calibri"/>
                <a:cs typeface="Calibri"/>
              </a:rPr>
              <a:t>h</a:t>
            </a:r>
            <a:r>
              <a:rPr sz="950" spc="20" dirty="0">
                <a:latin typeface="Calibri"/>
                <a:cs typeface="Calibri"/>
              </a:rPr>
              <a:t> </a:t>
            </a:r>
            <a:r>
              <a:rPr sz="950" spc="65" dirty="0">
                <a:latin typeface="Calibri"/>
                <a:cs typeface="Calibri"/>
              </a:rPr>
              <a:t>G</a:t>
            </a:r>
            <a:r>
              <a:rPr sz="950" spc="-35" dirty="0">
                <a:latin typeface="Calibri"/>
                <a:cs typeface="Calibri"/>
              </a:rPr>
              <a:t>r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5" dirty="0">
                <a:latin typeface="Calibri"/>
                <a:cs typeface="Calibri"/>
              </a:rPr>
              <a:t>e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35" dirty="0">
                <a:latin typeface="Calibri"/>
                <a:cs typeface="Calibri"/>
              </a:rPr>
              <a:t>8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spc="10" dirty="0">
                <a:latin typeface="Calibri"/>
                <a:cs typeface="Calibri"/>
              </a:rPr>
              <a:t>h</a:t>
            </a:r>
            <a:r>
              <a:rPr sz="950" spc="20" dirty="0">
                <a:latin typeface="Calibri"/>
                <a:cs typeface="Calibri"/>
              </a:rPr>
              <a:t> </a:t>
            </a:r>
            <a:r>
              <a:rPr sz="950" spc="65" dirty="0">
                <a:latin typeface="Calibri"/>
                <a:cs typeface="Calibri"/>
              </a:rPr>
              <a:t>G</a:t>
            </a:r>
            <a:r>
              <a:rPr sz="950" spc="-35" dirty="0">
                <a:latin typeface="Calibri"/>
                <a:cs typeface="Calibri"/>
              </a:rPr>
              <a:t>r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15" dirty="0">
                <a:latin typeface="Calibri"/>
                <a:cs typeface="Calibri"/>
              </a:rPr>
              <a:t>de</a:t>
            </a:r>
            <a:r>
              <a:rPr sz="950" spc="10" dirty="0">
                <a:latin typeface="Calibri"/>
                <a:cs typeface="Calibri"/>
              </a:rPr>
              <a:t> </a:t>
            </a:r>
            <a:r>
              <a:rPr sz="950" spc="-10" dirty="0">
                <a:latin typeface="Calibri"/>
                <a:cs typeface="Calibri"/>
              </a:rPr>
              <a:t>G</a:t>
            </a:r>
            <a:r>
              <a:rPr sz="950" spc="40" dirty="0">
                <a:latin typeface="Calibri"/>
                <a:cs typeface="Calibri"/>
              </a:rPr>
              <a:t>r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-30" dirty="0">
                <a:latin typeface="Calibri"/>
                <a:cs typeface="Calibri"/>
              </a:rPr>
              <a:t>e</a:t>
            </a:r>
            <a:r>
              <a:rPr sz="950" spc="5" dirty="0">
                <a:latin typeface="Calibri"/>
                <a:cs typeface="Calibri"/>
              </a:rPr>
              <a:t>s</a:t>
            </a:r>
            <a:r>
              <a:rPr sz="950" dirty="0">
                <a:latin typeface="Calibri"/>
                <a:cs typeface="Calibri"/>
              </a:rPr>
              <a:t> </a:t>
            </a:r>
            <a:r>
              <a:rPr sz="950" spc="70" dirty="0">
                <a:latin typeface="Calibri"/>
                <a:cs typeface="Calibri"/>
              </a:rPr>
              <a:t>s</a:t>
            </a:r>
            <a:r>
              <a:rPr sz="950" spc="20" dirty="0">
                <a:latin typeface="Calibri"/>
                <a:cs typeface="Calibri"/>
              </a:rPr>
              <a:t>u</a:t>
            </a:r>
            <a:r>
              <a:rPr sz="950" spc="15" dirty="0">
                <a:latin typeface="Calibri"/>
                <a:cs typeface="Calibri"/>
              </a:rPr>
              <a:t>m</a:t>
            </a:r>
            <a:r>
              <a:rPr sz="950" spc="-20" dirty="0">
                <a:latin typeface="Calibri"/>
                <a:cs typeface="Calibri"/>
              </a:rPr>
              <a:t> 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spc="10" dirty="0">
                <a:latin typeface="Calibri"/>
                <a:cs typeface="Calibri"/>
              </a:rPr>
              <a:t>o</a:t>
            </a:r>
            <a:r>
              <a:rPr sz="950" spc="95" dirty="0">
                <a:latin typeface="Calibri"/>
                <a:cs typeface="Calibri"/>
              </a:rPr>
              <a:t> </a:t>
            </a:r>
            <a:r>
              <a:rPr sz="950" spc="35" dirty="0">
                <a:latin typeface="Calibri"/>
                <a:cs typeface="Calibri"/>
              </a:rPr>
              <a:t>100</a:t>
            </a:r>
            <a:r>
              <a:rPr sz="950" spc="10" dirty="0">
                <a:latin typeface="Calibri"/>
                <a:cs typeface="Calibri"/>
              </a:rPr>
              <a:t>%</a:t>
            </a:r>
            <a:r>
              <a:rPr sz="950" spc="-15" dirty="0">
                <a:latin typeface="Calibri"/>
                <a:cs typeface="Calibri"/>
              </a:rPr>
              <a:t> 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40" dirty="0">
                <a:latin typeface="Calibri"/>
                <a:cs typeface="Calibri"/>
              </a:rPr>
              <a:t>cr</a:t>
            </a:r>
            <a:r>
              <a:rPr sz="950" spc="20" dirty="0">
                <a:latin typeface="Calibri"/>
                <a:cs typeface="Calibri"/>
              </a:rPr>
              <a:t>o</a:t>
            </a:r>
            <a:r>
              <a:rPr sz="950" spc="70" dirty="0">
                <a:latin typeface="Calibri"/>
                <a:cs typeface="Calibri"/>
              </a:rPr>
              <a:t>s</a:t>
            </a:r>
            <a:r>
              <a:rPr sz="950" spc="5" dirty="0">
                <a:latin typeface="Calibri"/>
                <a:cs typeface="Calibri"/>
              </a:rPr>
              <a:t>s</a:t>
            </a:r>
            <a:r>
              <a:rPr sz="950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p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40" dirty="0">
                <a:latin typeface="Calibri"/>
                <a:cs typeface="Calibri"/>
              </a:rPr>
              <a:t>r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dirty="0">
                <a:latin typeface="Calibri"/>
                <a:cs typeface="Calibri"/>
              </a:rPr>
              <a:t>i</a:t>
            </a:r>
            <a:r>
              <a:rPr sz="950" spc="40" dirty="0">
                <a:latin typeface="Calibri"/>
                <a:cs typeface="Calibri"/>
              </a:rPr>
              <a:t>c</a:t>
            </a:r>
            <a:r>
              <a:rPr sz="950" dirty="0">
                <a:latin typeface="Calibri"/>
                <a:cs typeface="Calibri"/>
              </a:rPr>
              <a:t>i</a:t>
            </a:r>
            <a:r>
              <a:rPr sz="950" spc="20" dirty="0">
                <a:latin typeface="Calibri"/>
                <a:cs typeface="Calibri"/>
              </a:rPr>
              <a:t>p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spc="5" dirty="0">
                <a:latin typeface="Calibri"/>
                <a:cs typeface="Calibri"/>
              </a:rPr>
              <a:t>s</a:t>
            </a:r>
            <a:r>
              <a:rPr sz="950" dirty="0">
                <a:latin typeface="Calibri"/>
                <a:cs typeface="Calibri"/>
              </a:rPr>
              <a:t> 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10" dirty="0">
                <a:latin typeface="Calibri"/>
                <a:cs typeface="Calibri"/>
              </a:rPr>
              <a:t>d</a:t>
            </a:r>
            <a:r>
              <a:rPr sz="950" spc="-55" dirty="0">
                <a:latin typeface="Calibri"/>
                <a:cs typeface="Calibri"/>
              </a:rPr>
              <a:t> 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40" dirty="0">
                <a:latin typeface="Calibri"/>
                <a:cs typeface="Calibri"/>
              </a:rPr>
              <a:t>cr</a:t>
            </a:r>
            <a:r>
              <a:rPr sz="950" spc="20" dirty="0">
                <a:latin typeface="Calibri"/>
                <a:cs typeface="Calibri"/>
              </a:rPr>
              <a:t>o</a:t>
            </a:r>
            <a:r>
              <a:rPr sz="950" spc="-5" dirty="0">
                <a:latin typeface="Calibri"/>
                <a:cs typeface="Calibri"/>
              </a:rPr>
              <a:t>s</a:t>
            </a:r>
            <a:r>
              <a:rPr sz="950" spc="5" dirty="0">
                <a:latin typeface="Calibri"/>
                <a:cs typeface="Calibri"/>
              </a:rPr>
              <a:t>s</a:t>
            </a:r>
            <a:r>
              <a:rPr sz="950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no</a:t>
            </a:r>
            <a:r>
              <a:rPr sz="950" spc="25" dirty="0">
                <a:latin typeface="Calibri"/>
                <a:cs typeface="Calibri"/>
              </a:rPr>
              <a:t>n</a:t>
            </a:r>
            <a:r>
              <a:rPr sz="950" spc="5" dirty="0">
                <a:latin typeface="Calibri"/>
                <a:cs typeface="Calibri"/>
              </a:rPr>
              <a:t>-</a:t>
            </a:r>
            <a:r>
              <a:rPr sz="950" spc="20" dirty="0">
                <a:latin typeface="Calibri"/>
                <a:cs typeface="Calibri"/>
              </a:rPr>
              <a:t>p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40" dirty="0">
                <a:latin typeface="Calibri"/>
                <a:cs typeface="Calibri"/>
              </a:rPr>
              <a:t>r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dirty="0">
                <a:latin typeface="Calibri"/>
                <a:cs typeface="Calibri"/>
              </a:rPr>
              <a:t>i</a:t>
            </a:r>
            <a:r>
              <a:rPr sz="950" spc="40" dirty="0">
                <a:latin typeface="Calibri"/>
                <a:cs typeface="Calibri"/>
              </a:rPr>
              <a:t>c</a:t>
            </a:r>
            <a:r>
              <a:rPr sz="950" dirty="0">
                <a:latin typeface="Calibri"/>
                <a:cs typeface="Calibri"/>
              </a:rPr>
              <a:t>i</a:t>
            </a:r>
            <a:r>
              <a:rPr sz="950" spc="20" dirty="0">
                <a:latin typeface="Calibri"/>
                <a:cs typeface="Calibri"/>
              </a:rPr>
              <a:t>p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spc="5" dirty="0">
                <a:latin typeface="Calibri"/>
                <a:cs typeface="Calibri"/>
              </a:rPr>
              <a:t>s</a:t>
            </a:r>
            <a:endParaRPr sz="950">
              <a:latin typeface="Calibri"/>
              <a:cs typeface="Calibri"/>
            </a:endParaRPr>
          </a:p>
          <a:p>
            <a:pPr>
              <a:lnSpc>
                <a:spcPts val="1400"/>
              </a:lnSpc>
              <a:spcBef>
                <a:spcPts val="45"/>
              </a:spcBef>
            </a:pPr>
            <a:endParaRPr sz="1400"/>
          </a:p>
          <a:p>
            <a:pPr marL="621665" algn="ctr">
              <a:lnSpc>
                <a:spcPct val="100000"/>
              </a:lnSpc>
              <a:tabLst>
                <a:tab pos="2192655" algn="l"/>
              </a:tabLst>
            </a:pPr>
            <a:r>
              <a:rPr sz="950" spc="45" dirty="0">
                <a:latin typeface="Calibri"/>
                <a:cs typeface="Calibri"/>
              </a:rPr>
              <a:t>A</a:t>
            </a:r>
            <a:r>
              <a:rPr sz="950" spc="5" dirty="0">
                <a:latin typeface="Calibri"/>
                <a:cs typeface="Calibri"/>
              </a:rPr>
              <a:t>f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spc="40" dirty="0">
                <a:latin typeface="Calibri"/>
                <a:cs typeface="Calibri"/>
              </a:rPr>
              <a:t>e</a:t>
            </a:r>
            <a:r>
              <a:rPr sz="950" spc="5" dirty="0">
                <a:latin typeface="Calibri"/>
                <a:cs typeface="Calibri"/>
              </a:rPr>
              <a:t>r</a:t>
            </a:r>
            <a:r>
              <a:rPr sz="950" spc="45" dirty="0">
                <a:latin typeface="Calibri"/>
                <a:cs typeface="Calibri"/>
              </a:rPr>
              <a:t> </a:t>
            </a:r>
            <a:r>
              <a:rPr sz="950" spc="5" dirty="0">
                <a:latin typeface="Calibri"/>
                <a:cs typeface="Calibri"/>
              </a:rPr>
              <a:t>S</a:t>
            </a:r>
            <a:r>
              <a:rPr sz="950" spc="-35" dirty="0">
                <a:latin typeface="Calibri"/>
                <a:cs typeface="Calibri"/>
              </a:rPr>
              <a:t>c</a:t>
            </a:r>
            <a:r>
              <a:rPr sz="950" spc="20" dirty="0">
                <a:latin typeface="Calibri"/>
                <a:cs typeface="Calibri"/>
              </a:rPr>
              <a:t>hoo</a:t>
            </a:r>
            <a:r>
              <a:rPr sz="950" dirty="0">
                <a:latin typeface="Calibri"/>
                <a:cs typeface="Calibri"/>
              </a:rPr>
              <a:t>l</a:t>
            </a:r>
            <a:r>
              <a:rPr sz="950" spc="10" dirty="0">
                <a:latin typeface="Calibri"/>
                <a:cs typeface="Calibri"/>
              </a:rPr>
              <a:t> </a:t>
            </a:r>
            <a:r>
              <a:rPr sz="950" spc="25" dirty="0">
                <a:latin typeface="Calibri"/>
                <a:cs typeface="Calibri"/>
              </a:rPr>
              <a:t>P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-35" dirty="0">
                <a:latin typeface="Calibri"/>
                <a:cs typeface="Calibri"/>
              </a:rPr>
              <a:t>r</a:t>
            </a:r>
            <a:r>
              <a:rPr sz="950" spc="50" dirty="0">
                <a:latin typeface="Calibri"/>
                <a:cs typeface="Calibri"/>
              </a:rPr>
              <a:t>t</a:t>
            </a:r>
            <a:r>
              <a:rPr sz="950" dirty="0">
                <a:latin typeface="Calibri"/>
                <a:cs typeface="Calibri"/>
              </a:rPr>
              <a:t>i</a:t>
            </a:r>
            <a:r>
              <a:rPr sz="950" spc="40" dirty="0">
                <a:latin typeface="Calibri"/>
                <a:cs typeface="Calibri"/>
              </a:rPr>
              <a:t>c</a:t>
            </a:r>
            <a:r>
              <a:rPr sz="950" dirty="0">
                <a:latin typeface="Calibri"/>
                <a:cs typeface="Calibri"/>
              </a:rPr>
              <a:t>i</a:t>
            </a:r>
            <a:r>
              <a:rPr sz="950" spc="20" dirty="0">
                <a:latin typeface="Calibri"/>
                <a:cs typeface="Calibri"/>
              </a:rPr>
              <a:t>p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spc="5" dirty="0">
                <a:latin typeface="Calibri"/>
                <a:cs typeface="Calibri"/>
              </a:rPr>
              <a:t>s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50" dirty="0">
                <a:latin typeface="Calibri"/>
                <a:cs typeface="Calibri"/>
              </a:rPr>
              <a:t>N</a:t>
            </a:r>
            <a:r>
              <a:rPr sz="950" spc="20" dirty="0">
                <a:latin typeface="Calibri"/>
                <a:cs typeface="Calibri"/>
              </a:rPr>
              <a:t>on</a:t>
            </a:r>
            <a:r>
              <a:rPr sz="950" spc="5" dirty="0">
                <a:latin typeface="Calibri"/>
                <a:cs typeface="Calibri"/>
              </a:rPr>
              <a:t>-</a:t>
            </a:r>
            <a:r>
              <a:rPr sz="950" spc="25" dirty="0">
                <a:latin typeface="Calibri"/>
                <a:cs typeface="Calibri"/>
              </a:rPr>
              <a:t>P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40" dirty="0">
                <a:latin typeface="Calibri"/>
                <a:cs typeface="Calibri"/>
              </a:rPr>
              <a:t>r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dirty="0">
                <a:latin typeface="Calibri"/>
                <a:cs typeface="Calibri"/>
              </a:rPr>
              <a:t>i</a:t>
            </a:r>
            <a:r>
              <a:rPr sz="950" spc="40" dirty="0">
                <a:latin typeface="Calibri"/>
                <a:cs typeface="Calibri"/>
              </a:rPr>
              <a:t>c</a:t>
            </a:r>
            <a:r>
              <a:rPr sz="950" dirty="0">
                <a:latin typeface="Calibri"/>
                <a:cs typeface="Calibri"/>
              </a:rPr>
              <a:t>i</a:t>
            </a:r>
            <a:r>
              <a:rPr sz="950" spc="20" dirty="0">
                <a:latin typeface="Calibri"/>
                <a:cs typeface="Calibri"/>
              </a:rPr>
              <a:t>p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50" dirty="0">
                <a:latin typeface="Calibri"/>
                <a:cs typeface="Calibri"/>
              </a:rPr>
              <a:t>t</a:t>
            </a:r>
            <a:r>
              <a:rPr sz="950" spc="5" dirty="0">
                <a:latin typeface="Calibri"/>
                <a:cs typeface="Calibri"/>
              </a:rPr>
              <a:t>s</a:t>
            </a:r>
            <a:endParaRPr sz="950">
              <a:latin typeface="Calibri"/>
              <a:cs typeface="Calibri"/>
            </a:endParaRPr>
          </a:p>
          <a:p>
            <a:pPr>
              <a:lnSpc>
                <a:spcPts val="1000"/>
              </a:lnSpc>
              <a:spcBef>
                <a:spcPts val="5"/>
              </a:spcBef>
            </a:pPr>
            <a:endParaRPr sz="1000"/>
          </a:p>
          <a:p>
            <a:pPr marL="12700">
              <a:lnSpc>
                <a:spcPct val="100000"/>
              </a:lnSpc>
            </a:pPr>
            <a:r>
              <a:rPr sz="1200" i="1" spc="5" dirty="0">
                <a:latin typeface="Cambria"/>
                <a:cs typeface="Cambria"/>
              </a:rPr>
              <a:t>F</a:t>
            </a:r>
            <a:r>
              <a:rPr sz="1200" i="1" spc="-5" dirty="0">
                <a:latin typeface="Cambria"/>
                <a:cs typeface="Cambria"/>
              </a:rPr>
              <a:t>i</a:t>
            </a:r>
            <a:r>
              <a:rPr sz="1200" i="1" spc="-10" dirty="0">
                <a:latin typeface="Cambria"/>
                <a:cs typeface="Cambria"/>
              </a:rPr>
              <a:t>g</a:t>
            </a:r>
            <a:r>
              <a:rPr sz="1200" i="1" spc="-5" dirty="0">
                <a:latin typeface="Cambria"/>
                <a:cs typeface="Cambria"/>
              </a:rPr>
              <a:t>u</a:t>
            </a:r>
            <a:r>
              <a:rPr sz="1200" i="1" spc="-10" dirty="0">
                <a:latin typeface="Cambria"/>
                <a:cs typeface="Cambria"/>
              </a:rPr>
              <a:t>r</a:t>
            </a:r>
            <a:r>
              <a:rPr sz="1200" i="1" dirty="0">
                <a:latin typeface="Cambria"/>
                <a:cs typeface="Cambria"/>
              </a:rPr>
              <a:t>e</a:t>
            </a:r>
            <a:r>
              <a:rPr sz="1200" i="1" spc="-15" dirty="0">
                <a:latin typeface="Cambria"/>
                <a:cs typeface="Cambria"/>
              </a:rPr>
              <a:t> </a:t>
            </a:r>
            <a:r>
              <a:rPr sz="1200" i="1" spc="5" dirty="0">
                <a:latin typeface="Cambria"/>
                <a:cs typeface="Cambria"/>
              </a:rPr>
              <a:t>1</a:t>
            </a:r>
            <a:r>
              <a:rPr sz="1200" i="1" dirty="0">
                <a:latin typeface="Cambria"/>
                <a:cs typeface="Cambria"/>
              </a:rPr>
              <a:t>.</a:t>
            </a:r>
            <a:r>
              <a:rPr sz="1200" i="1" spc="5" dirty="0">
                <a:latin typeface="Cambria"/>
                <a:cs typeface="Cambria"/>
              </a:rPr>
              <a:t>2</a:t>
            </a:r>
            <a:r>
              <a:rPr sz="1200" i="1" dirty="0">
                <a:latin typeface="Cambria"/>
                <a:cs typeface="Cambria"/>
              </a:rPr>
              <a:t>.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65" name="object 65"/>
          <p:cNvSpPr txBox="1">
            <a:spLocks noGrp="1"/>
          </p:cNvSpPr>
          <p:nvPr>
            <p:ph type="ftr" sz="quarter" idx="5"/>
          </p:nvPr>
        </p:nvSpPr>
        <p:spPr>
          <a:xfrm>
            <a:off x="718958" y="9423348"/>
            <a:ext cx="1033642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dirty="0" smtClean="0"/>
              <a:t>October 10, 2013</a:t>
            </a:r>
            <a:endParaRPr dirty="0"/>
          </a:p>
        </p:txBody>
      </p:sp>
      <p:sp>
        <p:nvSpPr>
          <p:cNvPr id="66" name="object 6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©</a:t>
            </a:r>
            <a:r>
              <a:rPr spc="-10" dirty="0"/>
              <a:t> </a:t>
            </a:r>
            <a:r>
              <a:rPr dirty="0"/>
              <a:t>R</a:t>
            </a:r>
            <a:r>
              <a:rPr spc="-10" dirty="0"/>
              <a:t>e</a:t>
            </a:r>
            <a:r>
              <a:rPr spc="10" dirty="0"/>
              <a:t>s</a:t>
            </a:r>
            <a:r>
              <a:rPr spc="-10" dirty="0"/>
              <a:t>ea</a:t>
            </a:r>
            <a:r>
              <a:rPr spc="-5" dirty="0"/>
              <a:t>r</a:t>
            </a:r>
            <a:r>
              <a:rPr spc="-10" dirty="0"/>
              <a:t>c</a:t>
            </a:r>
            <a:r>
              <a:rPr dirty="0"/>
              <a:t>h</a:t>
            </a:r>
            <a:r>
              <a:rPr spc="10" dirty="0"/>
              <a:t> </a:t>
            </a:r>
            <a:r>
              <a:rPr spc="-10" dirty="0"/>
              <a:t>S</a:t>
            </a:r>
            <a:r>
              <a:rPr dirty="0"/>
              <a:t>upp</a:t>
            </a:r>
            <a:r>
              <a:rPr spc="-5" dirty="0"/>
              <a:t>or</a:t>
            </a:r>
            <a:r>
              <a:rPr dirty="0"/>
              <a:t>t </a:t>
            </a:r>
            <a:r>
              <a:rPr spc="-5" dirty="0"/>
              <a:t>S</a:t>
            </a:r>
            <a:r>
              <a:rPr spc="-10" dirty="0"/>
              <a:t>e</a:t>
            </a:r>
            <a:r>
              <a:rPr spc="-5" dirty="0"/>
              <a:t>r</a:t>
            </a:r>
            <a:r>
              <a:rPr dirty="0"/>
              <a:t>v</a:t>
            </a:r>
            <a:r>
              <a:rPr spc="5" dirty="0"/>
              <a:t>i</a:t>
            </a:r>
            <a:r>
              <a:rPr spc="-10" dirty="0"/>
              <a:t>ce</a:t>
            </a:r>
            <a:r>
              <a:rPr dirty="0"/>
              <a:t>s</a:t>
            </a:r>
            <a:r>
              <a:rPr spc="25" dirty="0"/>
              <a:t> </a:t>
            </a:r>
            <a:r>
              <a:rPr spc="-10" dirty="0"/>
              <a:t>a</a:t>
            </a:r>
            <a:r>
              <a:rPr dirty="0"/>
              <a:t>nd</a:t>
            </a:r>
            <a:r>
              <a:rPr spc="-10" dirty="0"/>
              <a:t> </a:t>
            </a:r>
            <a:r>
              <a:rPr dirty="0"/>
              <a:t>B</a:t>
            </a:r>
            <a:r>
              <a:rPr spc="-10" dirty="0"/>
              <a:t>e</a:t>
            </a:r>
            <a:r>
              <a:rPr dirty="0"/>
              <a:t>yond</a:t>
            </a:r>
            <a:r>
              <a:rPr spc="10" dirty="0"/>
              <a:t> </a:t>
            </a:r>
            <a:r>
              <a:rPr spc="-10" dirty="0"/>
              <a:t>t</a:t>
            </a:r>
            <a:r>
              <a:rPr dirty="0"/>
              <a:t>he B</a:t>
            </a:r>
            <a:r>
              <a:rPr spc="-10" dirty="0"/>
              <a:t>e</a:t>
            </a:r>
            <a:r>
              <a:rPr spc="5" dirty="0"/>
              <a:t>l</a:t>
            </a:r>
            <a:r>
              <a:rPr dirty="0"/>
              <a:t>l</a:t>
            </a:r>
            <a:r>
              <a:rPr spc="-5" dirty="0"/>
              <a:t> </a:t>
            </a:r>
            <a:r>
              <a:rPr dirty="0"/>
              <a:t>B</a:t>
            </a:r>
            <a:r>
              <a:rPr spc="-5" dirty="0"/>
              <a:t>r</a:t>
            </a:r>
            <a:r>
              <a:rPr spc="-10" dirty="0"/>
              <a:t>a</a:t>
            </a:r>
            <a:r>
              <a:rPr dirty="0"/>
              <a:t>n</a:t>
            </a:r>
            <a:r>
              <a:rPr spc="-10" dirty="0"/>
              <a:t>c</a:t>
            </a:r>
            <a:r>
              <a:rPr dirty="0"/>
              <a:t>h</a:t>
            </a:r>
            <a:r>
              <a:rPr spc="-10" dirty="0"/>
              <a:t> </a:t>
            </a:r>
            <a:r>
              <a:rPr spc="-5" dirty="0"/>
              <a:t>L</a:t>
            </a:r>
            <a:r>
              <a:rPr spc="20" dirty="0"/>
              <a:t>A</a:t>
            </a:r>
            <a:r>
              <a:rPr spc="-10" dirty="0"/>
              <a:t>U</a:t>
            </a:r>
            <a:r>
              <a:rPr spc="-5" dirty="0"/>
              <a:t>S</a:t>
            </a:r>
            <a:r>
              <a:rPr dirty="0"/>
              <a:t>D</a:t>
            </a:r>
          </a:p>
        </p:txBody>
      </p:sp>
      <p:sp>
        <p:nvSpPr>
          <p:cNvPr id="67" name="object 6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885">
              <a:lnSpc>
                <a:spcPct val="100000"/>
              </a:lnSpc>
            </a:pPr>
            <a:fld id="{81D60167-4931-47E6-BA6A-407CBD079E47}" type="slidenum">
              <a:rPr sz="1100" dirty="0">
                <a:latin typeface="Calibri"/>
                <a:cs typeface="Calibri"/>
              </a:rPr>
              <a:t>2</a:t>
            </a:fld>
            <a:endParaRPr sz="1100">
              <a:latin typeface="Calibri"/>
              <a:cs typeface="Calibri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802472" y="5529550"/>
            <a:ext cx="205104" cy="140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35" dirty="0">
                <a:solidFill>
                  <a:srgbClr val="808080"/>
                </a:solidFill>
                <a:latin typeface="Calibri"/>
                <a:cs typeface="Calibri"/>
              </a:rPr>
              <a:t>4</a:t>
            </a:r>
            <a:r>
              <a:rPr sz="800" spc="40" dirty="0">
                <a:solidFill>
                  <a:srgbClr val="808080"/>
                </a:solidFill>
                <a:latin typeface="Calibri"/>
                <a:cs typeface="Calibri"/>
              </a:rPr>
              <a:t>0</a:t>
            </a:r>
            <a:r>
              <a:rPr sz="800" spc="15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1844009" y="5249985"/>
            <a:ext cx="244538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Calibri"/>
                <a:cs typeface="Calibri"/>
              </a:rPr>
              <a:t>D</a:t>
            </a:r>
            <a:r>
              <a:rPr sz="1200" spc="20" dirty="0">
                <a:latin typeface="Calibri"/>
                <a:cs typeface="Calibri"/>
              </a:rPr>
              <a:t>i</a:t>
            </a:r>
            <a:r>
              <a:rPr sz="1200" spc="50" dirty="0">
                <a:latin typeface="Calibri"/>
                <a:cs typeface="Calibri"/>
              </a:rPr>
              <a:t>s</a:t>
            </a:r>
            <a:r>
              <a:rPr sz="1200" spc="-30" dirty="0">
                <a:latin typeface="Calibri"/>
                <a:cs typeface="Calibri"/>
              </a:rPr>
              <a:t>t</a:t>
            </a:r>
            <a:r>
              <a:rPr sz="1200" spc="-50" dirty="0">
                <a:latin typeface="Calibri"/>
                <a:cs typeface="Calibri"/>
              </a:rPr>
              <a:t>r</a:t>
            </a:r>
            <a:r>
              <a:rPr sz="1200" spc="20" dirty="0">
                <a:latin typeface="Calibri"/>
                <a:cs typeface="Calibri"/>
              </a:rPr>
              <a:t>i</a:t>
            </a:r>
            <a:r>
              <a:rPr sz="1200" spc="-40" dirty="0">
                <a:latin typeface="Calibri"/>
                <a:cs typeface="Calibri"/>
              </a:rPr>
              <a:t>but</a:t>
            </a:r>
            <a:r>
              <a:rPr sz="1200" spc="20" dirty="0">
                <a:latin typeface="Calibri"/>
                <a:cs typeface="Calibri"/>
              </a:rPr>
              <a:t>i</a:t>
            </a:r>
            <a:r>
              <a:rPr sz="1200" spc="-45" dirty="0">
                <a:latin typeface="Calibri"/>
                <a:cs typeface="Calibri"/>
              </a:rPr>
              <a:t>o</a:t>
            </a:r>
            <a:r>
              <a:rPr sz="1200" spc="-10" dirty="0">
                <a:latin typeface="Calibri"/>
                <a:cs typeface="Calibri"/>
              </a:rPr>
              <a:t>n</a:t>
            </a:r>
            <a:r>
              <a:rPr sz="1200" spc="70" dirty="0">
                <a:latin typeface="Calibri"/>
                <a:cs typeface="Calibri"/>
              </a:rPr>
              <a:t> </a:t>
            </a:r>
            <a:r>
              <a:rPr sz="1200" spc="-45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f</a:t>
            </a:r>
            <a:r>
              <a:rPr sz="1200" spc="-40" dirty="0">
                <a:latin typeface="Calibri"/>
                <a:cs typeface="Calibri"/>
              </a:rPr>
              <a:t> S</a:t>
            </a:r>
            <a:r>
              <a:rPr sz="1200" spc="-30" dirty="0">
                <a:latin typeface="Calibri"/>
                <a:cs typeface="Calibri"/>
              </a:rPr>
              <a:t>t</a:t>
            </a:r>
            <a:r>
              <a:rPr sz="1200" spc="-40" dirty="0">
                <a:latin typeface="Calibri"/>
                <a:cs typeface="Calibri"/>
              </a:rPr>
              <a:t>ud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40" dirty="0">
                <a:latin typeface="Calibri"/>
                <a:cs typeface="Calibri"/>
              </a:rPr>
              <a:t>nt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114" dirty="0">
                <a:latin typeface="Calibri"/>
                <a:cs typeface="Calibri"/>
              </a:rPr>
              <a:t> </a:t>
            </a:r>
            <a:r>
              <a:rPr sz="1200" spc="-40" dirty="0">
                <a:latin typeface="Calibri"/>
                <a:cs typeface="Calibri"/>
              </a:rPr>
              <a:t>b</a:t>
            </a:r>
            <a:r>
              <a:rPr sz="1200" spc="-10" dirty="0">
                <a:latin typeface="Calibri"/>
                <a:cs typeface="Calibri"/>
              </a:rPr>
              <a:t>y</a:t>
            </a:r>
            <a:r>
              <a:rPr sz="1200" spc="80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G</a:t>
            </a:r>
            <a:r>
              <a:rPr sz="1200" spc="-50" dirty="0">
                <a:latin typeface="Calibri"/>
                <a:cs typeface="Calibri"/>
              </a:rPr>
              <a:t>r</a:t>
            </a:r>
            <a:r>
              <a:rPr sz="1200" spc="15" dirty="0">
                <a:latin typeface="Calibri"/>
                <a:cs typeface="Calibri"/>
              </a:rPr>
              <a:t>a</a:t>
            </a:r>
            <a:r>
              <a:rPr sz="1200" spc="-40" dirty="0">
                <a:latin typeface="Calibri"/>
                <a:cs typeface="Calibri"/>
              </a:rPr>
              <a:t>d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30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L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30" dirty="0">
                <a:latin typeface="Calibri"/>
                <a:cs typeface="Calibri"/>
              </a:rPr>
              <a:t>v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l</a:t>
            </a:r>
          </a:p>
        </p:txBody>
      </p:sp>
      <p:graphicFrame>
        <p:nvGraphicFramePr>
          <p:cNvPr id="55" name="object 55"/>
          <p:cNvGraphicFramePr>
            <a:graphicFrameLocks noGrp="1"/>
          </p:cNvGraphicFramePr>
          <p:nvPr/>
        </p:nvGraphicFramePr>
        <p:xfrm>
          <a:off x="1084500" y="5601711"/>
          <a:ext cx="4182496" cy="127040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4678"/>
                <a:gridCol w="399238"/>
                <a:gridCol w="399238"/>
                <a:gridCol w="598857"/>
                <a:gridCol w="399238"/>
                <a:gridCol w="399238"/>
                <a:gridCol w="598857"/>
                <a:gridCol w="389732"/>
                <a:gridCol w="399238"/>
                <a:gridCol w="304182"/>
              </a:tblGrid>
              <a:tr h="75940">
                <a:tc rowSpan="2" gridSpan="7">
                  <a:txBody>
                    <a:bodyPr/>
                    <a:lstStyle/>
                    <a:p>
                      <a:pPr marL="1786889">
                        <a:lnSpc>
                          <a:spcPct val="100000"/>
                        </a:lnSpc>
                        <a:tabLst>
                          <a:tab pos="2185035" algn="l"/>
                        </a:tabLst>
                      </a:pPr>
                      <a:r>
                        <a:rPr sz="1200" spc="44" baseline="-10416" dirty="0">
                          <a:latin typeface="Calibri"/>
                          <a:cs typeface="Calibri"/>
                        </a:rPr>
                        <a:t>34</a:t>
                      </a:r>
                      <a:r>
                        <a:rPr sz="1200" baseline="-10416" dirty="0">
                          <a:latin typeface="Calibri"/>
                          <a:cs typeface="Calibri"/>
                        </a:rPr>
                        <a:t>%	</a:t>
                      </a:r>
                      <a:r>
                        <a:rPr sz="800" spc="30" dirty="0">
                          <a:latin typeface="Calibri"/>
                          <a:cs typeface="Calibri"/>
                        </a:rPr>
                        <a:t>35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%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05">
                      <a:solidFill>
                        <a:srgbClr val="878787"/>
                      </a:solidFill>
                      <a:prstDash val="solid"/>
                    </a:lnL>
                    <a:lnT w="9492">
                      <a:solidFill>
                        <a:srgbClr val="DADADA"/>
                      </a:solidFill>
                      <a:prstDash val="solid"/>
                    </a:lnT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9492">
                      <a:solidFill>
                        <a:srgbClr val="DADADA"/>
                      </a:solidFill>
                      <a:prstDash val="solid"/>
                    </a:lnT>
                    <a:lnB w="9504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</a:pPr>
                      <a:r>
                        <a:rPr sz="800" spc="30" dirty="0">
                          <a:latin typeface="Calibri"/>
                          <a:cs typeface="Calibri"/>
                        </a:rPr>
                        <a:t>34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%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9492">
                      <a:solidFill>
                        <a:srgbClr val="DADADA"/>
                      </a:solidFill>
                      <a:prstDash val="solid"/>
                    </a:lnR>
                    <a:lnT w="9492">
                      <a:solidFill>
                        <a:srgbClr val="DADADA"/>
                      </a:solidFill>
                      <a:prstDash val="solid"/>
                    </a:lnT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94915">
                <a:tc gridSpan="7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05">
                      <a:solidFill>
                        <a:srgbClr val="878787"/>
                      </a:solidFill>
                      <a:prstDash val="solid"/>
                    </a:lnL>
                    <a:lnT w="9492">
                      <a:solidFill>
                        <a:srgbClr val="DADADA"/>
                      </a:solidFill>
                      <a:prstDash val="solid"/>
                    </a:lnT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5">
                  <a:txBody>
                    <a:bodyPr/>
                    <a:lstStyle/>
                    <a:p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04">
                      <a:solidFill>
                        <a:srgbClr val="000000"/>
                      </a:solidFill>
                      <a:prstDash val="solid"/>
                    </a:lnL>
                    <a:lnR w="9503">
                      <a:solidFill>
                        <a:srgbClr val="000000"/>
                      </a:solidFill>
                      <a:prstDash val="solid"/>
                    </a:lnR>
                    <a:lnT w="9504">
                      <a:solidFill>
                        <a:srgbClr val="000000"/>
                      </a:solidFill>
                      <a:prstDash val="solid"/>
                    </a:lnT>
                    <a:lnB w="9491">
                      <a:solidFill>
                        <a:srgbClr val="000000"/>
                      </a:solidFill>
                      <a:prstDash val="solid"/>
                    </a:lnB>
                    <a:solidFill>
                      <a:srgbClr val="6DFF3F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492">
                      <a:solidFill>
                        <a:srgbClr val="DADADA"/>
                      </a:solidFill>
                      <a:prstDash val="solid"/>
                    </a:lnR>
                    <a:lnT w="9492">
                      <a:solidFill>
                        <a:srgbClr val="DADADA"/>
                      </a:solidFill>
                      <a:prstDash val="solid"/>
                    </a:lnT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32875">
                <a:tc gridSpan="4">
                  <a:txBody>
                    <a:bodyPr/>
                    <a:lstStyle/>
                    <a:p>
                      <a:pPr marL="391795">
                        <a:lnSpc>
                          <a:spcPct val="100000"/>
                        </a:lnSpc>
                        <a:tabLst>
                          <a:tab pos="789940" algn="l"/>
                        </a:tabLst>
                      </a:pPr>
                      <a:r>
                        <a:rPr sz="1200" spc="44" baseline="-38194" dirty="0">
                          <a:latin typeface="Calibri"/>
                          <a:cs typeface="Calibri"/>
                        </a:rPr>
                        <a:t>29</a:t>
                      </a:r>
                      <a:r>
                        <a:rPr sz="1200" baseline="-38194" dirty="0">
                          <a:latin typeface="Calibri"/>
                          <a:cs typeface="Calibri"/>
                        </a:rPr>
                        <a:t>%	</a:t>
                      </a:r>
                      <a:r>
                        <a:rPr sz="800" spc="30" dirty="0">
                          <a:latin typeface="Calibri"/>
                          <a:cs typeface="Calibri"/>
                        </a:rPr>
                        <a:t>31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%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05">
                      <a:solidFill>
                        <a:srgbClr val="878787"/>
                      </a:solidFill>
                      <a:prstDash val="solid"/>
                    </a:lnL>
                    <a:lnR w="9503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4">
                  <a:txBody>
                    <a:bodyPr/>
                    <a:lstStyle/>
                    <a:p>
                      <a:endParaRPr sz="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03">
                      <a:solidFill>
                        <a:srgbClr val="000000"/>
                      </a:solidFill>
                      <a:prstDash val="solid"/>
                    </a:lnL>
                    <a:lnR w="9503">
                      <a:solidFill>
                        <a:srgbClr val="000000"/>
                      </a:solidFill>
                      <a:prstDash val="solid"/>
                    </a:lnR>
                    <a:lnT w="9503">
                      <a:solidFill>
                        <a:srgbClr val="000000"/>
                      </a:solidFill>
                      <a:prstDash val="solid"/>
                    </a:lnT>
                    <a:lnB w="9491">
                      <a:solidFill>
                        <a:srgbClr val="000000"/>
                      </a:solidFill>
                      <a:prstDash val="solid"/>
                    </a:lnB>
                    <a:solidFill>
                      <a:srgbClr val="6DFF3F"/>
                    </a:solidFill>
                  </a:tcPr>
                </a:tc>
                <a:tc rowSpan="4">
                  <a:txBody>
                    <a:bodyPr/>
                    <a:lstStyle/>
                    <a:p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03">
                      <a:solidFill>
                        <a:srgbClr val="000000"/>
                      </a:solidFill>
                      <a:prstDash val="solid"/>
                    </a:lnL>
                    <a:lnR w="9503">
                      <a:solidFill>
                        <a:srgbClr val="000000"/>
                      </a:solidFill>
                      <a:prstDash val="solid"/>
                    </a:lnR>
                    <a:lnT w="9503">
                      <a:solidFill>
                        <a:srgbClr val="000000"/>
                      </a:solidFill>
                      <a:prstDash val="solid"/>
                    </a:lnT>
                    <a:lnB w="949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03">
                      <a:solidFill>
                        <a:srgbClr val="000000"/>
                      </a:solidFill>
                      <a:prstDash val="solid"/>
                    </a:lnL>
                    <a:lnR w="9504">
                      <a:solidFill>
                        <a:srgbClr val="000000"/>
                      </a:solidFill>
                      <a:prstDash val="solid"/>
                    </a:lnR>
                    <a:lnB w="9491">
                      <a:solidFill>
                        <a:srgbClr val="DADADA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04">
                      <a:solidFill>
                        <a:srgbClr val="000000"/>
                      </a:solidFill>
                      <a:prstDash val="solid"/>
                    </a:lnL>
                    <a:lnR w="9503">
                      <a:solidFill>
                        <a:srgbClr val="000000"/>
                      </a:solidFill>
                      <a:prstDash val="solid"/>
                    </a:lnR>
                    <a:lnT w="9504">
                      <a:solidFill>
                        <a:srgbClr val="000000"/>
                      </a:solidFill>
                      <a:prstDash val="solid"/>
                    </a:lnT>
                    <a:lnB w="9491">
                      <a:solidFill>
                        <a:srgbClr val="000000"/>
                      </a:solidFill>
                      <a:prstDash val="solid"/>
                    </a:lnB>
                    <a:solidFill>
                      <a:srgbClr val="6DFF3F"/>
                    </a:solidFill>
                  </a:tcPr>
                </a:tc>
                <a:tc rowSpan="4">
                  <a:txBody>
                    <a:bodyPr/>
                    <a:lstStyle/>
                    <a:p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03">
                      <a:solidFill>
                        <a:srgbClr val="000000"/>
                      </a:solidFill>
                      <a:prstDash val="solid"/>
                    </a:lnL>
                    <a:lnR w="9503">
                      <a:solidFill>
                        <a:srgbClr val="000000"/>
                      </a:solidFill>
                      <a:prstDash val="solid"/>
                    </a:lnR>
                    <a:lnB w="949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03">
                      <a:solidFill>
                        <a:srgbClr val="000000"/>
                      </a:solidFill>
                      <a:prstDash val="solid"/>
                    </a:lnL>
                    <a:lnR w="9492">
                      <a:solidFill>
                        <a:srgbClr val="DADADA"/>
                      </a:solidFill>
                      <a:prstDash val="solid"/>
                    </a:lnR>
                    <a:lnB w="9491">
                      <a:solidFill>
                        <a:srgbClr val="DADADA"/>
                      </a:solidFill>
                      <a:prstDash val="solid"/>
                    </a:lnB>
                  </a:tcPr>
                </a:tc>
              </a:tr>
              <a:tr h="303735">
                <a:tc>
                  <a:txBody>
                    <a:bodyPr/>
                    <a:lstStyle/>
                    <a:p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05">
                      <a:solidFill>
                        <a:srgbClr val="878787"/>
                      </a:solidFill>
                      <a:prstDash val="solid"/>
                    </a:lnL>
                    <a:lnR w="9503">
                      <a:solidFill>
                        <a:srgbClr val="000000"/>
                      </a:solidFill>
                      <a:prstDash val="solid"/>
                    </a:lnR>
                    <a:lnB w="9491">
                      <a:solidFill>
                        <a:srgbClr val="DADADA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03">
                      <a:solidFill>
                        <a:srgbClr val="000000"/>
                      </a:solidFill>
                      <a:prstDash val="solid"/>
                    </a:lnL>
                    <a:lnR w="9503">
                      <a:solidFill>
                        <a:srgbClr val="000000"/>
                      </a:solidFill>
                      <a:prstDash val="solid"/>
                    </a:lnR>
                    <a:lnT w="9503">
                      <a:solidFill>
                        <a:srgbClr val="000000"/>
                      </a:solidFill>
                      <a:prstDash val="solid"/>
                    </a:lnT>
                    <a:lnB w="9491">
                      <a:solidFill>
                        <a:srgbClr val="000000"/>
                      </a:solidFill>
                      <a:prstDash val="solid"/>
                    </a:lnB>
                    <a:solidFill>
                      <a:srgbClr val="6DFF3F"/>
                    </a:solidFill>
                  </a:tcPr>
                </a:tc>
                <a:tc rowSpan="3">
                  <a:txBody>
                    <a:bodyPr/>
                    <a:lstStyle/>
                    <a:p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03">
                      <a:solidFill>
                        <a:srgbClr val="000000"/>
                      </a:solidFill>
                      <a:prstDash val="solid"/>
                    </a:lnL>
                    <a:lnR w="9503">
                      <a:solidFill>
                        <a:srgbClr val="000000"/>
                      </a:solidFill>
                      <a:prstDash val="solid"/>
                    </a:lnR>
                    <a:lnT w="9503">
                      <a:solidFill>
                        <a:srgbClr val="000000"/>
                      </a:solidFill>
                      <a:prstDash val="solid"/>
                    </a:lnT>
                    <a:lnB w="949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03">
                      <a:solidFill>
                        <a:srgbClr val="000000"/>
                      </a:solidFill>
                      <a:prstDash val="solid"/>
                    </a:lnL>
                    <a:lnR w="9503">
                      <a:solidFill>
                        <a:srgbClr val="000000"/>
                      </a:solidFill>
                      <a:prstDash val="solid"/>
                    </a:lnR>
                    <a:lnT w="9491">
                      <a:solidFill>
                        <a:srgbClr val="DADADA"/>
                      </a:solidFill>
                      <a:prstDash val="solid"/>
                    </a:lnT>
                    <a:lnB w="9491">
                      <a:solidFill>
                        <a:srgbClr val="DADADA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03">
                      <a:solidFill>
                        <a:srgbClr val="000000"/>
                      </a:solidFill>
                      <a:prstDash val="solid"/>
                    </a:lnL>
                    <a:lnR w="9503">
                      <a:solidFill>
                        <a:srgbClr val="000000"/>
                      </a:solidFill>
                      <a:prstDash val="solid"/>
                    </a:lnR>
                    <a:lnT w="9503">
                      <a:solidFill>
                        <a:srgbClr val="000000"/>
                      </a:solidFill>
                      <a:prstDash val="solid"/>
                    </a:lnT>
                    <a:lnB w="9491">
                      <a:solidFill>
                        <a:srgbClr val="000000"/>
                      </a:solidFill>
                      <a:prstDash val="solid"/>
                    </a:lnB>
                    <a:solidFill>
                      <a:srgbClr val="6DFF3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03">
                      <a:solidFill>
                        <a:srgbClr val="000000"/>
                      </a:solidFill>
                      <a:prstDash val="solid"/>
                    </a:lnL>
                    <a:lnR w="9503">
                      <a:solidFill>
                        <a:srgbClr val="000000"/>
                      </a:solidFill>
                      <a:prstDash val="solid"/>
                    </a:lnR>
                    <a:lnT w="9503">
                      <a:solidFill>
                        <a:srgbClr val="000000"/>
                      </a:solidFill>
                      <a:prstDash val="solid"/>
                    </a:lnT>
                    <a:lnB w="949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03">
                      <a:solidFill>
                        <a:srgbClr val="000000"/>
                      </a:solidFill>
                      <a:prstDash val="solid"/>
                    </a:lnL>
                    <a:lnR w="9504">
                      <a:solidFill>
                        <a:srgbClr val="000000"/>
                      </a:solidFill>
                      <a:prstDash val="solid"/>
                    </a:lnR>
                    <a:lnT w="9491">
                      <a:solidFill>
                        <a:srgbClr val="DADADA"/>
                      </a:solidFill>
                      <a:prstDash val="solid"/>
                    </a:lnT>
                    <a:lnB w="9491">
                      <a:solidFill>
                        <a:srgbClr val="DADADA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04">
                      <a:solidFill>
                        <a:srgbClr val="000000"/>
                      </a:solidFill>
                      <a:prstDash val="solid"/>
                    </a:lnL>
                    <a:lnR w="9503">
                      <a:solidFill>
                        <a:srgbClr val="000000"/>
                      </a:solidFill>
                      <a:prstDash val="solid"/>
                    </a:lnR>
                    <a:lnT w="9504">
                      <a:solidFill>
                        <a:srgbClr val="000000"/>
                      </a:solidFill>
                      <a:prstDash val="solid"/>
                    </a:lnT>
                    <a:lnB w="9491">
                      <a:solidFill>
                        <a:srgbClr val="000000"/>
                      </a:solidFill>
                      <a:prstDash val="solid"/>
                    </a:lnB>
                    <a:solidFill>
                      <a:srgbClr val="6DFF3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03">
                      <a:solidFill>
                        <a:srgbClr val="000000"/>
                      </a:solidFill>
                      <a:prstDash val="solid"/>
                    </a:lnL>
                    <a:lnR w="9503">
                      <a:solidFill>
                        <a:srgbClr val="000000"/>
                      </a:solidFill>
                      <a:prstDash val="solid"/>
                    </a:lnR>
                    <a:lnT w="9503">
                      <a:solidFill>
                        <a:srgbClr val="000000"/>
                      </a:solidFill>
                      <a:prstDash val="solid"/>
                    </a:lnT>
                    <a:lnB w="949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03">
                      <a:solidFill>
                        <a:srgbClr val="000000"/>
                      </a:solidFill>
                      <a:prstDash val="solid"/>
                    </a:lnL>
                    <a:lnR w="9492">
                      <a:solidFill>
                        <a:srgbClr val="DADADA"/>
                      </a:solidFill>
                      <a:prstDash val="solid"/>
                    </a:lnR>
                    <a:lnT w="9491">
                      <a:solidFill>
                        <a:srgbClr val="DADADA"/>
                      </a:solidFill>
                      <a:prstDash val="solid"/>
                    </a:lnT>
                    <a:lnB w="9491">
                      <a:solidFill>
                        <a:srgbClr val="DADADA"/>
                      </a:solidFill>
                      <a:prstDash val="solid"/>
                    </a:lnB>
                  </a:tcPr>
                </a:tc>
              </a:tr>
              <a:tr h="303735">
                <a:tc>
                  <a:txBody>
                    <a:bodyPr/>
                    <a:lstStyle/>
                    <a:p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05">
                      <a:solidFill>
                        <a:srgbClr val="878787"/>
                      </a:solidFill>
                      <a:prstDash val="solid"/>
                    </a:lnL>
                    <a:lnR w="9503">
                      <a:solidFill>
                        <a:srgbClr val="000000"/>
                      </a:solidFill>
                      <a:prstDash val="solid"/>
                    </a:lnR>
                    <a:lnT w="9491">
                      <a:solidFill>
                        <a:srgbClr val="DADADA"/>
                      </a:solidFill>
                      <a:prstDash val="solid"/>
                    </a:lnT>
                    <a:lnB w="9491">
                      <a:solidFill>
                        <a:srgbClr val="DADADA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03">
                      <a:solidFill>
                        <a:srgbClr val="000000"/>
                      </a:solidFill>
                      <a:prstDash val="solid"/>
                    </a:lnL>
                    <a:lnR w="9503">
                      <a:solidFill>
                        <a:srgbClr val="000000"/>
                      </a:solidFill>
                      <a:prstDash val="solid"/>
                    </a:lnR>
                    <a:lnT w="9503">
                      <a:solidFill>
                        <a:srgbClr val="000000"/>
                      </a:solidFill>
                      <a:prstDash val="solid"/>
                    </a:lnT>
                    <a:lnB w="9491">
                      <a:solidFill>
                        <a:srgbClr val="000000"/>
                      </a:solidFill>
                      <a:prstDash val="solid"/>
                    </a:lnB>
                    <a:solidFill>
                      <a:srgbClr val="6DFF3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03">
                      <a:solidFill>
                        <a:srgbClr val="000000"/>
                      </a:solidFill>
                      <a:prstDash val="solid"/>
                    </a:lnL>
                    <a:lnR w="9503">
                      <a:solidFill>
                        <a:srgbClr val="000000"/>
                      </a:solidFill>
                      <a:prstDash val="solid"/>
                    </a:lnR>
                    <a:lnT w="9503">
                      <a:solidFill>
                        <a:srgbClr val="000000"/>
                      </a:solidFill>
                      <a:prstDash val="solid"/>
                    </a:lnT>
                    <a:lnB w="949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03">
                      <a:solidFill>
                        <a:srgbClr val="000000"/>
                      </a:solidFill>
                      <a:prstDash val="solid"/>
                    </a:lnL>
                    <a:lnR w="9503">
                      <a:solidFill>
                        <a:srgbClr val="000000"/>
                      </a:solidFill>
                      <a:prstDash val="solid"/>
                    </a:lnR>
                    <a:lnT w="9491">
                      <a:solidFill>
                        <a:srgbClr val="DADADA"/>
                      </a:solidFill>
                      <a:prstDash val="solid"/>
                    </a:lnT>
                    <a:lnB w="9491">
                      <a:solidFill>
                        <a:srgbClr val="DADADA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03">
                      <a:solidFill>
                        <a:srgbClr val="000000"/>
                      </a:solidFill>
                      <a:prstDash val="solid"/>
                    </a:lnL>
                    <a:lnR w="9503">
                      <a:solidFill>
                        <a:srgbClr val="000000"/>
                      </a:solidFill>
                      <a:prstDash val="solid"/>
                    </a:lnR>
                    <a:lnT w="9503">
                      <a:solidFill>
                        <a:srgbClr val="000000"/>
                      </a:solidFill>
                      <a:prstDash val="solid"/>
                    </a:lnT>
                    <a:lnB w="9491">
                      <a:solidFill>
                        <a:srgbClr val="000000"/>
                      </a:solidFill>
                      <a:prstDash val="solid"/>
                    </a:lnB>
                    <a:solidFill>
                      <a:srgbClr val="6DFF3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03">
                      <a:solidFill>
                        <a:srgbClr val="000000"/>
                      </a:solidFill>
                      <a:prstDash val="solid"/>
                    </a:lnL>
                    <a:lnR w="9503">
                      <a:solidFill>
                        <a:srgbClr val="000000"/>
                      </a:solidFill>
                      <a:prstDash val="solid"/>
                    </a:lnR>
                    <a:lnT w="9503">
                      <a:solidFill>
                        <a:srgbClr val="000000"/>
                      </a:solidFill>
                      <a:prstDash val="solid"/>
                    </a:lnT>
                    <a:lnB w="949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03">
                      <a:solidFill>
                        <a:srgbClr val="000000"/>
                      </a:solidFill>
                      <a:prstDash val="solid"/>
                    </a:lnL>
                    <a:lnR w="9504">
                      <a:solidFill>
                        <a:srgbClr val="000000"/>
                      </a:solidFill>
                      <a:prstDash val="solid"/>
                    </a:lnR>
                    <a:lnT w="9491">
                      <a:solidFill>
                        <a:srgbClr val="DADADA"/>
                      </a:solidFill>
                      <a:prstDash val="solid"/>
                    </a:lnT>
                    <a:lnB w="9491">
                      <a:solidFill>
                        <a:srgbClr val="DADADA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04">
                      <a:solidFill>
                        <a:srgbClr val="000000"/>
                      </a:solidFill>
                      <a:prstDash val="solid"/>
                    </a:lnL>
                    <a:lnR w="9503">
                      <a:solidFill>
                        <a:srgbClr val="000000"/>
                      </a:solidFill>
                      <a:prstDash val="solid"/>
                    </a:lnR>
                    <a:lnT w="9504">
                      <a:solidFill>
                        <a:srgbClr val="000000"/>
                      </a:solidFill>
                      <a:prstDash val="solid"/>
                    </a:lnT>
                    <a:lnB w="9491">
                      <a:solidFill>
                        <a:srgbClr val="000000"/>
                      </a:solidFill>
                      <a:prstDash val="solid"/>
                    </a:lnB>
                    <a:solidFill>
                      <a:srgbClr val="6DFF3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03">
                      <a:solidFill>
                        <a:srgbClr val="000000"/>
                      </a:solidFill>
                      <a:prstDash val="solid"/>
                    </a:lnL>
                    <a:lnR w="9503">
                      <a:solidFill>
                        <a:srgbClr val="000000"/>
                      </a:solidFill>
                      <a:prstDash val="solid"/>
                    </a:lnR>
                    <a:lnT w="9503">
                      <a:solidFill>
                        <a:srgbClr val="000000"/>
                      </a:solidFill>
                      <a:prstDash val="solid"/>
                    </a:lnT>
                    <a:lnB w="949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03">
                      <a:solidFill>
                        <a:srgbClr val="000000"/>
                      </a:solidFill>
                      <a:prstDash val="solid"/>
                    </a:lnL>
                    <a:lnR w="9492">
                      <a:solidFill>
                        <a:srgbClr val="DADADA"/>
                      </a:solidFill>
                      <a:prstDash val="solid"/>
                    </a:lnR>
                    <a:lnT w="9491">
                      <a:solidFill>
                        <a:srgbClr val="DADADA"/>
                      </a:solidFill>
                      <a:prstDash val="solid"/>
                    </a:lnT>
                    <a:lnB w="9491">
                      <a:solidFill>
                        <a:srgbClr val="DADADA"/>
                      </a:solidFill>
                      <a:prstDash val="solid"/>
                    </a:lnB>
                  </a:tcPr>
                </a:tc>
              </a:tr>
              <a:tr h="313229">
                <a:tc>
                  <a:txBody>
                    <a:bodyPr/>
                    <a:lstStyle/>
                    <a:p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05">
                      <a:solidFill>
                        <a:srgbClr val="878787"/>
                      </a:solidFill>
                      <a:prstDash val="solid"/>
                    </a:lnL>
                    <a:lnR w="9503">
                      <a:solidFill>
                        <a:srgbClr val="000000"/>
                      </a:solidFill>
                      <a:prstDash val="solid"/>
                    </a:lnR>
                    <a:lnT w="9491">
                      <a:solidFill>
                        <a:srgbClr val="DADADA"/>
                      </a:solidFill>
                      <a:prstDash val="solid"/>
                    </a:lnT>
                    <a:lnB w="9491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03">
                      <a:solidFill>
                        <a:srgbClr val="000000"/>
                      </a:solidFill>
                      <a:prstDash val="solid"/>
                    </a:lnL>
                    <a:lnR w="9503">
                      <a:solidFill>
                        <a:srgbClr val="000000"/>
                      </a:solidFill>
                      <a:prstDash val="solid"/>
                    </a:lnR>
                    <a:lnT w="9503">
                      <a:solidFill>
                        <a:srgbClr val="000000"/>
                      </a:solidFill>
                      <a:prstDash val="solid"/>
                    </a:lnT>
                    <a:lnB w="9491">
                      <a:solidFill>
                        <a:srgbClr val="000000"/>
                      </a:solidFill>
                      <a:prstDash val="solid"/>
                    </a:lnB>
                    <a:solidFill>
                      <a:srgbClr val="6DFF3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03">
                      <a:solidFill>
                        <a:srgbClr val="000000"/>
                      </a:solidFill>
                      <a:prstDash val="solid"/>
                    </a:lnL>
                    <a:lnR w="9503">
                      <a:solidFill>
                        <a:srgbClr val="000000"/>
                      </a:solidFill>
                      <a:prstDash val="solid"/>
                    </a:lnR>
                    <a:lnT w="9503">
                      <a:solidFill>
                        <a:srgbClr val="000000"/>
                      </a:solidFill>
                      <a:prstDash val="solid"/>
                    </a:lnT>
                    <a:lnB w="949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03">
                      <a:solidFill>
                        <a:srgbClr val="000000"/>
                      </a:solidFill>
                      <a:prstDash val="solid"/>
                    </a:lnL>
                    <a:lnR w="9503">
                      <a:solidFill>
                        <a:srgbClr val="000000"/>
                      </a:solidFill>
                      <a:prstDash val="solid"/>
                    </a:lnR>
                    <a:lnT w="9491">
                      <a:solidFill>
                        <a:srgbClr val="DADADA"/>
                      </a:solidFill>
                      <a:prstDash val="solid"/>
                    </a:lnT>
                    <a:lnB w="9491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03">
                      <a:solidFill>
                        <a:srgbClr val="000000"/>
                      </a:solidFill>
                      <a:prstDash val="solid"/>
                    </a:lnL>
                    <a:lnR w="9503">
                      <a:solidFill>
                        <a:srgbClr val="000000"/>
                      </a:solidFill>
                      <a:prstDash val="solid"/>
                    </a:lnR>
                    <a:lnT w="9503">
                      <a:solidFill>
                        <a:srgbClr val="000000"/>
                      </a:solidFill>
                      <a:prstDash val="solid"/>
                    </a:lnT>
                    <a:lnB w="9491">
                      <a:solidFill>
                        <a:srgbClr val="000000"/>
                      </a:solidFill>
                      <a:prstDash val="solid"/>
                    </a:lnB>
                    <a:solidFill>
                      <a:srgbClr val="6DFF3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03">
                      <a:solidFill>
                        <a:srgbClr val="000000"/>
                      </a:solidFill>
                      <a:prstDash val="solid"/>
                    </a:lnL>
                    <a:lnR w="9503">
                      <a:solidFill>
                        <a:srgbClr val="000000"/>
                      </a:solidFill>
                      <a:prstDash val="solid"/>
                    </a:lnR>
                    <a:lnT w="9503">
                      <a:solidFill>
                        <a:srgbClr val="000000"/>
                      </a:solidFill>
                      <a:prstDash val="solid"/>
                    </a:lnT>
                    <a:lnB w="949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03">
                      <a:solidFill>
                        <a:srgbClr val="000000"/>
                      </a:solidFill>
                      <a:prstDash val="solid"/>
                    </a:lnL>
                    <a:lnR w="9504">
                      <a:solidFill>
                        <a:srgbClr val="000000"/>
                      </a:solidFill>
                      <a:prstDash val="solid"/>
                    </a:lnR>
                    <a:lnT w="9491">
                      <a:solidFill>
                        <a:srgbClr val="DADADA"/>
                      </a:solidFill>
                      <a:prstDash val="solid"/>
                    </a:lnT>
                    <a:lnB w="9491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04">
                      <a:solidFill>
                        <a:srgbClr val="000000"/>
                      </a:solidFill>
                      <a:prstDash val="solid"/>
                    </a:lnL>
                    <a:lnR w="9503">
                      <a:solidFill>
                        <a:srgbClr val="000000"/>
                      </a:solidFill>
                      <a:prstDash val="solid"/>
                    </a:lnR>
                    <a:lnT w="9504">
                      <a:solidFill>
                        <a:srgbClr val="000000"/>
                      </a:solidFill>
                      <a:prstDash val="solid"/>
                    </a:lnT>
                    <a:lnB w="9491">
                      <a:solidFill>
                        <a:srgbClr val="000000"/>
                      </a:solidFill>
                      <a:prstDash val="solid"/>
                    </a:lnB>
                    <a:solidFill>
                      <a:srgbClr val="6DFF3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03">
                      <a:solidFill>
                        <a:srgbClr val="000000"/>
                      </a:solidFill>
                      <a:prstDash val="solid"/>
                    </a:lnL>
                    <a:lnR w="9503">
                      <a:solidFill>
                        <a:srgbClr val="000000"/>
                      </a:solidFill>
                      <a:prstDash val="solid"/>
                    </a:lnR>
                    <a:lnT w="9503">
                      <a:solidFill>
                        <a:srgbClr val="000000"/>
                      </a:solidFill>
                      <a:prstDash val="solid"/>
                    </a:lnT>
                    <a:lnB w="949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sz="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03">
                      <a:solidFill>
                        <a:srgbClr val="000000"/>
                      </a:solidFill>
                      <a:prstDash val="solid"/>
                    </a:lnL>
                    <a:lnR w="9492">
                      <a:solidFill>
                        <a:srgbClr val="DADADA"/>
                      </a:solidFill>
                      <a:prstDash val="solid"/>
                    </a:lnR>
                    <a:lnT w="9491">
                      <a:solidFill>
                        <a:srgbClr val="DADADA"/>
                      </a:solidFill>
                      <a:prstDash val="solid"/>
                    </a:lnT>
                    <a:lnB w="949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8" name="TextBox 67"/>
          <p:cNvSpPr txBox="1"/>
          <p:nvPr/>
        </p:nvSpPr>
        <p:spPr>
          <a:xfrm>
            <a:off x="6353325" y="629352"/>
            <a:ext cx="10552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cs typeface="Calibri"/>
              </a:rPr>
              <a:t>M</a:t>
            </a:r>
            <a:r>
              <a:rPr lang="en-US" sz="1100" spc="5" dirty="0">
                <a:cs typeface="Calibri"/>
              </a:rPr>
              <a:t>i</a:t>
            </a:r>
            <a:r>
              <a:rPr lang="en-US" sz="1100" dirty="0">
                <a:cs typeface="Calibri"/>
              </a:rPr>
              <a:t>dd</a:t>
            </a:r>
            <a:r>
              <a:rPr lang="en-US" sz="1100" spc="5" dirty="0">
                <a:cs typeface="Calibri"/>
              </a:rPr>
              <a:t>l</a:t>
            </a:r>
            <a:r>
              <a:rPr lang="en-US" sz="1100" dirty="0">
                <a:cs typeface="Calibri"/>
              </a:rPr>
              <a:t>e</a:t>
            </a:r>
            <a:r>
              <a:rPr lang="en-US" sz="1100" spc="-15" dirty="0">
                <a:cs typeface="Calibri"/>
              </a:rPr>
              <a:t> </a:t>
            </a:r>
            <a:r>
              <a:rPr lang="en-US" sz="1100" spc="-10" dirty="0" smtClean="0">
                <a:cs typeface="Calibri"/>
              </a:rPr>
              <a:t>Sc</a:t>
            </a:r>
            <a:r>
              <a:rPr lang="en-US" sz="1100" dirty="0" smtClean="0">
                <a:cs typeface="Calibri"/>
              </a:rPr>
              <a:t>h</a:t>
            </a:r>
            <a:r>
              <a:rPr lang="en-US" sz="1100" spc="-5" dirty="0" smtClean="0">
                <a:cs typeface="Calibri"/>
              </a:rPr>
              <a:t>oo</a:t>
            </a:r>
            <a:r>
              <a:rPr lang="en-US" sz="1100" spc="5" dirty="0" smtClean="0">
                <a:cs typeface="Calibri"/>
              </a:rPr>
              <a:t>l</a:t>
            </a:r>
            <a:r>
              <a:rPr lang="en-US" sz="1100" dirty="0" smtClean="0">
                <a:cs typeface="Calibri"/>
              </a:rPr>
              <a:t>s</a:t>
            </a:r>
            <a:br>
              <a:rPr lang="en-US" sz="1100" dirty="0" smtClean="0">
                <a:cs typeface="Calibri"/>
              </a:rPr>
            </a:br>
            <a:r>
              <a:rPr lang="en-US" sz="1100" dirty="0" smtClean="0">
                <a:cs typeface="Calibri"/>
              </a:rPr>
              <a:t> </a:t>
            </a:r>
            <a:r>
              <a:rPr lang="en-US" sz="1100" dirty="0">
                <a:cs typeface="Calibri"/>
              </a:rPr>
              <a:t>2011-2012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32793" y="969008"/>
            <a:ext cx="4780867" cy="2456934"/>
          </a:xfrm>
          <a:custGeom>
            <a:avLst/>
            <a:gdLst/>
            <a:ahLst/>
            <a:cxnLst/>
            <a:rect l="l" t="t" r="r" b="b"/>
            <a:pathLst>
              <a:path w="4780867" h="2456934">
                <a:moveTo>
                  <a:pt x="0" y="0"/>
                </a:moveTo>
                <a:lnTo>
                  <a:pt x="4780867" y="0"/>
                </a:lnTo>
                <a:lnTo>
                  <a:pt x="4780867" y="2456934"/>
                </a:lnTo>
                <a:lnTo>
                  <a:pt x="0" y="2456934"/>
                </a:lnTo>
                <a:lnTo>
                  <a:pt x="0" y="0"/>
                </a:lnTo>
                <a:close/>
              </a:path>
            </a:pathLst>
          </a:custGeom>
          <a:solidFill>
            <a:srgbClr val="E5F6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840082" y="2320803"/>
            <a:ext cx="3535756" cy="0"/>
          </a:xfrm>
          <a:custGeom>
            <a:avLst/>
            <a:gdLst/>
            <a:ahLst/>
            <a:cxnLst/>
            <a:rect l="l" t="t" r="r" b="b"/>
            <a:pathLst>
              <a:path w="3535756">
                <a:moveTo>
                  <a:pt x="0" y="0"/>
                </a:moveTo>
                <a:lnTo>
                  <a:pt x="3535756" y="0"/>
                </a:lnTo>
              </a:path>
            </a:pathLst>
          </a:custGeom>
          <a:ln w="9486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74759" y="2320803"/>
            <a:ext cx="180593" cy="0"/>
          </a:xfrm>
          <a:custGeom>
            <a:avLst/>
            <a:gdLst/>
            <a:ahLst/>
            <a:cxnLst/>
            <a:rect l="l" t="t" r="r" b="b"/>
            <a:pathLst>
              <a:path w="180593">
                <a:moveTo>
                  <a:pt x="0" y="0"/>
                </a:moveTo>
                <a:lnTo>
                  <a:pt x="180593" y="0"/>
                </a:lnTo>
              </a:path>
            </a:pathLst>
          </a:custGeom>
          <a:ln w="9486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40082" y="2083647"/>
            <a:ext cx="3535756" cy="0"/>
          </a:xfrm>
          <a:custGeom>
            <a:avLst/>
            <a:gdLst/>
            <a:ahLst/>
            <a:cxnLst/>
            <a:rect l="l" t="t" r="r" b="b"/>
            <a:pathLst>
              <a:path w="3535756">
                <a:moveTo>
                  <a:pt x="0" y="0"/>
                </a:moveTo>
                <a:lnTo>
                  <a:pt x="3535756" y="0"/>
                </a:lnTo>
              </a:path>
            </a:pathLst>
          </a:custGeom>
          <a:ln w="9486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174759" y="2083647"/>
            <a:ext cx="180593" cy="0"/>
          </a:xfrm>
          <a:custGeom>
            <a:avLst/>
            <a:gdLst/>
            <a:ahLst/>
            <a:cxnLst/>
            <a:rect l="l" t="t" r="r" b="b"/>
            <a:pathLst>
              <a:path w="180593">
                <a:moveTo>
                  <a:pt x="0" y="0"/>
                </a:moveTo>
                <a:lnTo>
                  <a:pt x="180593" y="0"/>
                </a:lnTo>
              </a:path>
            </a:pathLst>
          </a:custGeom>
          <a:ln w="9486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840082" y="1855976"/>
            <a:ext cx="3535756" cy="0"/>
          </a:xfrm>
          <a:custGeom>
            <a:avLst/>
            <a:gdLst/>
            <a:ahLst/>
            <a:cxnLst/>
            <a:rect l="l" t="t" r="r" b="b"/>
            <a:pathLst>
              <a:path w="3535756">
                <a:moveTo>
                  <a:pt x="0" y="0"/>
                </a:moveTo>
                <a:lnTo>
                  <a:pt x="3535756" y="0"/>
                </a:lnTo>
              </a:path>
            </a:pathLst>
          </a:custGeom>
          <a:ln w="9486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174759" y="1855976"/>
            <a:ext cx="180593" cy="0"/>
          </a:xfrm>
          <a:custGeom>
            <a:avLst/>
            <a:gdLst/>
            <a:ahLst/>
            <a:cxnLst/>
            <a:rect l="l" t="t" r="r" b="b"/>
            <a:pathLst>
              <a:path w="180593">
                <a:moveTo>
                  <a:pt x="0" y="0"/>
                </a:moveTo>
                <a:lnTo>
                  <a:pt x="180593" y="0"/>
                </a:lnTo>
              </a:path>
            </a:pathLst>
          </a:custGeom>
          <a:ln w="9486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174759" y="1628305"/>
            <a:ext cx="4201080" cy="0"/>
          </a:xfrm>
          <a:custGeom>
            <a:avLst/>
            <a:gdLst/>
            <a:ahLst/>
            <a:cxnLst/>
            <a:rect l="l" t="t" r="r" b="b"/>
            <a:pathLst>
              <a:path w="4201080">
                <a:moveTo>
                  <a:pt x="0" y="0"/>
                </a:moveTo>
                <a:lnTo>
                  <a:pt x="4201080" y="0"/>
                </a:lnTo>
              </a:path>
            </a:pathLst>
          </a:custGeom>
          <a:ln w="9486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174759" y="1391149"/>
            <a:ext cx="4201080" cy="0"/>
          </a:xfrm>
          <a:custGeom>
            <a:avLst/>
            <a:gdLst/>
            <a:ahLst/>
            <a:cxnLst/>
            <a:rect l="l" t="t" r="r" b="b"/>
            <a:pathLst>
              <a:path w="4201080">
                <a:moveTo>
                  <a:pt x="0" y="0"/>
                </a:moveTo>
                <a:lnTo>
                  <a:pt x="4201080" y="0"/>
                </a:lnTo>
              </a:path>
            </a:pathLst>
          </a:custGeom>
          <a:ln w="9486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174762" y="1391146"/>
            <a:ext cx="4201080" cy="1157324"/>
          </a:xfrm>
          <a:custGeom>
            <a:avLst/>
            <a:gdLst/>
            <a:ahLst/>
            <a:cxnLst/>
            <a:rect l="l" t="t" r="r" b="b"/>
            <a:pathLst>
              <a:path w="4201080" h="1157324">
                <a:moveTo>
                  <a:pt x="0" y="0"/>
                </a:moveTo>
                <a:lnTo>
                  <a:pt x="4201080" y="0"/>
                </a:lnTo>
                <a:lnTo>
                  <a:pt x="4201080" y="1157324"/>
                </a:lnTo>
                <a:lnTo>
                  <a:pt x="0" y="1157324"/>
                </a:lnTo>
                <a:lnTo>
                  <a:pt x="0" y="0"/>
                </a:lnTo>
                <a:close/>
              </a:path>
            </a:pathLst>
          </a:custGeom>
          <a:ln w="9487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355352" y="1675735"/>
            <a:ext cx="237617" cy="872746"/>
          </a:xfrm>
          <a:custGeom>
            <a:avLst/>
            <a:gdLst/>
            <a:ahLst/>
            <a:cxnLst/>
            <a:rect l="l" t="t" r="r" b="b"/>
            <a:pathLst>
              <a:path w="237617" h="872746">
                <a:moveTo>
                  <a:pt x="0" y="0"/>
                </a:moveTo>
                <a:lnTo>
                  <a:pt x="237617" y="0"/>
                </a:lnTo>
                <a:lnTo>
                  <a:pt x="237617" y="872746"/>
                </a:lnTo>
                <a:lnTo>
                  <a:pt x="0" y="872746"/>
                </a:lnTo>
                <a:lnTo>
                  <a:pt x="0" y="0"/>
                </a:lnTo>
                <a:close/>
              </a:path>
            </a:pathLst>
          </a:custGeom>
          <a:solidFill>
            <a:srgbClr val="6DFF3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355352" y="1675735"/>
            <a:ext cx="237617" cy="872736"/>
          </a:xfrm>
          <a:custGeom>
            <a:avLst/>
            <a:gdLst/>
            <a:ahLst/>
            <a:cxnLst/>
            <a:rect l="l" t="t" r="r" b="b"/>
            <a:pathLst>
              <a:path w="237617" h="872736">
                <a:moveTo>
                  <a:pt x="0" y="0"/>
                </a:moveTo>
                <a:lnTo>
                  <a:pt x="237617" y="0"/>
                </a:lnTo>
                <a:lnTo>
                  <a:pt x="237617" y="872736"/>
                </a:lnTo>
                <a:lnTo>
                  <a:pt x="0" y="872736"/>
                </a:lnTo>
                <a:lnTo>
                  <a:pt x="0" y="0"/>
                </a:lnTo>
                <a:close/>
              </a:path>
            </a:pathLst>
          </a:custGeom>
          <a:ln w="9503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191766" y="2415664"/>
            <a:ext cx="247112" cy="132807"/>
          </a:xfrm>
          <a:custGeom>
            <a:avLst/>
            <a:gdLst/>
            <a:ahLst/>
            <a:cxnLst/>
            <a:rect l="l" t="t" r="r" b="b"/>
            <a:pathLst>
              <a:path w="247112" h="132807">
                <a:moveTo>
                  <a:pt x="0" y="0"/>
                </a:moveTo>
                <a:lnTo>
                  <a:pt x="247112" y="0"/>
                </a:lnTo>
                <a:lnTo>
                  <a:pt x="247112" y="132807"/>
                </a:lnTo>
                <a:lnTo>
                  <a:pt x="0" y="132807"/>
                </a:lnTo>
                <a:lnTo>
                  <a:pt x="0" y="0"/>
                </a:lnTo>
                <a:close/>
              </a:path>
            </a:pathLst>
          </a:custGeom>
          <a:solidFill>
            <a:srgbClr val="6DFF3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191766" y="2415664"/>
            <a:ext cx="247122" cy="132807"/>
          </a:xfrm>
          <a:custGeom>
            <a:avLst/>
            <a:gdLst/>
            <a:ahLst/>
            <a:cxnLst/>
            <a:rect l="l" t="t" r="r" b="b"/>
            <a:pathLst>
              <a:path w="247122" h="132807">
                <a:moveTo>
                  <a:pt x="0" y="0"/>
                </a:moveTo>
                <a:lnTo>
                  <a:pt x="247122" y="0"/>
                </a:lnTo>
                <a:lnTo>
                  <a:pt x="247122" y="132807"/>
                </a:lnTo>
                <a:lnTo>
                  <a:pt x="0" y="132807"/>
                </a:lnTo>
                <a:lnTo>
                  <a:pt x="0" y="0"/>
                </a:lnTo>
                <a:close/>
              </a:path>
            </a:pathLst>
          </a:custGeom>
          <a:ln w="949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037676" y="2534247"/>
            <a:ext cx="237617" cy="0"/>
          </a:xfrm>
          <a:custGeom>
            <a:avLst/>
            <a:gdLst/>
            <a:ahLst/>
            <a:cxnLst/>
            <a:rect l="l" t="t" r="r" b="b"/>
            <a:pathLst>
              <a:path w="237617">
                <a:moveTo>
                  <a:pt x="0" y="0"/>
                </a:moveTo>
                <a:lnTo>
                  <a:pt x="237617" y="0"/>
                </a:lnTo>
              </a:path>
            </a:pathLst>
          </a:custGeom>
          <a:ln w="29738">
            <a:solidFill>
              <a:srgbClr val="6DFF3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037685" y="2520013"/>
            <a:ext cx="237617" cy="28458"/>
          </a:xfrm>
          <a:custGeom>
            <a:avLst/>
            <a:gdLst/>
            <a:ahLst/>
            <a:cxnLst/>
            <a:rect l="l" t="t" r="r" b="b"/>
            <a:pathLst>
              <a:path w="237617" h="28458">
                <a:moveTo>
                  <a:pt x="0" y="0"/>
                </a:moveTo>
                <a:lnTo>
                  <a:pt x="237617" y="0"/>
                </a:lnTo>
                <a:lnTo>
                  <a:pt x="237617" y="28458"/>
                </a:lnTo>
                <a:lnTo>
                  <a:pt x="0" y="28458"/>
                </a:lnTo>
                <a:lnTo>
                  <a:pt x="0" y="0"/>
                </a:lnTo>
                <a:close/>
              </a:path>
            </a:pathLst>
          </a:custGeom>
          <a:ln w="948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874090" y="2520013"/>
            <a:ext cx="237617" cy="0"/>
          </a:xfrm>
          <a:custGeom>
            <a:avLst/>
            <a:gdLst/>
            <a:ahLst/>
            <a:cxnLst/>
            <a:rect l="l" t="t" r="r" b="b"/>
            <a:pathLst>
              <a:path w="237617">
                <a:moveTo>
                  <a:pt x="0" y="0"/>
                </a:moveTo>
                <a:lnTo>
                  <a:pt x="237617" y="0"/>
                </a:lnTo>
              </a:path>
            </a:pathLst>
          </a:custGeom>
          <a:ln w="58187">
            <a:solidFill>
              <a:srgbClr val="6DFF3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874099" y="2491554"/>
            <a:ext cx="237617" cy="56917"/>
          </a:xfrm>
          <a:custGeom>
            <a:avLst/>
            <a:gdLst/>
            <a:ahLst/>
            <a:cxnLst/>
            <a:rect l="l" t="t" r="r" b="b"/>
            <a:pathLst>
              <a:path w="237617" h="56917">
                <a:moveTo>
                  <a:pt x="0" y="0"/>
                </a:moveTo>
                <a:lnTo>
                  <a:pt x="237617" y="0"/>
                </a:lnTo>
                <a:lnTo>
                  <a:pt x="237617" y="56917"/>
                </a:lnTo>
                <a:lnTo>
                  <a:pt x="0" y="56917"/>
                </a:lnTo>
                <a:lnTo>
                  <a:pt x="0" y="0"/>
                </a:lnTo>
                <a:close/>
              </a:path>
            </a:pathLst>
          </a:custGeom>
          <a:ln w="948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710514" y="2520013"/>
            <a:ext cx="247122" cy="0"/>
          </a:xfrm>
          <a:custGeom>
            <a:avLst/>
            <a:gdLst/>
            <a:ahLst/>
            <a:cxnLst/>
            <a:rect l="l" t="t" r="r" b="b"/>
            <a:pathLst>
              <a:path w="247122">
                <a:moveTo>
                  <a:pt x="0" y="0"/>
                </a:moveTo>
                <a:lnTo>
                  <a:pt x="247122" y="0"/>
                </a:lnTo>
              </a:path>
            </a:pathLst>
          </a:custGeom>
          <a:ln w="58187">
            <a:solidFill>
              <a:srgbClr val="6DFF3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710514" y="2491554"/>
            <a:ext cx="247122" cy="56917"/>
          </a:xfrm>
          <a:custGeom>
            <a:avLst/>
            <a:gdLst/>
            <a:ahLst/>
            <a:cxnLst/>
            <a:rect l="l" t="t" r="r" b="b"/>
            <a:pathLst>
              <a:path w="247122" h="56917">
                <a:moveTo>
                  <a:pt x="0" y="0"/>
                </a:moveTo>
                <a:lnTo>
                  <a:pt x="247122" y="0"/>
                </a:lnTo>
                <a:lnTo>
                  <a:pt x="247122" y="56917"/>
                </a:lnTo>
                <a:lnTo>
                  <a:pt x="0" y="56917"/>
                </a:lnTo>
                <a:lnTo>
                  <a:pt x="0" y="0"/>
                </a:lnTo>
                <a:close/>
              </a:path>
            </a:pathLst>
          </a:custGeom>
          <a:ln w="948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592970" y="1675735"/>
            <a:ext cx="247112" cy="872746"/>
          </a:xfrm>
          <a:custGeom>
            <a:avLst/>
            <a:gdLst/>
            <a:ahLst/>
            <a:cxnLst/>
            <a:rect l="l" t="t" r="r" b="b"/>
            <a:pathLst>
              <a:path w="247112" h="872746">
                <a:moveTo>
                  <a:pt x="0" y="0"/>
                </a:moveTo>
                <a:lnTo>
                  <a:pt x="247112" y="0"/>
                </a:lnTo>
                <a:lnTo>
                  <a:pt x="247112" y="872746"/>
                </a:lnTo>
                <a:lnTo>
                  <a:pt x="0" y="872746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592970" y="1675735"/>
            <a:ext cx="247122" cy="872736"/>
          </a:xfrm>
          <a:custGeom>
            <a:avLst/>
            <a:gdLst/>
            <a:ahLst/>
            <a:cxnLst/>
            <a:rect l="l" t="t" r="r" b="b"/>
            <a:pathLst>
              <a:path w="247122" h="872736">
                <a:moveTo>
                  <a:pt x="0" y="0"/>
                </a:moveTo>
                <a:lnTo>
                  <a:pt x="247122" y="0"/>
                </a:lnTo>
                <a:lnTo>
                  <a:pt x="247122" y="872736"/>
                </a:lnTo>
                <a:lnTo>
                  <a:pt x="0" y="872736"/>
                </a:lnTo>
                <a:lnTo>
                  <a:pt x="0" y="0"/>
                </a:lnTo>
                <a:close/>
              </a:path>
            </a:pathLst>
          </a:custGeom>
          <a:ln w="9503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438879" y="2463095"/>
            <a:ext cx="237617" cy="85376"/>
          </a:xfrm>
          <a:custGeom>
            <a:avLst/>
            <a:gdLst/>
            <a:ahLst/>
            <a:cxnLst/>
            <a:rect l="l" t="t" r="r" b="b"/>
            <a:pathLst>
              <a:path w="237617" h="85376">
                <a:moveTo>
                  <a:pt x="0" y="0"/>
                </a:moveTo>
                <a:lnTo>
                  <a:pt x="237617" y="0"/>
                </a:lnTo>
                <a:lnTo>
                  <a:pt x="237617" y="85376"/>
                </a:lnTo>
                <a:lnTo>
                  <a:pt x="0" y="85376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438888" y="2463095"/>
            <a:ext cx="237617" cy="85376"/>
          </a:xfrm>
          <a:custGeom>
            <a:avLst/>
            <a:gdLst/>
            <a:ahLst/>
            <a:cxnLst/>
            <a:rect l="l" t="t" r="r" b="b"/>
            <a:pathLst>
              <a:path w="237617" h="85376">
                <a:moveTo>
                  <a:pt x="0" y="0"/>
                </a:moveTo>
                <a:lnTo>
                  <a:pt x="237617" y="0"/>
                </a:lnTo>
                <a:lnTo>
                  <a:pt x="237617" y="85376"/>
                </a:lnTo>
                <a:lnTo>
                  <a:pt x="0" y="85376"/>
                </a:lnTo>
                <a:lnTo>
                  <a:pt x="0" y="0"/>
                </a:lnTo>
                <a:close/>
              </a:path>
            </a:pathLst>
          </a:custGeom>
          <a:ln w="948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275293" y="2524756"/>
            <a:ext cx="237617" cy="0"/>
          </a:xfrm>
          <a:custGeom>
            <a:avLst/>
            <a:gdLst/>
            <a:ahLst/>
            <a:cxnLst/>
            <a:rect l="l" t="t" r="r" b="b"/>
            <a:pathLst>
              <a:path w="237617">
                <a:moveTo>
                  <a:pt x="0" y="0"/>
                </a:moveTo>
                <a:lnTo>
                  <a:pt x="237617" y="0"/>
                </a:lnTo>
              </a:path>
            </a:pathLst>
          </a:custGeom>
          <a:ln w="48701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275303" y="2501040"/>
            <a:ext cx="237617" cy="47431"/>
          </a:xfrm>
          <a:custGeom>
            <a:avLst/>
            <a:gdLst/>
            <a:ahLst/>
            <a:cxnLst/>
            <a:rect l="l" t="t" r="r" b="b"/>
            <a:pathLst>
              <a:path w="237617" h="47431">
                <a:moveTo>
                  <a:pt x="0" y="0"/>
                </a:moveTo>
                <a:lnTo>
                  <a:pt x="237617" y="0"/>
                </a:lnTo>
                <a:lnTo>
                  <a:pt x="237617" y="47431"/>
                </a:lnTo>
                <a:lnTo>
                  <a:pt x="0" y="47431"/>
                </a:lnTo>
                <a:lnTo>
                  <a:pt x="0" y="0"/>
                </a:lnTo>
                <a:close/>
              </a:path>
            </a:pathLst>
          </a:custGeom>
          <a:ln w="948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111717" y="2453619"/>
            <a:ext cx="247122" cy="94862"/>
          </a:xfrm>
          <a:custGeom>
            <a:avLst/>
            <a:gdLst/>
            <a:ahLst/>
            <a:cxnLst/>
            <a:rect l="l" t="t" r="r" b="b"/>
            <a:pathLst>
              <a:path w="247122" h="94862">
                <a:moveTo>
                  <a:pt x="0" y="0"/>
                </a:moveTo>
                <a:lnTo>
                  <a:pt x="247122" y="0"/>
                </a:lnTo>
                <a:lnTo>
                  <a:pt x="247122" y="94862"/>
                </a:lnTo>
                <a:lnTo>
                  <a:pt x="0" y="9486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111717" y="2453609"/>
            <a:ext cx="247122" cy="94862"/>
          </a:xfrm>
          <a:custGeom>
            <a:avLst/>
            <a:gdLst/>
            <a:ahLst/>
            <a:cxnLst/>
            <a:rect l="l" t="t" r="r" b="b"/>
            <a:pathLst>
              <a:path w="247122" h="94862">
                <a:moveTo>
                  <a:pt x="0" y="0"/>
                </a:moveTo>
                <a:lnTo>
                  <a:pt x="247122" y="0"/>
                </a:lnTo>
                <a:lnTo>
                  <a:pt x="247122" y="94862"/>
                </a:lnTo>
                <a:lnTo>
                  <a:pt x="0" y="94862"/>
                </a:lnTo>
                <a:lnTo>
                  <a:pt x="0" y="0"/>
                </a:lnTo>
                <a:close/>
              </a:path>
            </a:pathLst>
          </a:custGeom>
          <a:ln w="948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957636" y="2524756"/>
            <a:ext cx="237617" cy="0"/>
          </a:xfrm>
          <a:custGeom>
            <a:avLst/>
            <a:gdLst/>
            <a:ahLst/>
            <a:cxnLst/>
            <a:rect l="l" t="t" r="r" b="b"/>
            <a:pathLst>
              <a:path w="237617">
                <a:moveTo>
                  <a:pt x="0" y="0"/>
                </a:moveTo>
                <a:lnTo>
                  <a:pt x="237617" y="0"/>
                </a:lnTo>
              </a:path>
            </a:pathLst>
          </a:custGeom>
          <a:ln w="48701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957636" y="2501040"/>
            <a:ext cx="237617" cy="47431"/>
          </a:xfrm>
          <a:custGeom>
            <a:avLst/>
            <a:gdLst/>
            <a:ahLst/>
            <a:cxnLst/>
            <a:rect l="l" t="t" r="r" b="b"/>
            <a:pathLst>
              <a:path w="237617" h="47431">
                <a:moveTo>
                  <a:pt x="0" y="0"/>
                </a:moveTo>
                <a:lnTo>
                  <a:pt x="237617" y="0"/>
                </a:lnTo>
                <a:lnTo>
                  <a:pt x="237617" y="47431"/>
                </a:lnTo>
                <a:lnTo>
                  <a:pt x="0" y="47431"/>
                </a:lnTo>
                <a:lnTo>
                  <a:pt x="0" y="0"/>
                </a:lnTo>
                <a:close/>
              </a:path>
            </a:pathLst>
          </a:custGeom>
          <a:ln w="948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174759" y="1391149"/>
            <a:ext cx="0" cy="1157324"/>
          </a:xfrm>
          <a:custGeom>
            <a:avLst/>
            <a:gdLst/>
            <a:ahLst/>
            <a:cxnLst/>
            <a:rect l="l" t="t" r="r" b="b"/>
            <a:pathLst>
              <a:path h="1157324">
                <a:moveTo>
                  <a:pt x="0" y="1157324"/>
                </a:moveTo>
                <a:lnTo>
                  <a:pt x="0" y="0"/>
                </a:lnTo>
              </a:path>
            </a:pathLst>
          </a:custGeom>
          <a:ln w="9504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136740" y="2548474"/>
            <a:ext cx="38018" cy="0"/>
          </a:xfrm>
          <a:custGeom>
            <a:avLst/>
            <a:gdLst/>
            <a:ahLst/>
            <a:cxnLst/>
            <a:rect l="l" t="t" r="r" b="b"/>
            <a:pathLst>
              <a:path w="38018">
                <a:moveTo>
                  <a:pt x="0" y="0"/>
                </a:moveTo>
                <a:lnTo>
                  <a:pt x="38018" y="0"/>
                </a:lnTo>
              </a:path>
            </a:pathLst>
          </a:custGeom>
          <a:ln w="9486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136740" y="2320803"/>
            <a:ext cx="38018" cy="0"/>
          </a:xfrm>
          <a:custGeom>
            <a:avLst/>
            <a:gdLst/>
            <a:ahLst/>
            <a:cxnLst/>
            <a:rect l="l" t="t" r="r" b="b"/>
            <a:pathLst>
              <a:path w="38018">
                <a:moveTo>
                  <a:pt x="0" y="0"/>
                </a:moveTo>
                <a:lnTo>
                  <a:pt x="38018" y="0"/>
                </a:lnTo>
              </a:path>
            </a:pathLst>
          </a:custGeom>
          <a:ln w="9486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136740" y="2083646"/>
            <a:ext cx="38018" cy="0"/>
          </a:xfrm>
          <a:custGeom>
            <a:avLst/>
            <a:gdLst/>
            <a:ahLst/>
            <a:cxnLst/>
            <a:rect l="l" t="t" r="r" b="b"/>
            <a:pathLst>
              <a:path w="38018">
                <a:moveTo>
                  <a:pt x="0" y="0"/>
                </a:moveTo>
                <a:lnTo>
                  <a:pt x="38018" y="0"/>
                </a:lnTo>
              </a:path>
            </a:pathLst>
          </a:custGeom>
          <a:ln w="9486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136740" y="1855976"/>
            <a:ext cx="38018" cy="0"/>
          </a:xfrm>
          <a:custGeom>
            <a:avLst/>
            <a:gdLst/>
            <a:ahLst/>
            <a:cxnLst/>
            <a:rect l="l" t="t" r="r" b="b"/>
            <a:pathLst>
              <a:path w="38018">
                <a:moveTo>
                  <a:pt x="0" y="0"/>
                </a:moveTo>
                <a:lnTo>
                  <a:pt x="38018" y="0"/>
                </a:lnTo>
              </a:path>
            </a:pathLst>
          </a:custGeom>
          <a:ln w="9486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136740" y="1628305"/>
            <a:ext cx="38018" cy="0"/>
          </a:xfrm>
          <a:custGeom>
            <a:avLst/>
            <a:gdLst/>
            <a:ahLst/>
            <a:cxnLst/>
            <a:rect l="l" t="t" r="r" b="b"/>
            <a:pathLst>
              <a:path w="38018">
                <a:moveTo>
                  <a:pt x="0" y="0"/>
                </a:moveTo>
                <a:lnTo>
                  <a:pt x="38018" y="0"/>
                </a:lnTo>
              </a:path>
            </a:pathLst>
          </a:custGeom>
          <a:ln w="9486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136740" y="1391149"/>
            <a:ext cx="38018" cy="0"/>
          </a:xfrm>
          <a:custGeom>
            <a:avLst/>
            <a:gdLst/>
            <a:ahLst/>
            <a:cxnLst/>
            <a:rect l="l" t="t" r="r" b="b"/>
            <a:pathLst>
              <a:path w="38018">
                <a:moveTo>
                  <a:pt x="0" y="0"/>
                </a:moveTo>
                <a:lnTo>
                  <a:pt x="38018" y="0"/>
                </a:lnTo>
              </a:path>
            </a:pathLst>
          </a:custGeom>
          <a:ln w="9486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174759" y="2548474"/>
            <a:ext cx="4201080" cy="0"/>
          </a:xfrm>
          <a:custGeom>
            <a:avLst/>
            <a:gdLst/>
            <a:ahLst/>
            <a:cxnLst/>
            <a:rect l="l" t="t" r="r" b="b"/>
            <a:pathLst>
              <a:path w="4201080">
                <a:moveTo>
                  <a:pt x="0" y="0"/>
                </a:moveTo>
                <a:lnTo>
                  <a:pt x="4201080" y="0"/>
                </a:lnTo>
              </a:path>
            </a:pathLst>
          </a:custGeom>
          <a:ln w="948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174759" y="2548474"/>
            <a:ext cx="0" cy="47431"/>
          </a:xfrm>
          <a:custGeom>
            <a:avLst/>
            <a:gdLst/>
            <a:ahLst/>
            <a:cxnLst/>
            <a:rect l="l" t="t" r="r" b="b"/>
            <a:pathLst>
              <a:path h="47431">
                <a:moveTo>
                  <a:pt x="0" y="0"/>
                </a:moveTo>
                <a:lnTo>
                  <a:pt x="0" y="47431"/>
                </a:lnTo>
              </a:path>
            </a:pathLst>
          </a:custGeom>
          <a:ln w="950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011173" y="2548474"/>
            <a:ext cx="0" cy="47431"/>
          </a:xfrm>
          <a:custGeom>
            <a:avLst/>
            <a:gdLst/>
            <a:ahLst/>
            <a:cxnLst/>
            <a:rect l="l" t="t" r="r" b="b"/>
            <a:pathLst>
              <a:path h="47431">
                <a:moveTo>
                  <a:pt x="0" y="0"/>
                </a:moveTo>
                <a:lnTo>
                  <a:pt x="0" y="47431"/>
                </a:lnTo>
              </a:path>
            </a:pathLst>
          </a:custGeom>
          <a:ln w="950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857092" y="2548474"/>
            <a:ext cx="0" cy="47431"/>
          </a:xfrm>
          <a:custGeom>
            <a:avLst/>
            <a:gdLst/>
            <a:ahLst/>
            <a:cxnLst/>
            <a:rect l="l" t="t" r="r" b="b"/>
            <a:pathLst>
              <a:path h="47431">
                <a:moveTo>
                  <a:pt x="0" y="0"/>
                </a:moveTo>
                <a:lnTo>
                  <a:pt x="0" y="47431"/>
                </a:lnTo>
              </a:path>
            </a:pathLst>
          </a:custGeom>
          <a:ln w="950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693506" y="2548474"/>
            <a:ext cx="0" cy="47431"/>
          </a:xfrm>
          <a:custGeom>
            <a:avLst/>
            <a:gdLst/>
            <a:ahLst/>
            <a:cxnLst/>
            <a:rect l="l" t="t" r="r" b="b"/>
            <a:pathLst>
              <a:path h="47431">
                <a:moveTo>
                  <a:pt x="0" y="0"/>
                </a:moveTo>
                <a:lnTo>
                  <a:pt x="0" y="47431"/>
                </a:lnTo>
              </a:path>
            </a:pathLst>
          </a:custGeom>
          <a:ln w="950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529920" y="2548474"/>
            <a:ext cx="0" cy="47431"/>
          </a:xfrm>
          <a:custGeom>
            <a:avLst/>
            <a:gdLst/>
            <a:ahLst/>
            <a:cxnLst/>
            <a:rect l="l" t="t" r="r" b="b"/>
            <a:pathLst>
              <a:path h="47431">
                <a:moveTo>
                  <a:pt x="0" y="0"/>
                </a:moveTo>
                <a:lnTo>
                  <a:pt x="0" y="47431"/>
                </a:lnTo>
              </a:path>
            </a:pathLst>
          </a:custGeom>
          <a:ln w="950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375839" y="2548474"/>
            <a:ext cx="0" cy="47431"/>
          </a:xfrm>
          <a:custGeom>
            <a:avLst/>
            <a:gdLst/>
            <a:ahLst/>
            <a:cxnLst/>
            <a:rect l="l" t="t" r="r" b="b"/>
            <a:pathLst>
              <a:path h="47431">
                <a:moveTo>
                  <a:pt x="0" y="0"/>
                </a:moveTo>
                <a:lnTo>
                  <a:pt x="0" y="47431"/>
                </a:lnTo>
              </a:path>
            </a:pathLst>
          </a:custGeom>
          <a:ln w="950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1905000" y="381000"/>
            <a:ext cx="5121910" cy="3432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497070" marR="6350" indent="-252095" algn="r">
              <a:lnSpc>
                <a:spcPct val="101499"/>
              </a:lnSpc>
            </a:pPr>
            <a:r>
              <a:rPr sz="1100" dirty="0" smtClean="0">
                <a:latin typeface="Calibri"/>
                <a:cs typeface="Calibri"/>
              </a:rPr>
              <a:t>M</a:t>
            </a:r>
            <a:r>
              <a:rPr sz="1100" spc="5" dirty="0" smtClean="0">
                <a:latin typeface="Calibri"/>
                <a:cs typeface="Calibri"/>
              </a:rPr>
              <a:t>i</a:t>
            </a:r>
            <a:r>
              <a:rPr sz="1100" dirty="0" smtClean="0">
                <a:latin typeface="Calibri"/>
                <a:cs typeface="Calibri"/>
              </a:rPr>
              <a:t>dd</a:t>
            </a:r>
            <a:r>
              <a:rPr sz="1100" spc="5" dirty="0" smtClean="0">
                <a:latin typeface="Calibri"/>
                <a:cs typeface="Calibri"/>
              </a:rPr>
              <a:t>l</a:t>
            </a:r>
            <a:r>
              <a:rPr sz="1100" dirty="0" smtClean="0">
                <a:latin typeface="Calibri"/>
                <a:cs typeface="Calibri"/>
              </a:rPr>
              <a:t>e</a:t>
            </a:r>
            <a:r>
              <a:rPr sz="1100" spc="-15" dirty="0" smtClean="0">
                <a:latin typeface="Calibri"/>
                <a:cs typeface="Calibri"/>
              </a:rPr>
              <a:t> </a:t>
            </a:r>
            <a:r>
              <a:rPr sz="1100" spc="-10" dirty="0" smtClean="0">
                <a:latin typeface="Calibri"/>
                <a:cs typeface="Calibri"/>
              </a:rPr>
              <a:t>Sc</a:t>
            </a:r>
            <a:r>
              <a:rPr sz="1100" dirty="0" smtClean="0">
                <a:latin typeface="Calibri"/>
                <a:cs typeface="Calibri"/>
              </a:rPr>
              <a:t>h</a:t>
            </a:r>
            <a:r>
              <a:rPr sz="1100" spc="-5" dirty="0" smtClean="0">
                <a:latin typeface="Calibri"/>
                <a:cs typeface="Calibri"/>
              </a:rPr>
              <a:t>oo</a:t>
            </a:r>
            <a:r>
              <a:rPr sz="1100" spc="5" dirty="0" smtClean="0">
                <a:latin typeface="Calibri"/>
                <a:cs typeface="Calibri"/>
              </a:rPr>
              <a:t>l</a:t>
            </a:r>
            <a:r>
              <a:rPr sz="1100" dirty="0" smtClean="0">
                <a:latin typeface="Calibri"/>
                <a:cs typeface="Calibri"/>
              </a:rPr>
              <a:t>s 2011-2012</a:t>
            </a:r>
          </a:p>
        </p:txBody>
      </p:sp>
      <p:sp>
        <p:nvSpPr>
          <p:cNvPr id="47" name="object 47"/>
          <p:cNvSpPr txBox="1"/>
          <p:nvPr/>
        </p:nvSpPr>
        <p:spPr>
          <a:xfrm>
            <a:off x="1365172" y="1489719"/>
            <a:ext cx="454025" cy="140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40" dirty="0">
                <a:latin typeface="Calibri"/>
                <a:cs typeface="Calibri"/>
              </a:rPr>
              <a:t>75</a:t>
            </a:r>
            <a:r>
              <a:rPr sz="800" spc="15" dirty="0">
                <a:latin typeface="Calibri"/>
                <a:cs typeface="Calibri"/>
              </a:rPr>
              <a:t>%</a:t>
            </a:r>
            <a:r>
              <a:rPr sz="800" dirty="0">
                <a:latin typeface="Calibri"/>
                <a:cs typeface="Calibri"/>
              </a:rPr>
              <a:t> </a:t>
            </a:r>
            <a:r>
              <a:rPr sz="800" spc="40" dirty="0">
                <a:latin typeface="Calibri"/>
                <a:cs typeface="Calibri"/>
              </a:rPr>
              <a:t> </a:t>
            </a:r>
            <a:r>
              <a:rPr sz="1200" spc="60" baseline="3472" dirty="0">
                <a:latin typeface="Calibri"/>
                <a:cs typeface="Calibri"/>
              </a:rPr>
              <a:t>76</a:t>
            </a:r>
            <a:r>
              <a:rPr sz="1200" spc="22" baseline="3472" dirty="0">
                <a:latin typeface="Calibri"/>
                <a:cs typeface="Calibri"/>
              </a:rPr>
              <a:t>%</a:t>
            </a:r>
            <a:endParaRPr sz="1200" baseline="3472">
              <a:latin typeface="Calibri"/>
              <a:cs typeface="Calibri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2204845" y="2225922"/>
            <a:ext cx="214629" cy="140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40" dirty="0">
                <a:latin typeface="Calibri"/>
                <a:cs typeface="Calibri"/>
              </a:rPr>
              <a:t>12</a:t>
            </a:r>
            <a:r>
              <a:rPr sz="800" spc="15" dirty="0">
                <a:latin typeface="Calibri"/>
                <a:cs typeface="Calibri"/>
              </a:rPr>
              <a:t>%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3073065" y="2335405"/>
            <a:ext cx="157480" cy="140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40" dirty="0">
                <a:latin typeface="Calibri"/>
                <a:cs typeface="Calibri"/>
              </a:rPr>
              <a:t>3</a:t>
            </a:r>
            <a:r>
              <a:rPr sz="800" spc="15" dirty="0">
                <a:latin typeface="Calibri"/>
                <a:cs typeface="Calibri"/>
              </a:rPr>
              <a:t>%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3912740" y="2303271"/>
            <a:ext cx="157480" cy="140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40" dirty="0">
                <a:latin typeface="Calibri"/>
                <a:cs typeface="Calibri"/>
              </a:rPr>
              <a:t>5</a:t>
            </a:r>
            <a:r>
              <a:rPr sz="800" spc="15" dirty="0">
                <a:latin typeface="Calibri"/>
                <a:cs typeface="Calibri"/>
              </a:rPr>
              <a:t>%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4752412" y="2311853"/>
            <a:ext cx="397510" cy="140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60" baseline="3472" dirty="0">
                <a:latin typeface="Calibri"/>
                <a:cs typeface="Calibri"/>
              </a:rPr>
              <a:t>5</a:t>
            </a:r>
            <a:r>
              <a:rPr sz="1200" spc="22" baseline="3472" dirty="0">
                <a:latin typeface="Calibri"/>
                <a:cs typeface="Calibri"/>
              </a:rPr>
              <a:t>%</a:t>
            </a:r>
            <a:r>
              <a:rPr sz="1200" baseline="3472" dirty="0">
                <a:latin typeface="Calibri"/>
                <a:cs typeface="Calibri"/>
              </a:rPr>
              <a:t>    </a:t>
            </a:r>
            <a:r>
              <a:rPr sz="1200" spc="-82" baseline="3472" dirty="0">
                <a:latin typeface="Calibri"/>
                <a:cs typeface="Calibri"/>
              </a:rPr>
              <a:t> </a:t>
            </a:r>
            <a:r>
              <a:rPr sz="800" spc="40" dirty="0">
                <a:latin typeface="Calibri"/>
                <a:cs typeface="Calibri"/>
              </a:rPr>
              <a:t>5</a:t>
            </a:r>
            <a:r>
              <a:rPr sz="800" spc="15" dirty="0">
                <a:latin typeface="Calibri"/>
                <a:cs typeface="Calibri"/>
              </a:rPr>
              <a:t>%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2473298" y="2279391"/>
            <a:ext cx="157480" cy="140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40" dirty="0">
                <a:latin typeface="Calibri"/>
                <a:cs typeface="Calibri"/>
              </a:rPr>
              <a:t>7</a:t>
            </a:r>
            <a:r>
              <a:rPr sz="800" spc="15" dirty="0">
                <a:latin typeface="Calibri"/>
                <a:cs typeface="Calibri"/>
              </a:rPr>
              <a:t>%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3312972" y="2318577"/>
            <a:ext cx="157480" cy="140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40" dirty="0">
                <a:latin typeface="Calibri"/>
                <a:cs typeface="Calibri"/>
              </a:rPr>
              <a:t>4</a:t>
            </a:r>
            <a:r>
              <a:rPr sz="800" spc="15" dirty="0">
                <a:latin typeface="Calibri"/>
                <a:cs typeface="Calibri"/>
              </a:rPr>
              <a:t>%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4152646" y="2268985"/>
            <a:ext cx="157480" cy="140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40" dirty="0">
                <a:latin typeface="Calibri"/>
                <a:cs typeface="Calibri"/>
              </a:rPr>
              <a:t>8</a:t>
            </a:r>
            <a:r>
              <a:rPr sz="800" spc="15" dirty="0">
                <a:latin typeface="Calibri"/>
                <a:cs typeface="Calibri"/>
              </a:rPr>
              <a:t>%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860252" y="1770088"/>
            <a:ext cx="220979" cy="8515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20" dirty="0">
                <a:solidFill>
                  <a:srgbClr val="808080"/>
                </a:solidFill>
                <a:latin typeface="Calibri"/>
                <a:cs typeface="Calibri"/>
              </a:rPr>
              <a:t>60%</a:t>
            </a:r>
            <a:endParaRPr sz="900">
              <a:latin typeface="Calibri"/>
              <a:cs typeface="Calibri"/>
            </a:endParaRPr>
          </a:p>
          <a:p>
            <a:pPr>
              <a:lnSpc>
                <a:spcPts val="700"/>
              </a:lnSpc>
              <a:spcBef>
                <a:spcPts val="46"/>
              </a:spcBef>
            </a:pPr>
            <a:endParaRPr sz="700"/>
          </a:p>
          <a:p>
            <a:pPr marL="12700">
              <a:lnSpc>
                <a:spcPct val="100000"/>
              </a:lnSpc>
            </a:pPr>
            <a:r>
              <a:rPr sz="900" spc="-20" dirty="0">
                <a:solidFill>
                  <a:srgbClr val="808080"/>
                </a:solidFill>
                <a:latin typeface="Calibri"/>
                <a:cs typeface="Calibri"/>
              </a:rPr>
              <a:t>40%</a:t>
            </a:r>
            <a:endParaRPr sz="900">
              <a:latin typeface="Calibri"/>
              <a:cs typeface="Calibri"/>
            </a:endParaRPr>
          </a:p>
          <a:p>
            <a:pPr>
              <a:lnSpc>
                <a:spcPts val="700"/>
              </a:lnSpc>
              <a:spcBef>
                <a:spcPts val="46"/>
              </a:spcBef>
            </a:pPr>
            <a:endParaRPr sz="700"/>
          </a:p>
          <a:p>
            <a:pPr marL="12700">
              <a:lnSpc>
                <a:spcPct val="100000"/>
              </a:lnSpc>
            </a:pPr>
            <a:r>
              <a:rPr sz="900" spc="-20" dirty="0">
                <a:solidFill>
                  <a:srgbClr val="808080"/>
                </a:solidFill>
                <a:latin typeface="Calibri"/>
                <a:cs typeface="Calibri"/>
              </a:rPr>
              <a:t>20%</a:t>
            </a:r>
            <a:endParaRPr sz="900">
              <a:latin typeface="Calibri"/>
              <a:cs typeface="Calibri"/>
            </a:endParaRPr>
          </a:p>
          <a:p>
            <a:pPr>
              <a:lnSpc>
                <a:spcPts val="700"/>
              </a:lnSpc>
              <a:spcBef>
                <a:spcPts val="46"/>
              </a:spcBef>
            </a:pPr>
            <a:endParaRPr sz="700"/>
          </a:p>
          <a:p>
            <a:pPr marL="70485">
              <a:lnSpc>
                <a:spcPct val="100000"/>
              </a:lnSpc>
            </a:pPr>
            <a:r>
              <a:rPr sz="900" spc="-20" dirty="0">
                <a:solidFill>
                  <a:srgbClr val="808080"/>
                </a:solidFill>
                <a:latin typeface="Calibri"/>
                <a:cs typeface="Calibri"/>
              </a:rPr>
              <a:t>0%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802463" y="1306145"/>
            <a:ext cx="278130" cy="3879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15" dirty="0">
                <a:solidFill>
                  <a:srgbClr val="808080"/>
                </a:solidFill>
                <a:latin typeface="Calibri"/>
                <a:cs typeface="Calibri"/>
              </a:rPr>
              <a:t>100%</a:t>
            </a:r>
            <a:endParaRPr sz="900">
              <a:latin typeface="Calibri"/>
              <a:cs typeface="Calibri"/>
            </a:endParaRPr>
          </a:p>
          <a:p>
            <a:pPr>
              <a:lnSpc>
                <a:spcPts val="700"/>
              </a:lnSpc>
              <a:spcBef>
                <a:spcPts val="46"/>
              </a:spcBef>
            </a:pPr>
            <a:endParaRPr sz="700"/>
          </a:p>
          <a:p>
            <a:pPr marL="70485">
              <a:lnSpc>
                <a:spcPct val="100000"/>
              </a:lnSpc>
            </a:pPr>
            <a:r>
              <a:rPr sz="900" spc="-20" dirty="0">
                <a:solidFill>
                  <a:srgbClr val="808080"/>
                </a:solidFill>
                <a:latin typeface="Calibri"/>
                <a:cs typeface="Calibri"/>
              </a:rPr>
              <a:t>80%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1878111" y="3203024"/>
            <a:ext cx="76037" cy="66403"/>
          </a:xfrm>
          <a:custGeom>
            <a:avLst/>
            <a:gdLst/>
            <a:ahLst/>
            <a:cxnLst/>
            <a:rect l="l" t="t" r="r" b="b"/>
            <a:pathLst>
              <a:path w="76037" h="66403">
                <a:moveTo>
                  <a:pt x="0" y="0"/>
                </a:moveTo>
                <a:lnTo>
                  <a:pt x="76037" y="0"/>
                </a:lnTo>
                <a:lnTo>
                  <a:pt x="76037" y="66403"/>
                </a:lnTo>
                <a:lnTo>
                  <a:pt x="0" y="66403"/>
                </a:lnTo>
                <a:lnTo>
                  <a:pt x="0" y="0"/>
                </a:lnTo>
                <a:close/>
              </a:path>
            </a:pathLst>
          </a:custGeom>
          <a:solidFill>
            <a:srgbClr val="6DFF3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878111" y="3203024"/>
            <a:ext cx="76037" cy="66403"/>
          </a:xfrm>
          <a:custGeom>
            <a:avLst/>
            <a:gdLst/>
            <a:ahLst/>
            <a:cxnLst/>
            <a:rect l="l" t="t" r="r" b="b"/>
            <a:pathLst>
              <a:path w="76037" h="66403">
                <a:moveTo>
                  <a:pt x="0" y="0"/>
                </a:moveTo>
                <a:lnTo>
                  <a:pt x="76037" y="0"/>
                </a:lnTo>
                <a:lnTo>
                  <a:pt x="76037" y="66403"/>
                </a:lnTo>
                <a:lnTo>
                  <a:pt x="0" y="66403"/>
                </a:lnTo>
                <a:lnTo>
                  <a:pt x="0" y="0"/>
                </a:lnTo>
                <a:close/>
              </a:path>
            </a:pathLst>
          </a:custGeom>
          <a:ln w="949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3446378" y="3203024"/>
            <a:ext cx="76037" cy="66403"/>
          </a:xfrm>
          <a:custGeom>
            <a:avLst/>
            <a:gdLst/>
            <a:ahLst/>
            <a:cxnLst/>
            <a:rect l="l" t="t" r="r" b="b"/>
            <a:pathLst>
              <a:path w="76037" h="66403">
                <a:moveTo>
                  <a:pt x="0" y="0"/>
                </a:moveTo>
                <a:lnTo>
                  <a:pt x="76037" y="0"/>
                </a:lnTo>
                <a:lnTo>
                  <a:pt x="76037" y="66403"/>
                </a:lnTo>
                <a:lnTo>
                  <a:pt x="0" y="6640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3446388" y="3203024"/>
            <a:ext cx="76037" cy="66403"/>
          </a:xfrm>
          <a:custGeom>
            <a:avLst/>
            <a:gdLst/>
            <a:ahLst/>
            <a:cxnLst/>
            <a:rect l="l" t="t" r="r" b="b"/>
            <a:pathLst>
              <a:path w="76037" h="66403">
                <a:moveTo>
                  <a:pt x="0" y="0"/>
                </a:moveTo>
                <a:lnTo>
                  <a:pt x="76037" y="0"/>
                </a:lnTo>
                <a:lnTo>
                  <a:pt x="76037" y="66403"/>
                </a:lnTo>
                <a:lnTo>
                  <a:pt x="0" y="66403"/>
                </a:lnTo>
                <a:lnTo>
                  <a:pt x="0" y="0"/>
                </a:lnTo>
                <a:close/>
              </a:path>
            </a:pathLst>
          </a:custGeom>
          <a:ln w="949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732784" y="969004"/>
            <a:ext cx="4790366" cy="2466441"/>
          </a:xfrm>
          <a:custGeom>
            <a:avLst/>
            <a:gdLst/>
            <a:ahLst/>
            <a:cxnLst/>
            <a:rect l="l" t="t" r="r" b="b"/>
            <a:pathLst>
              <a:path w="4790366" h="2466441">
                <a:moveTo>
                  <a:pt x="4786917" y="2466441"/>
                </a:moveTo>
                <a:lnTo>
                  <a:pt x="3449" y="2466441"/>
                </a:lnTo>
                <a:lnTo>
                  <a:pt x="2250" y="2465907"/>
                </a:lnTo>
                <a:lnTo>
                  <a:pt x="535" y="2464196"/>
                </a:lnTo>
                <a:lnTo>
                  <a:pt x="0" y="2462999"/>
                </a:lnTo>
                <a:lnTo>
                  <a:pt x="0" y="3442"/>
                </a:lnTo>
                <a:lnTo>
                  <a:pt x="535" y="2245"/>
                </a:lnTo>
                <a:lnTo>
                  <a:pt x="2250" y="534"/>
                </a:lnTo>
                <a:lnTo>
                  <a:pt x="3449" y="0"/>
                </a:lnTo>
                <a:lnTo>
                  <a:pt x="4758" y="0"/>
                </a:lnTo>
                <a:lnTo>
                  <a:pt x="4758" y="3165"/>
                </a:lnTo>
                <a:lnTo>
                  <a:pt x="4315" y="3166"/>
                </a:lnTo>
                <a:lnTo>
                  <a:pt x="3928" y="3340"/>
                </a:lnTo>
                <a:lnTo>
                  <a:pt x="3636" y="3629"/>
                </a:lnTo>
                <a:lnTo>
                  <a:pt x="3347" y="3921"/>
                </a:lnTo>
                <a:lnTo>
                  <a:pt x="3173" y="4306"/>
                </a:lnTo>
                <a:lnTo>
                  <a:pt x="3173" y="2462135"/>
                </a:lnTo>
                <a:lnTo>
                  <a:pt x="3347" y="2462520"/>
                </a:lnTo>
                <a:lnTo>
                  <a:pt x="3636" y="2462812"/>
                </a:lnTo>
                <a:lnTo>
                  <a:pt x="3928" y="2463101"/>
                </a:lnTo>
                <a:lnTo>
                  <a:pt x="4315" y="2463275"/>
                </a:lnTo>
                <a:lnTo>
                  <a:pt x="4790243" y="2463275"/>
                </a:lnTo>
                <a:lnTo>
                  <a:pt x="4789831" y="2464196"/>
                </a:lnTo>
                <a:lnTo>
                  <a:pt x="4788116" y="2465907"/>
                </a:lnTo>
                <a:lnTo>
                  <a:pt x="4786917" y="2466441"/>
                </a:lnTo>
                <a:close/>
              </a:path>
              <a:path w="4790366" h="2466441">
                <a:moveTo>
                  <a:pt x="4790243" y="2463275"/>
                </a:moveTo>
                <a:lnTo>
                  <a:pt x="4786052" y="2463275"/>
                </a:lnTo>
                <a:lnTo>
                  <a:pt x="4786438" y="2463101"/>
                </a:lnTo>
                <a:lnTo>
                  <a:pt x="4786730" y="2462812"/>
                </a:lnTo>
                <a:lnTo>
                  <a:pt x="4787020" y="2462520"/>
                </a:lnTo>
                <a:lnTo>
                  <a:pt x="4787193" y="2462135"/>
                </a:lnTo>
                <a:lnTo>
                  <a:pt x="4787193" y="4306"/>
                </a:lnTo>
                <a:lnTo>
                  <a:pt x="4758" y="3165"/>
                </a:lnTo>
                <a:lnTo>
                  <a:pt x="4758" y="0"/>
                </a:lnTo>
                <a:lnTo>
                  <a:pt x="4786917" y="0"/>
                </a:lnTo>
                <a:lnTo>
                  <a:pt x="4788116" y="534"/>
                </a:lnTo>
                <a:lnTo>
                  <a:pt x="4789831" y="2245"/>
                </a:lnTo>
                <a:lnTo>
                  <a:pt x="4790366" y="3442"/>
                </a:lnTo>
                <a:lnTo>
                  <a:pt x="4790366" y="2462999"/>
                </a:lnTo>
                <a:lnTo>
                  <a:pt x="4790243" y="2463275"/>
                </a:lnTo>
                <a:close/>
              </a:path>
              <a:path w="4790366" h="2466441">
                <a:moveTo>
                  <a:pt x="4782854" y="2460110"/>
                </a:moveTo>
                <a:lnTo>
                  <a:pt x="7512" y="2460110"/>
                </a:lnTo>
                <a:lnTo>
                  <a:pt x="7103" y="2459941"/>
                </a:lnTo>
                <a:lnTo>
                  <a:pt x="6513" y="2459352"/>
                </a:lnTo>
                <a:lnTo>
                  <a:pt x="6343" y="2458944"/>
                </a:lnTo>
                <a:lnTo>
                  <a:pt x="6344" y="7491"/>
                </a:lnTo>
                <a:lnTo>
                  <a:pt x="6508" y="7094"/>
                </a:lnTo>
                <a:lnTo>
                  <a:pt x="7107" y="6496"/>
                </a:lnTo>
                <a:lnTo>
                  <a:pt x="7505" y="6331"/>
                </a:lnTo>
                <a:lnTo>
                  <a:pt x="4782860" y="6331"/>
                </a:lnTo>
                <a:lnTo>
                  <a:pt x="4783259" y="6495"/>
                </a:lnTo>
                <a:lnTo>
                  <a:pt x="4783858" y="7094"/>
                </a:lnTo>
                <a:lnTo>
                  <a:pt x="4784023" y="7491"/>
                </a:lnTo>
                <a:lnTo>
                  <a:pt x="4784023" y="7914"/>
                </a:lnTo>
                <a:lnTo>
                  <a:pt x="7929" y="7914"/>
                </a:lnTo>
                <a:lnTo>
                  <a:pt x="7929" y="9496"/>
                </a:lnTo>
                <a:lnTo>
                  <a:pt x="9515" y="9496"/>
                </a:lnTo>
                <a:lnTo>
                  <a:pt x="9515" y="2456945"/>
                </a:lnTo>
                <a:lnTo>
                  <a:pt x="7929" y="2456945"/>
                </a:lnTo>
                <a:lnTo>
                  <a:pt x="7929" y="2458527"/>
                </a:lnTo>
                <a:lnTo>
                  <a:pt x="4784023" y="2458527"/>
                </a:lnTo>
                <a:lnTo>
                  <a:pt x="4784023" y="2458944"/>
                </a:lnTo>
                <a:lnTo>
                  <a:pt x="4783853" y="2459352"/>
                </a:lnTo>
                <a:lnTo>
                  <a:pt x="4783263" y="2459941"/>
                </a:lnTo>
                <a:lnTo>
                  <a:pt x="4782854" y="2460110"/>
                </a:lnTo>
                <a:close/>
              </a:path>
              <a:path w="4790366" h="2466441">
                <a:moveTo>
                  <a:pt x="9515" y="9496"/>
                </a:moveTo>
                <a:lnTo>
                  <a:pt x="7929" y="9496"/>
                </a:lnTo>
                <a:lnTo>
                  <a:pt x="7929" y="7914"/>
                </a:lnTo>
                <a:lnTo>
                  <a:pt x="9515" y="7914"/>
                </a:lnTo>
                <a:lnTo>
                  <a:pt x="9515" y="9496"/>
                </a:lnTo>
                <a:close/>
              </a:path>
              <a:path w="4790366" h="2466441">
                <a:moveTo>
                  <a:pt x="4780851" y="9496"/>
                </a:moveTo>
                <a:lnTo>
                  <a:pt x="9515" y="9496"/>
                </a:lnTo>
                <a:lnTo>
                  <a:pt x="9515" y="7914"/>
                </a:lnTo>
                <a:lnTo>
                  <a:pt x="4780851" y="7914"/>
                </a:lnTo>
                <a:lnTo>
                  <a:pt x="4780851" y="9496"/>
                </a:lnTo>
                <a:close/>
              </a:path>
              <a:path w="4790366" h="2466441">
                <a:moveTo>
                  <a:pt x="4782437" y="2458527"/>
                </a:moveTo>
                <a:lnTo>
                  <a:pt x="4780851" y="2458527"/>
                </a:lnTo>
                <a:lnTo>
                  <a:pt x="4780851" y="7914"/>
                </a:lnTo>
                <a:lnTo>
                  <a:pt x="4782436" y="7914"/>
                </a:lnTo>
                <a:lnTo>
                  <a:pt x="4782436" y="9496"/>
                </a:lnTo>
                <a:lnTo>
                  <a:pt x="4784023" y="9496"/>
                </a:lnTo>
                <a:lnTo>
                  <a:pt x="4784023" y="2456945"/>
                </a:lnTo>
                <a:lnTo>
                  <a:pt x="4782437" y="2456945"/>
                </a:lnTo>
                <a:lnTo>
                  <a:pt x="4782437" y="2458527"/>
                </a:lnTo>
                <a:close/>
              </a:path>
              <a:path w="4790366" h="2466441">
                <a:moveTo>
                  <a:pt x="4784023" y="9496"/>
                </a:moveTo>
                <a:lnTo>
                  <a:pt x="4782436" y="9496"/>
                </a:lnTo>
                <a:lnTo>
                  <a:pt x="4782436" y="7914"/>
                </a:lnTo>
                <a:lnTo>
                  <a:pt x="4784023" y="7914"/>
                </a:lnTo>
                <a:lnTo>
                  <a:pt x="4784023" y="9496"/>
                </a:lnTo>
                <a:close/>
              </a:path>
              <a:path w="4790366" h="2466441">
                <a:moveTo>
                  <a:pt x="9515" y="2458527"/>
                </a:moveTo>
                <a:lnTo>
                  <a:pt x="7929" y="2458527"/>
                </a:lnTo>
                <a:lnTo>
                  <a:pt x="7929" y="2456945"/>
                </a:lnTo>
                <a:lnTo>
                  <a:pt x="9515" y="2456945"/>
                </a:lnTo>
                <a:lnTo>
                  <a:pt x="9515" y="2458527"/>
                </a:lnTo>
                <a:close/>
              </a:path>
              <a:path w="4790366" h="2466441">
                <a:moveTo>
                  <a:pt x="4784023" y="2458527"/>
                </a:moveTo>
                <a:lnTo>
                  <a:pt x="9515" y="2458527"/>
                </a:lnTo>
                <a:lnTo>
                  <a:pt x="9515" y="2456945"/>
                </a:lnTo>
                <a:lnTo>
                  <a:pt x="4780851" y="2456945"/>
                </a:lnTo>
                <a:lnTo>
                  <a:pt x="4780851" y="2458527"/>
                </a:lnTo>
                <a:lnTo>
                  <a:pt x="4784023" y="2458527"/>
                </a:lnTo>
                <a:close/>
              </a:path>
              <a:path w="4790366" h="2466441">
                <a:moveTo>
                  <a:pt x="4784023" y="2458527"/>
                </a:moveTo>
                <a:lnTo>
                  <a:pt x="4782437" y="2458527"/>
                </a:lnTo>
                <a:lnTo>
                  <a:pt x="4782437" y="2456945"/>
                </a:lnTo>
                <a:lnTo>
                  <a:pt x="4784023" y="2456945"/>
                </a:lnTo>
                <a:lnTo>
                  <a:pt x="4784023" y="2458527"/>
                </a:lnTo>
                <a:close/>
              </a:path>
            </a:pathLst>
          </a:custGeom>
          <a:solidFill>
            <a:srgbClr val="05050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732787" y="3790949"/>
            <a:ext cx="4811277" cy="2868233"/>
          </a:xfrm>
          <a:custGeom>
            <a:avLst/>
            <a:gdLst/>
            <a:ahLst/>
            <a:cxnLst/>
            <a:rect l="l" t="t" r="r" b="b"/>
            <a:pathLst>
              <a:path w="4811277" h="2868233">
                <a:moveTo>
                  <a:pt x="0" y="0"/>
                </a:moveTo>
                <a:lnTo>
                  <a:pt x="4811277" y="0"/>
                </a:lnTo>
                <a:lnTo>
                  <a:pt x="4811277" y="2868233"/>
                </a:lnTo>
                <a:lnTo>
                  <a:pt x="0" y="2868233"/>
                </a:lnTo>
                <a:lnTo>
                  <a:pt x="0" y="0"/>
                </a:lnTo>
                <a:close/>
              </a:path>
            </a:pathLst>
          </a:custGeom>
          <a:solidFill>
            <a:srgbClr val="E5F6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2886452" y="5467251"/>
            <a:ext cx="2424657" cy="0"/>
          </a:xfrm>
          <a:custGeom>
            <a:avLst/>
            <a:gdLst/>
            <a:ahLst/>
            <a:cxnLst/>
            <a:rect l="l" t="t" r="r" b="b"/>
            <a:pathLst>
              <a:path w="2424657">
                <a:moveTo>
                  <a:pt x="0" y="0"/>
                </a:moveTo>
                <a:lnTo>
                  <a:pt x="2424657" y="0"/>
                </a:lnTo>
              </a:path>
            </a:pathLst>
          </a:custGeom>
          <a:ln w="9497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308051" y="5467251"/>
            <a:ext cx="437396" cy="0"/>
          </a:xfrm>
          <a:custGeom>
            <a:avLst/>
            <a:gdLst/>
            <a:ahLst/>
            <a:cxnLst/>
            <a:rect l="l" t="t" r="r" b="b"/>
            <a:pathLst>
              <a:path w="437396">
                <a:moveTo>
                  <a:pt x="0" y="0"/>
                </a:moveTo>
                <a:lnTo>
                  <a:pt x="437396" y="0"/>
                </a:lnTo>
              </a:path>
            </a:pathLst>
          </a:custGeom>
          <a:ln w="9497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886452" y="5229814"/>
            <a:ext cx="2424657" cy="0"/>
          </a:xfrm>
          <a:custGeom>
            <a:avLst/>
            <a:gdLst/>
            <a:ahLst/>
            <a:cxnLst/>
            <a:rect l="l" t="t" r="r" b="b"/>
            <a:pathLst>
              <a:path w="2424657">
                <a:moveTo>
                  <a:pt x="0" y="0"/>
                </a:moveTo>
                <a:lnTo>
                  <a:pt x="2424657" y="0"/>
                </a:lnTo>
              </a:path>
            </a:pathLst>
          </a:custGeom>
          <a:ln w="9497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308051" y="5229814"/>
            <a:ext cx="437396" cy="0"/>
          </a:xfrm>
          <a:custGeom>
            <a:avLst/>
            <a:gdLst/>
            <a:ahLst/>
            <a:cxnLst/>
            <a:rect l="l" t="t" r="r" b="b"/>
            <a:pathLst>
              <a:path w="437396">
                <a:moveTo>
                  <a:pt x="0" y="0"/>
                </a:moveTo>
                <a:lnTo>
                  <a:pt x="437396" y="0"/>
                </a:lnTo>
              </a:path>
            </a:pathLst>
          </a:custGeom>
          <a:ln w="9497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886452" y="4982881"/>
            <a:ext cx="2424657" cy="0"/>
          </a:xfrm>
          <a:custGeom>
            <a:avLst/>
            <a:gdLst/>
            <a:ahLst/>
            <a:cxnLst/>
            <a:rect l="l" t="t" r="r" b="b"/>
            <a:pathLst>
              <a:path w="2424657">
                <a:moveTo>
                  <a:pt x="0" y="0"/>
                </a:moveTo>
                <a:lnTo>
                  <a:pt x="2424657" y="0"/>
                </a:lnTo>
              </a:path>
            </a:pathLst>
          </a:custGeom>
          <a:ln w="9497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1308051" y="4982880"/>
            <a:ext cx="437396" cy="0"/>
          </a:xfrm>
          <a:custGeom>
            <a:avLst/>
            <a:gdLst/>
            <a:ahLst/>
            <a:cxnLst/>
            <a:rect l="l" t="t" r="r" b="b"/>
            <a:pathLst>
              <a:path w="437396">
                <a:moveTo>
                  <a:pt x="0" y="0"/>
                </a:moveTo>
                <a:lnTo>
                  <a:pt x="437396" y="0"/>
                </a:lnTo>
              </a:path>
            </a:pathLst>
          </a:custGeom>
          <a:ln w="9497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886452" y="4745444"/>
            <a:ext cx="2424657" cy="0"/>
          </a:xfrm>
          <a:custGeom>
            <a:avLst/>
            <a:gdLst/>
            <a:ahLst/>
            <a:cxnLst/>
            <a:rect l="l" t="t" r="r" b="b"/>
            <a:pathLst>
              <a:path w="2424657">
                <a:moveTo>
                  <a:pt x="0" y="0"/>
                </a:moveTo>
                <a:lnTo>
                  <a:pt x="2424657" y="0"/>
                </a:lnTo>
              </a:path>
            </a:pathLst>
          </a:custGeom>
          <a:ln w="9497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1308051" y="4745444"/>
            <a:ext cx="437396" cy="0"/>
          </a:xfrm>
          <a:custGeom>
            <a:avLst/>
            <a:gdLst/>
            <a:ahLst/>
            <a:cxnLst/>
            <a:rect l="l" t="t" r="r" b="b"/>
            <a:pathLst>
              <a:path w="437396">
                <a:moveTo>
                  <a:pt x="0" y="0"/>
                </a:moveTo>
                <a:lnTo>
                  <a:pt x="437396" y="0"/>
                </a:lnTo>
              </a:path>
            </a:pathLst>
          </a:custGeom>
          <a:ln w="9497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1308051" y="4508007"/>
            <a:ext cx="4003058" cy="0"/>
          </a:xfrm>
          <a:custGeom>
            <a:avLst/>
            <a:gdLst/>
            <a:ahLst/>
            <a:cxnLst/>
            <a:rect l="l" t="t" r="r" b="b"/>
            <a:pathLst>
              <a:path w="4003058">
                <a:moveTo>
                  <a:pt x="0" y="0"/>
                </a:moveTo>
                <a:lnTo>
                  <a:pt x="4003058" y="0"/>
                </a:lnTo>
              </a:path>
            </a:pathLst>
          </a:custGeom>
          <a:ln w="9497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1308049" y="4508007"/>
            <a:ext cx="4003058" cy="1196680"/>
          </a:xfrm>
          <a:custGeom>
            <a:avLst/>
            <a:gdLst/>
            <a:ahLst/>
            <a:cxnLst/>
            <a:rect l="l" t="t" r="r" b="b"/>
            <a:pathLst>
              <a:path w="4003058" h="1196680">
                <a:moveTo>
                  <a:pt x="0" y="0"/>
                </a:moveTo>
                <a:lnTo>
                  <a:pt x="4003058" y="0"/>
                </a:lnTo>
                <a:lnTo>
                  <a:pt x="4003058" y="1196680"/>
                </a:lnTo>
                <a:lnTo>
                  <a:pt x="0" y="1196680"/>
                </a:lnTo>
                <a:lnTo>
                  <a:pt x="0" y="0"/>
                </a:lnTo>
                <a:close/>
              </a:path>
            </a:pathLst>
          </a:custGeom>
          <a:ln w="9498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1745447" y="4678962"/>
            <a:ext cx="570497" cy="1025725"/>
          </a:xfrm>
          <a:custGeom>
            <a:avLst/>
            <a:gdLst/>
            <a:ahLst/>
            <a:cxnLst/>
            <a:rect l="l" t="t" r="r" b="b"/>
            <a:pathLst>
              <a:path w="570497" h="1025725">
                <a:moveTo>
                  <a:pt x="0" y="0"/>
                </a:moveTo>
                <a:lnTo>
                  <a:pt x="570497" y="0"/>
                </a:lnTo>
                <a:lnTo>
                  <a:pt x="570497" y="1025725"/>
                </a:lnTo>
                <a:lnTo>
                  <a:pt x="0" y="1025725"/>
                </a:lnTo>
                <a:lnTo>
                  <a:pt x="0" y="0"/>
                </a:lnTo>
                <a:close/>
              </a:path>
            </a:pathLst>
          </a:custGeom>
          <a:solidFill>
            <a:srgbClr val="6DFF3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1745438" y="4678962"/>
            <a:ext cx="570507" cy="1025725"/>
          </a:xfrm>
          <a:custGeom>
            <a:avLst/>
            <a:gdLst/>
            <a:ahLst/>
            <a:cxnLst/>
            <a:rect l="l" t="t" r="r" b="b"/>
            <a:pathLst>
              <a:path w="570507" h="1025725">
                <a:moveTo>
                  <a:pt x="0" y="0"/>
                </a:moveTo>
                <a:lnTo>
                  <a:pt x="570507" y="0"/>
                </a:lnTo>
                <a:lnTo>
                  <a:pt x="570507" y="1025725"/>
                </a:lnTo>
                <a:lnTo>
                  <a:pt x="0" y="1025725"/>
                </a:lnTo>
                <a:lnTo>
                  <a:pt x="0" y="0"/>
                </a:lnTo>
                <a:close/>
              </a:path>
            </a:pathLst>
          </a:custGeom>
          <a:ln w="950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742213" y="5533733"/>
            <a:ext cx="570507" cy="170954"/>
          </a:xfrm>
          <a:custGeom>
            <a:avLst/>
            <a:gdLst/>
            <a:ahLst/>
            <a:cxnLst/>
            <a:rect l="l" t="t" r="r" b="b"/>
            <a:pathLst>
              <a:path w="570507" h="170954">
                <a:moveTo>
                  <a:pt x="0" y="0"/>
                </a:moveTo>
                <a:lnTo>
                  <a:pt x="570507" y="0"/>
                </a:lnTo>
                <a:lnTo>
                  <a:pt x="570507" y="170954"/>
                </a:lnTo>
                <a:lnTo>
                  <a:pt x="0" y="170954"/>
                </a:lnTo>
                <a:lnTo>
                  <a:pt x="0" y="0"/>
                </a:lnTo>
                <a:close/>
              </a:path>
            </a:pathLst>
          </a:custGeom>
          <a:solidFill>
            <a:srgbClr val="6DFF3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742213" y="5533733"/>
            <a:ext cx="570507" cy="170954"/>
          </a:xfrm>
          <a:custGeom>
            <a:avLst/>
            <a:gdLst/>
            <a:ahLst/>
            <a:cxnLst/>
            <a:rect l="l" t="t" r="r" b="b"/>
            <a:pathLst>
              <a:path w="570507" h="170954">
                <a:moveTo>
                  <a:pt x="0" y="0"/>
                </a:moveTo>
                <a:lnTo>
                  <a:pt x="570507" y="0"/>
                </a:lnTo>
                <a:lnTo>
                  <a:pt x="570507" y="170954"/>
                </a:lnTo>
                <a:lnTo>
                  <a:pt x="0" y="170954"/>
                </a:lnTo>
                <a:lnTo>
                  <a:pt x="0" y="0"/>
                </a:lnTo>
                <a:close/>
              </a:path>
            </a:pathLst>
          </a:custGeom>
          <a:ln w="949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2315945" y="4726449"/>
            <a:ext cx="570507" cy="978238"/>
          </a:xfrm>
          <a:custGeom>
            <a:avLst/>
            <a:gdLst/>
            <a:ahLst/>
            <a:cxnLst/>
            <a:rect l="l" t="t" r="r" b="b"/>
            <a:pathLst>
              <a:path w="570507" h="978238">
                <a:moveTo>
                  <a:pt x="0" y="0"/>
                </a:moveTo>
                <a:lnTo>
                  <a:pt x="570507" y="0"/>
                </a:lnTo>
                <a:lnTo>
                  <a:pt x="570507" y="978238"/>
                </a:lnTo>
                <a:lnTo>
                  <a:pt x="0" y="978238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2315945" y="4726449"/>
            <a:ext cx="570507" cy="978238"/>
          </a:xfrm>
          <a:custGeom>
            <a:avLst/>
            <a:gdLst/>
            <a:ahLst/>
            <a:cxnLst/>
            <a:rect l="l" t="t" r="r" b="b"/>
            <a:pathLst>
              <a:path w="570507" h="978238">
                <a:moveTo>
                  <a:pt x="0" y="0"/>
                </a:moveTo>
                <a:lnTo>
                  <a:pt x="570507" y="0"/>
                </a:lnTo>
                <a:lnTo>
                  <a:pt x="570507" y="978238"/>
                </a:lnTo>
                <a:lnTo>
                  <a:pt x="0" y="978238"/>
                </a:lnTo>
                <a:lnTo>
                  <a:pt x="0" y="0"/>
                </a:lnTo>
                <a:close/>
              </a:path>
            </a:pathLst>
          </a:custGeom>
          <a:ln w="950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4312730" y="5486246"/>
            <a:ext cx="570497" cy="218441"/>
          </a:xfrm>
          <a:custGeom>
            <a:avLst/>
            <a:gdLst/>
            <a:ahLst/>
            <a:cxnLst/>
            <a:rect l="l" t="t" r="r" b="b"/>
            <a:pathLst>
              <a:path w="570497" h="218441">
                <a:moveTo>
                  <a:pt x="0" y="0"/>
                </a:moveTo>
                <a:lnTo>
                  <a:pt x="570497" y="0"/>
                </a:lnTo>
                <a:lnTo>
                  <a:pt x="570497" y="218441"/>
                </a:lnTo>
                <a:lnTo>
                  <a:pt x="0" y="21844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4312720" y="5486246"/>
            <a:ext cx="570507" cy="218441"/>
          </a:xfrm>
          <a:custGeom>
            <a:avLst/>
            <a:gdLst/>
            <a:ahLst/>
            <a:cxnLst/>
            <a:rect l="l" t="t" r="r" b="b"/>
            <a:pathLst>
              <a:path w="570507" h="218441">
                <a:moveTo>
                  <a:pt x="0" y="0"/>
                </a:moveTo>
                <a:lnTo>
                  <a:pt x="570507" y="0"/>
                </a:lnTo>
                <a:lnTo>
                  <a:pt x="570507" y="218441"/>
                </a:lnTo>
                <a:lnTo>
                  <a:pt x="0" y="218441"/>
                </a:lnTo>
                <a:lnTo>
                  <a:pt x="0" y="0"/>
                </a:lnTo>
                <a:close/>
              </a:path>
            </a:pathLst>
          </a:custGeom>
          <a:ln w="949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1308051" y="4508007"/>
            <a:ext cx="0" cy="1196680"/>
          </a:xfrm>
          <a:custGeom>
            <a:avLst/>
            <a:gdLst/>
            <a:ahLst/>
            <a:cxnLst/>
            <a:rect l="l" t="t" r="r" b="b"/>
            <a:pathLst>
              <a:path h="1196680">
                <a:moveTo>
                  <a:pt x="0" y="1196680"/>
                </a:moveTo>
                <a:lnTo>
                  <a:pt x="0" y="0"/>
                </a:lnTo>
              </a:path>
            </a:pathLst>
          </a:custGeom>
          <a:ln w="9508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1279525" y="5704687"/>
            <a:ext cx="28525" cy="0"/>
          </a:xfrm>
          <a:custGeom>
            <a:avLst/>
            <a:gdLst/>
            <a:ahLst/>
            <a:cxnLst/>
            <a:rect l="l" t="t" r="r" b="b"/>
            <a:pathLst>
              <a:path w="28525">
                <a:moveTo>
                  <a:pt x="0" y="0"/>
                </a:moveTo>
                <a:lnTo>
                  <a:pt x="28525" y="0"/>
                </a:lnTo>
              </a:path>
            </a:pathLst>
          </a:custGeom>
          <a:ln w="9497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1279525" y="5467251"/>
            <a:ext cx="28525" cy="0"/>
          </a:xfrm>
          <a:custGeom>
            <a:avLst/>
            <a:gdLst/>
            <a:ahLst/>
            <a:cxnLst/>
            <a:rect l="l" t="t" r="r" b="b"/>
            <a:pathLst>
              <a:path w="28525">
                <a:moveTo>
                  <a:pt x="0" y="0"/>
                </a:moveTo>
                <a:lnTo>
                  <a:pt x="28525" y="0"/>
                </a:lnTo>
              </a:path>
            </a:pathLst>
          </a:custGeom>
          <a:ln w="9497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1279525" y="5229814"/>
            <a:ext cx="28525" cy="0"/>
          </a:xfrm>
          <a:custGeom>
            <a:avLst/>
            <a:gdLst/>
            <a:ahLst/>
            <a:cxnLst/>
            <a:rect l="l" t="t" r="r" b="b"/>
            <a:pathLst>
              <a:path w="28525">
                <a:moveTo>
                  <a:pt x="0" y="0"/>
                </a:moveTo>
                <a:lnTo>
                  <a:pt x="28525" y="0"/>
                </a:lnTo>
              </a:path>
            </a:pathLst>
          </a:custGeom>
          <a:ln w="9497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1279525" y="4982880"/>
            <a:ext cx="28525" cy="0"/>
          </a:xfrm>
          <a:custGeom>
            <a:avLst/>
            <a:gdLst/>
            <a:ahLst/>
            <a:cxnLst/>
            <a:rect l="l" t="t" r="r" b="b"/>
            <a:pathLst>
              <a:path w="28525">
                <a:moveTo>
                  <a:pt x="0" y="0"/>
                </a:moveTo>
                <a:lnTo>
                  <a:pt x="28525" y="0"/>
                </a:lnTo>
              </a:path>
            </a:pathLst>
          </a:custGeom>
          <a:ln w="9497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1279525" y="4745444"/>
            <a:ext cx="28525" cy="0"/>
          </a:xfrm>
          <a:custGeom>
            <a:avLst/>
            <a:gdLst/>
            <a:ahLst/>
            <a:cxnLst/>
            <a:rect l="l" t="t" r="r" b="b"/>
            <a:pathLst>
              <a:path w="28525">
                <a:moveTo>
                  <a:pt x="0" y="0"/>
                </a:moveTo>
                <a:lnTo>
                  <a:pt x="28525" y="0"/>
                </a:lnTo>
              </a:path>
            </a:pathLst>
          </a:custGeom>
          <a:ln w="9497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1279525" y="4508007"/>
            <a:ext cx="28525" cy="0"/>
          </a:xfrm>
          <a:custGeom>
            <a:avLst/>
            <a:gdLst/>
            <a:ahLst/>
            <a:cxnLst/>
            <a:rect l="l" t="t" r="r" b="b"/>
            <a:pathLst>
              <a:path w="28525">
                <a:moveTo>
                  <a:pt x="0" y="0"/>
                </a:moveTo>
                <a:lnTo>
                  <a:pt x="28525" y="0"/>
                </a:lnTo>
              </a:path>
            </a:pathLst>
          </a:custGeom>
          <a:ln w="9497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1308051" y="5704687"/>
            <a:ext cx="4003058" cy="0"/>
          </a:xfrm>
          <a:custGeom>
            <a:avLst/>
            <a:gdLst/>
            <a:ahLst/>
            <a:cxnLst/>
            <a:rect l="l" t="t" r="r" b="b"/>
            <a:pathLst>
              <a:path w="4003058">
                <a:moveTo>
                  <a:pt x="0" y="0"/>
                </a:moveTo>
                <a:lnTo>
                  <a:pt x="4003058" y="0"/>
                </a:lnTo>
              </a:path>
            </a:pathLst>
          </a:custGeom>
          <a:ln w="949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1308051" y="5704687"/>
            <a:ext cx="0" cy="37989"/>
          </a:xfrm>
          <a:custGeom>
            <a:avLst/>
            <a:gdLst/>
            <a:ahLst/>
            <a:cxnLst/>
            <a:rect l="l" t="t" r="r" b="b"/>
            <a:pathLst>
              <a:path h="37989">
                <a:moveTo>
                  <a:pt x="0" y="0"/>
                </a:moveTo>
                <a:lnTo>
                  <a:pt x="0" y="37989"/>
                </a:lnTo>
              </a:path>
            </a:pathLst>
          </a:custGeom>
          <a:ln w="950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3314334" y="5704687"/>
            <a:ext cx="0" cy="37989"/>
          </a:xfrm>
          <a:custGeom>
            <a:avLst/>
            <a:gdLst/>
            <a:ahLst/>
            <a:cxnLst/>
            <a:rect l="l" t="t" r="r" b="b"/>
            <a:pathLst>
              <a:path h="37989">
                <a:moveTo>
                  <a:pt x="0" y="0"/>
                </a:moveTo>
                <a:lnTo>
                  <a:pt x="0" y="37989"/>
                </a:lnTo>
              </a:path>
            </a:pathLst>
          </a:custGeom>
          <a:ln w="950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5311109" y="5704687"/>
            <a:ext cx="0" cy="37989"/>
          </a:xfrm>
          <a:custGeom>
            <a:avLst/>
            <a:gdLst/>
            <a:ahLst/>
            <a:cxnLst/>
            <a:rect l="l" t="t" r="r" b="b"/>
            <a:pathLst>
              <a:path h="37989">
                <a:moveTo>
                  <a:pt x="0" y="0"/>
                </a:moveTo>
                <a:lnTo>
                  <a:pt x="0" y="37989"/>
                </a:lnTo>
              </a:path>
            </a:pathLst>
          </a:custGeom>
          <a:ln w="950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2" name="object 92"/>
          <p:cNvSpPr txBox="1"/>
          <p:nvPr/>
        </p:nvSpPr>
        <p:spPr>
          <a:xfrm>
            <a:off x="718819" y="2634650"/>
            <a:ext cx="4408170" cy="16275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36905" algn="ctr">
              <a:lnSpc>
                <a:spcPct val="100000"/>
              </a:lnSpc>
              <a:tabLst>
                <a:tab pos="1558290" algn="l"/>
                <a:tab pos="2376170" algn="l"/>
                <a:tab pos="3232785" algn="l"/>
                <a:tab pos="4062095" algn="l"/>
              </a:tabLst>
            </a:pPr>
            <a:r>
              <a:rPr sz="950" dirty="0">
                <a:latin typeface="Calibri"/>
                <a:cs typeface="Calibri"/>
              </a:rPr>
              <a:t>Hi</a:t>
            </a:r>
            <a:r>
              <a:rPr sz="950" spc="70" dirty="0">
                <a:latin typeface="Calibri"/>
                <a:cs typeface="Calibri"/>
              </a:rPr>
              <a:t>s</a:t>
            </a:r>
            <a:r>
              <a:rPr sz="950" spc="20" dirty="0">
                <a:latin typeface="Calibri"/>
                <a:cs typeface="Calibri"/>
              </a:rPr>
              <a:t>p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5" dirty="0">
                <a:latin typeface="Calibri"/>
                <a:cs typeface="Calibri"/>
              </a:rPr>
              <a:t>ic</a:t>
            </a:r>
            <a:r>
              <a:rPr sz="950" dirty="0">
                <a:latin typeface="Calibri"/>
                <a:cs typeface="Calibri"/>
              </a:rPr>
              <a:t>	Bl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-35" dirty="0">
                <a:latin typeface="Calibri"/>
                <a:cs typeface="Calibri"/>
              </a:rPr>
              <a:t>c</a:t>
            </a:r>
            <a:r>
              <a:rPr sz="950" spc="5" dirty="0">
                <a:latin typeface="Calibri"/>
                <a:cs typeface="Calibri"/>
              </a:rPr>
              <a:t>k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45" dirty="0">
                <a:latin typeface="Calibri"/>
                <a:cs typeface="Calibri"/>
              </a:rPr>
              <a:t>W</a:t>
            </a:r>
            <a:r>
              <a:rPr sz="950" spc="20" dirty="0">
                <a:latin typeface="Calibri"/>
                <a:cs typeface="Calibri"/>
              </a:rPr>
              <a:t>h</a:t>
            </a:r>
            <a:r>
              <a:rPr sz="950" dirty="0">
                <a:latin typeface="Calibri"/>
                <a:cs typeface="Calibri"/>
              </a:rPr>
              <a:t>i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spc="5" dirty="0">
                <a:latin typeface="Calibri"/>
                <a:cs typeface="Calibri"/>
              </a:rPr>
              <a:t>e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45" dirty="0">
                <a:latin typeface="Calibri"/>
                <a:cs typeface="Calibri"/>
              </a:rPr>
              <a:t>A</a:t>
            </a:r>
            <a:r>
              <a:rPr sz="950" spc="-5" dirty="0">
                <a:latin typeface="Calibri"/>
                <a:cs typeface="Calibri"/>
              </a:rPr>
              <a:t>s</a:t>
            </a:r>
            <a:r>
              <a:rPr sz="950" dirty="0">
                <a:latin typeface="Calibri"/>
                <a:cs typeface="Calibri"/>
              </a:rPr>
              <a:t>i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10" dirty="0">
                <a:latin typeface="Calibri"/>
                <a:cs typeface="Calibri"/>
              </a:rPr>
              <a:t>n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35" dirty="0">
                <a:latin typeface="Calibri"/>
                <a:cs typeface="Calibri"/>
              </a:rPr>
              <a:t>O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spc="20" dirty="0">
                <a:latin typeface="Calibri"/>
                <a:cs typeface="Calibri"/>
              </a:rPr>
              <a:t>h</a:t>
            </a:r>
            <a:r>
              <a:rPr sz="950" spc="40" dirty="0">
                <a:latin typeface="Calibri"/>
                <a:cs typeface="Calibri"/>
              </a:rPr>
              <a:t>e</a:t>
            </a:r>
            <a:r>
              <a:rPr sz="950" spc="5" dirty="0">
                <a:latin typeface="Calibri"/>
                <a:cs typeface="Calibri"/>
              </a:rPr>
              <a:t>r</a:t>
            </a:r>
            <a:endParaRPr sz="950">
              <a:latin typeface="Calibri"/>
              <a:cs typeface="Calibri"/>
            </a:endParaRPr>
          </a:p>
          <a:p>
            <a:pPr marL="697230" algn="ctr">
              <a:lnSpc>
                <a:spcPct val="100000"/>
              </a:lnSpc>
              <a:spcBef>
                <a:spcPts val="275"/>
              </a:spcBef>
            </a:pPr>
            <a:r>
              <a:rPr sz="900" spc="-35" dirty="0">
                <a:latin typeface="Calibri"/>
                <a:cs typeface="Calibri"/>
              </a:rPr>
              <a:t>C</a:t>
            </a:r>
            <a:r>
              <a:rPr sz="900" spc="-5" dirty="0">
                <a:latin typeface="Calibri"/>
                <a:cs typeface="Calibri"/>
              </a:rPr>
              <a:t>a</a:t>
            </a:r>
            <a:r>
              <a:rPr sz="900" spc="-11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t</a:t>
            </a:r>
            <a:r>
              <a:rPr sz="900" spc="70" dirty="0">
                <a:latin typeface="Calibri"/>
                <a:cs typeface="Calibri"/>
              </a:rPr>
              <a:t>e</a:t>
            </a:r>
            <a:r>
              <a:rPr sz="900" spc="20" dirty="0">
                <a:latin typeface="Calibri"/>
                <a:cs typeface="Calibri"/>
              </a:rPr>
              <a:t>g</a:t>
            </a:r>
            <a:r>
              <a:rPr sz="900" spc="45" dirty="0">
                <a:latin typeface="Calibri"/>
                <a:cs typeface="Calibri"/>
              </a:rPr>
              <a:t>o</a:t>
            </a:r>
            <a:r>
              <a:rPr sz="900" spc="-20" dirty="0">
                <a:latin typeface="Calibri"/>
                <a:cs typeface="Calibri"/>
              </a:rPr>
              <a:t>r</a:t>
            </a:r>
            <a:r>
              <a:rPr sz="900" spc="-5" dirty="0">
                <a:latin typeface="Calibri"/>
                <a:cs typeface="Calibri"/>
              </a:rPr>
              <a:t>y</a:t>
            </a:r>
            <a:r>
              <a:rPr sz="900" spc="-90" dirty="0">
                <a:latin typeface="Calibri"/>
                <a:cs typeface="Calibri"/>
              </a:rPr>
              <a:t> </a:t>
            </a:r>
            <a:r>
              <a:rPr sz="900" spc="-15" dirty="0">
                <a:latin typeface="Calibri"/>
                <a:cs typeface="Calibri"/>
              </a:rPr>
              <a:t>c</a:t>
            </a:r>
            <a:r>
              <a:rPr sz="900" spc="45" dirty="0">
                <a:latin typeface="Calibri"/>
                <a:cs typeface="Calibri"/>
              </a:rPr>
              <a:t>o</a:t>
            </a:r>
            <a:r>
              <a:rPr sz="900" dirty="0">
                <a:latin typeface="Calibri"/>
                <a:cs typeface="Calibri"/>
              </a:rPr>
              <a:t>l</a:t>
            </a:r>
            <a:r>
              <a:rPr sz="900" spc="-114" dirty="0">
                <a:latin typeface="Calibri"/>
                <a:cs typeface="Calibri"/>
              </a:rPr>
              <a:t> </a:t>
            </a:r>
            <a:r>
              <a:rPr sz="900" spc="-30" dirty="0">
                <a:latin typeface="Calibri"/>
                <a:cs typeface="Calibri"/>
              </a:rPr>
              <a:t>u</a:t>
            </a:r>
            <a:r>
              <a:rPr sz="900" spc="-55" dirty="0">
                <a:latin typeface="Calibri"/>
                <a:cs typeface="Calibri"/>
              </a:rPr>
              <a:t>m</a:t>
            </a:r>
            <a:r>
              <a:rPr sz="900" spc="-30" dirty="0">
                <a:latin typeface="Calibri"/>
                <a:cs typeface="Calibri"/>
              </a:rPr>
              <a:t>n</a:t>
            </a:r>
            <a:r>
              <a:rPr sz="900" spc="-5" dirty="0">
                <a:latin typeface="Calibri"/>
                <a:cs typeface="Calibri"/>
              </a:rPr>
              <a:t>s</a:t>
            </a:r>
            <a:r>
              <a:rPr sz="900" spc="-3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s</a:t>
            </a:r>
            <a:r>
              <a:rPr sz="900" spc="-110" dirty="0">
                <a:latin typeface="Calibri"/>
                <a:cs typeface="Calibri"/>
              </a:rPr>
              <a:t> </a:t>
            </a:r>
            <a:r>
              <a:rPr sz="900" spc="-30" dirty="0">
                <a:latin typeface="Calibri"/>
                <a:cs typeface="Calibri"/>
              </a:rPr>
              <a:t>u</a:t>
            </a:r>
            <a:r>
              <a:rPr sz="900" spc="-10" dirty="0">
                <a:latin typeface="Calibri"/>
                <a:cs typeface="Calibri"/>
              </a:rPr>
              <a:t>m</a:t>
            </a:r>
            <a:r>
              <a:rPr sz="900" spc="-2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to </a:t>
            </a:r>
            <a:r>
              <a:rPr sz="900" spc="-15" dirty="0">
                <a:latin typeface="Calibri"/>
                <a:cs typeface="Calibri"/>
              </a:rPr>
              <a:t>100</a:t>
            </a:r>
            <a:r>
              <a:rPr sz="900" spc="-10" dirty="0">
                <a:latin typeface="Calibri"/>
                <a:cs typeface="Calibri"/>
              </a:rPr>
              <a:t>%</a:t>
            </a:r>
            <a:r>
              <a:rPr sz="900" spc="-2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a</a:t>
            </a:r>
            <a:r>
              <a:rPr sz="900" spc="-110" dirty="0">
                <a:latin typeface="Calibri"/>
                <a:cs typeface="Calibri"/>
              </a:rPr>
              <a:t> </a:t>
            </a:r>
            <a:r>
              <a:rPr sz="900" spc="-15" dirty="0">
                <a:latin typeface="Calibri"/>
                <a:cs typeface="Calibri"/>
              </a:rPr>
              <a:t>c</a:t>
            </a:r>
            <a:r>
              <a:rPr sz="900" spc="-20" dirty="0">
                <a:latin typeface="Calibri"/>
                <a:cs typeface="Calibri"/>
              </a:rPr>
              <a:t>r</a:t>
            </a:r>
            <a:r>
              <a:rPr sz="900" spc="-30" dirty="0">
                <a:latin typeface="Calibri"/>
                <a:cs typeface="Calibri"/>
              </a:rPr>
              <a:t>o</a:t>
            </a:r>
            <a:r>
              <a:rPr sz="900" spc="10" dirty="0">
                <a:latin typeface="Calibri"/>
                <a:cs typeface="Calibri"/>
              </a:rPr>
              <a:t>s</a:t>
            </a:r>
            <a:r>
              <a:rPr sz="900" spc="-5" dirty="0">
                <a:latin typeface="Calibri"/>
                <a:cs typeface="Calibri"/>
              </a:rPr>
              <a:t>s</a:t>
            </a:r>
            <a:r>
              <a:rPr sz="900" spc="-35" dirty="0">
                <a:latin typeface="Calibri"/>
                <a:cs typeface="Calibri"/>
              </a:rPr>
              <a:t> </a:t>
            </a:r>
            <a:r>
              <a:rPr sz="900" spc="45" dirty="0">
                <a:latin typeface="Calibri"/>
                <a:cs typeface="Calibri"/>
              </a:rPr>
              <a:t>p</a:t>
            </a:r>
            <a:r>
              <a:rPr sz="900" spc="5" dirty="0">
                <a:latin typeface="Calibri"/>
                <a:cs typeface="Calibri"/>
              </a:rPr>
              <a:t>a</a:t>
            </a:r>
            <a:r>
              <a:rPr sz="900" spc="-20" dirty="0">
                <a:latin typeface="Calibri"/>
                <a:cs typeface="Calibri"/>
              </a:rPr>
              <a:t>r</a:t>
            </a:r>
            <a:r>
              <a:rPr sz="900" spc="-5" dirty="0">
                <a:latin typeface="Calibri"/>
                <a:cs typeface="Calibri"/>
              </a:rPr>
              <a:t>t</a:t>
            </a:r>
            <a:r>
              <a:rPr sz="900" spc="15" dirty="0">
                <a:latin typeface="Calibri"/>
                <a:cs typeface="Calibri"/>
              </a:rPr>
              <a:t>i</a:t>
            </a:r>
            <a:r>
              <a:rPr sz="900" spc="-90" dirty="0">
                <a:latin typeface="Calibri"/>
                <a:cs typeface="Calibri"/>
              </a:rPr>
              <a:t>c</a:t>
            </a:r>
            <a:r>
              <a:rPr sz="900" spc="15" dirty="0">
                <a:latin typeface="Calibri"/>
                <a:cs typeface="Calibri"/>
              </a:rPr>
              <a:t>i</a:t>
            </a:r>
            <a:r>
              <a:rPr sz="900" spc="-30" dirty="0">
                <a:latin typeface="Calibri"/>
                <a:cs typeface="Calibri"/>
              </a:rPr>
              <a:t>p</a:t>
            </a:r>
            <a:r>
              <a:rPr sz="900" spc="5" dirty="0">
                <a:latin typeface="Calibri"/>
                <a:cs typeface="Calibri"/>
              </a:rPr>
              <a:t>a</a:t>
            </a:r>
            <a:r>
              <a:rPr sz="900" spc="45" dirty="0">
                <a:latin typeface="Calibri"/>
                <a:cs typeface="Calibri"/>
              </a:rPr>
              <a:t>n</a:t>
            </a:r>
            <a:r>
              <a:rPr sz="900" spc="-80" dirty="0">
                <a:latin typeface="Calibri"/>
                <a:cs typeface="Calibri"/>
              </a:rPr>
              <a:t>t</a:t>
            </a:r>
            <a:r>
              <a:rPr sz="900" spc="-5" dirty="0">
                <a:latin typeface="Calibri"/>
                <a:cs typeface="Calibri"/>
              </a:rPr>
              <a:t>s</a:t>
            </a:r>
            <a:r>
              <a:rPr sz="900" spc="-3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a</a:t>
            </a:r>
            <a:r>
              <a:rPr sz="900" spc="-110" dirty="0">
                <a:latin typeface="Calibri"/>
                <a:cs typeface="Calibri"/>
              </a:rPr>
              <a:t> </a:t>
            </a:r>
            <a:r>
              <a:rPr sz="900" spc="-30" dirty="0">
                <a:latin typeface="Calibri"/>
                <a:cs typeface="Calibri"/>
              </a:rPr>
              <a:t>n</a:t>
            </a:r>
            <a:r>
              <a:rPr sz="900" spc="-5" dirty="0">
                <a:latin typeface="Calibri"/>
                <a:cs typeface="Calibri"/>
              </a:rPr>
              <a:t>d </a:t>
            </a:r>
            <a:r>
              <a:rPr sz="900" spc="5" dirty="0">
                <a:latin typeface="Calibri"/>
                <a:cs typeface="Calibri"/>
              </a:rPr>
              <a:t>a</a:t>
            </a:r>
            <a:r>
              <a:rPr sz="900" spc="-15" dirty="0">
                <a:latin typeface="Calibri"/>
                <a:cs typeface="Calibri"/>
              </a:rPr>
              <a:t>c</a:t>
            </a:r>
            <a:r>
              <a:rPr sz="900" spc="-20" dirty="0">
                <a:latin typeface="Calibri"/>
                <a:cs typeface="Calibri"/>
              </a:rPr>
              <a:t>r</a:t>
            </a:r>
            <a:r>
              <a:rPr sz="900" spc="-30" dirty="0">
                <a:latin typeface="Calibri"/>
                <a:cs typeface="Calibri"/>
              </a:rPr>
              <a:t>o</a:t>
            </a:r>
            <a:r>
              <a:rPr sz="900" spc="10" dirty="0">
                <a:latin typeface="Calibri"/>
                <a:cs typeface="Calibri"/>
              </a:rPr>
              <a:t>s</a:t>
            </a:r>
            <a:r>
              <a:rPr sz="900" spc="-5" dirty="0">
                <a:latin typeface="Calibri"/>
                <a:cs typeface="Calibri"/>
              </a:rPr>
              <a:t>s</a:t>
            </a:r>
            <a:r>
              <a:rPr sz="900" spc="-35" dirty="0">
                <a:latin typeface="Calibri"/>
                <a:cs typeface="Calibri"/>
              </a:rPr>
              <a:t> </a:t>
            </a:r>
            <a:r>
              <a:rPr sz="900" spc="45" dirty="0">
                <a:latin typeface="Calibri"/>
                <a:cs typeface="Calibri"/>
              </a:rPr>
              <a:t>n</a:t>
            </a:r>
            <a:r>
              <a:rPr sz="900" spc="-30" dirty="0">
                <a:latin typeface="Calibri"/>
                <a:cs typeface="Calibri"/>
              </a:rPr>
              <a:t>o</a:t>
            </a:r>
            <a:r>
              <a:rPr sz="900" spc="45" dirty="0">
                <a:latin typeface="Calibri"/>
                <a:cs typeface="Calibri"/>
              </a:rPr>
              <a:t>n</a:t>
            </a:r>
            <a:r>
              <a:rPr sz="900" spc="-60" dirty="0">
                <a:latin typeface="Calibri"/>
                <a:cs typeface="Calibri"/>
              </a:rPr>
              <a:t>-</a:t>
            </a:r>
            <a:r>
              <a:rPr sz="900" spc="-30" dirty="0">
                <a:latin typeface="Calibri"/>
                <a:cs typeface="Calibri"/>
              </a:rPr>
              <a:t>p</a:t>
            </a:r>
            <a:r>
              <a:rPr sz="900" spc="5" dirty="0">
                <a:latin typeface="Calibri"/>
                <a:cs typeface="Calibri"/>
              </a:rPr>
              <a:t>a</a:t>
            </a:r>
            <a:r>
              <a:rPr sz="900" spc="-20" dirty="0">
                <a:latin typeface="Calibri"/>
                <a:cs typeface="Calibri"/>
              </a:rPr>
              <a:t>r</a:t>
            </a:r>
            <a:r>
              <a:rPr sz="900" spc="-5" dirty="0">
                <a:latin typeface="Calibri"/>
                <a:cs typeface="Calibri"/>
              </a:rPr>
              <a:t>t</a:t>
            </a:r>
            <a:r>
              <a:rPr sz="900" spc="5" dirty="0">
                <a:latin typeface="Calibri"/>
                <a:cs typeface="Calibri"/>
              </a:rPr>
              <a:t>i</a:t>
            </a:r>
            <a:r>
              <a:rPr sz="900" spc="-15" dirty="0">
                <a:latin typeface="Calibri"/>
                <a:cs typeface="Calibri"/>
              </a:rPr>
              <a:t>c</a:t>
            </a:r>
            <a:r>
              <a:rPr sz="900" spc="5" dirty="0">
                <a:latin typeface="Calibri"/>
                <a:cs typeface="Calibri"/>
              </a:rPr>
              <a:t>i</a:t>
            </a:r>
            <a:r>
              <a:rPr sz="900" spc="-30" dirty="0">
                <a:latin typeface="Calibri"/>
                <a:cs typeface="Calibri"/>
              </a:rPr>
              <a:t>p</a:t>
            </a:r>
            <a:r>
              <a:rPr sz="900" spc="5" dirty="0">
                <a:latin typeface="Calibri"/>
                <a:cs typeface="Calibri"/>
              </a:rPr>
              <a:t>a</a:t>
            </a:r>
            <a:r>
              <a:rPr sz="900" spc="-30" dirty="0">
                <a:latin typeface="Calibri"/>
                <a:cs typeface="Calibri"/>
              </a:rPr>
              <a:t>n</a:t>
            </a:r>
            <a:r>
              <a:rPr sz="900" spc="-5" dirty="0">
                <a:latin typeface="Calibri"/>
                <a:cs typeface="Calibri"/>
              </a:rPr>
              <a:t>ts</a:t>
            </a:r>
            <a:endParaRPr sz="900">
              <a:latin typeface="Calibri"/>
              <a:cs typeface="Calibri"/>
            </a:endParaRPr>
          </a:p>
          <a:p>
            <a:pPr>
              <a:lnSpc>
                <a:spcPts val="550"/>
              </a:lnSpc>
              <a:spcBef>
                <a:spcPts val="46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marL="549910" algn="ctr">
              <a:lnSpc>
                <a:spcPct val="100000"/>
              </a:lnSpc>
              <a:tabLst>
                <a:tab pos="2120900" algn="l"/>
              </a:tabLst>
            </a:pPr>
            <a:r>
              <a:rPr sz="950" spc="45" dirty="0">
                <a:latin typeface="Calibri"/>
                <a:cs typeface="Calibri"/>
              </a:rPr>
              <a:t>A</a:t>
            </a:r>
            <a:r>
              <a:rPr sz="950" spc="5" dirty="0">
                <a:latin typeface="Calibri"/>
                <a:cs typeface="Calibri"/>
              </a:rPr>
              <a:t>f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spc="40" dirty="0">
                <a:latin typeface="Calibri"/>
                <a:cs typeface="Calibri"/>
              </a:rPr>
              <a:t>e</a:t>
            </a:r>
            <a:r>
              <a:rPr sz="950" spc="5" dirty="0">
                <a:latin typeface="Calibri"/>
                <a:cs typeface="Calibri"/>
              </a:rPr>
              <a:t>r</a:t>
            </a:r>
            <a:r>
              <a:rPr sz="950" spc="45" dirty="0">
                <a:latin typeface="Calibri"/>
                <a:cs typeface="Calibri"/>
              </a:rPr>
              <a:t> </a:t>
            </a:r>
            <a:r>
              <a:rPr sz="950" spc="5" dirty="0">
                <a:latin typeface="Calibri"/>
                <a:cs typeface="Calibri"/>
              </a:rPr>
              <a:t>S</a:t>
            </a:r>
            <a:r>
              <a:rPr sz="950" spc="-35" dirty="0">
                <a:latin typeface="Calibri"/>
                <a:cs typeface="Calibri"/>
              </a:rPr>
              <a:t>c</a:t>
            </a:r>
            <a:r>
              <a:rPr sz="950" spc="20" dirty="0">
                <a:latin typeface="Calibri"/>
                <a:cs typeface="Calibri"/>
              </a:rPr>
              <a:t>hoo</a:t>
            </a:r>
            <a:r>
              <a:rPr sz="950" dirty="0">
                <a:latin typeface="Calibri"/>
                <a:cs typeface="Calibri"/>
              </a:rPr>
              <a:t>l</a:t>
            </a:r>
            <a:r>
              <a:rPr sz="950" spc="10" dirty="0">
                <a:latin typeface="Calibri"/>
                <a:cs typeface="Calibri"/>
              </a:rPr>
              <a:t> </a:t>
            </a:r>
            <a:r>
              <a:rPr sz="950" spc="25" dirty="0">
                <a:latin typeface="Calibri"/>
                <a:cs typeface="Calibri"/>
              </a:rPr>
              <a:t>P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-35" dirty="0">
                <a:latin typeface="Calibri"/>
                <a:cs typeface="Calibri"/>
              </a:rPr>
              <a:t>r</a:t>
            </a:r>
            <a:r>
              <a:rPr sz="950" spc="50" dirty="0">
                <a:latin typeface="Calibri"/>
                <a:cs typeface="Calibri"/>
              </a:rPr>
              <a:t>t</a:t>
            </a:r>
            <a:r>
              <a:rPr sz="950" dirty="0">
                <a:latin typeface="Calibri"/>
                <a:cs typeface="Calibri"/>
              </a:rPr>
              <a:t>i</a:t>
            </a:r>
            <a:r>
              <a:rPr sz="950" spc="40" dirty="0">
                <a:latin typeface="Calibri"/>
                <a:cs typeface="Calibri"/>
              </a:rPr>
              <a:t>c</a:t>
            </a:r>
            <a:r>
              <a:rPr sz="950" dirty="0">
                <a:latin typeface="Calibri"/>
                <a:cs typeface="Calibri"/>
              </a:rPr>
              <a:t>i</a:t>
            </a:r>
            <a:r>
              <a:rPr sz="950" spc="20" dirty="0">
                <a:latin typeface="Calibri"/>
                <a:cs typeface="Calibri"/>
              </a:rPr>
              <a:t>p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spc="5" dirty="0">
                <a:latin typeface="Calibri"/>
                <a:cs typeface="Calibri"/>
              </a:rPr>
              <a:t>s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50" dirty="0">
                <a:latin typeface="Calibri"/>
                <a:cs typeface="Calibri"/>
              </a:rPr>
              <a:t>N</a:t>
            </a:r>
            <a:r>
              <a:rPr sz="950" spc="20" dirty="0">
                <a:latin typeface="Calibri"/>
                <a:cs typeface="Calibri"/>
              </a:rPr>
              <a:t>on</a:t>
            </a:r>
            <a:r>
              <a:rPr sz="950" spc="5" dirty="0">
                <a:latin typeface="Calibri"/>
                <a:cs typeface="Calibri"/>
              </a:rPr>
              <a:t>-</a:t>
            </a:r>
            <a:r>
              <a:rPr sz="950" spc="25" dirty="0">
                <a:latin typeface="Calibri"/>
                <a:cs typeface="Calibri"/>
              </a:rPr>
              <a:t>P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40" dirty="0">
                <a:latin typeface="Calibri"/>
                <a:cs typeface="Calibri"/>
              </a:rPr>
              <a:t>r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dirty="0">
                <a:latin typeface="Calibri"/>
                <a:cs typeface="Calibri"/>
              </a:rPr>
              <a:t>i</a:t>
            </a:r>
            <a:r>
              <a:rPr sz="950" spc="40" dirty="0">
                <a:latin typeface="Calibri"/>
                <a:cs typeface="Calibri"/>
              </a:rPr>
              <a:t>c</a:t>
            </a:r>
            <a:r>
              <a:rPr sz="950" dirty="0">
                <a:latin typeface="Calibri"/>
                <a:cs typeface="Calibri"/>
              </a:rPr>
              <a:t>i</a:t>
            </a:r>
            <a:r>
              <a:rPr sz="950" spc="20" dirty="0">
                <a:latin typeface="Calibri"/>
                <a:cs typeface="Calibri"/>
              </a:rPr>
              <a:t>p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50" dirty="0">
                <a:latin typeface="Calibri"/>
                <a:cs typeface="Calibri"/>
              </a:rPr>
              <a:t>t</a:t>
            </a:r>
            <a:r>
              <a:rPr sz="950" spc="5" dirty="0">
                <a:latin typeface="Calibri"/>
                <a:cs typeface="Calibri"/>
              </a:rPr>
              <a:t>s</a:t>
            </a:r>
            <a:endParaRPr sz="950">
              <a:latin typeface="Calibri"/>
              <a:cs typeface="Calibri"/>
            </a:endParaRPr>
          </a:p>
          <a:p>
            <a:pPr>
              <a:lnSpc>
                <a:spcPts val="1000"/>
              </a:lnSpc>
              <a:spcBef>
                <a:spcPts val="23"/>
              </a:spcBef>
            </a:pPr>
            <a:endParaRPr sz="1000"/>
          </a:p>
          <a:p>
            <a:pPr marL="12700">
              <a:lnSpc>
                <a:spcPct val="100000"/>
              </a:lnSpc>
            </a:pPr>
            <a:r>
              <a:rPr sz="1200" i="1" spc="5" dirty="0">
                <a:latin typeface="Cambria"/>
                <a:cs typeface="Cambria"/>
              </a:rPr>
              <a:t>F</a:t>
            </a:r>
            <a:r>
              <a:rPr sz="1200" i="1" spc="-5" dirty="0">
                <a:latin typeface="Cambria"/>
                <a:cs typeface="Cambria"/>
              </a:rPr>
              <a:t>i</a:t>
            </a:r>
            <a:r>
              <a:rPr sz="1200" i="1" spc="-10" dirty="0">
                <a:latin typeface="Cambria"/>
                <a:cs typeface="Cambria"/>
              </a:rPr>
              <a:t>g</a:t>
            </a:r>
            <a:r>
              <a:rPr sz="1200" i="1" spc="-5" dirty="0">
                <a:latin typeface="Cambria"/>
                <a:cs typeface="Cambria"/>
              </a:rPr>
              <a:t>u</a:t>
            </a:r>
            <a:r>
              <a:rPr sz="1200" i="1" spc="-10" dirty="0">
                <a:latin typeface="Cambria"/>
                <a:cs typeface="Cambria"/>
              </a:rPr>
              <a:t>r</a:t>
            </a:r>
            <a:r>
              <a:rPr sz="1200" i="1" dirty="0">
                <a:latin typeface="Cambria"/>
                <a:cs typeface="Cambria"/>
              </a:rPr>
              <a:t>e</a:t>
            </a:r>
            <a:r>
              <a:rPr sz="1200" i="1" spc="-15" dirty="0">
                <a:latin typeface="Cambria"/>
                <a:cs typeface="Cambria"/>
              </a:rPr>
              <a:t> </a:t>
            </a:r>
            <a:r>
              <a:rPr sz="1200" i="1" spc="5" dirty="0">
                <a:latin typeface="Cambria"/>
                <a:cs typeface="Cambria"/>
              </a:rPr>
              <a:t>1</a:t>
            </a:r>
            <a:r>
              <a:rPr sz="1200" i="1" dirty="0">
                <a:latin typeface="Cambria"/>
                <a:cs typeface="Cambria"/>
              </a:rPr>
              <a:t>.</a:t>
            </a:r>
            <a:r>
              <a:rPr sz="1200" i="1" spc="5" dirty="0">
                <a:latin typeface="Cambria"/>
                <a:cs typeface="Cambria"/>
              </a:rPr>
              <a:t>3</a:t>
            </a:r>
            <a:r>
              <a:rPr sz="1200" i="1" dirty="0">
                <a:latin typeface="Cambria"/>
                <a:cs typeface="Cambria"/>
              </a:rPr>
              <a:t>.</a:t>
            </a:r>
            <a:endParaRPr sz="1200">
              <a:latin typeface="Cambria"/>
              <a:cs typeface="Cambria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400"/>
              </a:lnSpc>
              <a:spcBef>
                <a:spcPts val="2"/>
              </a:spcBef>
            </a:pPr>
            <a:endParaRPr sz="1400"/>
          </a:p>
          <a:p>
            <a:pPr marL="666750" algn="ctr">
              <a:lnSpc>
                <a:spcPct val="100000"/>
              </a:lnSpc>
            </a:pPr>
            <a:r>
              <a:rPr sz="1100" spc="15" dirty="0">
                <a:latin typeface="Calibri"/>
                <a:cs typeface="Calibri"/>
              </a:rPr>
              <a:t>S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15" dirty="0">
                <a:latin typeface="Calibri"/>
                <a:cs typeface="Calibri"/>
              </a:rPr>
              <a:t>ud</a:t>
            </a:r>
            <a:r>
              <a:rPr sz="1100" spc="45" dirty="0">
                <a:latin typeface="Calibri"/>
                <a:cs typeface="Calibri"/>
              </a:rPr>
              <a:t>e</a:t>
            </a:r>
            <a:r>
              <a:rPr sz="1100" spc="1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5" dirty="0">
                <a:latin typeface="Calibri"/>
                <a:cs typeface="Calibri"/>
              </a:rPr>
              <a:t>s</a:t>
            </a:r>
            <a:r>
              <a:rPr sz="1100" spc="-90" dirty="0">
                <a:latin typeface="Calibri"/>
                <a:cs typeface="Calibri"/>
              </a:rPr>
              <a:t> </a:t>
            </a:r>
            <a:r>
              <a:rPr sz="1100" spc="15" dirty="0">
                <a:latin typeface="Calibri"/>
                <a:cs typeface="Calibri"/>
              </a:rPr>
              <a:t>b</a:t>
            </a:r>
            <a:r>
              <a:rPr sz="1100" spc="10" dirty="0">
                <a:latin typeface="Calibri"/>
                <a:cs typeface="Calibri"/>
              </a:rPr>
              <a:t>y</a:t>
            </a:r>
            <a:r>
              <a:rPr sz="1100" spc="-85" dirty="0">
                <a:latin typeface="Calibri"/>
                <a:cs typeface="Calibri"/>
              </a:rPr>
              <a:t> </a:t>
            </a:r>
            <a:r>
              <a:rPr sz="1100" spc="15" dirty="0">
                <a:latin typeface="Calibri"/>
                <a:cs typeface="Calibri"/>
              </a:rPr>
              <a:t>So</a:t>
            </a:r>
            <a:r>
              <a:rPr sz="1100" spc="-25" dirty="0">
                <a:latin typeface="Calibri"/>
                <a:cs typeface="Calibri"/>
              </a:rPr>
              <a:t>c</a:t>
            </a:r>
            <a:r>
              <a:rPr sz="1100" spc="45" dirty="0">
                <a:latin typeface="Calibri"/>
                <a:cs typeface="Calibri"/>
              </a:rPr>
              <a:t>i</a:t>
            </a:r>
            <a:r>
              <a:rPr sz="1100" spc="15" dirty="0">
                <a:latin typeface="Calibri"/>
                <a:cs typeface="Calibri"/>
              </a:rPr>
              <a:t>o</a:t>
            </a:r>
            <a:r>
              <a:rPr sz="1100" spc="45" dirty="0">
                <a:latin typeface="Calibri"/>
                <a:cs typeface="Calibri"/>
              </a:rPr>
              <a:t>e</a:t>
            </a:r>
            <a:r>
              <a:rPr sz="1100" spc="-25" dirty="0">
                <a:latin typeface="Calibri"/>
                <a:cs typeface="Calibri"/>
              </a:rPr>
              <a:t>c</a:t>
            </a:r>
            <a:r>
              <a:rPr sz="1100" spc="15" dirty="0">
                <a:latin typeface="Calibri"/>
                <a:cs typeface="Calibri"/>
              </a:rPr>
              <a:t>onom</a:t>
            </a:r>
            <a:r>
              <a:rPr sz="1100" spc="-30" dirty="0">
                <a:latin typeface="Calibri"/>
                <a:cs typeface="Calibri"/>
              </a:rPr>
              <a:t>i</a:t>
            </a:r>
            <a:r>
              <a:rPr sz="1100" spc="5" dirty="0">
                <a:latin typeface="Calibri"/>
                <a:cs typeface="Calibri"/>
              </a:rPr>
              <a:t>c</a:t>
            </a:r>
            <a:r>
              <a:rPr sz="1100" spc="-125" dirty="0">
                <a:latin typeface="Calibri"/>
                <a:cs typeface="Calibri"/>
              </a:rPr>
              <a:t> </a:t>
            </a:r>
            <a:r>
              <a:rPr sz="1100" spc="15" dirty="0">
                <a:latin typeface="Calibri"/>
                <a:cs typeface="Calibri"/>
              </a:rPr>
              <a:t>S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5" dirty="0">
                <a:latin typeface="Calibri"/>
                <a:cs typeface="Calibri"/>
              </a:rPr>
              <a:t>a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15" dirty="0">
                <a:latin typeface="Calibri"/>
                <a:cs typeface="Calibri"/>
              </a:rPr>
              <a:t>us</a:t>
            </a:r>
            <a:endParaRPr sz="1100">
              <a:latin typeface="Calibri"/>
              <a:cs typeface="Calibri"/>
            </a:endParaRPr>
          </a:p>
          <a:p>
            <a:pPr marL="666750" algn="ctr">
              <a:lnSpc>
                <a:spcPct val="100000"/>
              </a:lnSpc>
              <a:spcBef>
                <a:spcPts val="100"/>
              </a:spcBef>
            </a:pPr>
            <a:r>
              <a:rPr sz="950" spc="5" dirty="0">
                <a:latin typeface="Calibri"/>
                <a:cs typeface="Calibri"/>
              </a:rPr>
              <a:t>(F</a:t>
            </a:r>
            <a:r>
              <a:rPr sz="950" spc="40" dirty="0">
                <a:latin typeface="Calibri"/>
                <a:cs typeface="Calibri"/>
              </a:rPr>
              <a:t>r</a:t>
            </a:r>
            <a:r>
              <a:rPr sz="950" spc="-30" dirty="0">
                <a:latin typeface="Calibri"/>
                <a:cs typeface="Calibri"/>
              </a:rPr>
              <a:t>e</a:t>
            </a:r>
            <a:r>
              <a:rPr sz="950" spc="-35" dirty="0">
                <a:latin typeface="Calibri"/>
                <a:cs typeface="Calibri"/>
              </a:rPr>
              <a:t>e</a:t>
            </a:r>
            <a:r>
              <a:rPr sz="950" dirty="0">
                <a:latin typeface="Calibri"/>
                <a:cs typeface="Calibri"/>
              </a:rPr>
              <a:t>/</a:t>
            </a:r>
            <a:r>
              <a:rPr sz="950" spc="5" dirty="0">
                <a:latin typeface="Calibri"/>
                <a:cs typeface="Calibri"/>
              </a:rPr>
              <a:t>R</a:t>
            </a:r>
            <a:r>
              <a:rPr sz="950" spc="-35" dirty="0">
                <a:latin typeface="Calibri"/>
                <a:cs typeface="Calibri"/>
              </a:rPr>
              <a:t>e</a:t>
            </a:r>
            <a:r>
              <a:rPr sz="950" spc="20" dirty="0">
                <a:latin typeface="Calibri"/>
                <a:cs typeface="Calibri"/>
              </a:rPr>
              <a:t>du</a:t>
            </a:r>
            <a:r>
              <a:rPr sz="950" spc="40" dirty="0">
                <a:latin typeface="Calibri"/>
                <a:cs typeface="Calibri"/>
              </a:rPr>
              <a:t>c</a:t>
            </a:r>
            <a:r>
              <a:rPr sz="950" spc="-35" dirty="0">
                <a:latin typeface="Calibri"/>
                <a:cs typeface="Calibri"/>
              </a:rPr>
              <a:t>e</a:t>
            </a:r>
            <a:r>
              <a:rPr sz="950" spc="10" dirty="0">
                <a:latin typeface="Calibri"/>
                <a:cs typeface="Calibri"/>
              </a:rPr>
              <a:t>d</a:t>
            </a:r>
            <a:r>
              <a:rPr sz="950" dirty="0">
                <a:latin typeface="Calibri"/>
                <a:cs typeface="Calibri"/>
              </a:rPr>
              <a:t> </a:t>
            </a:r>
            <a:r>
              <a:rPr sz="950" spc="-45" dirty="0">
                <a:latin typeface="Calibri"/>
                <a:cs typeface="Calibri"/>
              </a:rPr>
              <a:t> </a:t>
            </a:r>
            <a:r>
              <a:rPr sz="950" spc="25" dirty="0">
                <a:latin typeface="Calibri"/>
                <a:cs typeface="Calibri"/>
              </a:rPr>
              <a:t>P</a:t>
            </a:r>
            <a:r>
              <a:rPr sz="950" spc="40" dirty="0">
                <a:latin typeface="Calibri"/>
                <a:cs typeface="Calibri"/>
              </a:rPr>
              <a:t>r</a:t>
            </a:r>
            <a:r>
              <a:rPr sz="950" spc="75" dirty="0">
                <a:latin typeface="Calibri"/>
                <a:cs typeface="Calibri"/>
              </a:rPr>
              <a:t>i</a:t>
            </a:r>
            <a:r>
              <a:rPr sz="950" spc="40" dirty="0">
                <a:latin typeface="Calibri"/>
                <a:cs typeface="Calibri"/>
              </a:rPr>
              <a:t>c</a:t>
            </a:r>
            <a:r>
              <a:rPr sz="950" spc="5" dirty="0">
                <a:latin typeface="Calibri"/>
                <a:cs typeface="Calibri"/>
              </a:rPr>
              <a:t>e</a:t>
            </a:r>
            <a:r>
              <a:rPr sz="950" spc="-100" dirty="0">
                <a:latin typeface="Calibri"/>
                <a:cs typeface="Calibri"/>
              </a:rPr>
              <a:t> </a:t>
            </a:r>
            <a:r>
              <a:rPr sz="950" spc="5" dirty="0">
                <a:latin typeface="Calibri"/>
                <a:cs typeface="Calibri"/>
              </a:rPr>
              <a:t>M</a:t>
            </a:r>
            <a:r>
              <a:rPr sz="950" spc="-35" dirty="0">
                <a:latin typeface="Calibri"/>
                <a:cs typeface="Calibri"/>
              </a:rPr>
              <a:t>e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dirty="0">
                <a:latin typeface="Calibri"/>
                <a:cs typeface="Calibri"/>
              </a:rPr>
              <a:t>l</a:t>
            </a:r>
            <a:r>
              <a:rPr sz="950" spc="85" dirty="0">
                <a:latin typeface="Calibri"/>
                <a:cs typeface="Calibri"/>
              </a:rPr>
              <a:t> </a:t>
            </a:r>
            <a:r>
              <a:rPr sz="950" spc="25" dirty="0">
                <a:latin typeface="Calibri"/>
                <a:cs typeface="Calibri"/>
              </a:rPr>
              <a:t>P</a:t>
            </a:r>
            <a:r>
              <a:rPr sz="950" spc="40" dirty="0">
                <a:latin typeface="Calibri"/>
                <a:cs typeface="Calibri"/>
              </a:rPr>
              <a:t>r</a:t>
            </a:r>
            <a:r>
              <a:rPr sz="950" spc="20" dirty="0">
                <a:latin typeface="Calibri"/>
                <a:cs typeface="Calibri"/>
              </a:rPr>
              <a:t>o</a:t>
            </a:r>
            <a:r>
              <a:rPr sz="950" spc="-5" dirty="0">
                <a:latin typeface="Calibri"/>
                <a:cs typeface="Calibri"/>
              </a:rPr>
              <a:t>g</a:t>
            </a:r>
            <a:r>
              <a:rPr sz="950" spc="40" dirty="0">
                <a:latin typeface="Calibri"/>
                <a:cs typeface="Calibri"/>
              </a:rPr>
              <a:t>r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15" dirty="0">
                <a:latin typeface="Calibri"/>
                <a:cs typeface="Calibri"/>
              </a:rPr>
              <a:t>m</a:t>
            </a:r>
            <a:r>
              <a:rPr sz="950" spc="-95" dirty="0">
                <a:latin typeface="Calibri"/>
                <a:cs typeface="Calibri"/>
              </a:rPr>
              <a:t> </a:t>
            </a:r>
            <a:r>
              <a:rPr sz="950" spc="-25" dirty="0">
                <a:latin typeface="Calibri"/>
                <a:cs typeface="Calibri"/>
              </a:rPr>
              <a:t>E</a:t>
            </a:r>
            <a:r>
              <a:rPr sz="950" spc="75" dirty="0">
                <a:latin typeface="Calibri"/>
                <a:cs typeface="Calibri"/>
              </a:rPr>
              <a:t>li</a:t>
            </a:r>
            <a:r>
              <a:rPr sz="950" spc="-5" dirty="0">
                <a:latin typeface="Calibri"/>
                <a:cs typeface="Calibri"/>
              </a:rPr>
              <a:t>g</a:t>
            </a:r>
            <a:r>
              <a:rPr sz="950" spc="75" dirty="0">
                <a:latin typeface="Calibri"/>
                <a:cs typeface="Calibri"/>
              </a:rPr>
              <a:t>i</a:t>
            </a:r>
            <a:r>
              <a:rPr sz="950" spc="20" dirty="0">
                <a:latin typeface="Calibri"/>
                <a:cs typeface="Calibri"/>
              </a:rPr>
              <a:t>b</a:t>
            </a:r>
            <a:r>
              <a:rPr sz="950" spc="75" dirty="0">
                <a:latin typeface="Calibri"/>
                <a:cs typeface="Calibri"/>
              </a:rPr>
              <a:t>i</a:t>
            </a:r>
            <a:r>
              <a:rPr sz="950" dirty="0">
                <a:latin typeface="Calibri"/>
                <a:cs typeface="Calibri"/>
              </a:rPr>
              <a:t>li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spc="10" dirty="0">
                <a:latin typeface="Calibri"/>
                <a:cs typeface="Calibri"/>
              </a:rPr>
              <a:t>y</a:t>
            </a:r>
            <a:r>
              <a:rPr sz="950" spc="5" dirty="0">
                <a:latin typeface="Calibri"/>
                <a:cs typeface="Calibri"/>
              </a:rPr>
              <a:t>)</a:t>
            </a:r>
            <a:endParaRPr sz="950">
              <a:latin typeface="Calibri"/>
              <a:cs typeface="Calibri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1875736" y="4495730"/>
            <a:ext cx="299720" cy="140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40" dirty="0">
                <a:latin typeface="Calibri"/>
                <a:cs typeface="Calibri"/>
              </a:rPr>
              <a:t>85</a:t>
            </a:r>
            <a:r>
              <a:rPr sz="800" spc="20" dirty="0">
                <a:latin typeface="Calibri"/>
                <a:cs typeface="Calibri"/>
              </a:rPr>
              <a:t>.</a:t>
            </a:r>
            <a:r>
              <a:rPr sz="800" spc="40" dirty="0">
                <a:latin typeface="Calibri"/>
                <a:cs typeface="Calibri"/>
              </a:rPr>
              <a:t>5</a:t>
            </a:r>
            <a:r>
              <a:rPr sz="800" spc="15" dirty="0">
                <a:latin typeface="Calibri"/>
                <a:cs typeface="Calibri"/>
              </a:rPr>
              <a:t>%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3876509" y="5344173"/>
            <a:ext cx="299720" cy="140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40" dirty="0">
                <a:latin typeface="Calibri"/>
                <a:cs typeface="Calibri"/>
              </a:rPr>
              <a:t>14</a:t>
            </a:r>
            <a:r>
              <a:rPr sz="800" spc="20" dirty="0">
                <a:latin typeface="Calibri"/>
                <a:cs typeface="Calibri"/>
              </a:rPr>
              <a:t>.</a:t>
            </a:r>
            <a:r>
              <a:rPr sz="800" spc="40" dirty="0">
                <a:latin typeface="Calibri"/>
                <a:cs typeface="Calibri"/>
              </a:rPr>
              <a:t>5</a:t>
            </a:r>
            <a:r>
              <a:rPr sz="800" spc="15" dirty="0">
                <a:latin typeface="Calibri"/>
                <a:cs typeface="Calibri"/>
              </a:rPr>
              <a:t>%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2447386" y="4539267"/>
            <a:ext cx="299720" cy="140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40" dirty="0">
                <a:latin typeface="Calibri"/>
                <a:cs typeface="Calibri"/>
              </a:rPr>
              <a:t>81</a:t>
            </a:r>
            <a:r>
              <a:rPr sz="800" spc="20" dirty="0">
                <a:latin typeface="Calibri"/>
                <a:cs typeface="Calibri"/>
              </a:rPr>
              <a:t>.</a:t>
            </a:r>
            <a:r>
              <a:rPr sz="800" spc="40" dirty="0">
                <a:latin typeface="Calibri"/>
                <a:cs typeface="Calibri"/>
              </a:rPr>
              <a:t>8</a:t>
            </a:r>
            <a:r>
              <a:rPr sz="800" spc="15" dirty="0">
                <a:latin typeface="Calibri"/>
                <a:cs typeface="Calibri"/>
              </a:rPr>
              <a:t>%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4448159" y="5300636"/>
            <a:ext cx="299720" cy="140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40" dirty="0">
                <a:latin typeface="Calibri"/>
                <a:cs typeface="Calibri"/>
              </a:rPr>
              <a:t>18</a:t>
            </a:r>
            <a:r>
              <a:rPr sz="800" spc="20" dirty="0">
                <a:latin typeface="Calibri"/>
                <a:cs typeface="Calibri"/>
              </a:rPr>
              <a:t>.</a:t>
            </a:r>
            <a:r>
              <a:rPr sz="800" spc="40" dirty="0">
                <a:latin typeface="Calibri"/>
                <a:cs typeface="Calibri"/>
              </a:rPr>
              <a:t>2</a:t>
            </a:r>
            <a:r>
              <a:rPr sz="800" spc="15" dirty="0">
                <a:latin typeface="Calibri"/>
                <a:cs typeface="Calibri"/>
              </a:rPr>
              <a:t>%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97" name="object 97"/>
          <p:cNvSpPr/>
          <p:nvPr/>
        </p:nvSpPr>
        <p:spPr>
          <a:xfrm>
            <a:off x="1907081" y="6322023"/>
            <a:ext cx="66559" cy="66482"/>
          </a:xfrm>
          <a:custGeom>
            <a:avLst/>
            <a:gdLst/>
            <a:ahLst/>
            <a:cxnLst/>
            <a:rect l="l" t="t" r="r" b="b"/>
            <a:pathLst>
              <a:path w="66559" h="66482">
                <a:moveTo>
                  <a:pt x="0" y="0"/>
                </a:moveTo>
                <a:lnTo>
                  <a:pt x="66559" y="0"/>
                </a:lnTo>
                <a:lnTo>
                  <a:pt x="66559" y="66482"/>
                </a:lnTo>
                <a:lnTo>
                  <a:pt x="0" y="66482"/>
                </a:lnTo>
                <a:lnTo>
                  <a:pt x="0" y="0"/>
                </a:lnTo>
                <a:close/>
              </a:path>
            </a:pathLst>
          </a:custGeom>
          <a:solidFill>
            <a:srgbClr val="6DFF3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1907081" y="6322022"/>
            <a:ext cx="66559" cy="66482"/>
          </a:xfrm>
          <a:custGeom>
            <a:avLst/>
            <a:gdLst/>
            <a:ahLst/>
            <a:cxnLst/>
            <a:rect l="l" t="t" r="r" b="b"/>
            <a:pathLst>
              <a:path w="66559" h="66482">
                <a:moveTo>
                  <a:pt x="0" y="0"/>
                </a:moveTo>
                <a:lnTo>
                  <a:pt x="66559" y="0"/>
                </a:lnTo>
                <a:lnTo>
                  <a:pt x="66559" y="66482"/>
                </a:lnTo>
                <a:lnTo>
                  <a:pt x="0" y="66482"/>
                </a:lnTo>
                <a:lnTo>
                  <a:pt x="0" y="0"/>
                </a:lnTo>
                <a:close/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3475976" y="6322023"/>
            <a:ext cx="66559" cy="66482"/>
          </a:xfrm>
          <a:custGeom>
            <a:avLst/>
            <a:gdLst/>
            <a:ahLst/>
            <a:cxnLst/>
            <a:rect l="l" t="t" r="r" b="b"/>
            <a:pathLst>
              <a:path w="66559" h="66482">
                <a:moveTo>
                  <a:pt x="0" y="0"/>
                </a:moveTo>
                <a:lnTo>
                  <a:pt x="66559" y="0"/>
                </a:lnTo>
                <a:lnTo>
                  <a:pt x="66559" y="66482"/>
                </a:lnTo>
                <a:lnTo>
                  <a:pt x="0" y="6648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3475976" y="6322022"/>
            <a:ext cx="66559" cy="66482"/>
          </a:xfrm>
          <a:custGeom>
            <a:avLst/>
            <a:gdLst/>
            <a:ahLst/>
            <a:cxnLst/>
            <a:rect l="l" t="t" r="r" b="b"/>
            <a:pathLst>
              <a:path w="66559" h="66482">
                <a:moveTo>
                  <a:pt x="0" y="0"/>
                </a:moveTo>
                <a:lnTo>
                  <a:pt x="66559" y="0"/>
                </a:lnTo>
                <a:lnTo>
                  <a:pt x="66559" y="66482"/>
                </a:lnTo>
                <a:lnTo>
                  <a:pt x="0" y="66482"/>
                </a:lnTo>
                <a:lnTo>
                  <a:pt x="0" y="0"/>
                </a:lnTo>
                <a:close/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732785" y="3790944"/>
            <a:ext cx="4820803" cy="2877752"/>
          </a:xfrm>
          <a:custGeom>
            <a:avLst/>
            <a:gdLst/>
            <a:ahLst/>
            <a:cxnLst/>
            <a:rect l="l" t="t" r="r" b="b"/>
            <a:pathLst>
              <a:path w="4820803" h="2877752">
                <a:moveTo>
                  <a:pt x="4817352" y="2877752"/>
                </a:moveTo>
                <a:lnTo>
                  <a:pt x="3450" y="2877752"/>
                </a:lnTo>
                <a:lnTo>
                  <a:pt x="2250" y="2877217"/>
                </a:lnTo>
                <a:lnTo>
                  <a:pt x="535" y="2875504"/>
                </a:lnTo>
                <a:lnTo>
                  <a:pt x="0" y="2874305"/>
                </a:lnTo>
                <a:lnTo>
                  <a:pt x="0" y="3446"/>
                </a:lnTo>
                <a:lnTo>
                  <a:pt x="535" y="2248"/>
                </a:lnTo>
                <a:lnTo>
                  <a:pt x="2250" y="535"/>
                </a:lnTo>
                <a:lnTo>
                  <a:pt x="3450" y="0"/>
                </a:lnTo>
                <a:lnTo>
                  <a:pt x="4759" y="0"/>
                </a:lnTo>
                <a:lnTo>
                  <a:pt x="4759" y="3169"/>
                </a:lnTo>
                <a:lnTo>
                  <a:pt x="4315" y="3170"/>
                </a:lnTo>
                <a:lnTo>
                  <a:pt x="3929" y="3344"/>
                </a:lnTo>
                <a:lnTo>
                  <a:pt x="3637" y="3633"/>
                </a:lnTo>
                <a:lnTo>
                  <a:pt x="3348" y="3925"/>
                </a:lnTo>
                <a:lnTo>
                  <a:pt x="3173" y="4311"/>
                </a:lnTo>
                <a:lnTo>
                  <a:pt x="3173" y="2873441"/>
                </a:lnTo>
                <a:lnTo>
                  <a:pt x="3348" y="2873827"/>
                </a:lnTo>
                <a:lnTo>
                  <a:pt x="3637" y="2874118"/>
                </a:lnTo>
                <a:lnTo>
                  <a:pt x="3929" y="2874407"/>
                </a:lnTo>
                <a:lnTo>
                  <a:pt x="4315" y="2874581"/>
                </a:lnTo>
                <a:lnTo>
                  <a:pt x="4820680" y="2874581"/>
                </a:lnTo>
                <a:lnTo>
                  <a:pt x="4820267" y="2875504"/>
                </a:lnTo>
                <a:lnTo>
                  <a:pt x="4818552" y="2877217"/>
                </a:lnTo>
                <a:lnTo>
                  <a:pt x="4817352" y="2877752"/>
                </a:lnTo>
                <a:close/>
              </a:path>
              <a:path w="4820803" h="2877752">
                <a:moveTo>
                  <a:pt x="4820680" y="2874581"/>
                </a:moveTo>
                <a:lnTo>
                  <a:pt x="4816487" y="2874581"/>
                </a:lnTo>
                <a:lnTo>
                  <a:pt x="4816873" y="2874407"/>
                </a:lnTo>
                <a:lnTo>
                  <a:pt x="4817165" y="2874118"/>
                </a:lnTo>
                <a:lnTo>
                  <a:pt x="4817455" y="2873827"/>
                </a:lnTo>
                <a:lnTo>
                  <a:pt x="4817629" y="2873441"/>
                </a:lnTo>
                <a:lnTo>
                  <a:pt x="4817629" y="4311"/>
                </a:lnTo>
                <a:lnTo>
                  <a:pt x="4759" y="3169"/>
                </a:lnTo>
                <a:lnTo>
                  <a:pt x="4759" y="0"/>
                </a:lnTo>
                <a:lnTo>
                  <a:pt x="4817352" y="0"/>
                </a:lnTo>
                <a:lnTo>
                  <a:pt x="4818552" y="535"/>
                </a:lnTo>
                <a:lnTo>
                  <a:pt x="4820267" y="2248"/>
                </a:lnTo>
                <a:lnTo>
                  <a:pt x="4820803" y="3446"/>
                </a:lnTo>
                <a:lnTo>
                  <a:pt x="4820803" y="2874305"/>
                </a:lnTo>
                <a:lnTo>
                  <a:pt x="4820680" y="2874581"/>
                </a:lnTo>
                <a:close/>
              </a:path>
              <a:path w="4820803" h="2877752">
                <a:moveTo>
                  <a:pt x="4813288" y="2871413"/>
                </a:moveTo>
                <a:lnTo>
                  <a:pt x="7513" y="2871413"/>
                </a:lnTo>
                <a:lnTo>
                  <a:pt x="7105" y="2871244"/>
                </a:lnTo>
                <a:lnTo>
                  <a:pt x="6514" y="2870654"/>
                </a:lnTo>
                <a:lnTo>
                  <a:pt x="6345" y="2870246"/>
                </a:lnTo>
                <a:lnTo>
                  <a:pt x="6345" y="7505"/>
                </a:lnTo>
                <a:lnTo>
                  <a:pt x="6514" y="7097"/>
                </a:lnTo>
                <a:lnTo>
                  <a:pt x="7104" y="6507"/>
                </a:lnTo>
                <a:lnTo>
                  <a:pt x="7513" y="6338"/>
                </a:lnTo>
                <a:lnTo>
                  <a:pt x="4813288" y="6338"/>
                </a:lnTo>
                <a:lnTo>
                  <a:pt x="4813698" y="6507"/>
                </a:lnTo>
                <a:lnTo>
                  <a:pt x="4814288" y="7097"/>
                </a:lnTo>
                <a:lnTo>
                  <a:pt x="4814457" y="7505"/>
                </a:lnTo>
                <a:lnTo>
                  <a:pt x="4814457" y="7922"/>
                </a:lnTo>
                <a:lnTo>
                  <a:pt x="7931" y="7922"/>
                </a:lnTo>
                <a:lnTo>
                  <a:pt x="7931" y="9507"/>
                </a:lnTo>
                <a:lnTo>
                  <a:pt x="9518" y="9507"/>
                </a:lnTo>
                <a:lnTo>
                  <a:pt x="9518" y="2868244"/>
                </a:lnTo>
                <a:lnTo>
                  <a:pt x="7930" y="2868244"/>
                </a:lnTo>
                <a:lnTo>
                  <a:pt x="7930" y="2869829"/>
                </a:lnTo>
                <a:lnTo>
                  <a:pt x="4814457" y="2869829"/>
                </a:lnTo>
                <a:lnTo>
                  <a:pt x="4814457" y="2870246"/>
                </a:lnTo>
                <a:lnTo>
                  <a:pt x="4814287" y="2870655"/>
                </a:lnTo>
                <a:lnTo>
                  <a:pt x="4813696" y="2871244"/>
                </a:lnTo>
                <a:lnTo>
                  <a:pt x="4813288" y="2871413"/>
                </a:lnTo>
                <a:close/>
              </a:path>
              <a:path w="4820803" h="2877752">
                <a:moveTo>
                  <a:pt x="9518" y="9507"/>
                </a:moveTo>
                <a:lnTo>
                  <a:pt x="7931" y="9507"/>
                </a:lnTo>
                <a:lnTo>
                  <a:pt x="7931" y="7922"/>
                </a:lnTo>
                <a:lnTo>
                  <a:pt x="9518" y="7922"/>
                </a:lnTo>
                <a:lnTo>
                  <a:pt x="9518" y="9507"/>
                </a:lnTo>
                <a:close/>
              </a:path>
              <a:path w="4820803" h="2877752">
                <a:moveTo>
                  <a:pt x="4811285" y="9507"/>
                </a:moveTo>
                <a:lnTo>
                  <a:pt x="9518" y="9507"/>
                </a:lnTo>
                <a:lnTo>
                  <a:pt x="9518" y="7922"/>
                </a:lnTo>
                <a:lnTo>
                  <a:pt x="4814457" y="7922"/>
                </a:lnTo>
                <a:lnTo>
                  <a:pt x="4811285" y="7922"/>
                </a:lnTo>
                <a:lnTo>
                  <a:pt x="4811285" y="9507"/>
                </a:lnTo>
                <a:close/>
              </a:path>
              <a:path w="4820803" h="2877752">
                <a:moveTo>
                  <a:pt x="4812871" y="2869828"/>
                </a:moveTo>
                <a:lnTo>
                  <a:pt x="4811285" y="2869828"/>
                </a:lnTo>
                <a:lnTo>
                  <a:pt x="4811285" y="7922"/>
                </a:lnTo>
                <a:lnTo>
                  <a:pt x="4812871" y="7922"/>
                </a:lnTo>
                <a:lnTo>
                  <a:pt x="4812871" y="9507"/>
                </a:lnTo>
                <a:lnTo>
                  <a:pt x="4814457" y="9507"/>
                </a:lnTo>
                <a:lnTo>
                  <a:pt x="4814457" y="2868244"/>
                </a:lnTo>
                <a:lnTo>
                  <a:pt x="4812871" y="2868244"/>
                </a:lnTo>
                <a:lnTo>
                  <a:pt x="4812871" y="2869828"/>
                </a:lnTo>
                <a:close/>
              </a:path>
              <a:path w="4820803" h="2877752">
                <a:moveTo>
                  <a:pt x="4814457" y="9507"/>
                </a:moveTo>
                <a:lnTo>
                  <a:pt x="4812871" y="9507"/>
                </a:lnTo>
                <a:lnTo>
                  <a:pt x="4812871" y="7922"/>
                </a:lnTo>
                <a:lnTo>
                  <a:pt x="4814457" y="7922"/>
                </a:lnTo>
                <a:lnTo>
                  <a:pt x="4814457" y="9507"/>
                </a:lnTo>
                <a:close/>
              </a:path>
              <a:path w="4820803" h="2877752">
                <a:moveTo>
                  <a:pt x="9518" y="2869829"/>
                </a:moveTo>
                <a:lnTo>
                  <a:pt x="7930" y="2869829"/>
                </a:lnTo>
                <a:lnTo>
                  <a:pt x="7930" y="2868244"/>
                </a:lnTo>
                <a:lnTo>
                  <a:pt x="9518" y="2868244"/>
                </a:lnTo>
                <a:lnTo>
                  <a:pt x="9518" y="2869829"/>
                </a:lnTo>
                <a:close/>
              </a:path>
              <a:path w="4820803" h="2877752">
                <a:moveTo>
                  <a:pt x="4814457" y="2869829"/>
                </a:moveTo>
                <a:lnTo>
                  <a:pt x="9518" y="2869829"/>
                </a:lnTo>
                <a:lnTo>
                  <a:pt x="9518" y="2868244"/>
                </a:lnTo>
                <a:lnTo>
                  <a:pt x="4811285" y="2868244"/>
                </a:lnTo>
                <a:lnTo>
                  <a:pt x="4811285" y="2869828"/>
                </a:lnTo>
                <a:lnTo>
                  <a:pt x="4814457" y="2869828"/>
                </a:lnTo>
                <a:close/>
              </a:path>
              <a:path w="4820803" h="2877752">
                <a:moveTo>
                  <a:pt x="4814457" y="2869828"/>
                </a:moveTo>
                <a:lnTo>
                  <a:pt x="4812871" y="2869828"/>
                </a:lnTo>
                <a:lnTo>
                  <a:pt x="4812871" y="2868244"/>
                </a:lnTo>
                <a:lnTo>
                  <a:pt x="4814457" y="2868244"/>
                </a:lnTo>
                <a:lnTo>
                  <a:pt x="4814457" y="2869828"/>
                </a:lnTo>
                <a:close/>
              </a:path>
            </a:pathLst>
          </a:custGeom>
          <a:solidFill>
            <a:srgbClr val="05050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2" name="object 102"/>
          <p:cNvSpPr txBox="1"/>
          <p:nvPr/>
        </p:nvSpPr>
        <p:spPr>
          <a:xfrm>
            <a:off x="718819" y="5631399"/>
            <a:ext cx="4445635" cy="12255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75285">
              <a:lnSpc>
                <a:spcPct val="100000"/>
              </a:lnSpc>
            </a:pPr>
            <a:r>
              <a:rPr sz="800" spc="-35" dirty="0">
                <a:solidFill>
                  <a:srgbClr val="808080"/>
                </a:solidFill>
                <a:latin typeface="Calibri"/>
                <a:cs typeface="Calibri"/>
              </a:rPr>
              <a:t>0</a:t>
            </a:r>
            <a:r>
              <a:rPr sz="800" spc="15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800">
              <a:latin typeface="Calibri"/>
              <a:cs typeface="Calibri"/>
            </a:endParaRPr>
          </a:p>
          <a:p>
            <a:pPr marL="1264920">
              <a:lnSpc>
                <a:spcPct val="100000"/>
              </a:lnSpc>
              <a:spcBef>
                <a:spcPts val="275"/>
              </a:spcBef>
              <a:tabLst>
                <a:tab pos="3155950" algn="l"/>
              </a:tabLst>
            </a:pPr>
            <a:r>
              <a:rPr sz="950" spc="5" dirty="0">
                <a:latin typeface="Calibri"/>
                <a:cs typeface="Calibri"/>
              </a:rPr>
              <a:t>M</a:t>
            </a:r>
            <a:r>
              <a:rPr sz="950" spc="40" dirty="0">
                <a:latin typeface="Calibri"/>
                <a:cs typeface="Calibri"/>
              </a:rPr>
              <a:t>e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dirty="0">
                <a:latin typeface="Calibri"/>
                <a:cs typeface="Calibri"/>
              </a:rPr>
              <a:t>l</a:t>
            </a:r>
            <a:r>
              <a:rPr sz="950" spc="10" dirty="0">
                <a:latin typeface="Calibri"/>
                <a:cs typeface="Calibri"/>
              </a:rPr>
              <a:t> </a:t>
            </a:r>
            <a:r>
              <a:rPr sz="950" spc="50" dirty="0">
                <a:latin typeface="Calibri"/>
                <a:cs typeface="Calibri"/>
              </a:rPr>
              <a:t>E</a:t>
            </a:r>
            <a:r>
              <a:rPr sz="950" dirty="0">
                <a:latin typeface="Calibri"/>
                <a:cs typeface="Calibri"/>
              </a:rPr>
              <a:t>li</a:t>
            </a:r>
            <a:r>
              <a:rPr sz="950" spc="-5" dirty="0">
                <a:latin typeface="Calibri"/>
                <a:cs typeface="Calibri"/>
              </a:rPr>
              <a:t>g</a:t>
            </a:r>
            <a:r>
              <a:rPr sz="950" dirty="0">
                <a:latin typeface="Calibri"/>
                <a:cs typeface="Calibri"/>
              </a:rPr>
              <a:t>i</a:t>
            </a:r>
            <a:r>
              <a:rPr sz="950" spc="20" dirty="0">
                <a:latin typeface="Calibri"/>
                <a:cs typeface="Calibri"/>
              </a:rPr>
              <a:t>b</a:t>
            </a:r>
            <a:r>
              <a:rPr sz="950" spc="75" dirty="0">
                <a:latin typeface="Calibri"/>
                <a:cs typeface="Calibri"/>
              </a:rPr>
              <a:t>l</a:t>
            </a:r>
            <a:r>
              <a:rPr sz="950" spc="5" dirty="0">
                <a:latin typeface="Calibri"/>
                <a:cs typeface="Calibri"/>
              </a:rPr>
              <a:t>e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50" dirty="0">
                <a:latin typeface="Calibri"/>
                <a:cs typeface="Calibri"/>
              </a:rPr>
              <a:t>N</a:t>
            </a:r>
            <a:r>
              <a:rPr sz="950" spc="20" dirty="0">
                <a:latin typeface="Calibri"/>
                <a:cs typeface="Calibri"/>
              </a:rPr>
              <a:t>o</a:t>
            </a:r>
            <a:r>
              <a:rPr sz="950" spc="5" dirty="0">
                <a:latin typeface="Calibri"/>
                <a:cs typeface="Calibri"/>
              </a:rPr>
              <a:t>t</a:t>
            </a:r>
            <a:r>
              <a:rPr sz="950" spc="-20" dirty="0">
                <a:latin typeface="Calibri"/>
                <a:cs typeface="Calibri"/>
              </a:rPr>
              <a:t> </a:t>
            </a:r>
            <a:r>
              <a:rPr sz="950" spc="75" dirty="0">
                <a:latin typeface="Calibri"/>
                <a:cs typeface="Calibri"/>
              </a:rPr>
              <a:t>M</a:t>
            </a:r>
            <a:r>
              <a:rPr sz="950" spc="-35" dirty="0">
                <a:latin typeface="Calibri"/>
                <a:cs typeface="Calibri"/>
              </a:rPr>
              <a:t>e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dirty="0">
                <a:latin typeface="Calibri"/>
                <a:cs typeface="Calibri"/>
              </a:rPr>
              <a:t>l</a:t>
            </a:r>
            <a:r>
              <a:rPr sz="950" spc="10" dirty="0">
                <a:latin typeface="Calibri"/>
                <a:cs typeface="Calibri"/>
              </a:rPr>
              <a:t> </a:t>
            </a:r>
            <a:r>
              <a:rPr sz="950" spc="-25" dirty="0">
                <a:latin typeface="Calibri"/>
                <a:cs typeface="Calibri"/>
              </a:rPr>
              <a:t>E</a:t>
            </a:r>
            <a:r>
              <a:rPr sz="950" dirty="0">
                <a:latin typeface="Calibri"/>
                <a:cs typeface="Calibri"/>
              </a:rPr>
              <a:t>li</a:t>
            </a:r>
            <a:r>
              <a:rPr sz="950" spc="70" dirty="0">
                <a:latin typeface="Calibri"/>
                <a:cs typeface="Calibri"/>
              </a:rPr>
              <a:t>g</a:t>
            </a:r>
            <a:r>
              <a:rPr sz="950" dirty="0">
                <a:latin typeface="Calibri"/>
                <a:cs typeface="Calibri"/>
              </a:rPr>
              <a:t>i</a:t>
            </a:r>
            <a:r>
              <a:rPr sz="950" spc="20" dirty="0">
                <a:latin typeface="Calibri"/>
                <a:cs typeface="Calibri"/>
              </a:rPr>
              <a:t>b</a:t>
            </a:r>
            <a:r>
              <a:rPr sz="950" spc="5" dirty="0">
                <a:latin typeface="Calibri"/>
                <a:cs typeface="Calibri"/>
              </a:rPr>
              <a:t>le</a:t>
            </a:r>
            <a:endParaRPr sz="950">
              <a:latin typeface="Calibri"/>
              <a:cs typeface="Calibri"/>
            </a:endParaRPr>
          </a:p>
          <a:p>
            <a:pPr marL="733425" algn="ctr">
              <a:lnSpc>
                <a:spcPct val="100000"/>
              </a:lnSpc>
              <a:spcBef>
                <a:spcPts val="275"/>
              </a:spcBef>
            </a:pPr>
            <a:r>
              <a:rPr sz="900" spc="-35" dirty="0">
                <a:latin typeface="Calibri"/>
                <a:cs typeface="Calibri"/>
              </a:rPr>
              <a:t>C</a:t>
            </a:r>
            <a:r>
              <a:rPr sz="900" spc="-5" dirty="0">
                <a:latin typeface="Calibri"/>
                <a:cs typeface="Calibri"/>
              </a:rPr>
              <a:t>a</a:t>
            </a:r>
            <a:r>
              <a:rPr sz="900" spc="-11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t</a:t>
            </a:r>
            <a:r>
              <a:rPr sz="900" spc="70" dirty="0">
                <a:latin typeface="Calibri"/>
                <a:cs typeface="Calibri"/>
              </a:rPr>
              <a:t>e</a:t>
            </a:r>
            <a:r>
              <a:rPr sz="900" spc="20" dirty="0">
                <a:latin typeface="Calibri"/>
                <a:cs typeface="Calibri"/>
              </a:rPr>
              <a:t>g</a:t>
            </a:r>
            <a:r>
              <a:rPr sz="900" spc="45" dirty="0">
                <a:latin typeface="Calibri"/>
                <a:cs typeface="Calibri"/>
              </a:rPr>
              <a:t>o</a:t>
            </a:r>
            <a:r>
              <a:rPr sz="900" spc="-15" dirty="0">
                <a:latin typeface="Calibri"/>
                <a:cs typeface="Calibri"/>
              </a:rPr>
              <a:t>r</a:t>
            </a:r>
            <a:r>
              <a:rPr sz="900" spc="-5" dirty="0">
                <a:latin typeface="Calibri"/>
                <a:cs typeface="Calibri"/>
              </a:rPr>
              <a:t>y</a:t>
            </a:r>
            <a:r>
              <a:rPr sz="900" spc="-90" dirty="0">
                <a:latin typeface="Calibri"/>
                <a:cs typeface="Calibri"/>
              </a:rPr>
              <a:t> </a:t>
            </a:r>
            <a:r>
              <a:rPr sz="900" spc="-10" dirty="0">
                <a:latin typeface="Calibri"/>
                <a:cs typeface="Calibri"/>
              </a:rPr>
              <a:t>c</a:t>
            </a:r>
            <a:r>
              <a:rPr sz="900" spc="45" dirty="0">
                <a:latin typeface="Calibri"/>
                <a:cs typeface="Calibri"/>
              </a:rPr>
              <a:t>o</a:t>
            </a:r>
            <a:r>
              <a:rPr sz="900" dirty="0">
                <a:latin typeface="Calibri"/>
                <a:cs typeface="Calibri"/>
              </a:rPr>
              <a:t>l</a:t>
            </a:r>
            <a:r>
              <a:rPr sz="900" spc="-114" dirty="0">
                <a:latin typeface="Calibri"/>
                <a:cs typeface="Calibri"/>
              </a:rPr>
              <a:t> </a:t>
            </a:r>
            <a:r>
              <a:rPr sz="900" spc="-30" dirty="0">
                <a:latin typeface="Calibri"/>
                <a:cs typeface="Calibri"/>
              </a:rPr>
              <a:t>u</a:t>
            </a:r>
            <a:r>
              <a:rPr sz="900" spc="-55" dirty="0">
                <a:latin typeface="Calibri"/>
                <a:cs typeface="Calibri"/>
              </a:rPr>
              <a:t>m</a:t>
            </a:r>
            <a:r>
              <a:rPr sz="900" spc="-30" dirty="0">
                <a:latin typeface="Calibri"/>
                <a:cs typeface="Calibri"/>
              </a:rPr>
              <a:t>n</a:t>
            </a:r>
            <a:r>
              <a:rPr sz="900" spc="-5" dirty="0">
                <a:latin typeface="Calibri"/>
                <a:cs typeface="Calibri"/>
              </a:rPr>
              <a:t>s</a:t>
            </a:r>
            <a:r>
              <a:rPr sz="900" spc="-3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s</a:t>
            </a:r>
            <a:r>
              <a:rPr sz="900" spc="-110" dirty="0">
                <a:latin typeface="Calibri"/>
                <a:cs typeface="Calibri"/>
              </a:rPr>
              <a:t> </a:t>
            </a:r>
            <a:r>
              <a:rPr sz="900" spc="-30" dirty="0">
                <a:latin typeface="Calibri"/>
                <a:cs typeface="Calibri"/>
              </a:rPr>
              <a:t>u</a:t>
            </a:r>
            <a:r>
              <a:rPr sz="900" spc="-10" dirty="0">
                <a:latin typeface="Calibri"/>
                <a:cs typeface="Calibri"/>
              </a:rPr>
              <a:t>m</a:t>
            </a:r>
            <a:r>
              <a:rPr sz="900" spc="-2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to </a:t>
            </a:r>
            <a:r>
              <a:rPr sz="900" spc="-15" dirty="0">
                <a:latin typeface="Calibri"/>
                <a:cs typeface="Calibri"/>
              </a:rPr>
              <a:t>100</a:t>
            </a:r>
            <a:r>
              <a:rPr sz="900" spc="-10" dirty="0">
                <a:latin typeface="Calibri"/>
                <a:cs typeface="Calibri"/>
              </a:rPr>
              <a:t>%</a:t>
            </a:r>
            <a:r>
              <a:rPr sz="900" spc="-2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a</a:t>
            </a:r>
            <a:r>
              <a:rPr sz="900" spc="-110" dirty="0">
                <a:latin typeface="Calibri"/>
                <a:cs typeface="Calibri"/>
              </a:rPr>
              <a:t> </a:t>
            </a:r>
            <a:r>
              <a:rPr sz="900" spc="-10" dirty="0">
                <a:latin typeface="Calibri"/>
                <a:cs typeface="Calibri"/>
              </a:rPr>
              <a:t>c</a:t>
            </a:r>
            <a:r>
              <a:rPr sz="900" spc="-15" dirty="0">
                <a:latin typeface="Calibri"/>
                <a:cs typeface="Calibri"/>
              </a:rPr>
              <a:t>r</a:t>
            </a:r>
            <a:r>
              <a:rPr sz="900" spc="-30" dirty="0">
                <a:latin typeface="Calibri"/>
                <a:cs typeface="Calibri"/>
              </a:rPr>
              <a:t>o</a:t>
            </a:r>
            <a:r>
              <a:rPr sz="900" spc="10" dirty="0">
                <a:latin typeface="Calibri"/>
                <a:cs typeface="Calibri"/>
              </a:rPr>
              <a:t>s</a:t>
            </a:r>
            <a:r>
              <a:rPr sz="900" spc="-5" dirty="0">
                <a:latin typeface="Calibri"/>
                <a:cs typeface="Calibri"/>
              </a:rPr>
              <a:t>s</a:t>
            </a:r>
            <a:r>
              <a:rPr sz="900" spc="-35" dirty="0">
                <a:latin typeface="Calibri"/>
                <a:cs typeface="Calibri"/>
              </a:rPr>
              <a:t> </a:t>
            </a:r>
            <a:r>
              <a:rPr sz="900" spc="45" dirty="0">
                <a:latin typeface="Calibri"/>
                <a:cs typeface="Calibri"/>
              </a:rPr>
              <a:t>p</a:t>
            </a:r>
            <a:r>
              <a:rPr sz="900" spc="5" dirty="0">
                <a:latin typeface="Calibri"/>
                <a:cs typeface="Calibri"/>
              </a:rPr>
              <a:t>a</a:t>
            </a:r>
            <a:r>
              <a:rPr sz="900" spc="-15" dirty="0">
                <a:latin typeface="Calibri"/>
                <a:cs typeface="Calibri"/>
              </a:rPr>
              <a:t>r</a:t>
            </a:r>
            <a:r>
              <a:rPr sz="900" spc="-5" dirty="0">
                <a:latin typeface="Calibri"/>
                <a:cs typeface="Calibri"/>
              </a:rPr>
              <a:t>t</a:t>
            </a:r>
            <a:r>
              <a:rPr sz="900" spc="15" dirty="0">
                <a:latin typeface="Calibri"/>
                <a:cs typeface="Calibri"/>
              </a:rPr>
              <a:t>i</a:t>
            </a:r>
            <a:r>
              <a:rPr sz="900" spc="-85" dirty="0">
                <a:latin typeface="Calibri"/>
                <a:cs typeface="Calibri"/>
              </a:rPr>
              <a:t>c</a:t>
            </a:r>
            <a:r>
              <a:rPr sz="900" spc="15" dirty="0">
                <a:latin typeface="Calibri"/>
                <a:cs typeface="Calibri"/>
              </a:rPr>
              <a:t>i</a:t>
            </a:r>
            <a:r>
              <a:rPr sz="900" spc="-30" dirty="0">
                <a:latin typeface="Calibri"/>
                <a:cs typeface="Calibri"/>
              </a:rPr>
              <a:t>p</a:t>
            </a:r>
            <a:r>
              <a:rPr sz="900" spc="5" dirty="0">
                <a:latin typeface="Calibri"/>
                <a:cs typeface="Calibri"/>
              </a:rPr>
              <a:t>a</a:t>
            </a:r>
            <a:r>
              <a:rPr sz="900" spc="45" dirty="0">
                <a:latin typeface="Calibri"/>
                <a:cs typeface="Calibri"/>
              </a:rPr>
              <a:t>n</a:t>
            </a:r>
            <a:r>
              <a:rPr sz="900" spc="-80" dirty="0">
                <a:latin typeface="Calibri"/>
                <a:cs typeface="Calibri"/>
              </a:rPr>
              <a:t>t</a:t>
            </a:r>
            <a:r>
              <a:rPr sz="900" spc="-5" dirty="0">
                <a:latin typeface="Calibri"/>
                <a:cs typeface="Calibri"/>
              </a:rPr>
              <a:t>s</a:t>
            </a:r>
            <a:r>
              <a:rPr sz="900" spc="-3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a</a:t>
            </a:r>
            <a:r>
              <a:rPr sz="900" spc="-110" dirty="0">
                <a:latin typeface="Calibri"/>
                <a:cs typeface="Calibri"/>
              </a:rPr>
              <a:t> </a:t>
            </a:r>
            <a:r>
              <a:rPr sz="900" spc="-30" dirty="0">
                <a:latin typeface="Calibri"/>
                <a:cs typeface="Calibri"/>
              </a:rPr>
              <a:t>n</a:t>
            </a:r>
            <a:r>
              <a:rPr sz="900" spc="-5" dirty="0">
                <a:latin typeface="Calibri"/>
                <a:cs typeface="Calibri"/>
              </a:rPr>
              <a:t>d </a:t>
            </a:r>
            <a:r>
              <a:rPr sz="900" spc="5" dirty="0">
                <a:latin typeface="Calibri"/>
                <a:cs typeface="Calibri"/>
              </a:rPr>
              <a:t>a</a:t>
            </a:r>
            <a:r>
              <a:rPr sz="900" spc="-10" dirty="0">
                <a:latin typeface="Calibri"/>
                <a:cs typeface="Calibri"/>
              </a:rPr>
              <a:t>c</a:t>
            </a:r>
            <a:r>
              <a:rPr sz="900" spc="-15" dirty="0">
                <a:latin typeface="Calibri"/>
                <a:cs typeface="Calibri"/>
              </a:rPr>
              <a:t>r</a:t>
            </a:r>
            <a:r>
              <a:rPr sz="900" spc="-30" dirty="0">
                <a:latin typeface="Calibri"/>
                <a:cs typeface="Calibri"/>
              </a:rPr>
              <a:t>o</a:t>
            </a:r>
            <a:r>
              <a:rPr sz="900" spc="10" dirty="0">
                <a:latin typeface="Calibri"/>
                <a:cs typeface="Calibri"/>
              </a:rPr>
              <a:t>s</a:t>
            </a:r>
            <a:r>
              <a:rPr sz="900" spc="-5" dirty="0">
                <a:latin typeface="Calibri"/>
                <a:cs typeface="Calibri"/>
              </a:rPr>
              <a:t>s</a:t>
            </a:r>
            <a:r>
              <a:rPr sz="900" spc="-35" dirty="0">
                <a:latin typeface="Calibri"/>
                <a:cs typeface="Calibri"/>
              </a:rPr>
              <a:t> </a:t>
            </a:r>
            <a:r>
              <a:rPr sz="900" spc="45" dirty="0">
                <a:latin typeface="Calibri"/>
                <a:cs typeface="Calibri"/>
              </a:rPr>
              <a:t>n</a:t>
            </a:r>
            <a:r>
              <a:rPr sz="900" spc="-30" dirty="0">
                <a:latin typeface="Calibri"/>
                <a:cs typeface="Calibri"/>
              </a:rPr>
              <a:t>o</a:t>
            </a:r>
            <a:r>
              <a:rPr sz="900" spc="45" dirty="0">
                <a:latin typeface="Calibri"/>
                <a:cs typeface="Calibri"/>
              </a:rPr>
              <a:t>n</a:t>
            </a:r>
            <a:r>
              <a:rPr sz="900" spc="-60" dirty="0">
                <a:latin typeface="Calibri"/>
                <a:cs typeface="Calibri"/>
              </a:rPr>
              <a:t>-</a:t>
            </a:r>
            <a:r>
              <a:rPr sz="900" spc="-30" dirty="0">
                <a:latin typeface="Calibri"/>
                <a:cs typeface="Calibri"/>
              </a:rPr>
              <a:t>p</a:t>
            </a:r>
            <a:r>
              <a:rPr sz="900" spc="5" dirty="0">
                <a:latin typeface="Calibri"/>
                <a:cs typeface="Calibri"/>
              </a:rPr>
              <a:t>a</a:t>
            </a:r>
            <a:r>
              <a:rPr sz="900" spc="-20" dirty="0">
                <a:latin typeface="Calibri"/>
                <a:cs typeface="Calibri"/>
              </a:rPr>
              <a:t>r</a:t>
            </a:r>
            <a:r>
              <a:rPr sz="900" spc="-5" dirty="0">
                <a:latin typeface="Calibri"/>
                <a:cs typeface="Calibri"/>
              </a:rPr>
              <a:t>t</a:t>
            </a:r>
            <a:r>
              <a:rPr sz="900" spc="15" dirty="0">
                <a:latin typeface="Calibri"/>
                <a:cs typeface="Calibri"/>
              </a:rPr>
              <a:t>i</a:t>
            </a:r>
            <a:r>
              <a:rPr sz="900" spc="-10" dirty="0">
                <a:latin typeface="Calibri"/>
                <a:cs typeface="Calibri"/>
              </a:rPr>
              <a:t>c</a:t>
            </a:r>
            <a:r>
              <a:rPr sz="900" spc="5" dirty="0">
                <a:latin typeface="Calibri"/>
                <a:cs typeface="Calibri"/>
              </a:rPr>
              <a:t>i</a:t>
            </a:r>
            <a:r>
              <a:rPr sz="900" spc="-30" dirty="0">
                <a:latin typeface="Calibri"/>
                <a:cs typeface="Calibri"/>
              </a:rPr>
              <a:t>p</a:t>
            </a:r>
            <a:r>
              <a:rPr sz="900" spc="5" dirty="0">
                <a:latin typeface="Calibri"/>
                <a:cs typeface="Calibri"/>
              </a:rPr>
              <a:t>a</a:t>
            </a:r>
            <a:r>
              <a:rPr sz="900" spc="-30" dirty="0">
                <a:latin typeface="Calibri"/>
                <a:cs typeface="Calibri"/>
              </a:rPr>
              <a:t>n</a:t>
            </a:r>
            <a:r>
              <a:rPr sz="900" spc="-5" dirty="0">
                <a:latin typeface="Calibri"/>
                <a:cs typeface="Calibri"/>
              </a:rPr>
              <a:t>ts</a:t>
            </a:r>
            <a:endParaRPr sz="900">
              <a:latin typeface="Calibri"/>
              <a:cs typeface="Calibri"/>
            </a:endParaRPr>
          </a:p>
          <a:p>
            <a:pPr>
              <a:lnSpc>
                <a:spcPts val="1300"/>
              </a:lnSpc>
              <a:spcBef>
                <a:spcPts val="19"/>
              </a:spcBef>
            </a:pPr>
            <a:endParaRPr sz="1300"/>
          </a:p>
          <a:p>
            <a:pPr marL="1285240">
              <a:lnSpc>
                <a:spcPct val="100000"/>
              </a:lnSpc>
              <a:tabLst>
                <a:tab pos="2856230" algn="l"/>
              </a:tabLst>
            </a:pPr>
            <a:r>
              <a:rPr sz="950" spc="45" dirty="0">
                <a:latin typeface="Calibri"/>
                <a:cs typeface="Calibri"/>
              </a:rPr>
              <a:t>A</a:t>
            </a:r>
            <a:r>
              <a:rPr sz="950" spc="5" dirty="0">
                <a:latin typeface="Calibri"/>
                <a:cs typeface="Calibri"/>
              </a:rPr>
              <a:t>f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spc="40" dirty="0">
                <a:latin typeface="Calibri"/>
                <a:cs typeface="Calibri"/>
              </a:rPr>
              <a:t>e</a:t>
            </a:r>
            <a:r>
              <a:rPr sz="950" spc="5" dirty="0">
                <a:latin typeface="Calibri"/>
                <a:cs typeface="Calibri"/>
              </a:rPr>
              <a:t>r</a:t>
            </a:r>
            <a:r>
              <a:rPr sz="950" spc="45" dirty="0">
                <a:latin typeface="Calibri"/>
                <a:cs typeface="Calibri"/>
              </a:rPr>
              <a:t> </a:t>
            </a:r>
            <a:r>
              <a:rPr sz="950" spc="5" dirty="0">
                <a:latin typeface="Calibri"/>
                <a:cs typeface="Calibri"/>
              </a:rPr>
              <a:t>S</a:t>
            </a:r>
            <a:r>
              <a:rPr sz="950" spc="-35" dirty="0">
                <a:latin typeface="Calibri"/>
                <a:cs typeface="Calibri"/>
              </a:rPr>
              <a:t>c</a:t>
            </a:r>
            <a:r>
              <a:rPr sz="950" spc="20" dirty="0">
                <a:latin typeface="Calibri"/>
                <a:cs typeface="Calibri"/>
              </a:rPr>
              <a:t>hoo</a:t>
            </a:r>
            <a:r>
              <a:rPr sz="950" dirty="0">
                <a:latin typeface="Calibri"/>
                <a:cs typeface="Calibri"/>
              </a:rPr>
              <a:t>l</a:t>
            </a:r>
            <a:r>
              <a:rPr sz="950" spc="10" dirty="0">
                <a:latin typeface="Calibri"/>
                <a:cs typeface="Calibri"/>
              </a:rPr>
              <a:t> </a:t>
            </a:r>
            <a:r>
              <a:rPr sz="950" spc="25" dirty="0">
                <a:latin typeface="Calibri"/>
                <a:cs typeface="Calibri"/>
              </a:rPr>
              <a:t>P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-35" dirty="0">
                <a:latin typeface="Calibri"/>
                <a:cs typeface="Calibri"/>
              </a:rPr>
              <a:t>r</a:t>
            </a:r>
            <a:r>
              <a:rPr sz="950" spc="50" dirty="0">
                <a:latin typeface="Calibri"/>
                <a:cs typeface="Calibri"/>
              </a:rPr>
              <a:t>t</a:t>
            </a:r>
            <a:r>
              <a:rPr sz="950" dirty="0">
                <a:latin typeface="Calibri"/>
                <a:cs typeface="Calibri"/>
              </a:rPr>
              <a:t>i</a:t>
            </a:r>
            <a:r>
              <a:rPr sz="950" spc="40" dirty="0">
                <a:latin typeface="Calibri"/>
                <a:cs typeface="Calibri"/>
              </a:rPr>
              <a:t>c</a:t>
            </a:r>
            <a:r>
              <a:rPr sz="950" dirty="0">
                <a:latin typeface="Calibri"/>
                <a:cs typeface="Calibri"/>
              </a:rPr>
              <a:t>i</a:t>
            </a:r>
            <a:r>
              <a:rPr sz="950" spc="20" dirty="0">
                <a:latin typeface="Calibri"/>
                <a:cs typeface="Calibri"/>
              </a:rPr>
              <a:t>p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spc="5" dirty="0">
                <a:latin typeface="Calibri"/>
                <a:cs typeface="Calibri"/>
              </a:rPr>
              <a:t>s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50" dirty="0">
                <a:latin typeface="Calibri"/>
                <a:cs typeface="Calibri"/>
              </a:rPr>
              <a:t>N</a:t>
            </a:r>
            <a:r>
              <a:rPr sz="950" spc="20" dirty="0">
                <a:latin typeface="Calibri"/>
                <a:cs typeface="Calibri"/>
              </a:rPr>
              <a:t>on</a:t>
            </a:r>
            <a:r>
              <a:rPr sz="950" spc="5" dirty="0">
                <a:latin typeface="Calibri"/>
                <a:cs typeface="Calibri"/>
              </a:rPr>
              <a:t>-</a:t>
            </a:r>
            <a:r>
              <a:rPr sz="950" spc="25" dirty="0">
                <a:latin typeface="Calibri"/>
                <a:cs typeface="Calibri"/>
              </a:rPr>
              <a:t>P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40" dirty="0">
                <a:latin typeface="Calibri"/>
                <a:cs typeface="Calibri"/>
              </a:rPr>
              <a:t>r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dirty="0">
                <a:latin typeface="Calibri"/>
                <a:cs typeface="Calibri"/>
              </a:rPr>
              <a:t>i</a:t>
            </a:r>
            <a:r>
              <a:rPr sz="950" spc="40" dirty="0">
                <a:latin typeface="Calibri"/>
                <a:cs typeface="Calibri"/>
              </a:rPr>
              <a:t>c</a:t>
            </a:r>
            <a:r>
              <a:rPr sz="950" dirty="0">
                <a:latin typeface="Calibri"/>
                <a:cs typeface="Calibri"/>
              </a:rPr>
              <a:t>i</a:t>
            </a:r>
            <a:r>
              <a:rPr sz="950" spc="20" dirty="0">
                <a:latin typeface="Calibri"/>
                <a:cs typeface="Calibri"/>
              </a:rPr>
              <a:t>p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50" dirty="0">
                <a:latin typeface="Calibri"/>
                <a:cs typeface="Calibri"/>
              </a:rPr>
              <a:t>t</a:t>
            </a:r>
            <a:r>
              <a:rPr sz="950" spc="5" dirty="0">
                <a:latin typeface="Calibri"/>
                <a:cs typeface="Calibri"/>
              </a:rPr>
              <a:t>s</a:t>
            </a:r>
            <a:endParaRPr sz="950">
              <a:latin typeface="Calibri"/>
              <a:cs typeface="Calibri"/>
            </a:endParaRPr>
          </a:p>
          <a:p>
            <a:pPr>
              <a:lnSpc>
                <a:spcPts val="900"/>
              </a:lnSpc>
              <a:spcBef>
                <a:spcPts val="23"/>
              </a:spcBef>
            </a:pPr>
            <a:endParaRPr sz="9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sz="1200" i="1" spc="5" dirty="0">
                <a:latin typeface="Cambria"/>
                <a:cs typeface="Cambria"/>
              </a:rPr>
              <a:t>F</a:t>
            </a:r>
            <a:r>
              <a:rPr sz="1200" i="1" spc="-5" dirty="0">
                <a:latin typeface="Cambria"/>
                <a:cs typeface="Cambria"/>
              </a:rPr>
              <a:t>i</a:t>
            </a:r>
            <a:r>
              <a:rPr sz="1200" i="1" spc="-10" dirty="0">
                <a:latin typeface="Cambria"/>
                <a:cs typeface="Cambria"/>
              </a:rPr>
              <a:t>g</a:t>
            </a:r>
            <a:r>
              <a:rPr sz="1200" i="1" spc="-5" dirty="0">
                <a:latin typeface="Cambria"/>
                <a:cs typeface="Cambria"/>
              </a:rPr>
              <a:t>u</a:t>
            </a:r>
            <a:r>
              <a:rPr sz="1200" i="1" spc="-10" dirty="0">
                <a:latin typeface="Cambria"/>
                <a:cs typeface="Cambria"/>
              </a:rPr>
              <a:t>r</a:t>
            </a:r>
            <a:r>
              <a:rPr sz="1200" i="1" dirty="0">
                <a:latin typeface="Cambria"/>
                <a:cs typeface="Cambria"/>
              </a:rPr>
              <a:t>e</a:t>
            </a:r>
            <a:r>
              <a:rPr sz="1200" i="1" spc="-15" dirty="0">
                <a:latin typeface="Cambria"/>
                <a:cs typeface="Cambria"/>
              </a:rPr>
              <a:t> </a:t>
            </a:r>
            <a:r>
              <a:rPr sz="1200" i="1" spc="5" dirty="0">
                <a:latin typeface="Cambria"/>
                <a:cs typeface="Cambria"/>
              </a:rPr>
              <a:t>1</a:t>
            </a:r>
            <a:r>
              <a:rPr sz="1200" i="1" dirty="0">
                <a:latin typeface="Cambria"/>
                <a:cs typeface="Cambria"/>
              </a:rPr>
              <a:t>.</a:t>
            </a:r>
            <a:r>
              <a:rPr sz="1200" i="1" spc="5" dirty="0">
                <a:latin typeface="Cambria"/>
                <a:cs typeface="Cambria"/>
              </a:rPr>
              <a:t>4</a:t>
            </a:r>
            <a:r>
              <a:rPr sz="1200" i="1" dirty="0">
                <a:latin typeface="Cambria"/>
                <a:cs typeface="Cambria"/>
              </a:rPr>
              <a:t>.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105" name="object 105"/>
          <p:cNvSpPr txBox="1">
            <a:spLocks noGrp="1"/>
          </p:cNvSpPr>
          <p:nvPr>
            <p:ph type="ftr" sz="quarter" idx="5"/>
          </p:nvPr>
        </p:nvSpPr>
        <p:spPr>
          <a:xfrm>
            <a:off x="457200" y="9423348"/>
            <a:ext cx="1104731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dirty="0" smtClean="0"/>
              <a:t>October 10</a:t>
            </a:r>
            <a:r>
              <a:rPr dirty="0" smtClean="0"/>
              <a:t>,</a:t>
            </a:r>
            <a:r>
              <a:rPr spc="-5" dirty="0" smtClean="0"/>
              <a:t> </a:t>
            </a:r>
            <a:r>
              <a:rPr dirty="0"/>
              <a:t>2013</a:t>
            </a:r>
          </a:p>
        </p:txBody>
      </p:sp>
      <p:sp>
        <p:nvSpPr>
          <p:cNvPr id="106" name="object 10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©</a:t>
            </a:r>
            <a:r>
              <a:rPr spc="-10" dirty="0"/>
              <a:t> </a:t>
            </a:r>
            <a:r>
              <a:rPr dirty="0"/>
              <a:t>R</a:t>
            </a:r>
            <a:r>
              <a:rPr spc="-10" dirty="0"/>
              <a:t>e</a:t>
            </a:r>
            <a:r>
              <a:rPr spc="10" dirty="0"/>
              <a:t>s</a:t>
            </a:r>
            <a:r>
              <a:rPr spc="-10" dirty="0"/>
              <a:t>ea</a:t>
            </a:r>
            <a:r>
              <a:rPr spc="-5" dirty="0"/>
              <a:t>r</a:t>
            </a:r>
            <a:r>
              <a:rPr spc="-10" dirty="0"/>
              <a:t>c</a:t>
            </a:r>
            <a:r>
              <a:rPr dirty="0"/>
              <a:t>h</a:t>
            </a:r>
            <a:r>
              <a:rPr spc="10" dirty="0"/>
              <a:t> </a:t>
            </a:r>
            <a:r>
              <a:rPr spc="-10" dirty="0"/>
              <a:t>S</a:t>
            </a:r>
            <a:r>
              <a:rPr dirty="0"/>
              <a:t>upp</a:t>
            </a:r>
            <a:r>
              <a:rPr spc="-5" dirty="0"/>
              <a:t>or</a:t>
            </a:r>
            <a:r>
              <a:rPr dirty="0"/>
              <a:t>t </a:t>
            </a:r>
            <a:r>
              <a:rPr spc="-5" dirty="0"/>
              <a:t>S</a:t>
            </a:r>
            <a:r>
              <a:rPr spc="-10" dirty="0"/>
              <a:t>e</a:t>
            </a:r>
            <a:r>
              <a:rPr spc="-5" dirty="0"/>
              <a:t>r</a:t>
            </a:r>
            <a:r>
              <a:rPr dirty="0"/>
              <a:t>v</a:t>
            </a:r>
            <a:r>
              <a:rPr spc="5" dirty="0"/>
              <a:t>i</a:t>
            </a:r>
            <a:r>
              <a:rPr spc="-10" dirty="0"/>
              <a:t>ce</a:t>
            </a:r>
            <a:r>
              <a:rPr dirty="0"/>
              <a:t>s</a:t>
            </a:r>
            <a:r>
              <a:rPr spc="25" dirty="0"/>
              <a:t> </a:t>
            </a:r>
            <a:r>
              <a:rPr spc="-10" dirty="0"/>
              <a:t>a</a:t>
            </a:r>
            <a:r>
              <a:rPr dirty="0"/>
              <a:t>nd</a:t>
            </a:r>
            <a:r>
              <a:rPr spc="-10" dirty="0"/>
              <a:t> </a:t>
            </a:r>
            <a:r>
              <a:rPr dirty="0"/>
              <a:t>B</a:t>
            </a:r>
            <a:r>
              <a:rPr spc="-10" dirty="0"/>
              <a:t>e</a:t>
            </a:r>
            <a:r>
              <a:rPr dirty="0"/>
              <a:t>yond</a:t>
            </a:r>
            <a:r>
              <a:rPr spc="10" dirty="0"/>
              <a:t> </a:t>
            </a:r>
            <a:r>
              <a:rPr spc="-10" dirty="0"/>
              <a:t>t</a:t>
            </a:r>
            <a:r>
              <a:rPr dirty="0"/>
              <a:t>he B</a:t>
            </a:r>
            <a:r>
              <a:rPr spc="-10" dirty="0"/>
              <a:t>e</a:t>
            </a:r>
            <a:r>
              <a:rPr spc="5" dirty="0"/>
              <a:t>l</a:t>
            </a:r>
            <a:r>
              <a:rPr dirty="0"/>
              <a:t>l</a:t>
            </a:r>
            <a:r>
              <a:rPr spc="-5" dirty="0"/>
              <a:t> </a:t>
            </a:r>
            <a:r>
              <a:rPr dirty="0"/>
              <a:t>B</a:t>
            </a:r>
            <a:r>
              <a:rPr spc="-5" dirty="0"/>
              <a:t>r</a:t>
            </a:r>
            <a:r>
              <a:rPr spc="-10" dirty="0"/>
              <a:t>a</a:t>
            </a:r>
            <a:r>
              <a:rPr dirty="0"/>
              <a:t>n</a:t>
            </a:r>
            <a:r>
              <a:rPr spc="-10" dirty="0"/>
              <a:t>c</a:t>
            </a:r>
            <a:r>
              <a:rPr dirty="0"/>
              <a:t>h</a:t>
            </a:r>
            <a:r>
              <a:rPr spc="-10" dirty="0"/>
              <a:t> </a:t>
            </a:r>
            <a:r>
              <a:rPr spc="-5" dirty="0"/>
              <a:t>L</a:t>
            </a:r>
            <a:r>
              <a:rPr spc="20" dirty="0"/>
              <a:t>A</a:t>
            </a:r>
            <a:r>
              <a:rPr spc="-10" dirty="0"/>
              <a:t>U</a:t>
            </a:r>
            <a:r>
              <a:rPr spc="-5" dirty="0"/>
              <a:t>S</a:t>
            </a:r>
            <a:r>
              <a:rPr dirty="0"/>
              <a:t>D</a:t>
            </a:r>
          </a:p>
        </p:txBody>
      </p:sp>
      <p:sp>
        <p:nvSpPr>
          <p:cNvPr id="107" name="object 10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885">
              <a:lnSpc>
                <a:spcPct val="100000"/>
              </a:lnSpc>
            </a:pPr>
            <a:fld id="{81D60167-4931-47E6-BA6A-407CBD079E47}" type="slidenum">
              <a:rPr sz="1100" dirty="0">
                <a:latin typeface="Calibri"/>
                <a:cs typeface="Calibri"/>
              </a:rPr>
              <a:t>3</a:t>
            </a:fld>
            <a:endParaRPr sz="1100">
              <a:latin typeface="Calibri"/>
              <a:cs typeface="Calibri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1030549" y="5392111"/>
            <a:ext cx="205104" cy="140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35" dirty="0">
                <a:solidFill>
                  <a:srgbClr val="808080"/>
                </a:solidFill>
                <a:latin typeface="Calibri"/>
                <a:cs typeface="Calibri"/>
              </a:rPr>
              <a:t>2</a:t>
            </a:r>
            <a:r>
              <a:rPr sz="800" spc="40" dirty="0">
                <a:solidFill>
                  <a:srgbClr val="808080"/>
                </a:solidFill>
                <a:latin typeface="Calibri"/>
                <a:cs typeface="Calibri"/>
              </a:rPr>
              <a:t>0</a:t>
            </a:r>
            <a:r>
              <a:rPr sz="800" spc="15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1030549" y="4674243"/>
            <a:ext cx="205104" cy="6191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35" dirty="0">
                <a:solidFill>
                  <a:srgbClr val="808080"/>
                </a:solidFill>
                <a:latin typeface="Calibri"/>
                <a:cs typeface="Calibri"/>
              </a:rPr>
              <a:t>8</a:t>
            </a:r>
            <a:r>
              <a:rPr sz="800" spc="40" dirty="0">
                <a:solidFill>
                  <a:srgbClr val="808080"/>
                </a:solidFill>
                <a:latin typeface="Calibri"/>
                <a:cs typeface="Calibri"/>
              </a:rPr>
              <a:t>0</a:t>
            </a:r>
            <a:r>
              <a:rPr sz="800" spc="15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800">
              <a:latin typeface="Calibri"/>
              <a:cs typeface="Calibri"/>
            </a:endParaRPr>
          </a:p>
          <a:p>
            <a:pPr>
              <a:lnSpc>
                <a:spcPts val="900"/>
              </a:lnSpc>
              <a:spcBef>
                <a:spcPts val="24"/>
              </a:spcBef>
            </a:pPr>
            <a:endParaRPr sz="900"/>
          </a:p>
          <a:p>
            <a:pPr marL="12700">
              <a:lnSpc>
                <a:spcPct val="100000"/>
              </a:lnSpc>
            </a:pPr>
            <a:r>
              <a:rPr sz="800" spc="-35" dirty="0">
                <a:solidFill>
                  <a:srgbClr val="808080"/>
                </a:solidFill>
                <a:latin typeface="Calibri"/>
                <a:cs typeface="Calibri"/>
              </a:rPr>
              <a:t>6</a:t>
            </a:r>
            <a:r>
              <a:rPr sz="800" spc="40" dirty="0">
                <a:solidFill>
                  <a:srgbClr val="808080"/>
                </a:solidFill>
                <a:latin typeface="Calibri"/>
                <a:cs typeface="Calibri"/>
              </a:rPr>
              <a:t>0</a:t>
            </a:r>
            <a:r>
              <a:rPr sz="800" spc="15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800">
              <a:latin typeface="Calibri"/>
              <a:cs typeface="Calibri"/>
            </a:endParaRPr>
          </a:p>
          <a:p>
            <a:pPr>
              <a:lnSpc>
                <a:spcPts val="900"/>
              </a:lnSpc>
              <a:spcBef>
                <a:spcPts val="24"/>
              </a:spcBef>
            </a:pPr>
            <a:endParaRPr sz="900"/>
          </a:p>
          <a:p>
            <a:pPr marL="12700">
              <a:lnSpc>
                <a:spcPct val="100000"/>
              </a:lnSpc>
            </a:pPr>
            <a:r>
              <a:rPr sz="800" spc="-35" dirty="0">
                <a:solidFill>
                  <a:srgbClr val="808080"/>
                </a:solidFill>
                <a:latin typeface="Calibri"/>
                <a:cs typeface="Calibri"/>
              </a:rPr>
              <a:t>4</a:t>
            </a:r>
            <a:r>
              <a:rPr sz="800" spc="40" dirty="0">
                <a:solidFill>
                  <a:srgbClr val="808080"/>
                </a:solidFill>
                <a:latin typeface="Calibri"/>
                <a:cs typeface="Calibri"/>
              </a:rPr>
              <a:t>0</a:t>
            </a:r>
            <a:r>
              <a:rPr sz="800" spc="15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32793" y="966471"/>
            <a:ext cx="5123767" cy="3162952"/>
          </a:xfrm>
          <a:custGeom>
            <a:avLst/>
            <a:gdLst/>
            <a:ahLst/>
            <a:cxnLst/>
            <a:rect l="l" t="t" r="r" b="b"/>
            <a:pathLst>
              <a:path w="5123767" h="3162952">
                <a:moveTo>
                  <a:pt x="0" y="0"/>
                </a:moveTo>
                <a:lnTo>
                  <a:pt x="5123767" y="0"/>
                </a:lnTo>
                <a:lnTo>
                  <a:pt x="5123767" y="3162952"/>
                </a:lnTo>
                <a:lnTo>
                  <a:pt x="0" y="3162952"/>
                </a:lnTo>
                <a:lnTo>
                  <a:pt x="0" y="0"/>
                </a:lnTo>
                <a:close/>
              </a:path>
            </a:pathLst>
          </a:custGeom>
          <a:solidFill>
            <a:srgbClr val="E5F6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309962" y="2813905"/>
            <a:ext cx="304191" cy="0"/>
          </a:xfrm>
          <a:custGeom>
            <a:avLst/>
            <a:gdLst/>
            <a:ahLst/>
            <a:cxnLst/>
            <a:rect l="l" t="t" r="r" b="b"/>
            <a:pathLst>
              <a:path w="304191">
                <a:moveTo>
                  <a:pt x="0" y="0"/>
                </a:moveTo>
                <a:lnTo>
                  <a:pt x="304191" y="0"/>
                </a:lnTo>
              </a:path>
            </a:pathLst>
          </a:custGeom>
          <a:ln w="9498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884043" y="2813905"/>
            <a:ext cx="608387" cy="0"/>
          </a:xfrm>
          <a:custGeom>
            <a:avLst/>
            <a:gdLst/>
            <a:ahLst/>
            <a:cxnLst/>
            <a:rect l="l" t="t" r="r" b="b"/>
            <a:pathLst>
              <a:path w="608387">
                <a:moveTo>
                  <a:pt x="0" y="0"/>
                </a:moveTo>
                <a:lnTo>
                  <a:pt x="608387" y="0"/>
                </a:lnTo>
              </a:path>
            </a:pathLst>
          </a:custGeom>
          <a:ln w="9498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467650" y="2813905"/>
            <a:ext cx="608387" cy="0"/>
          </a:xfrm>
          <a:custGeom>
            <a:avLst/>
            <a:gdLst/>
            <a:ahLst/>
            <a:cxnLst/>
            <a:rect l="l" t="t" r="r" b="b"/>
            <a:pathLst>
              <a:path w="608387">
                <a:moveTo>
                  <a:pt x="0" y="0"/>
                </a:moveTo>
                <a:lnTo>
                  <a:pt x="608387" y="0"/>
                </a:lnTo>
              </a:path>
            </a:pathLst>
          </a:custGeom>
          <a:ln w="9498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345930" y="2813905"/>
            <a:ext cx="304197" cy="0"/>
          </a:xfrm>
          <a:custGeom>
            <a:avLst/>
            <a:gdLst/>
            <a:ahLst/>
            <a:cxnLst/>
            <a:rect l="l" t="t" r="r" b="b"/>
            <a:pathLst>
              <a:path w="304197">
                <a:moveTo>
                  <a:pt x="0" y="0"/>
                </a:moveTo>
                <a:lnTo>
                  <a:pt x="304197" y="0"/>
                </a:lnTo>
              </a:path>
            </a:pathLst>
          </a:custGeom>
          <a:ln w="9498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309962" y="2481462"/>
            <a:ext cx="304191" cy="0"/>
          </a:xfrm>
          <a:custGeom>
            <a:avLst/>
            <a:gdLst/>
            <a:ahLst/>
            <a:cxnLst/>
            <a:rect l="l" t="t" r="r" b="b"/>
            <a:pathLst>
              <a:path w="304191">
                <a:moveTo>
                  <a:pt x="0" y="0"/>
                </a:moveTo>
                <a:lnTo>
                  <a:pt x="304191" y="0"/>
                </a:lnTo>
              </a:path>
            </a:pathLst>
          </a:custGeom>
          <a:ln w="9498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884043" y="2481462"/>
            <a:ext cx="608387" cy="0"/>
          </a:xfrm>
          <a:custGeom>
            <a:avLst/>
            <a:gdLst/>
            <a:ahLst/>
            <a:cxnLst/>
            <a:rect l="l" t="t" r="r" b="b"/>
            <a:pathLst>
              <a:path w="608387">
                <a:moveTo>
                  <a:pt x="0" y="0"/>
                </a:moveTo>
                <a:lnTo>
                  <a:pt x="608387" y="0"/>
                </a:lnTo>
              </a:path>
            </a:pathLst>
          </a:custGeom>
          <a:ln w="9498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467650" y="2481462"/>
            <a:ext cx="608387" cy="0"/>
          </a:xfrm>
          <a:custGeom>
            <a:avLst/>
            <a:gdLst/>
            <a:ahLst/>
            <a:cxnLst/>
            <a:rect l="l" t="t" r="r" b="b"/>
            <a:pathLst>
              <a:path w="608387">
                <a:moveTo>
                  <a:pt x="0" y="0"/>
                </a:moveTo>
                <a:lnTo>
                  <a:pt x="608387" y="0"/>
                </a:lnTo>
              </a:path>
            </a:pathLst>
          </a:custGeom>
          <a:ln w="9498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345930" y="2481462"/>
            <a:ext cx="304197" cy="0"/>
          </a:xfrm>
          <a:custGeom>
            <a:avLst/>
            <a:gdLst/>
            <a:ahLst/>
            <a:cxnLst/>
            <a:rect l="l" t="t" r="r" b="b"/>
            <a:pathLst>
              <a:path w="304197">
                <a:moveTo>
                  <a:pt x="0" y="0"/>
                </a:moveTo>
                <a:lnTo>
                  <a:pt x="304197" y="0"/>
                </a:lnTo>
              </a:path>
            </a:pathLst>
          </a:custGeom>
          <a:ln w="9498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309962" y="2139520"/>
            <a:ext cx="304190" cy="0"/>
          </a:xfrm>
          <a:custGeom>
            <a:avLst/>
            <a:gdLst/>
            <a:ahLst/>
            <a:cxnLst/>
            <a:rect l="l" t="t" r="r" b="b"/>
            <a:pathLst>
              <a:path w="304190">
                <a:moveTo>
                  <a:pt x="0" y="0"/>
                </a:moveTo>
                <a:lnTo>
                  <a:pt x="304190" y="0"/>
                </a:lnTo>
              </a:path>
            </a:pathLst>
          </a:custGeom>
          <a:ln w="9498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884043" y="2139520"/>
            <a:ext cx="608387" cy="0"/>
          </a:xfrm>
          <a:custGeom>
            <a:avLst/>
            <a:gdLst/>
            <a:ahLst/>
            <a:cxnLst/>
            <a:rect l="l" t="t" r="r" b="b"/>
            <a:pathLst>
              <a:path w="608387">
                <a:moveTo>
                  <a:pt x="0" y="0"/>
                </a:moveTo>
                <a:lnTo>
                  <a:pt x="608387" y="0"/>
                </a:lnTo>
              </a:path>
            </a:pathLst>
          </a:custGeom>
          <a:ln w="9498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345930" y="2139520"/>
            <a:ext cx="1730106" cy="0"/>
          </a:xfrm>
          <a:custGeom>
            <a:avLst/>
            <a:gdLst/>
            <a:ahLst/>
            <a:cxnLst/>
            <a:rect l="l" t="t" r="r" b="b"/>
            <a:pathLst>
              <a:path w="1730106">
                <a:moveTo>
                  <a:pt x="0" y="0"/>
                </a:moveTo>
                <a:lnTo>
                  <a:pt x="1730106" y="0"/>
                </a:lnTo>
              </a:path>
            </a:pathLst>
          </a:custGeom>
          <a:ln w="9498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309962" y="1807076"/>
            <a:ext cx="304190" cy="0"/>
          </a:xfrm>
          <a:custGeom>
            <a:avLst/>
            <a:gdLst/>
            <a:ahLst/>
            <a:cxnLst/>
            <a:rect l="l" t="t" r="r" b="b"/>
            <a:pathLst>
              <a:path w="304190">
                <a:moveTo>
                  <a:pt x="0" y="0"/>
                </a:moveTo>
                <a:lnTo>
                  <a:pt x="304190" y="0"/>
                </a:lnTo>
              </a:path>
            </a:pathLst>
          </a:custGeom>
          <a:ln w="9498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345930" y="1807076"/>
            <a:ext cx="3146500" cy="0"/>
          </a:xfrm>
          <a:custGeom>
            <a:avLst/>
            <a:gdLst/>
            <a:ahLst/>
            <a:cxnLst/>
            <a:rect l="l" t="t" r="r" b="b"/>
            <a:pathLst>
              <a:path w="3146500">
                <a:moveTo>
                  <a:pt x="0" y="0"/>
                </a:moveTo>
                <a:lnTo>
                  <a:pt x="3146500" y="0"/>
                </a:lnTo>
              </a:path>
            </a:pathLst>
          </a:custGeom>
          <a:ln w="9498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345930" y="1474633"/>
            <a:ext cx="4268221" cy="0"/>
          </a:xfrm>
          <a:custGeom>
            <a:avLst/>
            <a:gdLst/>
            <a:ahLst/>
            <a:cxnLst/>
            <a:rect l="l" t="t" r="r" b="b"/>
            <a:pathLst>
              <a:path w="4268221">
                <a:moveTo>
                  <a:pt x="0" y="0"/>
                </a:moveTo>
                <a:lnTo>
                  <a:pt x="4268221" y="0"/>
                </a:lnTo>
              </a:path>
            </a:pathLst>
          </a:custGeom>
          <a:ln w="9498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345934" y="1474635"/>
            <a:ext cx="4268221" cy="1681213"/>
          </a:xfrm>
          <a:custGeom>
            <a:avLst/>
            <a:gdLst/>
            <a:ahLst/>
            <a:cxnLst/>
            <a:rect l="l" t="t" r="r" b="b"/>
            <a:pathLst>
              <a:path w="4268221" h="1681213">
                <a:moveTo>
                  <a:pt x="0" y="0"/>
                </a:moveTo>
                <a:lnTo>
                  <a:pt x="4268221" y="0"/>
                </a:lnTo>
                <a:lnTo>
                  <a:pt x="4268221" y="1681213"/>
                </a:lnTo>
                <a:lnTo>
                  <a:pt x="0" y="1681213"/>
                </a:lnTo>
                <a:lnTo>
                  <a:pt x="0" y="0"/>
                </a:lnTo>
                <a:close/>
              </a:path>
            </a:pathLst>
          </a:custGeom>
          <a:ln w="9499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650128" y="2452968"/>
            <a:ext cx="408760" cy="702880"/>
          </a:xfrm>
          <a:custGeom>
            <a:avLst/>
            <a:gdLst/>
            <a:ahLst/>
            <a:cxnLst/>
            <a:rect l="l" t="t" r="r" b="b"/>
            <a:pathLst>
              <a:path w="408760" h="702880">
                <a:moveTo>
                  <a:pt x="0" y="0"/>
                </a:moveTo>
                <a:lnTo>
                  <a:pt x="408760" y="0"/>
                </a:lnTo>
                <a:lnTo>
                  <a:pt x="408760" y="702880"/>
                </a:lnTo>
                <a:lnTo>
                  <a:pt x="0" y="702880"/>
                </a:lnTo>
                <a:lnTo>
                  <a:pt x="0" y="0"/>
                </a:lnTo>
                <a:close/>
              </a:path>
            </a:pathLst>
          </a:custGeom>
          <a:solidFill>
            <a:srgbClr val="6DFF3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650128" y="2452968"/>
            <a:ext cx="408760" cy="702880"/>
          </a:xfrm>
          <a:custGeom>
            <a:avLst/>
            <a:gdLst/>
            <a:ahLst/>
            <a:cxnLst/>
            <a:rect l="l" t="t" r="r" b="b"/>
            <a:pathLst>
              <a:path w="408760" h="702880">
                <a:moveTo>
                  <a:pt x="0" y="0"/>
                </a:moveTo>
                <a:lnTo>
                  <a:pt x="408760" y="0"/>
                </a:lnTo>
                <a:lnTo>
                  <a:pt x="408760" y="702880"/>
                </a:lnTo>
                <a:lnTo>
                  <a:pt x="0" y="702880"/>
                </a:lnTo>
                <a:lnTo>
                  <a:pt x="0" y="0"/>
                </a:lnTo>
                <a:close/>
              </a:path>
            </a:pathLst>
          </a:custGeom>
          <a:ln w="950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076037" y="2063535"/>
            <a:ext cx="408751" cy="1092304"/>
          </a:xfrm>
          <a:custGeom>
            <a:avLst/>
            <a:gdLst/>
            <a:ahLst/>
            <a:cxnLst/>
            <a:rect l="l" t="t" r="r" b="b"/>
            <a:pathLst>
              <a:path w="408751" h="1092304">
                <a:moveTo>
                  <a:pt x="0" y="0"/>
                </a:moveTo>
                <a:lnTo>
                  <a:pt x="408751" y="0"/>
                </a:lnTo>
                <a:lnTo>
                  <a:pt x="408751" y="1092304"/>
                </a:lnTo>
                <a:lnTo>
                  <a:pt x="0" y="1092304"/>
                </a:lnTo>
                <a:lnTo>
                  <a:pt x="0" y="0"/>
                </a:lnTo>
                <a:close/>
              </a:path>
            </a:pathLst>
          </a:custGeom>
          <a:solidFill>
            <a:srgbClr val="6DFF3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076037" y="2063535"/>
            <a:ext cx="408760" cy="1092314"/>
          </a:xfrm>
          <a:custGeom>
            <a:avLst/>
            <a:gdLst/>
            <a:ahLst/>
            <a:cxnLst/>
            <a:rect l="l" t="t" r="r" b="b"/>
            <a:pathLst>
              <a:path w="408760" h="1092314">
                <a:moveTo>
                  <a:pt x="0" y="0"/>
                </a:moveTo>
                <a:lnTo>
                  <a:pt x="408760" y="0"/>
                </a:lnTo>
                <a:lnTo>
                  <a:pt x="408760" y="1092314"/>
                </a:lnTo>
                <a:lnTo>
                  <a:pt x="0" y="1092314"/>
                </a:lnTo>
                <a:lnTo>
                  <a:pt x="0" y="0"/>
                </a:lnTo>
                <a:close/>
              </a:path>
            </a:pathLst>
          </a:custGeom>
          <a:ln w="950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492431" y="1579117"/>
            <a:ext cx="408760" cy="1576731"/>
          </a:xfrm>
          <a:custGeom>
            <a:avLst/>
            <a:gdLst/>
            <a:ahLst/>
            <a:cxnLst/>
            <a:rect l="l" t="t" r="r" b="b"/>
            <a:pathLst>
              <a:path w="408760" h="1576731">
                <a:moveTo>
                  <a:pt x="0" y="0"/>
                </a:moveTo>
                <a:lnTo>
                  <a:pt x="408760" y="0"/>
                </a:lnTo>
                <a:lnTo>
                  <a:pt x="408760" y="1576731"/>
                </a:lnTo>
                <a:lnTo>
                  <a:pt x="0" y="1576731"/>
                </a:lnTo>
                <a:lnTo>
                  <a:pt x="0" y="0"/>
                </a:lnTo>
                <a:close/>
              </a:path>
            </a:pathLst>
          </a:custGeom>
          <a:solidFill>
            <a:srgbClr val="6DFF3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92440" y="1579117"/>
            <a:ext cx="408760" cy="1576731"/>
          </a:xfrm>
          <a:custGeom>
            <a:avLst/>
            <a:gdLst/>
            <a:ahLst/>
            <a:cxnLst/>
            <a:rect l="l" t="t" r="r" b="b"/>
            <a:pathLst>
              <a:path w="408760" h="1576731">
                <a:moveTo>
                  <a:pt x="0" y="0"/>
                </a:moveTo>
                <a:lnTo>
                  <a:pt x="408760" y="0"/>
                </a:lnTo>
                <a:lnTo>
                  <a:pt x="408760" y="1576731"/>
                </a:lnTo>
                <a:lnTo>
                  <a:pt x="0" y="1576731"/>
                </a:lnTo>
                <a:lnTo>
                  <a:pt x="0" y="0"/>
                </a:lnTo>
                <a:close/>
              </a:path>
            </a:pathLst>
          </a:custGeom>
          <a:ln w="950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058889" y="2443470"/>
            <a:ext cx="408760" cy="712378"/>
          </a:xfrm>
          <a:custGeom>
            <a:avLst/>
            <a:gdLst/>
            <a:ahLst/>
            <a:cxnLst/>
            <a:rect l="l" t="t" r="r" b="b"/>
            <a:pathLst>
              <a:path w="408760" h="712378">
                <a:moveTo>
                  <a:pt x="0" y="0"/>
                </a:moveTo>
                <a:lnTo>
                  <a:pt x="408760" y="0"/>
                </a:lnTo>
                <a:lnTo>
                  <a:pt x="408760" y="712378"/>
                </a:lnTo>
                <a:lnTo>
                  <a:pt x="0" y="712378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058889" y="2443470"/>
            <a:ext cx="408760" cy="712378"/>
          </a:xfrm>
          <a:custGeom>
            <a:avLst/>
            <a:gdLst/>
            <a:ahLst/>
            <a:cxnLst/>
            <a:rect l="l" t="t" r="r" b="b"/>
            <a:pathLst>
              <a:path w="408760" h="712378">
                <a:moveTo>
                  <a:pt x="0" y="0"/>
                </a:moveTo>
                <a:lnTo>
                  <a:pt x="408760" y="0"/>
                </a:lnTo>
                <a:lnTo>
                  <a:pt x="408760" y="712378"/>
                </a:lnTo>
                <a:lnTo>
                  <a:pt x="0" y="712378"/>
                </a:lnTo>
                <a:lnTo>
                  <a:pt x="0" y="0"/>
                </a:lnTo>
                <a:close/>
              </a:path>
            </a:pathLst>
          </a:custGeom>
          <a:ln w="950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484788" y="1997046"/>
            <a:ext cx="399254" cy="1158802"/>
          </a:xfrm>
          <a:custGeom>
            <a:avLst/>
            <a:gdLst/>
            <a:ahLst/>
            <a:cxnLst/>
            <a:rect l="l" t="t" r="r" b="b"/>
            <a:pathLst>
              <a:path w="399254" h="1158802">
                <a:moveTo>
                  <a:pt x="0" y="0"/>
                </a:moveTo>
                <a:lnTo>
                  <a:pt x="399254" y="0"/>
                </a:lnTo>
                <a:lnTo>
                  <a:pt x="399254" y="1158802"/>
                </a:lnTo>
                <a:lnTo>
                  <a:pt x="0" y="115880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484798" y="1997046"/>
            <a:ext cx="399254" cy="1158802"/>
          </a:xfrm>
          <a:custGeom>
            <a:avLst/>
            <a:gdLst/>
            <a:ahLst/>
            <a:cxnLst/>
            <a:rect l="l" t="t" r="r" b="b"/>
            <a:pathLst>
              <a:path w="399254" h="1158802">
                <a:moveTo>
                  <a:pt x="0" y="0"/>
                </a:moveTo>
                <a:lnTo>
                  <a:pt x="399254" y="0"/>
                </a:lnTo>
                <a:lnTo>
                  <a:pt x="399254" y="1158802"/>
                </a:lnTo>
                <a:lnTo>
                  <a:pt x="0" y="1158802"/>
                </a:lnTo>
                <a:lnTo>
                  <a:pt x="0" y="0"/>
                </a:lnTo>
                <a:close/>
              </a:path>
            </a:pathLst>
          </a:custGeom>
          <a:ln w="950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901201" y="1655104"/>
            <a:ext cx="408760" cy="1500744"/>
          </a:xfrm>
          <a:custGeom>
            <a:avLst/>
            <a:gdLst/>
            <a:ahLst/>
            <a:cxnLst/>
            <a:rect l="l" t="t" r="r" b="b"/>
            <a:pathLst>
              <a:path w="408760" h="1500744">
                <a:moveTo>
                  <a:pt x="0" y="0"/>
                </a:moveTo>
                <a:lnTo>
                  <a:pt x="408760" y="0"/>
                </a:lnTo>
                <a:lnTo>
                  <a:pt x="408760" y="1500744"/>
                </a:lnTo>
                <a:lnTo>
                  <a:pt x="0" y="150074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901201" y="1655104"/>
            <a:ext cx="408760" cy="1500744"/>
          </a:xfrm>
          <a:custGeom>
            <a:avLst/>
            <a:gdLst/>
            <a:ahLst/>
            <a:cxnLst/>
            <a:rect l="l" t="t" r="r" b="b"/>
            <a:pathLst>
              <a:path w="408760" h="1500744">
                <a:moveTo>
                  <a:pt x="0" y="0"/>
                </a:moveTo>
                <a:lnTo>
                  <a:pt x="408760" y="0"/>
                </a:lnTo>
                <a:lnTo>
                  <a:pt x="408760" y="1500744"/>
                </a:lnTo>
                <a:lnTo>
                  <a:pt x="0" y="1500744"/>
                </a:lnTo>
                <a:lnTo>
                  <a:pt x="0" y="0"/>
                </a:lnTo>
                <a:close/>
              </a:path>
            </a:pathLst>
          </a:custGeom>
          <a:ln w="950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345930" y="1474633"/>
            <a:ext cx="0" cy="1681213"/>
          </a:xfrm>
          <a:custGeom>
            <a:avLst/>
            <a:gdLst/>
            <a:ahLst/>
            <a:cxnLst/>
            <a:rect l="l" t="t" r="r" b="b"/>
            <a:pathLst>
              <a:path h="1681213">
                <a:moveTo>
                  <a:pt x="0" y="1681213"/>
                </a:moveTo>
                <a:lnTo>
                  <a:pt x="0" y="0"/>
                </a:lnTo>
              </a:path>
            </a:pathLst>
          </a:custGeom>
          <a:ln w="9506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317412" y="3155847"/>
            <a:ext cx="28518" cy="0"/>
          </a:xfrm>
          <a:custGeom>
            <a:avLst/>
            <a:gdLst/>
            <a:ahLst/>
            <a:cxnLst/>
            <a:rect l="l" t="t" r="r" b="b"/>
            <a:pathLst>
              <a:path w="28518">
                <a:moveTo>
                  <a:pt x="0" y="0"/>
                </a:moveTo>
                <a:lnTo>
                  <a:pt x="28518" y="0"/>
                </a:lnTo>
              </a:path>
            </a:pathLst>
          </a:custGeom>
          <a:ln w="9498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317412" y="2813905"/>
            <a:ext cx="28518" cy="0"/>
          </a:xfrm>
          <a:custGeom>
            <a:avLst/>
            <a:gdLst/>
            <a:ahLst/>
            <a:cxnLst/>
            <a:rect l="l" t="t" r="r" b="b"/>
            <a:pathLst>
              <a:path w="28518">
                <a:moveTo>
                  <a:pt x="0" y="0"/>
                </a:moveTo>
                <a:lnTo>
                  <a:pt x="28518" y="0"/>
                </a:lnTo>
              </a:path>
            </a:pathLst>
          </a:custGeom>
          <a:ln w="9498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317412" y="2481461"/>
            <a:ext cx="28518" cy="0"/>
          </a:xfrm>
          <a:custGeom>
            <a:avLst/>
            <a:gdLst/>
            <a:ahLst/>
            <a:cxnLst/>
            <a:rect l="l" t="t" r="r" b="b"/>
            <a:pathLst>
              <a:path w="28518">
                <a:moveTo>
                  <a:pt x="0" y="0"/>
                </a:moveTo>
                <a:lnTo>
                  <a:pt x="28518" y="0"/>
                </a:lnTo>
              </a:path>
            </a:pathLst>
          </a:custGeom>
          <a:ln w="9498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317412" y="2139520"/>
            <a:ext cx="28518" cy="0"/>
          </a:xfrm>
          <a:custGeom>
            <a:avLst/>
            <a:gdLst/>
            <a:ahLst/>
            <a:cxnLst/>
            <a:rect l="l" t="t" r="r" b="b"/>
            <a:pathLst>
              <a:path w="28518">
                <a:moveTo>
                  <a:pt x="0" y="0"/>
                </a:moveTo>
                <a:lnTo>
                  <a:pt x="28518" y="0"/>
                </a:lnTo>
              </a:path>
            </a:pathLst>
          </a:custGeom>
          <a:ln w="9498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317412" y="1807076"/>
            <a:ext cx="28518" cy="0"/>
          </a:xfrm>
          <a:custGeom>
            <a:avLst/>
            <a:gdLst/>
            <a:ahLst/>
            <a:cxnLst/>
            <a:rect l="l" t="t" r="r" b="b"/>
            <a:pathLst>
              <a:path w="28518">
                <a:moveTo>
                  <a:pt x="0" y="0"/>
                </a:moveTo>
                <a:lnTo>
                  <a:pt x="28518" y="0"/>
                </a:lnTo>
              </a:path>
            </a:pathLst>
          </a:custGeom>
          <a:ln w="9498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317412" y="1474633"/>
            <a:ext cx="28518" cy="0"/>
          </a:xfrm>
          <a:custGeom>
            <a:avLst/>
            <a:gdLst/>
            <a:ahLst/>
            <a:cxnLst/>
            <a:rect l="l" t="t" r="r" b="b"/>
            <a:pathLst>
              <a:path w="28518">
                <a:moveTo>
                  <a:pt x="0" y="0"/>
                </a:moveTo>
                <a:lnTo>
                  <a:pt x="28518" y="0"/>
                </a:lnTo>
              </a:path>
            </a:pathLst>
          </a:custGeom>
          <a:ln w="9498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345930" y="3155847"/>
            <a:ext cx="4268221" cy="0"/>
          </a:xfrm>
          <a:custGeom>
            <a:avLst/>
            <a:gdLst/>
            <a:ahLst/>
            <a:cxnLst/>
            <a:rect l="l" t="t" r="r" b="b"/>
            <a:pathLst>
              <a:path w="4268221">
                <a:moveTo>
                  <a:pt x="0" y="0"/>
                </a:moveTo>
                <a:lnTo>
                  <a:pt x="4268221" y="0"/>
                </a:lnTo>
              </a:path>
            </a:pathLst>
          </a:custGeom>
          <a:ln w="949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345930" y="3155847"/>
            <a:ext cx="0" cy="37993"/>
          </a:xfrm>
          <a:custGeom>
            <a:avLst/>
            <a:gdLst/>
            <a:ahLst/>
            <a:cxnLst/>
            <a:rect l="l" t="t" r="r" b="b"/>
            <a:pathLst>
              <a:path h="37993">
                <a:moveTo>
                  <a:pt x="0" y="0"/>
                </a:moveTo>
                <a:lnTo>
                  <a:pt x="0" y="37993"/>
                </a:lnTo>
              </a:path>
            </a:pathLst>
          </a:custGeom>
          <a:ln w="950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771840" y="3155847"/>
            <a:ext cx="0" cy="37993"/>
          </a:xfrm>
          <a:custGeom>
            <a:avLst/>
            <a:gdLst/>
            <a:ahLst/>
            <a:cxnLst/>
            <a:rect l="l" t="t" r="r" b="b"/>
            <a:pathLst>
              <a:path h="37993">
                <a:moveTo>
                  <a:pt x="0" y="0"/>
                </a:moveTo>
                <a:lnTo>
                  <a:pt x="0" y="37993"/>
                </a:lnTo>
              </a:path>
            </a:pathLst>
          </a:custGeom>
          <a:ln w="950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188243" y="3155847"/>
            <a:ext cx="0" cy="37993"/>
          </a:xfrm>
          <a:custGeom>
            <a:avLst/>
            <a:gdLst/>
            <a:ahLst/>
            <a:cxnLst/>
            <a:rect l="l" t="t" r="r" b="b"/>
            <a:pathLst>
              <a:path h="37993">
                <a:moveTo>
                  <a:pt x="0" y="0"/>
                </a:moveTo>
                <a:lnTo>
                  <a:pt x="0" y="37993"/>
                </a:lnTo>
              </a:path>
            </a:pathLst>
          </a:custGeom>
          <a:ln w="950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614152" y="3155847"/>
            <a:ext cx="0" cy="37993"/>
          </a:xfrm>
          <a:custGeom>
            <a:avLst/>
            <a:gdLst/>
            <a:ahLst/>
            <a:cxnLst/>
            <a:rect l="l" t="t" r="r" b="b"/>
            <a:pathLst>
              <a:path h="37993">
                <a:moveTo>
                  <a:pt x="0" y="0"/>
                </a:moveTo>
                <a:lnTo>
                  <a:pt x="0" y="37993"/>
                </a:lnTo>
              </a:path>
            </a:pathLst>
          </a:custGeom>
          <a:ln w="950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2221444" y="447065"/>
            <a:ext cx="4812030" cy="9620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187190" marR="6350" indent="-252095" algn="r">
              <a:lnSpc>
                <a:spcPct val="101499"/>
              </a:lnSpc>
            </a:pPr>
            <a:r>
              <a:rPr sz="1100" dirty="0">
                <a:latin typeface="Calibri"/>
                <a:cs typeface="Calibri"/>
              </a:rPr>
              <a:t>M</a:t>
            </a:r>
            <a:r>
              <a:rPr sz="1100" spc="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dd</a:t>
            </a:r>
            <a:r>
              <a:rPr sz="1100" spc="5" dirty="0">
                <a:latin typeface="Calibri"/>
                <a:cs typeface="Calibri"/>
              </a:rPr>
              <a:t>l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Sc</a:t>
            </a:r>
            <a:r>
              <a:rPr sz="1100" dirty="0">
                <a:latin typeface="Calibri"/>
                <a:cs typeface="Calibri"/>
              </a:rPr>
              <a:t>h</a:t>
            </a:r>
            <a:r>
              <a:rPr sz="1100" spc="-5" dirty="0">
                <a:latin typeface="Calibri"/>
                <a:cs typeface="Calibri"/>
              </a:rPr>
              <a:t>oo</a:t>
            </a:r>
            <a:r>
              <a:rPr sz="1100" spc="5" dirty="0">
                <a:latin typeface="Calibri"/>
                <a:cs typeface="Calibri"/>
              </a:rPr>
              <a:t>l</a:t>
            </a:r>
            <a:r>
              <a:rPr sz="1100" dirty="0">
                <a:latin typeface="Calibri"/>
                <a:cs typeface="Calibri"/>
              </a:rPr>
              <a:t>s 2011-2012</a:t>
            </a:r>
          </a:p>
          <a:p>
            <a:pPr>
              <a:lnSpc>
                <a:spcPts val="1000"/>
              </a:lnSpc>
            </a:pPr>
            <a:endParaRPr sz="1000" dirty="0"/>
          </a:p>
          <a:p>
            <a:pPr>
              <a:lnSpc>
                <a:spcPts val="1000"/>
              </a:lnSpc>
              <a:spcBef>
                <a:spcPts val="79"/>
              </a:spcBef>
            </a:pPr>
            <a:endParaRPr sz="1000" dirty="0"/>
          </a:p>
          <a:p>
            <a:pPr marR="2669540" algn="ctr">
              <a:lnSpc>
                <a:spcPct val="100000"/>
              </a:lnSpc>
            </a:pPr>
            <a:r>
              <a:rPr sz="1200" spc="-40" dirty="0">
                <a:latin typeface="Calibri"/>
                <a:cs typeface="Calibri"/>
              </a:rPr>
              <a:t>S</a:t>
            </a:r>
            <a:r>
              <a:rPr sz="1200" spc="-30" dirty="0">
                <a:latin typeface="Calibri"/>
                <a:cs typeface="Calibri"/>
              </a:rPr>
              <a:t>t</a:t>
            </a:r>
            <a:r>
              <a:rPr sz="1200" spc="-40" dirty="0">
                <a:latin typeface="Calibri"/>
                <a:cs typeface="Calibri"/>
              </a:rPr>
              <a:t>ud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40" dirty="0">
                <a:latin typeface="Calibri"/>
                <a:cs typeface="Calibri"/>
              </a:rPr>
              <a:t>nt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114" dirty="0">
                <a:latin typeface="Calibri"/>
                <a:cs typeface="Calibri"/>
              </a:rPr>
              <a:t> </a:t>
            </a:r>
            <a:r>
              <a:rPr sz="1200" spc="-40" dirty="0">
                <a:latin typeface="Calibri"/>
                <a:cs typeface="Calibri"/>
              </a:rPr>
              <a:t>b</a:t>
            </a:r>
            <a:r>
              <a:rPr sz="1200" spc="-10" dirty="0">
                <a:latin typeface="Calibri"/>
                <a:cs typeface="Calibri"/>
              </a:rPr>
              <a:t>y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i="1" dirty="0">
                <a:latin typeface="Calibri"/>
                <a:cs typeface="Calibri"/>
              </a:rPr>
              <a:t>E</a:t>
            </a:r>
            <a:r>
              <a:rPr sz="1200" i="1" spc="-30" dirty="0">
                <a:latin typeface="Calibri"/>
                <a:cs typeface="Calibri"/>
              </a:rPr>
              <a:t>ng</a:t>
            </a:r>
            <a:r>
              <a:rPr sz="1200" i="1" spc="10" dirty="0">
                <a:latin typeface="Calibri"/>
                <a:cs typeface="Calibri"/>
              </a:rPr>
              <a:t>l</a:t>
            </a:r>
            <a:r>
              <a:rPr sz="1200" i="1" spc="20" dirty="0">
                <a:latin typeface="Calibri"/>
                <a:cs typeface="Calibri"/>
              </a:rPr>
              <a:t>i</a:t>
            </a:r>
            <a:r>
              <a:rPr sz="1200" i="1" spc="-25" dirty="0">
                <a:latin typeface="Calibri"/>
                <a:cs typeface="Calibri"/>
              </a:rPr>
              <a:t>s</a:t>
            </a:r>
            <a:r>
              <a:rPr sz="1200" i="1" spc="-10" dirty="0">
                <a:latin typeface="Calibri"/>
                <a:cs typeface="Calibri"/>
              </a:rPr>
              <a:t>h</a:t>
            </a:r>
            <a:r>
              <a:rPr sz="1200" i="1" spc="10" dirty="0">
                <a:latin typeface="Calibri"/>
                <a:cs typeface="Calibri"/>
              </a:rPr>
              <a:t> </a:t>
            </a:r>
            <a:r>
              <a:rPr sz="1200" i="1" spc="5" dirty="0">
                <a:latin typeface="Calibri"/>
                <a:cs typeface="Calibri"/>
              </a:rPr>
              <a:t>L</a:t>
            </a:r>
            <a:r>
              <a:rPr sz="1200" i="1" spc="15" dirty="0">
                <a:latin typeface="Calibri"/>
                <a:cs typeface="Calibri"/>
              </a:rPr>
              <a:t>e</a:t>
            </a:r>
            <a:r>
              <a:rPr sz="1200" i="1" spc="-30" dirty="0">
                <a:latin typeface="Calibri"/>
                <a:cs typeface="Calibri"/>
              </a:rPr>
              <a:t>a</a:t>
            </a:r>
            <a:r>
              <a:rPr sz="1200" i="1" spc="-45" dirty="0">
                <a:latin typeface="Calibri"/>
                <a:cs typeface="Calibri"/>
              </a:rPr>
              <a:t>r</a:t>
            </a:r>
            <a:r>
              <a:rPr sz="1200" i="1" spc="-30" dirty="0">
                <a:latin typeface="Calibri"/>
                <a:cs typeface="Calibri"/>
              </a:rPr>
              <a:t>n</a:t>
            </a:r>
            <a:r>
              <a:rPr sz="1200" i="1" spc="15" dirty="0">
                <a:latin typeface="Calibri"/>
                <a:cs typeface="Calibri"/>
              </a:rPr>
              <a:t>e</a:t>
            </a:r>
            <a:r>
              <a:rPr sz="1200" i="1" dirty="0">
                <a:latin typeface="Calibri"/>
                <a:cs typeface="Calibri"/>
              </a:rPr>
              <a:t>r</a:t>
            </a:r>
            <a:r>
              <a:rPr sz="1200" i="1" spc="-10" dirty="0">
                <a:latin typeface="Calibri"/>
                <a:cs typeface="Calibri"/>
              </a:rPr>
              <a:t> </a:t>
            </a:r>
            <a:r>
              <a:rPr sz="1200" i="1" spc="-30" dirty="0">
                <a:latin typeface="Calibri"/>
                <a:cs typeface="Calibri"/>
              </a:rPr>
              <a:t>Sta</a:t>
            </a:r>
            <a:r>
              <a:rPr sz="1200" i="1" spc="-35" dirty="0">
                <a:latin typeface="Calibri"/>
                <a:cs typeface="Calibri"/>
              </a:rPr>
              <a:t>t</a:t>
            </a:r>
            <a:r>
              <a:rPr sz="1200" i="1" spc="-30" dirty="0">
                <a:latin typeface="Calibri"/>
                <a:cs typeface="Calibri"/>
              </a:rPr>
              <a:t>us</a:t>
            </a:r>
            <a:endParaRPr sz="1200" dirty="0">
              <a:latin typeface="Calibri"/>
              <a:cs typeface="Calibri"/>
            </a:endParaRPr>
          </a:p>
          <a:p>
            <a:pPr marR="2674620" algn="ctr">
              <a:lnSpc>
                <a:spcPct val="100000"/>
              </a:lnSpc>
              <a:spcBef>
                <a:spcPts val="80"/>
              </a:spcBef>
            </a:pPr>
            <a:r>
              <a:rPr sz="950" dirty="0">
                <a:latin typeface="Calibri"/>
                <a:cs typeface="Calibri"/>
              </a:rPr>
              <a:t>B</a:t>
            </a:r>
            <a:r>
              <a:rPr sz="950" spc="-35" dirty="0">
                <a:latin typeface="Calibri"/>
                <a:cs typeface="Calibri"/>
              </a:rPr>
              <a:t>e</a:t>
            </a:r>
            <a:r>
              <a:rPr sz="950" spc="-5" dirty="0">
                <a:latin typeface="Calibri"/>
                <a:cs typeface="Calibri"/>
              </a:rPr>
              <a:t>g</a:t>
            </a:r>
            <a:r>
              <a:rPr sz="950" spc="75" dirty="0">
                <a:latin typeface="Calibri"/>
                <a:cs typeface="Calibri"/>
              </a:rPr>
              <a:t>i</a:t>
            </a:r>
            <a:r>
              <a:rPr sz="950" spc="20" dirty="0">
                <a:latin typeface="Calibri"/>
                <a:cs typeface="Calibri"/>
              </a:rPr>
              <a:t>nn</a:t>
            </a:r>
            <a:r>
              <a:rPr sz="950" spc="75" dirty="0">
                <a:latin typeface="Calibri"/>
                <a:cs typeface="Calibri"/>
              </a:rPr>
              <a:t>i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5" dirty="0">
                <a:latin typeface="Calibri"/>
                <a:cs typeface="Calibri"/>
              </a:rPr>
              <a:t>g</a:t>
            </a:r>
            <a:r>
              <a:rPr sz="950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o</a:t>
            </a:r>
            <a:r>
              <a:rPr sz="950" spc="5" dirty="0">
                <a:latin typeface="Calibri"/>
                <a:cs typeface="Calibri"/>
              </a:rPr>
              <a:t>f</a:t>
            </a:r>
            <a:r>
              <a:rPr sz="950" spc="10" dirty="0">
                <a:latin typeface="Calibri"/>
                <a:cs typeface="Calibri"/>
              </a:rPr>
              <a:t> </a:t>
            </a:r>
            <a:r>
              <a:rPr sz="950" spc="70" dirty="0">
                <a:latin typeface="Calibri"/>
                <a:cs typeface="Calibri"/>
              </a:rPr>
              <a:t>s</a:t>
            </a:r>
            <a:r>
              <a:rPr sz="950" spc="40" dirty="0">
                <a:latin typeface="Calibri"/>
                <a:cs typeface="Calibri"/>
              </a:rPr>
              <a:t>c</a:t>
            </a:r>
            <a:r>
              <a:rPr sz="950" spc="20" dirty="0">
                <a:latin typeface="Calibri"/>
                <a:cs typeface="Calibri"/>
              </a:rPr>
              <a:t>hoo</a:t>
            </a:r>
            <a:r>
              <a:rPr sz="950" dirty="0">
                <a:latin typeface="Calibri"/>
                <a:cs typeface="Calibri"/>
              </a:rPr>
              <a:t>l</a:t>
            </a:r>
            <a:r>
              <a:rPr sz="950" spc="10" dirty="0">
                <a:latin typeface="Calibri"/>
                <a:cs typeface="Calibri"/>
              </a:rPr>
              <a:t> y</a:t>
            </a:r>
            <a:r>
              <a:rPr sz="950" spc="-35" dirty="0">
                <a:latin typeface="Calibri"/>
                <a:cs typeface="Calibri"/>
              </a:rPr>
              <a:t>e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5" dirty="0">
                <a:latin typeface="Calibri"/>
                <a:cs typeface="Calibri"/>
              </a:rPr>
              <a:t>r</a:t>
            </a:r>
            <a:endParaRPr sz="950" dirty="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750837" y="2263166"/>
            <a:ext cx="214629" cy="140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40" dirty="0">
                <a:latin typeface="Calibri"/>
                <a:cs typeface="Calibri"/>
              </a:rPr>
              <a:t>21</a:t>
            </a:r>
            <a:r>
              <a:rPr sz="800" spc="15" dirty="0">
                <a:latin typeface="Calibri"/>
                <a:cs typeface="Calibri"/>
              </a:rPr>
              <a:t>%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171318" y="1878657"/>
            <a:ext cx="214629" cy="140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40" dirty="0">
                <a:latin typeface="Calibri"/>
                <a:cs typeface="Calibri"/>
              </a:rPr>
              <a:t>32</a:t>
            </a:r>
            <a:r>
              <a:rPr sz="800" spc="15" dirty="0">
                <a:latin typeface="Calibri"/>
                <a:cs typeface="Calibri"/>
              </a:rPr>
              <a:t>%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591798" y="1392752"/>
            <a:ext cx="214629" cy="140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40" dirty="0">
                <a:latin typeface="Calibri"/>
                <a:cs typeface="Calibri"/>
              </a:rPr>
              <a:t>47</a:t>
            </a:r>
            <a:r>
              <a:rPr sz="800" spc="15" dirty="0">
                <a:latin typeface="Calibri"/>
                <a:cs typeface="Calibri"/>
              </a:rPr>
              <a:t>%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156688" y="2252622"/>
            <a:ext cx="214629" cy="140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40" dirty="0">
                <a:latin typeface="Calibri"/>
                <a:cs typeface="Calibri"/>
              </a:rPr>
              <a:t>21</a:t>
            </a:r>
            <a:r>
              <a:rPr sz="800" spc="15" dirty="0">
                <a:latin typeface="Calibri"/>
                <a:cs typeface="Calibri"/>
              </a:rPr>
              <a:t>%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3577168" y="1812230"/>
            <a:ext cx="214629" cy="140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40" dirty="0">
                <a:latin typeface="Calibri"/>
                <a:cs typeface="Calibri"/>
              </a:rPr>
              <a:t>34</a:t>
            </a:r>
            <a:r>
              <a:rPr sz="800" spc="15" dirty="0">
                <a:latin typeface="Calibri"/>
                <a:cs typeface="Calibri"/>
              </a:rPr>
              <a:t>%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4997649" y="1469724"/>
            <a:ext cx="214629" cy="140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40" dirty="0">
                <a:latin typeface="Calibri"/>
                <a:cs typeface="Calibri"/>
              </a:rPr>
              <a:t>45</a:t>
            </a:r>
            <a:r>
              <a:rPr sz="800" spc="15" dirty="0">
                <a:latin typeface="Calibri"/>
                <a:cs typeface="Calibri"/>
              </a:rPr>
              <a:t>%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068283" y="2405833"/>
            <a:ext cx="205104" cy="812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35" dirty="0">
                <a:solidFill>
                  <a:srgbClr val="808080"/>
                </a:solidFill>
                <a:latin typeface="Calibri"/>
                <a:cs typeface="Calibri"/>
              </a:rPr>
              <a:t>2</a:t>
            </a:r>
            <a:r>
              <a:rPr sz="800" spc="40" dirty="0">
                <a:solidFill>
                  <a:srgbClr val="808080"/>
                </a:solidFill>
                <a:latin typeface="Calibri"/>
                <a:cs typeface="Calibri"/>
              </a:rPr>
              <a:t>0</a:t>
            </a:r>
            <a:r>
              <a:rPr sz="800" spc="15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800">
              <a:latin typeface="Calibri"/>
              <a:cs typeface="Calibri"/>
            </a:endParaRPr>
          </a:p>
          <a:p>
            <a:pPr>
              <a:lnSpc>
                <a:spcPts val="650"/>
              </a:lnSpc>
              <a:spcBef>
                <a:spcPts val="34"/>
              </a:spcBef>
            </a:pPr>
            <a:endParaRPr sz="65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sz="800" spc="-35" dirty="0">
                <a:solidFill>
                  <a:srgbClr val="808080"/>
                </a:solidFill>
                <a:latin typeface="Calibri"/>
                <a:cs typeface="Calibri"/>
              </a:rPr>
              <a:t>1</a:t>
            </a:r>
            <a:r>
              <a:rPr sz="800" spc="40" dirty="0">
                <a:solidFill>
                  <a:srgbClr val="808080"/>
                </a:solidFill>
                <a:latin typeface="Calibri"/>
                <a:cs typeface="Calibri"/>
              </a:rPr>
              <a:t>0</a:t>
            </a:r>
            <a:r>
              <a:rPr sz="800" spc="15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800">
              <a:latin typeface="Calibri"/>
              <a:cs typeface="Calibri"/>
            </a:endParaRPr>
          </a:p>
          <a:p>
            <a:pPr>
              <a:lnSpc>
                <a:spcPts val="650"/>
              </a:lnSpc>
              <a:spcBef>
                <a:spcPts val="34"/>
              </a:spcBef>
            </a:pPr>
            <a:endParaRPr sz="650"/>
          </a:p>
          <a:p>
            <a:pPr>
              <a:lnSpc>
                <a:spcPts val="1000"/>
              </a:lnSpc>
            </a:pPr>
            <a:endParaRPr sz="1000"/>
          </a:p>
          <a:p>
            <a:pPr marL="63500">
              <a:lnSpc>
                <a:spcPct val="100000"/>
              </a:lnSpc>
            </a:pPr>
            <a:r>
              <a:rPr sz="800" spc="-35" dirty="0">
                <a:solidFill>
                  <a:srgbClr val="808080"/>
                </a:solidFill>
                <a:latin typeface="Calibri"/>
                <a:cs typeface="Calibri"/>
              </a:rPr>
              <a:t>0</a:t>
            </a:r>
            <a:r>
              <a:rPr sz="800" spc="15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068283" y="2070031"/>
            <a:ext cx="205104" cy="140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35" dirty="0">
                <a:solidFill>
                  <a:srgbClr val="808080"/>
                </a:solidFill>
                <a:latin typeface="Calibri"/>
                <a:cs typeface="Calibri"/>
              </a:rPr>
              <a:t>3</a:t>
            </a:r>
            <a:r>
              <a:rPr sz="800" spc="40" dirty="0">
                <a:solidFill>
                  <a:srgbClr val="808080"/>
                </a:solidFill>
                <a:latin typeface="Calibri"/>
                <a:cs typeface="Calibri"/>
              </a:rPr>
              <a:t>0</a:t>
            </a:r>
            <a:r>
              <a:rPr sz="800" spc="15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068283" y="1734225"/>
            <a:ext cx="205104" cy="140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35" dirty="0">
                <a:solidFill>
                  <a:srgbClr val="808080"/>
                </a:solidFill>
                <a:latin typeface="Calibri"/>
                <a:cs typeface="Calibri"/>
              </a:rPr>
              <a:t>4</a:t>
            </a:r>
            <a:r>
              <a:rPr sz="800" spc="40" dirty="0">
                <a:solidFill>
                  <a:srgbClr val="808080"/>
                </a:solidFill>
                <a:latin typeface="Calibri"/>
                <a:cs typeface="Calibri"/>
              </a:rPr>
              <a:t>0</a:t>
            </a:r>
            <a:r>
              <a:rPr sz="800" spc="15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068283" y="1398422"/>
            <a:ext cx="205104" cy="140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35" dirty="0">
                <a:solidFill>
                  <a:srgbClr val="808080"/>
                </a:solidFill>
                <a:latin typeface="Calibri"/>
                <a:cs typeface="Calibri"/>
              </a:rPr>
              <a:t>5</a:t>
            </a:r>
            <a:r>
              <a:rPr sz="800" spc="40" dirty="0">
                <a:solidFill>
                  <a:srgbClr val="808080"/>
                </a:solidFill>
                <a:latin typeface="Calibri"/>
                <a:cs typeface="Calibri"/>
              </a:rPr>
              <a:t>0</a:t>
            </a:r>
            <a:r>
              <a:rPr sz="800" spc="15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396006" y="3227448"/>
            <a:ext cx="1330960" cy="3238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35305" marR="6350" indent="-523240">
              <a:lnSpc>
                <a:spcPct val="105000"/>
              </a:lnSpc>
            </a:pPr>
            <a:r>
              <a:rPr sz="950" spc="40" dirty="0">
                <a:latin typeface="Calibri"/>
                <a:cs typeface="Calibri"/>
              </a:rPr>
              <a:t>L</a:t>
            </a:r>
            <a:r>
              <a:rPr sz="950" dirty="0">
                <a:latin typeface="Calibri"/>
                <a:cs typeface="Calibri"/>
              </a:rPr>
              <a:t>i</a:t>
            </a:r>
            <a:r>
              <a:rPr sz="950" spc="-15" dirty="0">
                <a:latin typeface="Calibri"/>
                <a:cs typeface="Calibri"/>
              </a:rPr>
              <a:t>m</a:t>
            </a:r>
            <a:r>
              <a:rPr sz="950" dirty="0">
                <a:latin typeface="Calibri"/>
                <a:cs typeface="Calibri"/>
              </a:rPr>
              <a:t>i</a:t>
            </a:r>
            <a:r>
              <a:rPr sz="950" spc="50" dirty="0">
                <a:latin typeface="Calibri"/>
                <a:cs typeface="Calibri"/>
              </a:rPr>
              <a:t>t</a:t>
            </a:r>
            <a:r>
              <a:rPr sz="950" spc="-35" dirty="0">
                <a:latin typeface="Calibri"/>
                <a:cs typeface="Calibri"/>
              </a:rPr>
              <a:t>e</a:t>
            </a:r>
            <a:r>
              <a:rPr sz="950" spc="10" dirty="0">
                <a:latin typeface="Calibri"/>
                <a:cs typeface="Calibri"/>
              </a:rPr>
              <a:t>d</a:t>
            </a:r>
            <a:r>
              <a:rPr sz="950" spc="95" dirty="0">
                <a:latin typeface="Calibri"/>
                <a:cs typeface="Calibri"/>
              </a:rPr>
              <a:t> </a:t>
            </a:r>
            <a:r>
              <a:rPr sz="950" spc="-25" dirty="0">
                <a:latin typeface="Calibri"/>
                <a:cs typeface="Calibri"/>
              </a:rPr>
              <a:t>E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-5" dirty="0">
                <a:latin typeface="Calibri"/>
                <a:cs typeface="Calibri"/>
              </a:rPr>
              <a:t>g</a:t>
            </a:r>
            <a:r>
              <a:rPr sz="950" dirty="0">
                <a:latin typeface="Calibri"/>
                <a:cs typeface="Calibri"/>
              </a:rPr>
              <a:t>li</a:t>
            </a:r>
            <a:r>
              <a:rPr sz="950" spc="70" dirty="0">
                <a:latin typeface="Calibri"/>
                <a:cs typeface="Calibri"/>
              </a:rPr>
              <a:t>s</a:t>
            </a:r>
            <a:r>
              <a:rPr sz="950" spc="10" dirty="0">
                <a:latin typeface="Calibri"/>
                <a:cs typeface="Calibri"/>
              </a:rPr>
              <a:t>h</a:t>
            </a:r>
            <a:r>
              <a:rPr sz="950" spc="20" dirty="0">
                <a:latin typeface="Calibri"/>
                <a:cs typeface="Calibri"/>
              </a:rPr>
              <a:t> </a:t>
            </a:r>
            <a:r>
              <a:rPr sz="950" spc="25" dirty="0">
                <a:latin typeface="Calibri"/>
                <a:cs typeface="Calibri"/>
              </a:rPr>
              <a:t>P</a:t>
            </a:r>
            <a:r>
              <a:rPr sz="950" spc="-35" dirty="0">
                <a:latin typeface="Calibri"/>
                <a:cs typeface="Calibri"/>
              </a:rPr>
              <a:t>r</a:t>
            </a:r>
            <a:r>
              <a:rPr sz="950" spc="20" dirty="0">
                <a:latin typeface="Calibri"/>
                <a:cs typeface="Calibri"/>
              </a:rPr>
              <a:t>o</a:t>
            </a:r>
            <a:r>
              <a:rPr sz="950" spc="5" dirty="0">
                <a:latin typeface="Calibri"/>
                <a:cs typeface="Calibri"/>
              </a:rPr>
              <a:t>fi</a:t>
            </a:r>
            <a:r>
              <a:rPr sz="950" spc="40" dirty="0">
                <a:latin typeface="Calibri"/>
                <a:cs typeface="Calibri"/>
              </a:rPr>
              <a:t>c</a:t>
            </a:r>
            <a:r>
              <a:rPr sz="950" dirty="0">
                <a:latin typeface="Calibri"/>
                <a:cs typeface="Calibri"/>
              </a:rPr>
              <a:t>i</a:t>
            </a:r>
            <a:r>
              <a:rPr sz="950" spc="40" dirty="0">
                <a:latin typeface="Calibri"/>
                <a:cs typeface="Calibri"/>
              </a:rPr>
              <a:t>e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5" dirty="0">
                <a:latin typeface="Calibri"/>
                <a:cs typeface="Calibri"/>
              </a:rPr>
              <a:t>t (</a:t>
            </a:r>
            <a:r>
              <a:rPr sz="950" spc="40" dirty="0">
                <a:latin typeface="Calibri"/>
                <a:cs typeface="Calibri"/>
              </a:rPr>
              <a:t>L</a:t>
            </a:r>
            <a:r>
              <a:rPr sz="950" spc="-25" dirty="0">
                <a:latin typeface="Calibri"/>
                <a:cs typeface="Calibri"/>
              </a:rPr>
              <a:t>E</a:t>
            </a:r>
            <a:r>
              <a:rPr sz="950" spc="25" dirty="0">
                <a:latin typeface="Calibri"/>
                <a:cs typeface="Calibri"/>
              </a:rPr>
              <a:t>P</a:t>
            </a:r>
            <a:r>
              <a:rPr sz="950" spc="5" dirty="0">
                <a:latin typeface="Calibri"/>
                <a:cs typeface="Calibri"/>
              </a:rPr>
              <a:t>)</a:t>
            </a:r>
            <a:endParaRPr sz="950">
              <a:latin typeface="Calibri"/>
              <a:cs typeface="Calibri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2923146" y="3227448"/>
            <a:ext cx="1116965" cy="3238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364" marR="6350" indent="-114300">
              <a:lnSpc>
                <a:spcPct val="105000"/>
              </a:lnSpc>
            </a:pPr>
            <a:r>
              <a:rPr sz="950" spc="5" dirty="0">
                <a:latin typeface="Calibri"/>
                <a:cs typeface="Calibri"/>
              </a:rPr>
              <a:t>R</a:t>
            </a:r>
            <a:r>
              <a:rPr sz="950" spc="40" dirty="0">
                <a:latin typeface="Calibri"/>
                <a:cs typeface="Calibri"/>
              </a:rPr>
              <a:t>e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40" dirty="0">
                <a:latin typeface="Calibri"/>
                <a:cs typeface="Calibri"/>
              </a:rPr>
              <a:t>e</a:t>
            </a:r>
            <a:r>
              <a:rPr sz="950" spc="-5" dirty="0">
                <a:latin typeface="Calibri"/>
                <a:cs typeface="Calibri"/>
              </a:rPr>
              <a:t>s</a:t>
            </a:r>
            <a:r>
              <a:rPr sz="950" dirty="0">
                <a:latin typeface="Calibri"/>
                <a:cs typeface="Calibri"/>
              </a:rPr>
              <a:t>i</a:t>
            </a:r>
            <a:r>
              <a:rPr sz="950" spc="-5" dirty="0">
                <a:latin typeface="Calibri"/>
                <a:cs typeface="Calibri"/>
              </a:rPr>
              <a:t>g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50" dirty="0">
                <a:latin typeface="Calibri"/>
                <a:cs typeface="Calibri"/>
              </a:rPr>
              <a:t>t</a:t>
            </a:r>
            <a:r>
              <a:rPr sz="950" spc="40" dirty="0">
                <a:latin typeface="Calibri"/>
                <a:cs typeface="Calibri"/>
              </a:rPr>
              <a:t>e</a:t>
            </a:r>
            <a:r>
              <a:rPr sz="950" spc="10" dirty="0">
                <a:latin typeface="Calibri"/>
                <a:cs typeface="Calibri"/>
              </a:rPr>
              <a:t>d</a:t>
            </a:r>
            <a:r>
              <a:rPr sz="950" spc="20" dirty="0">
                <a:latin typeface="Calibri"/>
                <a:cs typeface="Calibri"/>
              </a:rPr>
              <a:t> </a:t>
            </a:r>
            <a:r>
              <a:rPr sz="950" spc="-25" dirty="0">
                <a:latin typeface="Calibri"/>
                <a:cs typeface="Calibri"/>
              </a:rPr>
              <a:t>E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-5" dirty="0">
                <a:latin typeface="Calibri"/>
                <a:cs typeface="Calibri"/>
              </a:rPr>
              <a:t>g</a:t>
            </a:r>
            <a:r>
              <a:rPr sz="950" dirty="0">
                <a:latin typeface="Calibri"/>
                <a:cs typeface="Calibri"/>
              </a:rPr>
              <a:t>li</a:t>
            </a:r>
            <a:r>
              <a:rPr sz="950" spc="70" dirty="0">
                <a:latin typeface="Calibri"/>
                <a:cs typeface="Calibri"/>
              </a:rPr>
              <a:t>s</a:t>
            </a:r>
            <a:r>
              <a:rPr sz="950" spc="10" dirty="0">
                <a:latin typeface="Calibri"/>
                <a:cs typeface="Calibri"/>
              </a:rPr>
              <a:t>h</a:t>
            </a:r>
            <a:r>
              <a:rPr sz="950" dirty="0">
                <a:latin typeface="Calibri"/>
                <a:cs typeface="Calibri"/>
              </a:rPr>
              <a:t> </a:t>
            </a:r>
            <a:r>
              <a:rPr sz="950" spc="25" dirty="0">
                <a:latin typeface="Calibri"/>
                <a:cs typeface="Calibri"/>
              </a:rPr>
              <a:t>P</a:t>
            </a:r>
            <a:r>
              <a:rPr sz="950" spc="40" dirty="0">
                <a:latin typeface="Calibri"/>
                <a:cs typeface="Calibri"/>
              </a:rPr>
              <a:t>r</a:t>
            </a:r>
            <a:r>
              <a:rPr sz="950" spc="20" dirty="0">
                <a:latin typeface="Calibri"/>
                <a:cs typeface="Calibri"/>
              </a:rPr>
              <a:t>o</a:t>
            </a:r>
            <a:r>
              <a:rPr sz="950" spc="5" dirty="0">
                <a:latin typeface="Calibri"/>
                <a:cs typeface="Calibri"/>
              </a:rPr>
              <a:t>fi</a:t>
            </a:r>
            <a:r>
              <a:rPr sz="950" spc="-35" dirty="0">
                <a:latin typeface="Calibri"/>
                <a:cs typeface="Calibri"/>
              </a:rPr>
              <a:t>c</a:t>
            </a:r>
            <a:r>
              <a:rPr sz="950" dirty="0">
                <a:latin typeface="Calibri"/>
                <a:cs typeface="Calibri"/>
              </a:rPr>
              <a:t>i</a:t>
            </a:r>
            <a:r>
              <a:rPr sz="950" spc="40" dirty="0">
                <a:latin typeface="Calibri"/>
                <a:cs typeface="Calibri"/>
              </a:rPr>
              <a:t>e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5" dirty="0">
                <a:latin typeface="Calibri"/>
                <a:cs typeface="Calibri"/>
              </a:rPr>
              <a:t>t</a:t>
            </a:r>
            <a:r>
              <a:rPr sz="950" spc="55" dirty="0">
                <a:latin typeface="Calibri"/>
                <a:cs typeface="Calibri"/>
              </a:rPr>
              <a:t> </a:t>
            </a:r>
            <a:r>
              <a:rPr sz="950" spc="5" dirty="0">
                <a:latin typeface="Calibri"/>
                <a:cs typeface="Calibri"/>
              </a:rPr>
              <a:t>(RF</a:t>
            </a:r>
            <a:r>
              <a:rPr sz="950" spc="-25" dirty="0">
                <a:latin typeface="Calibri"/>
                <a:cs typeface="Calibri"/>
              </a:rPr>
              <a:t>E</a:t>
            </a:r>
            <a:r>
              <a:rPr sz="950" spc="25" dirty="0">
                <a:latin typeface="Calibri"/>
                <a:cs typeface="Calibri"/>
              </a:rPr>
              <a:t>P</a:t>
            </a:r>
            <a:r>
              <a:rPr sz="950" spc="5" dirty="0">
                <a:latin typeface="Calibri"/>
                <a:cs typeface="Calibri"/>
              </a:rPr>
              <a:t>)</a:t>
            </a:r>
            <a:endParaRPr sz="950">
              <a:latin typeface="Calibri"/>
              <a:cs typeface="Calibri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4189563" y="3227448"/>
            <a:ext cx="1421765" cy="3238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7314" marR="6350" indent="-95250">
              <a:lnSpc>
                <a:spcPct val="105000"/>
              </a:lnSpc>
            </a:pPr>
            <a:r>
              <a:rPr sz="950" spc="50" dirty="0">
                <a:latin typeface="Calibri"/>
                <a:cs typeface="Calibri"/>
              </a:rPr>
              <a:t>E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-5" dirty="0">
                <a:latin typeface="Calibri"/>
                <a:cs typeface="Calibri"/>
              </a:rPr>
              <a:t>g</a:t>
            </a:r>
            <a:r>
              <a:rPr sz="950" dirty="0">
                <a:latin typeface="Calibri"/>
                <a:cs typeface="Calibri"/>
              </a:rPr>
              <a:t>li</a:t>
            </a:r>
            <a:r>
              <a:rPr sz="950" spc="-5" dirty="0">
                <a:latin typeface="Calibri"/>
                <a:cs typeface="Calibri"/>
              </a:rPr>
              <a:t>s</a:t>
            </a:r>
            <a:r>
              <a:rPr sz="950" spc="10" dirty="0">
                <a:latin typeface="Calibri"/>
                <a:cs typeface="Calibri"/>
              </a:rPr>
              <a:t>h</a:t>
            </a:r>
            <a:r>
              <a:rPr sz="950" spc="20" dirty="0">
                <a:latin typeface="Calibri"/>
                <a:cs typeface="Calibri"/>
              </a:rPr>
              <a:t> </a:t>
            </a:r>
            <a:r>
              <a:rPr sz="950" spc="35" dirty="0">
                <a:latin typeface="Calibri"/>
                <a:cs typeface="Calibri"/>
              </a:rPr>
              <a:t>O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5" dirty="0">
                <a:latin typeface="Calibri"/>
                <a:cs typeface="Calibri"/>
              </a:rPr>
              <a:t>ly</a:t>
            </a:r>
            <a:r>
              <a:rPr sz="950" spc="15" dirty="0">
                <a:latin typeface="Calibri"/>
                <a:cs typeface="Calibri"/>
              </a:rPr>
              <a:t> </a:t>
            </a:r>
            <a:r>
              <a:rPr sz="950" spc="5" dirty="0">
                <a:latin typeface="Calibri"/>
                <a:cs typeface="Calibri"/>
              </a:rPr>
              <a:t>(</a:t>
            </a:r>
            <a:r>
              <a:rPr sz="950" spc="50" dirty="0">
                <a:latin typeface="Calibri"/>
                <a:cs typeface="Calibri"/>
              </a:rPr>
              <a:t>E</a:t>
            </a:r>
            <a:r>
              <a:rPr sz="950" spc="-40" dirty="0">
                <a:latin typeface="Calibri"/>
                <a:cs typeface="Calibri"/>
              </a:rPr>
              <a:t>O</a:t>
            </a:r>
            <a:r>
              <a:rPr sz="950" spc="5" dirty="0">
                <a:latin typeface="Calibri"/>
                <a:cs typeface="Calibri"/>
              </a:rPr>
              <a:t>)</a:t>
            </a:r>
            <a:r>
              <a:rPr sz="950" spc="85" dirty="0">
                <a:latin typeface="Calibri"/>
                <a:cs typeface="Calibri"/>
              </a:rPr>
              <a:t> </a:t>
            </a:r>
            <a:r>
              <a:rPr sz="950" spc="10" dirty="0">
                <a:latin typeface="Calibri"/>
                <a:cs typeface="Calibri"/>
              </a:rPr>
              <a:t>&amp;</a:t>
            </a:r>
            <a:r>
              <a:rPr sz="950" spc="15" dirty="0">
                <a:latin typeface="Calibri"/>
                <a:cs typeface="Calibri"/>
              </a:rPr>
              <a:t> </a:t>
            </a:r>
            <a:r>
              <a:rPr sz="950" spc="-25" dirty="0">
                <a:latin typeface="Calibri"/>
                <a:cs typeface="Calibri"/>
              </a:rPr>
              <a:t>I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dirty="0">
                <a:latin typeface="Calibri"/>
                <a:cs typeface="Calibri"/>
              </a:rPr>
              <a:t>i</a:t>
            </a:r>
            <a:r>
              <a:rPr sz="950" spc="50" dirty="0">
                <a:latin typeface="Calibri"/>
                <a:cs typeface="Calibri"/>
              </a:rPr>
              <a:t>t</a:t>
            </a:r>
            <a:r>
              <a:rPr sz="950" dirty="0">
                <a:latin typeface="Calibri"/>
                <a:cs typeface="Calibri"/>
              </a:rPr>
              <a:t>i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5" dirty="0">
                <a:latin typeface="Calibri"/>
                <a:cs typeface="Calibri"/>
              </a:rPr>
              <a:t>lly</a:t>
            </a:r>
            <a:r>
              <a:rPr sz="950" dirty="0">
                <a:latin typeface="Calibri"/>
                <a:cs typeface="Calibri"/>
              </a:rPr>
              <a:t> </a:t>
            </a:r>
            <a:r>
              <a:rPr sz="950" spc="50" dirty="0">
                <a:latin typeface="Calibri"/>
                <a:cs typeface="Calibri"/>
              </a:rPr>
              <a:t>E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-5" dirty="0">
                <a:latin typeface="Calibri"/>
                <a:cs typeface="Calibri"/>
              </a:rPr>
              <a:t>g</a:t>
            </a:r>
            <a:r>
              <a:rPr sz="950" dirty="0">
                <a:latin typeface="Calibri"/>
                <a:cs typeface="Calibri"/>
              </a:rPr>
              <a:t>li</a:t>
            </a:r>
            <a:r>
              <a:rPr sz="950" spc="-5" dirty="0">
                <a:latin typeface="Calibri"/>
                <a:cs typeface="Calibri"/>
              </a:rPr>
              <a:t>s</a:t>
            </a:r>
            <a:r>
              <a:rPr sz="950" spc="10" dirty="0">
                <a:latin typeface="Calibri"/>
                <a:cs typeface="Calibri"/>
              </a:rPr>
              <a:t>h</a:t>
            </a:r>
            <a:r>
              <a:rPr sz="950" spc="20" dirty="0">
                <a:latin typeface="Calibri"/>
                <a:cs typeface="Calibri"/>
              </a:rPr>
              <a:t> </a:t>
            </a:r>
            <a:r>
              <a:rPr sz="950" spc="25" dirty="0">
                <a:latin typeface="Calibri"/>
                <a:cs typeface="Calibri"/>
              </a:rPr>
              <a:t>P</a:t>
            </a:r>
            <a:r>
              <a:rPr sz="950" spc="40" dirty="0">
                <a:latin typeface="Calibri"/>
                <a:cs typeface="Calibri"/>
              </a:rPr>
              <a:t>r</a:t>
            </a:r>
            <a:r>
              <a:rPr sz="950" spc="20" dirty="0">
                <a:latin typeface="Calibri"/>
                <a:cs typeface="Calibri"/>
              </a:rPr>
              <a:t>o</a:t>
            </a:r>
            <a:r>
              <a:rPr sz="950" spc="5" dirty="0">
                <a:latin typeface="Calibri"/>
                <a:cs typeface="Calibri"/>
              </a:rPr>
              <a:t>fi</a:t>
            </a:r>
            <a:r>
              <a:rPr sz="950" spc="-35" dirty="0">
                <a:latin typeface="Calibri"/>
                <a:cs typeface="Calibri"/>
              </a:rPr>
              <a:t>c</a:t>
            </a:r>
            <a:r>
              <a:rPr sz="950" spc="75" dirty="0">
                <a:latin typeface="Calibri"/>
                <a:cs typeface="Calibri"/>
              </a:rPr>
              <a:t>i</a:t>
            </a:r>
            <a:r>
              <a:rPr sz="950" spc="-30" dirty="0">
                <a:latin typeface="Calibri"/>
                <a:cs typeface="Calibri"/>
              </a:rPr>
              <a:t>e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5" dirty="0">
                <a:latin typeface="Calibri"/>
                <a:cs typeface="Calibri"/>
              </a:rPr>
              <a:t>t</a:t>
            </a:r>
            <a:r>
              <a:rPr sz="950" spc="55" dirty="0">
                <a:latin typeface="Calibri"/>
                <a:cs typeface="Calibri"/>
              </a:rPr>
              <a:t> </a:t>
            </a:r>
            <a:r>
              <a:rPr sz="950" spc="5" dirty="0">
                <a:latin typeface="Calibri"/>
                <a:cs typeface="Calibri"/>
              </a:rPr>
              <a:t>(</a:t>
            </a:r>
            <a:r>
              <a:rPr sz="950" spc="-25" dirty="0">
                <a:latin typeface="Calibri"/>
                <a:cs typeface="Calibri"/>
              </a:rPr>
              <a:t>I</a:t>
            </a:r>
            <a:r>
              <a:rPr sz="950" spc="5" dirty="0">
                <a:latin typeface="Calibri"/>
                <a:cs typeface="Calibri"/>
              </a:rPr>
              <a:t>F</a:t>
            </a:r>
            <a:r>
              <a:rPr sz="950" spc="50" dirty="0">
                <a:latin typeface="Calibri"/>
                <a:cs typeface="Calibri"/>
              </a:rPr>
              <a:t>E</a:t>
            </a:r>
            <a:r>
              <a:rPr sz="950" spc="25" dirty="0">
                <a:latin typeface="Calibri"/>
                <a:cs typeface="Calibri"/>
              </a:rPr>
              <a:t>P</a:t>
            </a:r>
            <a:r>
              <a:rPr sz="950" spc="5" dirty="0">
                <a:latin typeface="Calibri"/>
                <a:cs typeface="Calibri"/>
              </a:rPr>
              <a:t>)</a:t>
            </a:r>
            <a:endParaRPr sz="950">
              <a:latin typeface="Calibri"/>
              <a:cs typeface="Calibri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2049383" y="3906221"/>
            <a:ext cx="76048" cy="66488"/>
          </a:xfrm>
          <a:custGeom>
            <a:avLst/>
            <a:gdLst/>
            <a:ahLst/>
            <a:cxnLst/>
            <a:rect l="l" t="t" r="r" b="b"/>
            <a:pathLst>
              <a:path w="76048" h="66488">
                <a:moveTo>
                  <a:pt x="0" y="0"/>
                </a:moveTo>
                <a:lnTo>
                  <a:pt x="76048" y="0"/>
                </a:lnTo>
                <a:lnTo>
                  <a:pt x="76048" y="66488"/>
                </a:lnTo>
                <a:lnTo>
                  <a:pt x="0" y="66488"/>
                </a:lnTo>
                <a:lnTo>
                  <a:pt x="0" y="0"/>
                </a:lnTo>
                <a:close/>
              </a:path>
            </a:pathLst>
          </a:custGeom>
          <a:solidFill>
            <a:srgbClr val="6DFF3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2049383" y="3906221"/>
            <a:ext cx="76048" cy="66488"/>
          </a:xfrm>
          <a:custGeom>
            <a:avLst/>
            <a:gdLst/>
            <a:ahLst/>
            <a:cxnLst/>
            <a:rect l="l" t="t" r="r" b="b"/>
            <a:pathLst>
              <a:path w="76048" h="66488">
                <a:moveTo>
                  <a:pt x="0" y="0"/>
                </a:moveTo>
                <a:lnTo>
                  <a:pt x="76048" y="0"/>
                </a:lnTo>
                <a:lnTo>
                  <a:pt x="76048" y="66488"/>
                </a:lnTo>
                <a:lnTo>
                  <a:pt x="0" y="66488"/>
                </a:lnTo>
                <a:lnTo>
                  <a:pt x="0" y="0"/>
                </a:lnTo>
                <a:close/>
              </a:path>
            </a:pathLst>
          </a:custGeom>
          <a:ln w="9501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617883" y="3906221"/>
            <a:ext cx="76048" cy="66488"/>
          </a:xfrm>
          <a:custGeom>
            <a:avLst/>
            <a:gdLst/>
            <a:ahLst/>
            <a:cxnLst/>
            <a:rect l="l" t="t" r="r" b="b"/>
            <a:pathLst>
              <a:path w="76048" h="66488">
                <a:moveTo>
                  <a:pt x="0" y="0"/>
                </a:moveTo>
                <a:lnTo>
                  <a:pt x="76048" y="0"/>
                </a:lnTo>
                <a:lnTo>
                  <a:pt x="76048" y="66488"/>
                </a:lnTo>
                <a:lnTo>
                  <a:pt x="0" y="66488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3617883" y="3906221"/>
            <a:ext cx="76048" cy="66488"/>
          </a:xfrm>
          <a:custGeom>
            <a:avLst/>
            <a:gdLst/>
            <a:ahLst/>
            <a:cxnLst/>
            <a:rect l="l" t="t" r="r" b="b"/>
            <a:pathLst>
              <a:path w="76048" h="66488">
                <a:moveTo>
                  <a:pt x="0" y="0"/>
                </a:moveTo>
                <a:lnTo>
                  <a:pt x="76048" y="0"/>
                </a:lnTo>
                <a:lnTo>
                  <a:pt x="76048" y="66488"/>
                </a:lnTo>
                <a:lnTo>
                  <a:pt x="0" y="66488"/>
                </a:lnTo>
                <a:lnTo>
                  <a:pt x="0" y="0"/>
                </a:lnTo>
                <a:close/>
              </a:path>
            </a:pathLst>
          </a:custGeom>
          <a:ln w="9501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732784" y="966464"/>
            <a:ext cx="5133296" cy="3172465"/>
          </a:xfrm>
          <a:custGeom>
            <a:avLst/>
            <a:gdLst/>
            <a:ahLst/>
            <a:cxnLst/>
            <a:rect l="l" t="t" r="r" b="b"/>
            <a:pathLst>
              <a:path w="5133296" h="3172465">
                <a:moveTo>
                  <a:pt x="5129846" y="3172465"/>
                </a:moveTo>
                <a:lnTo>
                  <a:pt x="3449" y="3172465"/>
                </a:lnTo>
                <a:lnTo>
                  <a:pt x="2249" y="3171930"/>
                </a:lnTo>
                <a:lnTo>
                  <a:pt x="535" y="3170216"/>
                </a:lnTo>
                <a:lnTo>
                  <a:pt x="0" y="3169018"/>
                </a:lnTo>
                <a:lnTo>
                  <a:pt x="0" y="3446"/>
                </a:lnTo>
                <a:lnTo>
                  <a:pt x="535" y="2248"/>
                </a:lnTo>
                <a:lnTo>
                  <a:pt x="2249" y="535"/>
                </a:lnTo>
                <a:lnTo>
                  <a:pt x="3449" y="0"/>
                </a:lnTo>
                <a:lnTo>
                  <a:pt x="4758" y="0"/>
                </a:lnTo>
                <a:lnTo>
                  <a:pt x="4758" y="3170"/>
                </a:lnTo>
                <a:lnTo>
                  <a:pt x="4315" y="3170"/>
                </a:lnTo>
                <a:lnTo>
                  <a:pt x="3929" y="3345"/>
                </a:lnTo>
                <a:lnTo>
                  <a:pt x="3637" y="3634"/>
                </a:lnTo>
                <a:lnTo>
                  <a:pt x="3347" y="3925"/>
                </a:lnTo>
                <a:lnTo>
                  <a:pt x="3173" y="4311"/>
                </a:lnTo>
                <a:lnTo>
                  <a:pt x="3173" y="3168153"/>
                </a:lnTo>
                <a:lnTo>
                  <a:pt x="3347" y="3168539"/>
                </a:lnTo>
                <a:lnTo>
                  <a:pt x="3637" y="3168831"/>
                </a:lnTo>
                <a:lnTo>
                  <a:pt x="3928" y="3169120"/>
                </a:lnTo>
                <a:lnTo>
                  <a:pt x="4315" y="3169294"/>
                </a:lnTo>
                <a:lnTo>
                  <a:pt x="5133172" y="3169294"/>
                </a:lnTo>
                <a:lnTo>
                  <a:pt x="5132760" y="3170216"/>
                </a:lnTo>
                <a:lnTo>
                  <a:pt x="5131045" y="3171930"/>
                </a:lnTo>
                <a:lnTo>
                  <a:pt x="5129846" y="3172465"/>
                </a:lnTo>
                <a:close/>
              </a:path>
              <a:path w="5133296" h="3172465">
                <a:moveTo>
                  <a:pt x="5133172" y="3169294"/>
                </a:moveTo>
                <a:lnTo>
                  <a:pt x="5128980" y="3169294"/>
                </a:lnTo>
                <a:lnTo>
                  <a:pt x="5129367" y="3169120"/>
                </a:lnTo>
                <a:lnTo>
                  <a:pt x="5129658" y="3168831"/>
                </a:lnTo>
                <a:lnTo>
                  <a:pt x="5129948" y="3168539"/>
                </a:lnTo>
                <a:lnTo>
                  <a:pt x="5130122" y="3168153"/>
                </a:lnTo>
                <a:lnTo>
                  <a:pt x="5130122" y="4311"/>
                </a:lnTo>
                <a:lnTo>
                  <a:pt x="4758" y="3170"/>
                </a:lnTo>
                <a:lnTo>
                  <a:pt x="4758" y="0"/>
                </a:lnTo>
                <a:lnTo>
                  <a:pt x="5129846" y="0"/>
                </a:lnTo>
                <a:lnTo>
                  <a:pt x="5131045" y="535"/>
                </a:lnTo>
                <a:lnTo>
                  <a:pt x="5132760" y="2248"/>
                </a:lnTo>
                <a:lnTo>
                  <a:pt x="5133296" y="3446"/>
                </a:lnTo>
                <a:lnTo>
                  <a:pt x="5133296" y="3169018"/>
                </a:lnTo>
                <a:lnTo>
                  <a:pt x="5133172" y="3169294"/>
                </a:lnTo>
                <a:close/>
              </a:path>
              <a:path w="5133296" h="3172465">
                <a:moveTo>
                  <a:pt x="5125782" y="3166126"/>
                </a:moveTo>
                <a:lnTo>
                  <a:pt x="7512" y="3166126"/>
                </a:lnTo>
                <a:lnTo>
                  <a:pt x="7103" y="3165956"/>
                </a:lnTo>
                <a:lnTo>
                  <a:pt x="6513" y="3165366"/>
                </a:lnTo>
                <a:lnTo>
                  <a:pt x="6344" y="3164959"/>
                </a:lnTo>
                <a:lnTo>
                  <a:pt x="6343" y="7506"/>
                </a:lnTo>
                <a:lnTo>
                  <a:pt x="6512" y="7098"/>
                </a:lnTo>
                <a:lnTo>
                  <a:pt x="7103" y="6507"/>
                </a:lnTo>
                <a:lnTo>
                  <a:pt x="7511" y="6338"/>
                </a:lnTo>
                <a:lnTo>
                  <a:pt x="5125783" y="6338"/>
                </a:lnTo>
                <a:lnTo>
                  <a:pt x="5126192" y="6507"/>
                </a:lnTo>
                <a:lnTo>
                  <a:pt x="5126782" y="7098"/>
                </a:lnTo>
                <a:lnTo>
                  <a:pt x="5126951" y="7506"/>
                </a:lnTo>
                <a:lnTo>
                  <a:pt x="5126951" y="7923"/>
                </a:lnTo>
                <a:lnTo>
                  <a:pt x="7929" y="7923"/>
                </a:lnTo>
                <a:lnTo>
                  <a:pt x="7929" y="9508"/>
                </a:lnTo>
                <a:lnTo>
                  <a:pt x="9515" y="9508"/>
                </a:lnTo>
                <a:lnTo>
                  <a:pt x="9515" y="3162957"/>
                </a:lnTo>
                <a:lnTo>
                  <a:pt x="7929" y="3162957"/>
                </a:lnTo>
                <a:lnTo>
                  <a:pt x="7929" y="3164542"/>
                </a:lnTo>
                <a:lnTo>
                  <a:pt x="5126951" y="3164542"/>
                </a:lnTo>
                <a:lnTo>
                  <a:pt x="5126951" y="3164959"/>
                </a:lnTo>
                <a:lnTo>
                  <a:pt x="5126781" y="3165367"/>
                </a:lnTo>
                <a:lnTo>
                  <a:pt x="5126190" y="3165958"/>
                </a:lnTo>
                <a:lnTo>
                  <a:pt x="5125782" y="3166126"/>
                </a:lnTo>
                <a:close/>
              </a:path>
              <a:path w="5133296" h="3172465">
                <a:moveTo>
                  <a:pt x="9515" y="9508"/>
                </a:moveTo>
                <a:lnTo>
                  <a:pt x="7929" y="9508"/>
                </a:lnTo>
                <a:lnTo>
                  <a:pt x="7929" y="7923"/>
                </a:lnTo>
                <a:lnTo>
                  <a:pt x="9515" y="7923"/>
                </a:lnTo>
                <a:lnTo>
                  <a:pt x="9515" y="9508"/>
                </a:lnTo>
                <a:close/>
              </a:path>
              <a:path w="5133296" h="3172465">
                <a:moveTo>
                  <a:pt x="5123780" y="9508"/>
                </a:moveTo>
                <a:lnTo>
                  <a:pt x="9515" y="9508"/>
                </a:lnTo>
                <a:lnTo>
                  <a:pt x="9515" y="7923"/>
                </a:lnTo>
                <a:lnTo>
                  <a:pt x="5126951" y="7923"/>
                </a:lnTo>
                <a:lnTo>
                  <a:pt x="5123780" y="7923"/>
                </a:lnTo>
                <a:lnTo>
                  <a:pt x="5123780" y="9508"/>
                </a:lnTo>
                <a:close/>
              </a:path>
              <a:path w="5133296" h="3172465">
                <a:moveTo>
                  <a:pt x="5125365" y="3164542"/>
                </a:moveTo>
                <a:lnTo>
                  <a:pt x="5123780" y="3164542"/>
                </a:lnTo>
                <a:lnTo>
                  <a:pt x="5123780" y="7923"/>
                </a:lnTo>
                <a:lnTo>
                  <a:pt x="5125365" y="7923"/>
                </a:lnTo>
                <a:lnTo>
                  <a:pt x="5125365" y="9508"/>
                </a:lnTo>
                <a:lnTo>
                  <a:pt x="5126951" y="9508"/>
                </a:lnTo>
                <a:lnTo>
                  <a:pt x="5126951" y="3162957"/>
                </a:lnTo>
                <a:lnTo>
                  <a:pt x="5125365" y="3162957"/>
                </a:lnTo>
                <a:lnTo>
                  <a:pt x="5125365" y="3164542"/>
                </a:lnTo>
                <a:close/>
              </a:path>
              <a:path w="5133296" h="3172465">
                <a:moveTo>
                  <a:pt x="5126951" y="9508"/>
                </a:moveTo>
                <a:lnTo>
                  <a:pt x="5125365" y="9508"/>
                </a:lnTo>
                <a:lnTo>
                  <a:pt x="5125365" y="7923"/>
                </a:lnTo>
                <a:lnTo>
                  <a:pt x="5126951" y="7923"/>
                </a:lnTo>
                <a:lnTo>
                  <a:pt x="5126951" y="9508"/>
                </a:lnTo>
                <a:close/>
              </a:path>
              <a:path w="5133296" h="3172465">
                <a:moveTo>
                  <a:pt x="9515" y="3164542"/>
                </a:moveTo>
                <a:lnTo>
                  <a:pt x="7929" y="3164542"/>
                </a:lnTo>
                <a:lnTo>
                  <a:pt x="7929" y="3162957"/>
                </a:lnTo>
                <a:lnTo>
                  <a:pt x="9515" y="3162957"/>
                </a:lnTo>
                <a:lnTo>
                  <a:pt x="9515" y="3164542"/>
                </a:lnTo>
                <a:close/>
              </a:path>
              <a:path w="5133296" h="3172465">
                <a:moveTo>
                  <a:pt x="5123780" y="3164542"/>
                </a:moveTo>
                <a:lnTo>
                  <a:pt x="9515" y="3164542"/>
                </a:lnTo>
                <a:lnTo>
                  <a:pt x="9515" y="3162957"/>
                </a:lnTo>
                <a:lnTo>
                  <a:pt x="5123780" y="3162957"/>
                </a:lnTo>
                <a:lnTo>
                  <a:pt x="5123780" y="3164542"/>
                </a:lnTo>
                <a:close/>
              </a:path>
              <a:path w="5133296" h="3172465">
                <a:moveTo>
                  <a:pt x="5126951" y="3164542"/>
                </a:moveTo>
                <a:lnTo>
                  <a:pt x="5125365" y="3164542"/>
                </a:lnTo>
                <a:lnTo>
                  <a:pt x="5125365" y="3162957"/>
                </a:lnTo>
                <a:lnTo>
                  <a:pt x="5126951" y="3162957"/>
                </a:lnTo>
                <a:lnTo>
                  <a:pt x="5126951" y="3164542"/>
                </a:lnTo>
                <a:close/>
              </a:path>
            </a:pathLst>
          </a:custGeom>
          <a:solidFill>
            <a:srgbClr val="05050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718819" y="3569176"/>
            <a:ext cx="4610735" cy="7575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11860">
              <a:lnSpc>
                <a:spcPct val="100000"/>
              </a:lnSpc>
            </a:pPr>
            <a:r>
              <a:rPr sz="900" spc="-35" dirty="0">
                <a:latin typeface="Calibri"/>
                <a:cs typeface="Calibri"/>
              </a:rPr>
              <a:t>C</a:t>
            </a:r>
            <a:r>
              <a:rPr sz="900" spc="-5" dirty="0">
                <a:latin typeface="Calibri"/>
                <a:cs typeface="Calibri"/>
              </a:rPr>
              <a:t>a</a:t>
            </a:r>
            <a:r>
              <a:rPr sz="900" spc="-11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t</a:t>
            </a:r>
            <a:r>
              <a:rPr sz="900" spc="70" dirty="0">
                <a:latin typeface="Calibri"/>
                <a:cs typeface="Calibri"/>
              </a:rPr>
              <a:t>e</a:t>
            </a:r>
            <a:r>
              <a:rPr sz="900" spc="20" dirty="0">
                <a:latin typeface="Calibri"/>
                <a:cs typeface="Calibri"/>
              </a:rPr>
              <a:t>g</a:t>
            </a:r>
            <a:r>
              <a:rPr sz="900" spc="45" dirty="0">
                <a:latin typeface="Calibri"/>
                <a:cs typeface="Calibri"/>
              </a:rPr>
              <a:t>o</a:t>
            </a:r>
            <a:r>
              <a:rPr sz="900" spc="-20" dirty="0">
                <a:latin typeface="Calibri"/>
                <a:cs typeface="Calibri"/>
              </a:rPr>
              <a:t>r</a:t>
            </a:r>
            <a:r>
              <a:rPr sz="900" spc="-5" dirty="0">
                <a:latin typeface="Calibri"/>
                <a:cs typeface="Calibri"/>
              </a:rPr>
              <a:t>y</a:t>
            </a:r>
            <a:r>
              <a:rPr sz="900" spc="-90" dirty="0">
                <a:latin typeface="Calibri"/>
                <a:cs typeface="Calibri"/>
              </a:rPr>
              <a:t> </a:t>
            </a:r>
            <a:r>
              <a:rPr sz="900" spc="-10" dirty="0">
                <a:latin typeface="Calibri"/>
                <a:cs typeface="Calibri"/>
              </a:rPr>
              <a:t>c</a:t>
            </a:r>
            <a:r>
              <a:rPr sz="900" spc="45" dirty="0">
                <a:latin typeface="Calibri"/>
                <a:cs typeface="Calibri"/>
              </a:rPr>
              <a:t>o</a:t>
            </a:r>
            <a:r>
              <a:rPr sz="900" dirty="0">
                <a:latin typeface="Calibri"/>
                <a:cs typeface="Calibri"/>
              </a:rPr>
              <a:t>l</a:t>
            </a:r>
            <a:r>
              <a:rPr sz="900" spc="-114" dirty="0">
                <a:latin typeface="Calibri"/>
                <a:cs typeface="Calibri"/>
              </a:rPr>
              <a:t> </a:t>
            </a:r>
            <a:r>
              <a:rPr sz="900" spc="-30" dirty="0">
                <a:latin typeface="Calibri"/>
                <a:cs typeface="Calibri"/>
              </a:rPr>
              <a:t>u</a:t>
            </a:r>
            <a:r>
              <a:rPr sz="900" spc="-55" dirty="0">
                <a:latin typeface="Calibri"/>
                <a:cs typeface="Calibri"/>
              </a:rPr>
              <a:t>m</a:t>
            </a:r>
            <a:r>
              <a:rPr sz="900" spc="-30" dirty="0">
                <a:latin typeface="Calibri"/>
                <a:cs typeface="Calibri"/>
              </a:rPr>
              <a:t>n</a:t>
            </a:r>
            <a:r>
              <a:rPr sz="900" spc="-5" dirty="0">
                <a:latin typeface="Calibri"/>
                <a:cs typeface="Calibri"/>
              </a:rPr>
              <a:t>s</a:t>
            </a:r>
            <a:r>
              <a:rPr sz="900" spc="-3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s</a:t>
            </a:r>
            <a:r>
              <a:rPr sz="900" spc="-110" dirty="0">
                <a:latin typeface="Calibri"/>
                <a:cs typeface="Calibri"/>
              </a:rPr>
              <a:t> </a:t>
            </a:r>
            <a:r>
              <a:rPr sz="900" spc="-30" dirty="0">
                <a:latin typeface="Calibri"/>
                <a:cs typeface="Calibri"/>
              </a:rPr>
              <a:t>u</a:t>
            </a:r>
            <a:r>
              <a:rPr sz="900" spc="-10" dirty="0">
                <a:latin typeface="Calibri"/>
                <a:cs typeface="Calibri"/>
              </a:rPr>
              <a:t>m</a:t>
            </a:r>
            <a:r>
              <a:rPr sz="900" spc="-2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to </a:t>
            </a:r>
            <a:r>
              <a:rPr sz="900" spc="-15" dirty="0">
                <a:latin typeface="Calibri"/>
                <a:cs typeface="Calibri"/>
              </a:rPr>
              <a:t>100</a:t>
            </a:r>
            <a:r>
              <a:rPr sz="900" spc="-10" dirty="0">
                <a:latin typeface="Calibri"/>
                <a:cs typeface="Calibri"/>
              </a:rPr>
              <a:t>%</a:t>
            </a:r>
            <a:r>
              <a:rPr sz="900" spc="-2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a</a:t>
            </a:r>
            <a:r>
              <a:rPr sz="900" spc="-110" dirty="0">
                <a:latin typeface="Calibri"/>
                <a:cs typeface="Calibri"/>
              </a:rPr>
              <a:t> </a:t>
            </a:r>
            <a:r>
              <a:rPr sz="900" spc="-10" dirty="0">
                <a:latin typeface="Calibri"/>
                <a:cs typeface="Calibri"/>
              </a:rPr>
              <a:t>c</a:t>
            </a:r>
            <a:r>
              <a:rPr sz="900" spc="-20" dirty="0">
                <a:latin typeface="Calibri"/>
                <a:cs typeface="Calibri"/>
              </a:rPr>
              <a:t>r</a:t>
            </a:r>
            <a:r>
              <a:rPr sz="900" spc="-30" dirty="0">
                <a:latin typeface="Calibri"/>
                <a:cs typeface="Calibri"/>
              </a:rPr>
              <a:t>o</a:t>
            </a:r>
            <a:r>
              <a:rPr sz="900" spc="10" dirty="0">
                <a:latin typeface="Calibri"/>
                <a:cs typeface="Calibri"/>
              </a:rPr>
              <a:t>s</a:t>
            </a:r>
            <a:r>
              <a:rPr sz="900" spc="-5" dirty="0">
                <a:latin typeface="Calibri"/>
                <a:cs typeface="Calibri"/>
              </a:rPr>
              <a:t>s</a:t>
            </a:r>
            <a:r>
              <a:rPr sz="900" spc="-35" dirty="0">
                <a:latin typeface="Calibri"/>
                <a:cs typeface="Calibri"/>
              </a:rPr>
              <a:t> </a:t>
            </a:r>
            <a:r>
              <a:rPr sz="900" spc="45" dirty="0">
                <a:latin typeface="Calibri"/>
                <a:cs typeface="Calibri"/>
              </a:rPr>
              <a:t>p</a:t>
            </a:r>
            <a:r>
              <a:rPr sz="900" spc="5" dirty="0">
                <a:latin typeface="Calibri"/>
                <a:cs typeface="Calibri"/>
              </a:rPr>
              <a:t>a</a:t>
            </a:r>
            <a:r>
              <a:rPr sz="900" spc="-20" dirty="0">
                <a:latin typeface="Calibri"/>
                <a:cs typeface="Calibri"/>
              </a:rPr>
              <a:t>r</a:t>
            </a:r>
            <a:r>
              <a:rPr sz="900" spc="-5" dirty="0">
                <a:latin typeface="Calibri"/>
                <a:cs typeface="Calibri"/>
              </a:rPr>
              <a:t>t</a:t>
            </a:r>
            <a:r>
              <a:rPr sz="900" spc="15" dirty="0">
                <a:latin typeface="Calibri"/>
                <a:cs typeface="Calibri"/>
              </a:rPr>
              <a:t>i</a:t>
            </a:r>
            <a:r>
              <a:rPr sz="900" spc="-85" dirty="0">
                <a:latin typeface="Calibri"/>
                <a:cs typeface="Calibri"/>
              </a:rPr>
              <a:t>c</a:t>
            </a:r>
            <a:r>
              <a:rPr sz="900" spc="15" dirty="0">
                <a:latin typeface="Calibri"/>
                <a:cs typeface="Calibri"/>
              </a:rPr>
              <a:t>i</a:t>
            </a:r>
            <a:r>
              <a:rPr sz="900" spc="-30" dirty="0">
                <a:latin typeface="Calibri"/>
                <a:cs typeface="Calibri"/>
              </a:rPr>
              <a:t>p</a:t>
            </a:r>
            <a:r>
              <a:rPr sz="900" spc="5" dirty="0">
                <a:latin typeface="Calibri"/>
                <a:cs typeface="Calibri"/>
              </a:rPr>
              <a:t>a</a:t>
            </a:r>
            <a:r>
              <a:rPr sz="900" spc="45" dirty="0">
                <a:latin typeface="Calibri"/>
                <a:cs typeface="Calibri"/>
              </a:rPr>
              <a:t>n</a:t>
            </a:r>
            <a:r>
              <a:rPr sz="900" spc="-80" dirty="0">
                <a:latin typeface="Calibri"/>
                <a:cs typeface="Calibri"/>
              </a:rPr>
              <a:t>t</a:t>
            </a:r>
            <a:r>
              <a:rPr sz="900" spc="-5" dirty="0">
                <a:latin typeface="Calibri"/>
                <a:cs typeface="Calibri"/>
              </a:rPr>
              <a:t>s</a:t>
            </a:r>
            <a:r>
              <a:rPr sz="900" spc="-3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a</a:t>
            </a:r>
            <a:r>
              <a:rPr sz="900" spc="-110" dirty="0">
                <a:latin typeface="Calibri"/>
                <a:cs typeface="Calibri"/>
              </a:rPr>
              <a:t> </a:t>
            </a:r>
            <a:r>
              <a:rPr sz="900" spc="-30" dirty="0">
                <a:latin typeface="Calibri"/>
                <a:cs typeface="Calibri"/>
              </a:rPr>
              <a:t>n</a:t>
            </a:r>
            <a:r>
              <a:rPr sz="900" spc="-5" dirty="0">
                <a:latin typeface="Calibri"/>
                <a:cs typeface="Calibri"/>
              </a:rPr>
              <a:t>d </a:t>
            </a:r>
            <a:r>
              <a:rPr sz="900" spc="5" dirty="0">
                <a:latin typeface="Calibri"/>
                <a:cs typeface="Calibri"/>
              </a:rPr>
              <a:t>a</a:t>
            </a:r>
            <a:r>
              <a:rPr sz="900" spc="-10" dirty="0">
                <a:latin typeface="Calibri"/>
                <a:cs typeface="Calibri"/>
              </a:rPr>
              <a:t>c</a:t>
            </a:r>
            <a:r>
              <a:rPr sz="900" spc="-20" dirty="0">
                <a:latin typeface="Calibri"/>
                <a:cs typeface="Calibri"/>
              </a:rPr>
              <a:t>r</a:t>
            </a:r>
            <a:r>
              <a:rPr sz="900" spc="-30" dirty="0">
                <a:latin typeface="Calibri"/>
                <a:cs typeface="Calibri"/>
              </a:rPr>
              <a:t>o</a:t>
            </a:r>
            <a:r>
              <a:rPr sz="900" spc="10" dirty="0">
                <a:latin typeface="Calibri"/>
                <a:cs typeface="Calibri"/>
              </a:rPr>
              <a:t>s</a:t>
            </a:r>
            <a:r>
              <a:rPr sz="900" spc="-5" dirty="0">
                <a:latin typeface="Calibri"/>
                <a:cs typeface="Calibri"/>
              </a:rPr>
              <a:t>s</a:t>
            </a:r>
            <a:r>
              <a:rPr sz="900" spc="-35" dirty="0">
                <a:latin typeface="Calibri"/>
                <a:cs typeface="Calibri"/>
              </a:rPr>
              <a:t> </a:t>
            </a:r>
            <a:r>
              <a:rPr sz="900" spc="45" dirty="0">
                <a:latin typeface="Calibri"/>
                <a:cs typeface="Calibri"/>
              </a:rPr>
              <a:t>n</a:t>
            </a:r>
            <a:r>
              <a:rPr sz="900" spc="-30" dirty="0">
                <a:latin typeface="Calibri"/>
                <a:cs typeface="Calibri"/>
              </a:rPr>
              <a:t>o</a:t>
            </a:r>
            <a:r>
              <a:rPr sz="900" spc="45" dirty="0">
                <a:latin typeface="Calibri"/>
                <a:cs typeface="Calibri"/>
              </a:rPr>
              <a:t>n</a:t>
            </a:r>
            <a:r>
              <a:rPr sz="900" spc="-60" dirty="0">
                <a:latin typeface="Calibri"/>
                <a:cs typeface="Calibri"/>
              </a:rPr>
              <a:t>-</a:t>
            </a:r>
            <a:r>
              <a:rPr sz="900" spc="-30" dirty="0">
                <a:latin typeface="Calibri"/>
                <a:cs typeface="Calibri"/>
              </a:rPr>
              <a:t>p</a:t>
            </a:r>
            <a:r>
              <a:rPr sz="900" spc="5" dirty="0">
                <a:latin typeface="Calibri"/>
                <a:cs typeface="Calibri"/>
              </a:rPr>
              <a:t>a</a:t>
            </a:r>
            <a:r>
              <a:rPr sz="900" spc="-20" dirty="0">
                <a:latin typeface="Calibri"/>
                <a:cs typeface="Calibri"/>
              </a:rPr>
              <a:t>r</a:t>
            </a:r>
            <a:r>
              <a:rPr sz="900" spc="-5" dirty="0">
                <a:latin typeface="Calibri"/>
                <a:cs typeface="Calibri"/>
              </a:rPr>
              <a:t>t</a:t>
            </a:r>
            <a:r>
              <a:rPr sz="900" spc="15" dirty="0">
                <a:latin typeface="Calibri"/>
                <a:cs typeface="Calibri"/>
              </a:rPr>
              <a:t>i</a:t>
            </a:r>
            <a:r>
              <a:rPr sz="900" spc="-10" dirty="0">
                <a:latin typeface="Calibri"/>
                <a:cs typeface="Calibri"/>
              </a:rPr>
              <a:t>c</a:t>
            </a:r>
            <a:r>
              <a:rPr sz="900" spc="5" dirty="0">
                <a:latin typeface="Calibri"/>
                <a:cs typeface="Calibri"/>
              </a:rPr>
              <a:t>i</a:t>
            </a:r>
            <a:r>
              <a:rPr sz="900" spc="-30" dirty="0">
                <a:latin typeface="Calibri"/>
                <a:cs typeface="Calibri"/>
              </a:rPr>
              <a:t>p</a:t>
            </a:r>
            <a:r>
              <a:rPr sz="900" spc="5" dirty="0">
                <a:latin typeface="Calibri"/>
                <a:cs typeface="Calibri"/>
              </a:rPr>
              <a:t>a</a:t>
            </a:r>
            <a:r>
              <a:rPr sz="900" spc="-30" dirty="0">
                <a:latin typeface="Calibri"/>
                <a:cs typeface="Calibri"/>
              </a:rPr>
              <a:t>n</a:t>
            </a:r>
            <a:r>
              <a:rPr sz="900" spc="-5" dirty="0">
                <a:latin typeface="Calibri"/>
                <a:cs typeface="Calibri"/>
              </a:rPr>
              <a:t>ts</a:t>
            </a:r>
            <a:endParaRPr sz="900">
              <a:latin typeface="Calibri"/>
              <a:cs typeface="Calibri"/>
            </a:endParaRPr>
          </a:p>
          <a:p>
            <a:pPr>
              <a:lnSpc>
                <a:spcPts val="1100"/>
              </a:lnSpc>
              <a:spcBef>
                <a:spcPts val="90"/>
              </a:spcBef>
            </a:pPr>
            <a:endParaRPr sz="1100"/>
          </a:p>
          <a:p>
            <a:pPr marL="1431925">
              <a:lnSpc>
                <a:spcPct val="100000"/>
              </a:lnSpc>
              <a:tabLst>
                <a:tab pos="3002915" algn="l"/>
              </a:tabLst>
            </a:pPr>
            <a:r>
              <a:rPr sz="950" spc="45" dirty="0">
                <a:latin typeface="Calibri"/>
                <a:cs typeface="Calibri"/>
              </a:rPr>
              <a:t>A</a:t>
            </a:r>
            <a:r>
              <a:rPr sz="950" spc="5" dirty="0">
                <a:latin typeface="Calibri"/>
                <a:cs typeface="Calibri"/>
              </a:rPr>
              <a:t>f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spc="40" dirty="0">
                <a:latin typeface="Calibri"/>
                <a:cs typeface="Calibri"/>
              </a:rPr>
              <a:t>e</a:t>
            </a:r>
            <a:r>
              <a:rPr sz="950" spc="5" dirty="0">
                <a:latin typeface="Calibri"/>
                <a:cs typeface="Calibri"/>
              </a:rPr>
              <a:t>r</a:t>
            </a:r>
            <a:r>
              <a:rPr sz="950" spc="45" dirty="0">
                <a:latin typeface="Calibri"/>
                <a:cs typeface="Calibri"/>
              </a:rPr>
              <a:t> </a:t>
            </a:r>
            <a:r>
              <a:rPr sz="950" spc="5" dirty="0">
                <a:latin typeface="Calibri"/>
                <a:cs typeface="Calibri"/>
              </a:rPr>
              <a:t>S</a:t>
            </a:r>
            <a:r>
              <a:rPr sz="950" spc="-35" dirty="0">
                <a:latin typeface="Calibri"/>
                <a:cs typeface="Calibri"/>
              </a:rPr>
              <a:t>c</a:t>
            </a:r>
            <a:r>
              <a:rPr sz="950" spc="20" dirty="0">
                <a:latin typeface="Calibri"/>
                <a:cs typeface="Calibri"/>
              </a:rPr>
              <a:t>hoo</a:t>
            </a:r>
            <a:r>
              <a:rPr sz="950" dirty="0">
                <a:latin typeface="Calibri"/>
                <a:cs typeface="Calibri"/>
              </a:rPr>
              <a:t>l</a:t>
            </a:r>
            <a:r>
              <a:rPr sz="950" spc="10" dirty="0">
                <a:latin typeface="Calibri"/>
                <a:cs typeface="Calibri"/>
              </a:rPr>
              <a:t> </a:t>
            </a:r>
            <a:r>
              <a:rPr sz="950" spc="25" dirty="0">
                <a:latin typeface="Calibri"/>
                <a:cs typeface="Calibri"/>
              </a:rPr>
              <a:t>P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-35" dirty="0">
                <a:latin typeface="Calibri"/>
                <a:cs typeface="Calibri"/>
              </a:rPr>
              <a:t>r</a:t>
            </a:r>
            <a:r>
              <a:rPr sz="950" spc="50" dirty="0">
                <a:latin typeface="Calibri"/>
                <a:cs typeface="Calibri"/>
              </a:rPr>
              <a:t>t</a:t>
            </a:r>
            <a:r>
              <a:rPr sz="950" dirty="0">
                <a:latin typeface="Calibri"/>
                <a:cs typeface="Calibri"/>
              </a:rPr>
              <a:t>i</a:t>
            </a:r>
            <a:r>
              <a:rPr sz="950" spc="40" dirty="0">
                <a:latin typeface="Calibri"/>
                <a:cs typeface="Calibri"/>
              </a:rPr>
              <a:t>c</a:t>
            </a:r>
            <a:r>
              <a:rPr sz="950" dirty="0">
                <a:latin typeface="Calibri"/>
                <a:cs typeface="Calibri"/>
              </a:rPr>
              <a:t>i</a:t>
            </a:r>
            <a:r>
              <a:rPr sz="950" spc="20" dirty="0">
                <a:latin typeface="Calibri"/>
                <a:cs typeface="Calibri"/>
              </a:rPr>
              <a:t>p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spc="5" dirty="0">
                <a:latin typeface="Calibri"/>
                <a:cs typeface="Calibri"/>
              </a:rPr>
              <a:t>s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50" dirty="0">
                <a:latin typeface="Calibri"/>
                <a:cs typeface="Calibri"/>
              </a:rPr>
              <a:t>N</a:t>
            </a:r>
            <a:r>
              <a:rPr sz="950" spc="20" dirty="0">
                <a:latin typeface="Calibri"/>
                <a:cs typeface="Calibri"/>
              </a:rPr>
              <a:t>on</a:t>
            </a:r>
            <a:r>
              <a:rPr sz="950" spc="5" dirty="0">
                <a:latin typeface="Calibri"/>
                <a:cs typeface="Calibri"/>
              </a:rPr>
              <a:t>-</a:t>
            </a:r>
            <a:r>
              <a:rPr sz="950" spc="25" dirty="0">
                <a:latin typeface="Calibri"/>
                <a:cs typeface="Calibri"/>
              </a:rPr>
              <a:t>P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40" dirty="0">
                <a:latin typeface="Calibri"/>
                <a:cs typeface="Calibri"/>
              </a:rPr>
              <a:t>r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dirty="0">
                <a:latin typeface="Calibri"/>
                <a:cs typeface="Calibri"/>
              </a:rPr>
              <a:t>i</a:t>
            </a:r>
            <a:r>
              <a:rPr sz="950" spc="40" dirty="0">
                <a:latin typeface="Calibri"/>
                <a:cs typeface="Calibri"/>
              </a:rPr>
              <a:t>c</a:t>
            </a:r>
            <a:r>
              <a:rPr sz="950" dirty="0">
                <a:latin typeface="Calibri"/>
                <a:cs typeface="Calibri"/>
              </a:rPr>
              <a:t>i</a:t>
            </a:r>
            <a:r>
              <a:rPr sz="950" spc="20" dirty="0">
                <a:latin typeface="Calibri"/>
                <a:cs typeface="Calibri"/>
              </a:rPr>
              <a:t>p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50" dirty="0">
                <a:latin typeface="Calibri"/>
                <a:cs typeface="Calibri"/>
              </a:rPr>
              <a:t>t</a:t>
            </a:r>
            <a:r>
              <a:rPr sz="950" spc="5" dirty="0">
                <a:latin typeface="Calibri"/>
                <a:cs typeface="Calibri"/>
              </a:rPr>
              <a:t>s</a:t>
            </a:r>
            <a:endParaRPr sz="950">
              <a:latin typeface="Calibri"/>
              <a:cs typeface="Calibri"/>
            </a:endParaRPr>
          </a:p>
          <a:p>
            <a:pPr>
              <a:lnSpc>
                <a:spcPts val="1000"/>
              </a:lnSpc>
              <a:spcBef>
                <a:spcPts val="25"/>
              </a:spcBef>
            </a:pPr>
            <a:endParaRPr sz="1000"/>
          </a:p>
          <a:p>
            <a:pPr marL="12700">
              <a:lnSpc>
                <a:spcPct val="100000"/>
              </a:lnSpc>
            </a:pPr>
            <a:r>
              <a:rPr sz="1200" i="1" spc="5" dirty="0">
                <a:latin typeface="Cambria"/>
                <a:cs typeface="Cambria"/>
              </a:rPr>
              <a:t>F</a:t>
            </a:r>
            <a:r>
              <a:rPr sz="1200" i="1" spc="-5" dirty="0">
                <a:latin typeface="Cambria"/>
                <a:cs typeface="Cambria"/>
              </a:rPr>
              <a:t>i</a:t>
            </a:r>
            <a:r>
              <a:rPr sz="1200" i="1" spc="-10" dirty="0">
                <a:latin typeface="Cambria"/>
                <a:cs typeface="Cambria"/>
              </a:rPr>
              <a:t>g</a:t>
            </a:r>
            <a:r>
              <a:rPr sz="1200" i="1" spc="-5" dirty="0">
                <a:latin typeface="Cambria"/>
                <a:cs typeface="Cambria"/>
              </a:rPr>
              <a:t>u</a:t>
            </a:r>
            <a:r>
              <a:rPr sz="1200" i="1" spc="-10" dirty="0">
                <a:latin typeface="Cambria"/>
                <a:cs typeface="Cambria"/>
              </a:rPr>
              <a:t>r</a:t>
            </a:r>
            <a:r>
              <a:rPr sz="1200" i="1" dirty="0">
                <a:latin typeface="Cambria"/>
                <a:cs typeface="Cambria"/>
              </a:rPr>
              <a:t>e</a:t>
            </a:r>
            <a:r>
              <a:rPr sz="1200" i="1" spc="-15" dirty="0">
                <a:latin typeface="Cambria"/>
                <a:cs typeface="Cambria"/>
              </a:rPr>
              <a:t> </a:t>
            </a:r>
            <a:r>
              <a:rPr sz="1200" i="1" spc="5" dirty="0">
                <a:latin typeface="Cambria"/>
                <a:cs typeface="Cambria"/>
              </a:rPr>
              <a:t>1</a:t>
            </a:r>
            <a:r>
              <a:rPr sz="1200" i="1" dirty="0">
                <a:latin typeface="Cambria"/>
                <a:cs typeface="Cambria"/>
              </a:rPr>
              <a:t>.</a:t>
            </a:r>
            <a:r>
              <a:rPr sz="1200" i="1" spc="5" dirty="0">
                <a:latin typeface="Cambria"/>
                <a:cs typeface="Cambria"/>
              </a:rPr>
              <a:t>5</a:t>
            </a:r>
            <a:r>
              <a:rPr sz="1200" i="1" dirty="0">
                <a:latin typeface="Cambria"/>
                <a:cs typeface="Cambria"/>
              </a:rPr>
              <a:t>.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137" name="object 137"/>
          <p:cNvSpPr/>
          <p:nvPr/>
        </p:nvSpPr>
        <p:spPr>
          <a:xfrm>
            <a:off x="-533400" y="3886200"/>
            <a:ext cx="943616" cy="532136"/>
          </a:xfrm>
          <a:custGeom>
            <a:avLst/>
            <a:gdLst/>
            <a:ahLst/>
            <a:cxnLst/>
            <a:rect l="l" t="t" r="r" b="b"/>
            <a:pathLst>
              <a:path w="4848932" h="2677086">
                <a:moveTo>
                  <a:pt x="4845481" y="2677086"/>
                </a:moveTo>
                <a:lnTo>
                  <a:pt x="3450" y="2677086"/>
                </a:lnTo>
                <a:lnTo>
                  <a:pt x="2250" y="2676551"/>
                </a:lnTo>
                <a:lnTo>
                  <a:pt x="536" y="2674839"/>
                </a:lnTo>
                <a:lnTo>
                  <a:pt x="0" y="2673641"/>
                </a:lnTo>
                <a:lnTo>
                  <a:pt x="0" y="3444"/>
                </a:lnTo>
                <a:lnTo>
                  <a:pt x="536" y="2247"/>
                </a:lnTo>
                <a:lnTo>
                  <a:pt x="2250" y="535"/>
                </a:lnTo>
                <a:lnTo>
                  <a:pt x="3450" y="0"/>
                </a:lnTo>
                <a:lnTo>
                  <a:pt x="4759" y="0"/>
                </a:lnTo>
                <a:lnTo>
                  <a:pt x="4759" y="3168"/>
                </a:lnTo>
                <a:lnTo>
                  <a:pt x="4316" y="3169"/>
                </a:lnTo>
                <a:lnTo>
                  <a:pt x="3929" y="3343"/>
                </a:lnTo>
                <a:lnTo>
                  <a:pt x="3637" y="3632"/>
                </a:lnTo>
                <a:lnTo>
                  <a:pt x="3348" y="3923"/>
                </a:lnTo>
                <a:lnTo>
                  <a:pt x="3174" y="4309"/>
                </a:lnTo>
                <a:lnTo>
                  <a:pt x="3174" y="2672776"/>
                </a:lnTo>
                <a:lnTo>
                  <a:pt x="3348" y="2673162"/>
                </a:lnTo>
                <a:lnTo>
                  <a:pt x="3637" y="2673454"/>
                </a:lnTo>
                <a:lnTo>
                  <a:pt x="3929" y="2673743"/>
                </a:lnTo>
                <a:lnTo>
                  <a:pt x="4316" y="2673917"/>
                </a:lnTo>
                <a:lnTo>
                  <a:pt x="4848809" y="2673917"/>
                </a:lnTo>
                <a:lnTo>
                  <a:pt x="4848396" y="2674839"/>
                </a:lnTo>
                <a:lnTo>
                  <a:pt x="4846682" y="2676551"/>
                </a:lnTo>
                <a:lnTo>
                  <a:pt x="4845481" y="2677086"/>
                </a:lnTo>
                <a:close/>
              </a:path>
              <a:path w="4848932" h="2677086">
                <a:moveTo>
                  <a:pt x="4848809" y="2673917"/>
                </a:moveTo>
                <a:lnTo>
                  <a:pt x="4844616" y="2673917"/>
                </a:lnTo>
                <a:lnTo>
                  <a:pt x="4845002" y="2673743"/>
                </a:lnTo>
                <a:lnTo>
                  <a:pt x="4845294" y="2673454"/>
                </a:lnTo>
                <a:lnTo>
                  <a:pt x="4845584" y="2673162"/>
                </a:lnTo>
                <a:lnTo>
                  <a:pt x="4845758" y="2672776"/>
                </a:lnTo>
                <a:lnTo>
                  <a:pt x="4845758" y="4309"/>
                </a:lnTo>
                <a:lnTo>
                  <a:pt x="4759" y="3168"/>
                </a:lnTo>
                <a:lnTo>
                  <a:pt x="4759" y="0"/>
                </a:lnTo>
                <a:lnTo>
                  <a:pt x="4845481" y="0"/>
                </a:lnTo>
                <a:lnTo>
                  <a:pt x="4846682" y="535"/>
                </a:lnTo>
                <a:lnTo>
                  <a:pt x="4848396" y="2247"/>
                </a:lnTo>
                <a:lnTo>
                  <a:pt x="4848932" y="3444"/>
                </a:lnTo>
                <a:lnTo>
                  <a:pt x="4848932" y="2673641"/>
                </a:lnTo>
                <a:lnTo>
                  <a:pt x="4848809" y="2673917"/>
                </a:lnTo>
                <a:close/>
              </a:path>
              <a:path w="4848932" h="2677086">
                <a:moveTo>
                  <a:pt x="4841418" y="2670750"/>
                </a:moveTo>
                <a:lnTo>
                  <a:pt x="7514" y="2670750"/>
                </a:lnTo>
                <a:lnTo>
                  <a:pt x="7105" y="2670581"/>
                </a:lnTo>
                <a:lnTo>
                  <a:pt x="6810" y="2670286"/>
                </a:lnTo>
                <a:lnTo>
                  <a:pt x="6514" y="2669991"/>
                </a:lnTo>
                <a:lnTo>
                  <a:pt x="6345" y="2669584"/>
                </a:lnTo>
                <a:lnTo>
                  <a:pt x="6345" y="7496"/>
                </a:lnTo>
                <a:lnTo>
                  <a:pt x="6509" y="7099"/>
                </a:lnTo>
                <a:lnTo>
                  <a:pt x="7108" y="6500"/>
                </a:lnTo>
                <a:lnTo>
                  <a:pt x="7506" y="6335"/>
                </a:lnTo>
                <a:lnTo>
                  <a:pt x="4841418" y="6335"/>
                </a:lnTo>
                <a:lnTo>
                  <a:pt x="4841827" y="6504"/>
                </a:lnTo>
                <a:lnTo>
                  <a:pt x="4842417" y="7094"/>
                </a:lnTo>
                <a:lnTo>
                  <a:pt x="4842587" y="7502"/>
                </a:lnTo>
                <a:lnTo>
                  <a:pt x="4842587" y="7919"/>
                </a:lnTo>
                <a:lnTo>
                  <a:pt x="7931" y="7919"/>
                </a:lnTo>
                <a:lnTo>
                  <a:pt x="7931" y="9503"/>
                </a:lnTo>
                <a:lnTo>
                  <a:pt x="9517" y="9503"/>
                </a:lnTo>
                <a:lnTo>
                  <a:pt x="9517" y="2667583"/>
                </a:lnTo>
                <a:lnTo>
                  <a:pt x="7931" y="2667583"/>
                </a:lnTo>
                <a:lnTo>
                  <a:pt x="7931" y="2669167"/>
                </a:lnTo>
                <a:lnTo>
                  <a:pt x="4842587" y="2669167"/>
                </a:lnTo>
                <a:lnTo>
                  <a:pt x="4842587" y="2669584"/>
                </a:lnTo>
                <a:lnTo>
                  <a:pt x="4842417" y="2669991"/>
                </a:lnTo>
                <a:lnTo>
                  <a:pt x="4842122" y="2670286"/>
                </a:lnTo>
                <a:lnTo>
                  <a:pt x="4841826" y="2670581"/>
                </a:lnTo>
                <a:lnTo>
                  <a:pt x="4841418" y="2670750"/>
                </a:lnTo>
                <a:close/>
              </a:path>
              <a:path w="4848932" h="2677086">
                <a:moveTo>
                  <a:pt x="9517" y="9503"/>
                </a:moveTo>
                <a:lnTo>
                  <a:pt x="7931" y="9503"/>
                </a:lnTo>
                <a:lnTo>
                  <a:pt x="7931" y="7919"/>
                </a:lnTo>
                <a:lnTo>
                  <a:pt x="9517" y="7919"/>
                </a:lnTo>
                <a:lnTo>
                  <a:pt x="9517" y="9503"/>
                </a:lnTo>
                <a:close/>
              </a:path>
              <a:path w="4848932" h="2677086">
                <a:moveTo>
                  <a:pt x="4839415" y="9503"/>
                </a:moveTo>
                <a:lnTo>
                  <a:pt x="9517" y="9503"/>
                </a:lnTo>
                <a:lnTo>
                  <a:pt x="9517" y="7919"/>
                </a:lnTo>
                <a:lnTo>
                  <a:pt x="4842587" y="7919"/>
                </a:lnTo>
                <a:lnTo>
                  <a:pt x="4839415" y="7919"/>
                </a:lnTo>
                <a:lnTo>
                  <a:pt x="4839415" y="9503"/>
                </a:lnTo>
                <a:close/>
              </a:path>
              <a:path w="4848932" h="2677086">
                <a:moveTo>
                  <a:pt x="4841001" y="2669166"/>
                </a:moveTo>
                <a:lnTo>
                  <a:pt x="4839415" y="2669166"/>
                </a:lnTo>
                <a:lnTo>
                  <a:pt x="4839415" y="7919"/>
                </a:lnTo>
                <a:lnTo>
                  <a:pt x="4841000" y="7919"/>
                </a:lnTo>
                <a:lnTo>
                  <a:pt x="4841000" y="9503"/>
                </a:lnTo>
                <a:lnTo>
                  <a:pt x="4842587" y="9503"/>
                </a:lnTo>
                <a:lnTo>
                  <a:pt x="4842587" y="2667583"/>
                </a:lnTo>
                <a:lnTo>
                  <a:pt x="4841001" y="2667583"/>
                </a:lnTo>
                <a:lnTo>
                  <a:pt x="4841001" y="2669166"/>
                </a:lnTo>
                <a:close/>
              </a:path>
              <a:path w="4848932" h="2677086">
                <a:moveTo>
                  <a:pt x="4842587" y="9503"/>
                </a:moveTo>
                <a:lnTo>
                  <a:pt x="4841000" y="9503"/>
                </a:lnTo>
                <a:lnTo>
                  <a:pt x="4841000" y="7919"/>
                </a:lnTo>
                <a:lnTo>
                  <a:pt x="4842587" y="7919"/>
                </a:lnTo>
                <a:lnTo>
                  <a:pt x="4842587" y="9503"/>
                </a:lnTo>
                <a:close/>
              </a:path>
              <a:path w="4848932" h="2677086">
                <a:moveTo>
                  <a:pt x="9517" y="2669167"/>
                </a:moveTo>
                <a:lnTo>
                  <a:pt x="7931" y="2669167"/>
                </a:lnTo>
                <a:lnTo>
                  <a:pt x="7931" y="2667583"/>
                </a:lnTo>
                <a:lnTo>
                  <a:pt x="9517" y="2667583"/>
                </a:lnTo>
                <a:lnTo>
                  <a:pt x="9517" y="2669167"/>
                </a:lnTo>
                <a:close/>
              </a:path>
              <a:path w="4848932" h="2677086">
                <a:moveTo>
                  <a:pt x="4842587" y="2669167"/>
                </a:moveTo>
                <a:lnTo>
                  <a:pt x="9517" y="2669167"/>
                </a:lnTo>
                <a:lnTo>
                  <a:pt x="9517" y="2667583"/>
                </a:lnTo>
                <a:lnTo>
                  <a:pt x="4839415" y="2667583"/>
                </a:lnTo>
                <a:lnTo>
                  <a:pt x="4839415" y="2669166"/>
                </a:lnTo>
                <a:lnTo>
                  <a:pt x="4842587" y="2669166"/>
                </a:lnTo>
                <a:close/>
              </a:path>
              <a:path w="4848932" h="2677086">
                <a:moveTo>
                  <a:pt x="4842587" y="2669166"/>
                </a:moveTo>
                <a:lnTo>
                  <a:pt x="4841001" y="2669166"/>
                </a:lnTo>
                <a:lnTo>
                  <a:pt x="4841001" y="2667583"/>
                </a:lnTo>
                <a:lnTo>
                  <a:pt x="4842587" y="2667583"/>
                </a:lnTo>
                <a:lnTo>
                  <a:pt x="4842587" y="2669166"/>
                </a:lnTo>
                <a:close/>
              </a:path>
            </a:pathLst>
          </a:custGeom>
          <a:solidFill>
            <a:srgbClr val="05050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9" name="object 139"/>
          <p:cNvSpPr txBox="1">
            <a:spLocks noGrp="1"/>
          </p:cNvSpPr>
          <p:nvPr>
            <p:ph type="ftr" sz="quarter" idx="5"/>
          </p:nvPr>
        </p:nvSpPr>
        <p:spPr>
          <a:xfrm>
            <a:off x="533400" y="9423348"/>
            <a:ext cx="1028531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dirty="0" smtClean="0"/>
              <a:t>October 10</a:t>
            </a:r>
            <a:r>
              <a:rPr dirty="0" smtClean="0"/>
              <a:t>,</a:t>
            </a:r>
            <a:r>
              <a:rPr spc="-5" dirty="0" smtClean="0"/>
              <a:t> </a:t>
            </a:r>
            <a:r>
              <a:rPr dirty="0"/>
              <a:t>2013</a:t>
            </a:r>
          </a:p>
        </p:txBody>
      </p:sp>
      <p:sp>
        <p:nvSpPr>
          <p:cNvPr id="140" name="object 140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©</a:t>
            </a:r>
            <a:r>
              <a:rPr spc="-10" dirty="0"/>
              <a:t> </a:t>
            </a:r>
            <a:r>
              <a:rPr dirty="0"/>
              <a:t>R</a:t>
            </a:r>
            <a:r>
              <a:rPr spc="-10" dirty="0"/>
              <a:t>e</a:t>
            </a:r>
            <a:r>
              <a:rPr spc="10" dirty="0"/>
              <a:t>s</a:t>
            </a:r>
            <a:r>
              <a:rPr spc="-10" dirty="0"/>
              <a:t>ea</a:t>
            </a:r>
            <a:r>
              <a:rPr spc="-5" dirty="0"/>
              <a:t>r</a:t>
            </a:r>
            <a:r>
              <a:rPr spc="-10" dirty="0"/>
              <a:t>c</a:t>
            </a:r>
            <a:r>
              <a:rPr dirty="0"/>
              <a:t>h</a:t>
            </a:r>
            <a:r>
              <a:rPr spc="10" dirty="0"/>
              <a:t> </a:t>
            </a:r>
            <a:r>
              <a:rPr spc="-10" dirty="0"/>
              <a:t>S</a:t>
            </a:r>
            <a:r>
              <a:rPr dirty="0"/>
              <a:t>upp</a:t>
            </a:r>
            <a:r>
              <a:rPr spc="-5" dirty="0"/>
              <a:t>or</a:t>
            </a:r>
            <a:r>
              <a:rPr dirty="0"/>
              <a:t>t </a:t>
            </a:r>
            <a:r>
              <a:rPr spc="-5" dirty="0"/>
              <a:t>S</a:t>
            </a:r>
            <a:r>
              <a:rPr spc="-10" dirty="0"/>
              <a:t>e</a:t>
            </a:r>
            <a:r>
              <a:rPr spc="-5" dirty="0"/>
              <a:t>r</a:t>
            </a:r>
            <a:r>
              <a:rPr dirty="0"/>
              <a:t>v</a:t>
            </a:r>
            <a:r>
              <a:rPr spc="5" dirty="0"/>
              <a:t>i</a:t>
            </a:r>
            <a:r>
              <a:rPr spc="-10" dirty="0"/>
              <a:t>ce</a:t>
            </a:r>
            <a:r>
              <a:rPr dirty="0"/>
              <a:t>s</a:t>
            </a:r>
            <a:r>
              <a:rPr spc="25" dirty="0"/>
              <a:t> </a:t>
            </a:r>
            <a:r>
              <a:rPr spc="-10" dirty="0"/>
              <a:t>a</a:t>
            </a:r>
            <a:r>
              <a:rPr dirty="0"/>
              <a:t>nd</a:t>
            </a:r>
            <a:r>
              <a:rPr spc="-10" dirty="0"/>
              <a:t> </a:t>
            </a:r>
            <a:r>
              <a:rPr dirty="0"/>
              <a:t>B</a:t>
            </a:r>
            <a:r>
              <a:rPr spc="-10" dirty="0"/>
              <a:t>e</a:t>
            </a:r>
            <a:r>
              <a:rPr dirty="0"/>
              <a:t>yond</a:t>
            </a:r>
            <a:r>
              <a:rPr spc="10" dirty="0"/>
              <a:t> </a:t>
            </a:r>
            <a:r>
              <a:rPr spc="-10" dirty="0"/>
              <a:t>t</a:t>
            </a:r>
            <a:r>
              <a:rPr dirty="0"/>
              <a:t>he B</a:t>
            </a:r>
            <a:r>
              <a:rPr spc="-10" dirty="0"/>
              <a:t>e</a:t>
            </a:r>
            <a:r>
              <a:rPr spc="5" dirty="0"/>
              <a:t>l</a:t>
            </a:r>
            <a:r>
              <a:rPr dirty="0"/>
              <a:t>l</a:t>
            </a:r>
            <a:r>
              <a:rPr spc="-5" dirty="0"/>
              <a:t> </a:t>
            </a:r>
            <a:r>
              <a:rPr dirty="0"/>
              <a:t>B</a:t>
            </a:r>
            <a:r>
              <a:rPr spc="-5" dirty="0"/>
              <a:t>r</a:t>
            </a:r>
            <a:r>
              <a:rPr spc="-10" dirty="0"/>
              <a:t>a</a:t>
            </a:r>
            <a:r>
              <a:rPr dirty="0"/>
              <a:t>n</a:t>
            </a:r>
            <a:r>
              <a:rPr spc="-10" dirty="0"/>
              <a:t>c</a:t>
            </a:r>
            <a:r>
              <a:rPr dirty="0"/>
              <a:t>h</a:t>
            </a:r>
            <a:r>
              <a:rPr spc="-10" dirty="0"/>
              <a:t> </a:t>
            </a:r>
            <a:r>
              <a:rPr spc="-5" dirty="0"/>
              <a:t>L</a:t>
            </a:r>
            <a:r>
              <a:rPr spc="20" dirty="0"/>
              <a:t>A</a:t>
            </a:r>
            <a:r>
              <a:rPr spc="-10" dirty="0"/>
              <a:t>U</a:t>
            </a:r>
            <a:r>
              <a:rPr spc="-5" dirty="0"/>
              <a:t>S</a:t>
            </a:r>
            <a:r>
              <a:rPr dirty="0"/>
              <a:t>D</a:t>
            </a:r>
          </a:p>
        </p:txBody>
      </p:sp>
      <p:sp>
        <p:nvSpPr>
          <p:cNvPr id="141" name="object 14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885">
              <a:lnSpc>
                <a:spcPct val="100000"/>
              </a:lnSpc>
            </a:pPr>
            <a:fld id="{81D60167-4931-47E6-BA6A-407CBD079E47}" type="slidenum">
              <a:rPr sz="1100" dirty="0">
                <a:latin typeface="Calibri"/>
                <a:cs typeface="Calibri"/>
              </a:rPr>
              <a:t>4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32789" y="969013"/>
            <a:ext cx="4648930" cy="2695519"/>
          </a:xfrm>
          <a:custGeom>
            <a:avLst/>
            <a:gdLst/>
            <a:ahLst/>
            <a:cxnLst/>
            <a:rect l="l" t="t" r="r" b="b"/>
            <a:pathLst>
              <a:path w="4648930" h="2695519">
                <a:moveTo>
                  <a:pt x="0" y="0"/>
                </a:moveTo>
                <a:lnTo>
                  <a:pt x="4648930" y="0"/>
                </a:lnTo>
                <a:lnTo>
                  <a:pt x="4648930" y="2695519"/>
                </a:lnTo>
                <a:lnTo>
                  <a:pt x="0" y="2695519"/>
                </a:lnTo>
                <a:lnTo>
                  <a:pt x="0" y="0"/>
                </a:lnTo>
                <a:close/>
              </a:path>
            </a:pathLst>
          </a:custGeom>
          <a:solidFill>
            <a:srgbClr val="E5F6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063217" y="2672690"/>
            <a:ext cx="180642" cy="0"/>
          </a:xfrm>
          <a:custGeom>
            <a:avLst/>
            <a:gdLst/>
            <a:ahLst/>
            <a:cxnLst/>
            <a:rect l="l" t="t" r="r" b="b"/>
            <a:pathLst>
              <a:path w="180642">
                <a:moveTo>
                  <a:pt x="0" y="0"/>
                </a:moveTo>
                <a:lnTo>
                  <a:pt x="180642" y="0"/>
                </a:lnTo>
              </a:path>
            </a:pathLst>
          </a:custGeom>
          <a:ln w="9491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236118" y="2672690"/>
            <a:ext cx="361265" cy="0"/>
          </a:xfrm>
          <a:custGeom>
            <a:avLst/>
            <a:gdLst/>
            <a:ahLst/>
            <a:cxnLst/>
            <a:rect l="l" t="t" r="r" b="b"/>
            <a:pathLst>
              <a:path w="361265">
                <a:moveTo>
                  <a:pt x="0" y="0"/>
                </a:moveTo>
                <a:lnTo>
                  <a:pt x="361265" y="0"/>
                </a:lnTo>
              </a:path>
            </a:pathLst>
          </a:custGeom>
          <a:ln w="9491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418516" y="2672690"/>
            <a:ext cx="351758" cy="0"/>
          </a:xfrm>
          <a:custGeom>
            <a:avLst/>
            <a:gdLst/>
            <a:ahLst/>
            <a:cxnLst/>
            <a:rect l="l" t="t" r="r" b="b"/>
            <a:pathLst>
              <a:path w="351758">
                <a:moveTo>
                  <a:pt x="0" y="0"/>
                </a:moveTo>
                <a:lnTo>
                  <a:pt x="351758" y="0"/>
                </a:lnTo>
              </a:path>
            </a:pathLst>
          </a:custGeom>
          <a:ln w="9491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591407" y="2672690"/>
            <a:ext cx="351758" cy="0"/>
          </a:xfrm>
          <a:custGeom>
            <a:avLst/>
            <a:gdLst/>
            <a:ahLst/>
            <a:cxnLst/>
            <a:rect l="l" t="t" r="r" b="b"/>
            <a:pathLst>
              <a:path w="351758">
                <a:moveTo>
                  <a:pt x="0" y="0"/>
                </a:moveTo>
                <a:lnTo>
                  <a:pt x="351758" y="0"/>
                </a:lnTo>
              </a:path>
            </a:pathLst>
          </a:custGeom>
          <a:ln w="9491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26624" y="2672691"/>
            <a:ext cx="589433" cy="0"/>
          </a:xfrm>
          <a:custGeom>
            <a:avLst/>
            <a:gdLst/>
            <a:ahLst/>
            <a:cxnLst/>
            <a:rect l="l" t="t" r="r" b="b"/>
            <a:pathLst>
              <a:path w="589433">
                <a:moveTo>
                  <a:pt x="0" y="0"/>
                </a:moveTo>
                <a:lnTo>
                  <a:pt x="589433" y="0"/>
                </a:lnTo>
              </a:path>
            </a:pathLst>
          </a:custGeom>
          <a:ln w="9491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117823" y="2672691"/>
            <a:ext cx="180632" cy="0"/>
          </a:xfrm>
          <a:custGeom>
            <a:avLst/>
            <a:gdLst/>
            <a:ahLst/>
            <a:cxnLst/>
            <a:rect l="l" t="t" r="r" b="b"/>
            <a:pathLst>
              <a:path w="180632">
                <a:moveTo>
                  <a:pt x="0" y="0"/>
                </a:moveTo>
                <a:lnTo>
                  <a:pt x="180632" y="0"/>
                </a:lnTo>
              </a:path>
            </a:pathLst>
          </a:custGeom>
          <a:ln w="9491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236118" y="2302531"/>
            <a:ext cx="1007741" cy="0"/>
          </a:xfrm>
          <a:custGeom>
            <a:avLst/>
            <a:gdLst/>
            <a:ahLst/>
            <a:cxnLst/>
            <a:rect l="l" t="t" r="r" b="b"/>
            <a:pathLst>
              <a:path w="1007741">
                <a:moveTo>
                  <a:pt x="0" y="0"/>
                </a:moveTo>
                <a:lnTo>
                  <a:pt x="1007741" y="0"/>
                </a:lnTo>
              </a:path>
            </a:pathLst>
          </a:custGeom>
          <a:ln w="9491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418516" y="2302531"/>
            <a:ext cx="589433" cy="0"/>
          </a:xfrm>
          <a:custGeom>
            <a:avLst/>
            <a:gdLst/>
            <a:ahLst/>
            <a:cxnLst/>
            <a:rect l="l" t="t" r="r" b="b"/>
            <a:pathLst>
              <a:path w="589433">
                <a:moveTo>
                  <a:pt x="0" y="0"/>
                </a:moveTo>
                <a:lnTo>
                  <a:pt x="589433" y="0"/>
                </a:lnTo>
              </a:path>
            </a:pathLst>
          </a:custGeom>
          <a:ln w="9491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353732" y="2302531"/>
            <a:ext cx="589433" cy="0"/>
          </a:xfrm>
          <a:custGeom>
            <a:avLst/>
            <a:gdLst/>
            <a:ahLst/>
            <a:cxnLst/>
            <a:rect l="l" t="t" r="r" b="b"/>
            <a:pathLst>
              <a:path w="589433">
                <a:moveTo>
                  <a:pt x="0" y="0"/>
                </a:moveTo>
                <a:lnTo>
                  <a:pt x="589433" y="0"/>
                </a:lnTo>
              </a:path>
            </a:pathLst>
          </a:custGeom>
          <a:ln w="9491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117823" y="2302531"/>
            <a:ext cx="998234" cy="0"/>
          </a:xfrm>
          <a:custGeom>
            <a:avLst/>
            <a:gdLst/>
            <a:ahLst/>
            <a:cxnLst/>
            <a:rect l="l" t="t" r="r" b="b"/>
            <a:pathLst>
              <a:path w="998234">
                <a:moveTo>
                  <a:pt x="0" y="0"/>
                </a:moveTo>
                <a:lnTo>
                  <a:pt x="998234" y="0"/>
                </a:lnTo>
              </a:path>
            </a:pathLst>
          </a:custGeom>
          <a:ln w="9491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418516" y="1932372"/>
            <a:ext cx="1825343" cy="0"/>
          </a:xfrm>
          <a:custGeom>
            <a:avLst/>
            <a:gdLst/>
            <a:ahLst/>
            <a:cxnLst/>
            <a:rect l="l" t="t" r="r" b="b"/>
            <a:pathLst>
              <a:path w="1825343">
                <a:moveTo>
                  <a:pt x="0" y="0"/>
                </a:moveTo>
                <a:lnTo>
                  <a:pt x="1825343" y="0"/>
                </a:lnTo>
              </a:path>
            </a:pathLst>
          </a:custGeom>
          <a:ln w="9491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117823" y="1932372"/>
            <a:ext cx="1825343" cy="0"/>
          </a:xfrm>
          <a:custGeom>
            <a:avLst/>
            <a:gdLst/>
            <a:ahLst/>
            <a:cxnLst/>
            <a:rect l="l" t="t" r="r" b="b"/>
            <a:pathLst>
              <a:path w="1825343">
                <a:moveTo>
                  <a:pt x="0" y="0"/>
                </a:moveTo>
                <a:lnTo>
                  <a:pt x="1825343" y="0"/>
                </a:lnTo>
              </a:path>
            </a:pathLst>
          </a:custGeom>
          <a:ln w="9491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117823" y="1562213"/>
            <a:ext cx="4126036" cy="0"/>
          </a:xfrm>
          <a:custGeom>
            <a:avLst/>
            <a:gdLst/>
            <a:ahLst/>
            <a:cxnLst/>
            <a:rect l="l" t="t" r="r" b="b"/>
            <a:pathLst>
              <a:path w="4126036">
                <a:moveTo>
                  <a:pt x="0" y="0"/>
                </a:moveTo>
                <a:lnTo>
                  <a:pt x="4126036" y="0"/>
                </a:lnTo>
              </a:path>
            </a:pathLst>
          </a:custGeom>
          <a:ln w="9491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117823" y="1562217"/>
            <a:ext cx="4126036" cy="1480637"/>
          </a:xfrm>
          <a:custGeom>
            <a:avLst/>
            <a:gdLst/>
            <a:ahLst/>
            <a:cxnLst/>
            <a:rect l="l" t="t" r="r" b="b"/>
            <a:pathLst>
              <a:path w="4126036" h="1480637">
                <a:moveTo>
                  <a:pt x="0" y="0"/>
                </a:moveTo>
                <a:lnTo>
                  <a:pt x="4126036" y="0"/>
                </a:lnTo>
                <a:lnTo>
                  <a:pt x="4126036" y="1480637"/>
                </a:lnTo>
                <a:lnTo>
                  <a:pt x="0" y="1480637"/>
                </a:lnTo>
                <a:lnTo>
                  <a:pt x="0" y="0"/>
                </a:lnTo>
                <a:close/>
              </a:path>
            </a:pathLst>
          </a:custGeom>
          <a:ln w="9493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298456" y="2520835"/>
            <a:ext cx="228167" cy="522019"/>
          </a:xfrm>
          <a:custGeom>
            <a:avLst/>
            <a:gdLst/>
            <a:ahLst/>
            <a:cxnLst/>
            <a:rect l="l" t="t" r="r" b="b"/>
            <a:pathLst>
              <a:path w="228167" h="522019">
                <a:moveTo>
                  <a:pt x="0" y="0"/>
                </a:moveTo>
                <a:lnTo>
                  <a:pt x="228167" y="0"/>
                </a:lnTo>
                <a:lnTo>
                  <a:pt x="228167" y="522019"/>
                </a:lnTo>
                <a:lnTo>
                  <a:pt x="0" y="522019"/>
                </a:lnTo>
                <a:lnTo>
                  <a:pt x="0" y="0"/>
                </a:lnTo>
                <a:close/>
              </a:path>
            </a:pathLst>
          </a:custGeom>
          <a:solidFill>
            <a:srgbClr val="6DFF3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298456" y="2520835"/>
            <a:ext cx="228167" cy="522019"/>
          </a:xfrm>
          <a:custGeom>
            <a:avLst/>
            <a:gdLst/>
            <a:ahLst/>
            <a:cxnLst/>
            <a:rect l="l" t="t" r="r" b="b"/>
            <a:pathLst>
              <a:path w="228167" h="522019">
                <a:moveTo>
                  <a:pt x="0" y="0"/>
                </a:moveTo>
                <a:lnTo>
                  <a:pt x="228167" y="0"/>
                </a:lnTo>
                <a:lnTo>
                  <a:pt x="228167" y="522019"/>
                </a:lnTo>
                <a:lnTo>
                  <a:pt x="0" y="522019"/>
                </a:lnTo>
                <a:lnTo>
                  <a:pt x="0" y="0"/>
                </a:lnTo>
                <a:close/>
              </a:path>
            </a:pathLst>
          </a:custGeom>
          <a:ln w="950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116057" y="2198132"/>
            <a:ext cx="237674" cy="844722"/>
          </a:xfrm>
          <a:custGeom>
            <a:avLst/>
            <a:gdLst/>
            <a:ahLst/>
            <a:cxnLst/>
            <a:rect l="l" t="t" r="r" b="b"/>
            <a:pathLst>
              <a:path w="237674" h="844722">
                <a:moveTo>
                  <a:pt x="0" y="0"/>
                </a:moveTo>
                <a:lnTo>
                  <a:pt x="237674" y="0"/>
                </a:lnTo>
                <a:lnTo>
                  <a:pt x="237674" y="844722"/>
                </a:lnTo>
                <a:lnTo>
                  <a:pt x="0" y="844722"/>
                </a:lnTo>
                <a:lnTo>
                  <a:pt x="0" y="0"/>
                </a:lnTo>
                <a:close/>
              </a:path>
            </a:pathLst>
          </a:custGeom>
          <a:solidFill>
            <a:srgbClr val="6DFF3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116057" y="2198132"/>
            <a:ext cx="237674" cy="844722"/>
          </a:xfrm>
          <a:custGeom>
            <a:avLst/>
            <a:gdLst/>
            <a:ahLst/>
            <a:cxnLst/>
            <a:rect l="l" t="t" r="r" b="b"/>
            <a:pathLst>
              <a:path w="237674" h="844722">
                <a:moveTo>
                  <a:pt x="0" y="0"/>
                </a:moveTo>
                <a:lnTo>
                  <a:pt x="237674" y="0"/>
                </a:lnTo>
                <a:lnTo>
                  <a:pt x="237674" y="844722"/>
                </a:lnTo>
                <a:lnTo>
                  <a:pt x="0" y="844722"/>
                </a:lnTo>
                <a:lnTo>
                  <a:pt x="0" y="0"/>
                </a:lnTo>
                <a:close/>
              </a:path>
            </a:pathLst>
          </a:custGeom>
          <a:ln w="950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943166" y="1903902"/>
            <a:ext cx="237665" cy="1138951"/>
          </a:xfrm>
          <a:custGeom>
            <a:avLst/>
            <a:gdLst/>
            <a:ahLst/>
            <a:cxnLst/>
            <a:rect l="l" t="t" r="r" b="b"/>
            <a:pathLst>
              <a:path w="237665" h="1138951">
                <a:moveTo>
                  <a:pt x="0" y="0"/>
                </a:moveTo>
                <a:lnTo>
                  <a:pt x="237665" y="0"/>
                </a:lnTo>
                <a:lnTo>
                  <a:pt x="237665" y="1138951"/>
                </a:lnTo>
                <a:lnTo>
                  <a:pt x="0" y="1138951"/>
                </a:lnTo>
                <a:lnTo>
                  <a:pt x="0" y="0"/>
                </a:lnTo>
                <a:close/>
              </a:path>
            </a:pathLst>
          </a:custGeom>
          <a:solidFill>
            <a:srgbClr val="6DFF3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943166" y="1903902"/>
            <a:ext cx="237674" cy="1138951"/>
          </a:xfrm>
          <a:custGeom>
            <a:avLst/>
            <a:gdLst/>
            <a:ahLst/>
            <a:cxnLst/>
            <a:rect l="l" t="t" r="r" b="b"/>
            <a:pathLst>
              <a:path w="237674" h="1138951">
                <a:moveTo>
                  <a:pt x="0" y="0"/>
                </a:moveTo>
                <a:lnTo>
                  <a:pt x="237674" y="0"/>
                </a:lnTo>
                <a:lnTo>
                  <a:pt x="237674" y="1138951"/>
                </a:lnTo>
                <a:lnTo>
                  <a:pt x="0" y="1138951"/>
                </a:lnTo>
                <a:lnTo>
                  <a:pt x="0" y="0"/>
                </a:lnTo>
                <a:close/>
              </a:path>
            </a:pathLst>
          </a:custGeom>
          <a:ln w="950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770275" y="2293035"/>
            <a:ext cx="237674" cy="749810"/>
          </a:xfrm>
          <a:custGeom>
            <a:avLst/>
            <a:gdLst/>
            <a:ahLst/>
            <a:cxnLst/>
            <a:rect l="l" t="t" r="r" b="b"/>
            <a:pathLst>
              <a:path w="237674" h="749810">
                <a:moveTo>
                  <a:pt x="0" y="0"/>
                </a:moveTo>
                <a:lnTo>
                  <a:pt x="237674" y="0"/>
                </a:lnTo>
                <a:lnTo>
                  <a:pt x="237674" y="749810"/>
                </a:lnTo>
                <a:lnTo>
                  <a:pt x="0" y="749810"/>
                </a:lnTo>
                <a:lnTo>
                  <a:pt x="0" y="0"/>
                </a:lnTo>
                <a:close/>
              </a:path>
            </a:pathLst>
          </a:custGeom>
          <a:solidFill>
            <a:srgbClr val="6DFF3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770275" y="2293044"/>
            <a:ext cx="237674" cy="749810"/>
          </a:xfrm>
          <a:custGeom>
            <a:avLst/>
            <a:gdLst/>
            <a:ahLst/>
            <a:cxnLst/>
            <a:rect l="l" t="t" r="r" b="b"/>
            <a:pathLst>
              <a:path w="237674" h="749810">
                <a:moveTo>
                  <a:pt x="0" y="0"/>
                </a:moveTo>
                <a:lnTo>
                  <a:pt x="237674" y="0"/>
                </a:lnTo>
                <a:lnTo>
                  <a:pt x="237674" y="749810"/>
                </a:lnTo>
                <a:lnTo>
                  <a:pt x="0" y="749810"/>
                </a:lnTo>
                <a:lnTo>
                  <a:pt x="0" y="0"/>
                </a:lnTo>
                <a:close/>
              </a:path>
            </a:pathLst>
          </a:custGeom>
          <a:ln w="950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597384" y="2587274"/>
            <a:ext cx="228167" cy="455580"/>
          </a:xfrm>
          <a:custGeom>
            <a:avLst/>
            <a:gdLst/>
            <a:ahLst/>
            <a:cxnLst/>
            <a:rect l="l" t="t" r="r" b="b"/>
            <a:pathLst>
              <a:path w="228167" h="455580">
                <a:moveTo>
                  <a:pt x="0" y="0"/>
                </a:moveTo>
                <a:lnTo>
                  <a:pt x="228167" y="0"/>
                </a:lnTo>
                <a:lnTo>
                  <a:pt x="228167" y="455580"/>
                </a:lnTo>
                <a:lnTo>
                  <a:pt x="0" y="455580"/>
                </a:lnTo>
                <a:lnTo>
                  <a:pt x="0" y="0"/>
                </a:lnTo>
                <a:close/>
              </a:path>
            </a:pathLst>
          </a:custGeom>
          <a:solidFill>
            <a:srgbClr val="6DFF3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597384" y="2587274"/>
            <a:ext cx="228167" cy="455580"/>
          </a:xfrm>
          <a:custGeom>
            <a:avLst/>
            <a:gdLst/>
            <a:ahLst/>
            <a:cxnLst/>
            <a:rect l="l" t="t" r="r" b="b"/>
            <a:pathLst>
              <a:path w="228167" h="455580">
                <a:moveTo>
                  <a:pt x="0" y="0"/>
                </a:moveTo>
                <a:lnTo>
                  <a:pt x="228167" y="0"/>
                </a:lnTo>
                <a:lnTo>
                  <a:pt x="228167" y="455580"/>
                </a:lnTo>
                <a:lnTo>
                  <a:pt x="0" y="455580"/>
                </a:lnTo>
                <a:lnTo>
                  <a:pt x="0" y="0"/>
                </a:lnTo>
                <a:close/>
              </a:path>
            </a:pathLst>
          </a:custGeom>
          <a:ln w="9503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526624" y="2710660"/>
            <a:ext cx="237674" cy="332194"/>
          </a:xfrm>
          <a:custGeom>
            <a:avLst/>
            <a:gdLst/>
            <a:ahLst/>
            <a:cxnLst/>
            <a:rect l="l" t="t" r="r" b="b"/>
            <a:pathLst>
              <a:path w="237674" h="332194">
                <a:moveTo>
                  <a:pt x="0" y="0"/>
                </a:moveTo>
                <a:lnTo>
                  <a:pt x="237674" y="0"/>
                </a:lnTo>
                <a:lnTo>
                  <a:pt x="237674" y="332194"/>
                </a:lnTo>
                <a:lnTo>
                  <a:pt x="0" y="33219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526624" y="2710660"/>
            <a:ext cx="237674" cy="332194"/>
          </a:xfrm>
          <a:custGeom>
            <a:avLst/>
            <a:gdLst/>
            <a:ahLst/>
            <a:cxnLst/>
            <a:rect l="l" t="t" r="r" b="b"/>
            <a:pathLst>
              <a:path w="237674" h="332194">
                <a:moveTo>
                  <a:pt x="0" y="0"/>
                </a:moveTo>
                <a:lnTo>
                  <a:pt x="237674" y="0"/>
                </a:lnTo>
                <a:lnTo>
                  <a:pt x="237674" y="332194"/>
                </a:lnTo>
                <a:lnTo>
                  <a:pt x="0" y="332194"/>
                </a:lnTo>
                <a:lnTo>
                  <a:pt x="0" y="0"/>
                </a:lnTo>
                <a:close/>
              </a:path>
            </a:pathLst>
          </a:custGeom>
          <a:ln w="9501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353732" y="2416431"/>
            <a:ext cx="237674" cy="626423"/>
          </a:xfrm>
          <a:custGeom>
            <a:avLst/>
            <a:gdLst/>
            <a:ahLst/>
            <a:cxnLst/>
            <a:rect l="l" t="t" r="r" b="b"/>
            <a:pathLst>
              <a:path w="237674" h="626423">
                <a:moveTo>
                  <a:pt x="0" y="0"/>
                </a:moveTo>
                <a:lnTo>
                  <a:pt x="237674" y="0"/>
                </a:lnTo>
                <a:lnTo>
                  <a:pt x="237674" y="626423"/>
                </a:lnTo>
                <a:lnTo>
                  <a:pt x="0" y="62642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353732" y="2416431"/>
            <a:ext cx="237674" cy="626423"/>
          </a:xfrm>
          <a:custGeom>
            <a:avLst/>
            <a:gdLst/>
            <a:ahLst/>
            <a:cxnLst/>
            <a:rect l="l" t="t" r="r" b="b"/>
            <a:pathLst>
              <a:path w="237674" h="626423">
                <a:moveTo>
                  <a:pt x="0" y="0"/>
                </a:moveTo>
                <a:lnTo>
                  <a:pt x="237674" y="0"/>
                </a:lnTo>
                <a:lnTo>
                  <a:pt x="237674" y="626423"/>
                </a:lnTo>
                <a:lnTo>
                  <a:pt x="0" y="626423"/>
                </a:lnTo>
                <a:lnTo>
                  <a:pt x="0" y="0"/>
                </a:lnTo>
                <a:close/>
              </a:path>
            </a:pathLst>
          </a:custGeom>
          <a:ln w="950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180841" y="1837464"/>
            <a:ext cx="237674" cy="1205390"/>
          </a:xfrm>
          <a:custGeom>
            <a:avLst/>
            <a:gdLst/>
            <a:ahLst/>
            <a:cxnLst/>
            <a:rect l="l" t="t" r="r" b="b"/>
            <a:pathLst>
              <a:path w="237674" h="1205390">
                <a:moveTo>
                  <a:pt x="0" y="0"/>
                </a:moveTo>
                <a:lnTo>
                  <a:pt x="237674" y="0"/>
                </a:lnTo>
                <a:lnTo>
                  <a:pt x="237674" y="1205390"/>
                </a:lnTo>
                <a:lnTo>
                  <a:pt x="0" y="120539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180841" y="1837464"/>
            <a:ext cx="237674" cy="1205390"/>
          </a:xfrm>
          <a:custGeom>
            <a:avLst/>
            <a:gdLst/>
            <a:ahLst/>
            <a:cxnLst/>
            <a:rect l="l" t="t" r="r" b="b"/>
            <a:pathLst>
              <a:path w="237674" h="1205390">
                <a:moveTo>
                  <a:pt x="0" y="0"/>
                </a:moveTo>
                <a:lnTo>
                  <a:pt x="237674" y="0"/>
                </a:lnTo>
                <a:lnTo>
                  <a:pt x="237674" y="1205390"/>
                </a:lnTo>
                <a:lnTo>
                  <a:pt x="0" y="1205390"/>
                </a:lnTo>
                <a:lnTo>
                  <a:pt x="0" y="0"/>
                </a:lnTo>
                <a:close/>
              </a:path>
            </a:pathLst>
          </a:custGeom>
          <a:ln w="950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007950" y="2217105"/>
            <a:ext cx="228167" cy="825740"/>
          </a:xfrm>
          <a:custGeom>
            <a:avLst/>
            <a:gdLst/>
            <a:ahLst/>
            <a:cxnLst/>
            <a:rect l="l" t="t" r="r" b="b"/>
            <a:pathLst>
              <a:path w="228167" h="825740">
                <a:moveTo>
                  <a:pt x="0" y="0"/>
                </a:moveTo>
                <a:lnTo>
                  <a:pt x="228167" y="0"/>
                </a:lnTo>
                <a:lnTo>
                  <a:pt x="228167" y="825740"/>
                </a:lnTo>
                <a:lnTo>
                  <a:pt x="0" y="82574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007950" y="2217114"/>
            <a:ext cx="228167" cy="825740"/>
          </a:xfrm>
          <a:custGeom>
            <a:avLst/>
            <a:gdLst/>
            <a:ahLst/>
            <a:cxnLst/>
            <a:rect l="l" t="t" r="r" b="b"/>
            <a:pathLst>
              <a:path w="228167" h="825740">
                <a:moveTo>
                  <a:pt x="0" y="0"/>
                </a:moveTo>
                <a:lnTo>
                  <a:pt x="228167" y="0"/>
                </a:lnTo>
                <a:lnTo>
                  <a:pt x="228167" y="825740"/>
                </a:lnTo>
                <a:lnTo>
                  <a:pt x="0" y="825740"/>
                </a:lnTo>
                <a:lnTo>
                  <a:pt x="0" y="0"/>
                </a:lnTo>
                <a:close/>
              </a:path>
            </a:pathLst>
          </a:custGeom>
          <a:ln w="950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825551" y="2331009"/>
            <a:ext cx="237665" cy="711844"/>
          </a:xfrm>
          <a:custGeom>
            <a:avLst/>
            <a:gdLst/>
            <a:ahLst/>
            <a:cxnLst/>
            <a:rect l="l" t="t" r="r" b="b"/>
            <a:pathLst>
              <a:path w="237665" h="711844">
                <a:moveTo>
                  <a:pt x="0" y="0"/>
                </a:moveTo>
                <a:lnTo>
                  <a:pt x="237665" y="0"/>
                </a:lnTo>
                <a:lnTo>
                  <a:pt x="237665" y="711844"/>
                </a:lnTo>
                <a:lnTo>
                  <a:pt x="0" y="71184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825551" y="2331009"/>
            <a:ext cx="237674" cy="711844"/>
          </a:xfrm>
          <a:custGeom>
            <a:avLst/>
            <a:gdLst/>
            <a:ahLst/>
            <a:cxnLst/>
            <a:rect l="l" t="t" r="r" b="b"/>
            <a:pathLst>
              <a:path w="237674" h="711844">
                <a:moveTo>
                  <a:pt x="0" y="0"/>
                </a:moveTo>
                <a:lnTo>
                  <a:pt x="237674" y="0"/>
                </a:lnTo>
                <a:lnTo>
                  <a:pt x="237674" y="711844"/>
                </a:lnTo>
                <a:lnTo>
                  <a:pt x="0" y="711844"/>
                </a:lnTo>
                <a:lnTo>
                  <a:pt x="0" y="0"/>
                </a:lnTo>
                <a:close/>
              </a:path>
            </a:pathLst>
          </a:custGeom>
          <a:ln w="950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117823" y="1562213"/>
            <a:ext cx="0" cy="1480637"/>
          </a:xfrm>
          <a:custGeom>
            <a:avLst/>
            <a:gdLst/>
            <a:ahLst/>
            <a:cxnLst/>
            <a:rect l="l" t="t" r="r" b="b"/>
            <a:pathLst>
              <a:path h="1480637">
                <a:moveTo>
                  <a:pt x="0" y="1480637"/>
                </a:moveTo>
                <a:lnTo>
                  <a:pt x="0" y="0"/>
                </a:lnTo>
              </a:path>
            </a:pathLst>
          </a:custGeom>
          <a:ln w="9506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079795" y="3042850"/>
            <a:ext cx="38027" cy="0"/>
          </a:xfrm>
          <a:custGeom>
            <a:avLst/>
            <a:gdLst/>
            <a:ahLst/>
            <a:cxnLst/>
            <a:rect l="l" t="t" r="r" b="b"/>
            <a:pathLst>
              <a:path w="38027">
                <a:moveTo>
                  <a:pt x="0" y="0"/>
                </a:moveTo>
                <a:lnTo>
                  <a:pt x="38027" y="0"/>
                </a:lnTo>
              </a:path>
            </a:pathLst>
          </a:custGeom>
          <a:ln w="9491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079795" y="2672691"/>
            <a:ext cx="38027" cy="0"/>
          </a:xfrm>
          <a:custGeom>
            <a:avLst/>
            <a:gdLst/>
            <a:ahLst/>
            <a:cxnLst/>
            <a:rect l="l" t="t" r="r" b="b"/>
            <a:pathLst>
              <a:path w="38027">
                <a:moveTo>
                  <a:pt x="0" y="0"/>
                </a:moveTo>
                <a:lnTo>
                  <a:pt x="38027" y="0"/>
                </a:lnTo>
              </a:path>
            </a:pathLst>
          </a:custGeom>
          <a:ln w="9491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079795" y="2302532"/>
            <a:ext cx="38027" cy="0"/>
          </a:xfrm>
          <a:custGeom>
            <a:avLst/>
            <a:gdLst/>
            <a:ahLst/>
            <a:cxnLst/>
            <a:rect l="l" t="t" r="r" b="b"/>
            <a:pathLst>
              <a:path w="38027">
                <a:moveTo>
                  <a:pt x="0" y="0"/>
                </a:moveTo>
                <a:lnTo>
                  <a:pt x="38027" y="0"/>
                </a:lnTo>
              </a:path>
            </a:pathLst>
          </a:custGeom>
          <a:ln w="9491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079795" y="1932372"/>
            <a:ext cx="38027" cy="0"/>
          </a:xfrm>
          <a:custGeom>
            <a:avLst/>
            <a:gdLst/>
            <a:ahLst/>
            <a:cxnLst/>
            <a:rect l="l" t="t" r="r" b="b"/>
            <a:pathLst>
              <a:path w="38027">
                <a:moveTo>
                  <a:pt x="0" y="0"/>
                </a:moveTo>
                <a:lnTo>
                  <a:pt x="38027" y="0"/>
                </a:lnTo>
              </a:path>
            </a:pathLst>
          </a:custGeom>
          <a:ln w="9491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079795" y="1562213"/>
            <a:ext cx="38027" cy="0"/>
          </a:xfrm>
          <a:custGeom>
            <a:avLst/>
            <a:gdLst/>
            <a:ahLst/>
            <a:cxnLst/>
            <a:rect l="l" t="t" r="r" b="b"/>
            <a:pathLst>
              <a:path w="38027">
                <a:moveTo>
                  <a:pt x="0" y="0"/>
                </a:moveTo>
                <a:lnTo>
                  <a:pt x="38027" y="0"/>
                </a:lnTo>
              </a:path>
            </a:pathLst>
          </a:custGeom>
          <a:ln w="9491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117823" y="3042850"/>
            <a:ext cx="4126036" cy="0"/>
          </a:xfrm>
          <a:custGeom>
            <a:avLst/>
            <a:gdLst/>
            <a:ahLst/>
            <a:cxnLst/>
            <a:rect l="l" t="t" r="r" b="b"/>
            <a:pathLst>
              <a:path w="4126036">
                <a:moveTo>
                  <a:pt x="0" y="0"/>
                </a:moveTo>
                <a:lnTo>
                  <a:pt x="4126036" y="0"/>
                </a:lnTo>
              </a:path>
            </a:pathLst>
          </a:custGeom>
          <a:ln w="9491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117823" y="3042850"/>
            <a:ext cx="0" cy="37965"/>
          </a:xfrm>
          <a:custGeom>
            <a:avLst/>
            <a:gdLst/>
            <a:ahLst/>
            <a:cxnLst/>
            <a:rect l="l" t="t" r="r" b="b"/>
            <a:pathLst>
              <a:path h="37965">
                <a:moveTo>
                  <a:pt x="0" y="0"/>
                </a:moveTo>
                <a:lnTo>
                  <a:pt x="0" y="37965"/>
                </a:lnTo>
              </a:path>
            </a:pathLst>
          </a:custGeom>
          <a:ln w="950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944931" y="3042850"/>
            <a:ext cx="0" cy="37965"/>
          </a:xfrm>
          <a:custGeom>
            <a:avLst/>
            <a:gdLst/>
            <a:ahLst/>
            <a:cxnLst/>
            <a:rect l="l" t="t" r="r" b="b"/>
            <a:pathLst>
              <a:path h="37965">
                <a:moveTo>
                  <a:pt x="0" y="0"/>
                </a:moveTo>
                <a:lnTo>
                  <a:pt x="0" y="37965"/>
                </a:lnTo>
              </a:path>
            </a:pathLst>
          </a:custGeom>
          <a:ln w="950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772040" y="3042850"/>
            <a:ext cx="0" cy="37965"/>
          </a:xfrm>
          <a:custGeom>
            <a:avLst/>
            <a:gdLst/>
            <a:ahLst/>
            <a:cxnLst/>
            <a:rect l="l" t="t" r="r" b="b"/>
            <a:pathLst>
              <a:path h="37965">
                <a:moveTo>
                  <a:pt x="0" y="0"/>
                </a:moveTo>
                <a:lnTo>
                  <a:pt x="0" y="37965"/>
                </a:lnTo>
              </a:path>
            </a:pathLst>
          </a:custGeom>
          <a:ln w="950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589642" y="3042850"/>
            <a:ext cx="0" cy="37965"/>
          </a:xfrm>
          <a:custGeom>
            <a:avLst/>
            <a:gdLst/>
            <a:ahLst/>
            <a:cxnLst/>
            <a:rect l="l" t="t" r="r" b="b"/>
            <a:pathLst>
              <a:path h="37965">
                <a:moveTo>
                  <a:pt x="0" y="0"/>
                </a:moveTo>
                <a:lnTo>
                  <a:pt x="0" y="37965"/>
                </a:lnTo>
              </a:path>
            </a:pathLst>
          </a:custGeom>
          <a:ln w="950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4416750" y="3042850"/>
            <a:ext cx="0" cy="37965"/>
          </a:xfrm>
          <a:custGeom>
            <a:avLst/>
            <a:gdLst/>
            <a:ahLst/>
            <a:cxnLst/>
            <a:rect l="l" t="t" r="r" b="b"/>
            <a:pathLst>
              <a:path h="37965">
                <a:moveTo>
                  <a:pt x="0" y="0"/>
                </a:moveTo>
                <a:lnTo>
                  <a:pt x="0" y="37965"/>
                </a:lnTo>
              </a:path>
            </a:pathLst>
          </a:custGeom>
          <a:ln w="950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243859" y="3042850"/>
            <a:ext cx="0" cy="37965"/>
          </a:xfrm>
          <a:custGeom>
            <a:avLst/>
            <a:gdLst/>
            <a:ahLst/>
            <a:cxnLst/>
            <a:rect l="l" t="t" r="r" b="b"/>
            <a:pathLst>
              <a:path h="37965">
                <a:moveTo>
                  <a:pt x="0" y="0"/>
                </a:moveTo>
                <a:lnTo>
                  <a:pt x="0" y="37965"/>
                </a:lnTo>
              </a:path>
            </a:pathLst>
          </a:custGeom>
          <a:ln w="950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802483" y="447065"/>
            <a:ext cx="6231255" cy="155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605780" marR="6350" indent="-252095" algn="r">
              <a:lnSpc>
                <a:spcPct val="101499"/>
              </a:lnSpc>
            </a:pPr>
            <a:r>
              <a:rPr sz="1100" dirty="0">
                <a:latin typeface="Calibri"/>
                <a:cs typeface="Calibri"/>
              </a:rPr>
              <a:t>M</a:t>
            </a:r>
            <a:r>
              <a:rPr sz="1100" spc="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dd</a:t>
            </a:r>
            <a:r>
              <a:rPr sz="1100" spc="5" dirty="0">
                <a:latin typeface="Calibri"/>
                <a:cs typeface="Calibri"/>
              </a:rPr>
              <a:t>l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Sc</a:t>
            </a:r>
            <a:r>
              <a:rPr sz="1100" dirty="0">
                <a:latin typeface="Calibri"/>
                <a:cs typeface="Calibri"/>
              </a:rPr>
              <a:t>h</a:t>
            </a:r>
            <a:r>
              <a:rPr sz="1100" spc="-5" dirty="0">
                <a:latin typeface="Calibri"/>
                <a:cs typeface="Calibri"/>
              </a:rPr>
              <a:t>oo</a:t>
            </a:r>
            <a:r>
              <a:rPr sz="1100" spc="5" dirty="0">
                <a:latin typeface="Calibri"/>
                <a:cs typeface="Calibri"/>
              </a:rPr>
              <a:t>l</a:t>
            </a:r>
            <a:r>
              <a:rPr sz="1100" dirty="0">
                <a:latin typeface="Calibri"/>
                <a:cs typeface="Calibri"/>
              </a:rPr>
              <a:t>s 2011-2012</a:t>
            </a:r>
            <a:endParaRPr sz="1100">
              <a:latin typeface="Calibri"/>
              <a:cs typeface="Calibri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  <a:spcBef>
                <a:spcPts val="98"/>
              </a:spcBef>
            </a:pPr>
            <a:endParaRPr sz="1000"/>
          </a:p>
          <a:p>
            <a:pPr marR="1713864" algn="ctr">
              <a:lnSpc>
                <a:spcPct val="100000"/>
              </a:lnSpc>
            </a:pPr>
            <a:r>
              <a:rPr sz="1200" spc="-40" dirty="0">
                <a:latin typeface="Calibri"/>
                <a:cs typeface="Calibri"/>
              </a:rPr>
              <a:t>S</a:t>
            </a:r>
            <a:r>
              <a:rPr sz="1200" spc="-30" dirty="0">
                <a:latin typeface="Calibri"/>
                <a:cs typeface="Calibri"/>
              </a:rPr>
              <a:t>t</a:t>
            </a:r>
            <a:r>
              <a:rPr sz="1200" spc="-40" dirty="0">
                <a:latin typeface="Calibri"/>
                <a:cs typeface="Calibri"/>
              </a:rPr>
              <a:t>ud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40" dirty="0">
                <a:latin typeface="Calibri"/>
                <a:cs typeface="Calibri"/>
              </a:rPr>
              <a:t>nt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114" dirty="0">
                <a:latin typeface="Calibri"/>
                <a:cs typeface="Calibri"/>
              </a:rPr>
              <a:t> </a:t>
            </a:r>
            <a:r>
              <a:rPr sz="1200" spc="-40" dirty="0">
                <a:latin typeface="Calibri"/>
                <a:cs typeface="Calibri"/>
              </a:rPr>
              <a:t>b</a:t>
            </a:r>
            <a:r>
              <a:rPr sz="1200" spc="-10" dirty="0">
                <a:latin typeface="Calibri"/>
                <a:cs typeface="Calibri"/>
              </a:rPr>
              <a:t>y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30" dirty="0">
                <a:latin typeface="Calibri"/>
                <a:cs typeface="Calibri"/>
              </a:rPr>
              <a:t>P</a:t>
            </a:r>
            <a:r>
              <a:rPr sz="1200" spc="-50" dirty="0">
                <a:latin typeface="Calibri"/>
                <a:cs typeface="Calibri"/>
              </a:rPr>
              <a:t>r</a:t>
            </a:r>
            <a:r>
              <a:rPr sz="1200" spc="-45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f</a:t>
            </a:r>
            <a:r>
              <a:rPr sz="1200" spc="20" dirty="0">
                <a:latin typeface="Calibri"/>
                <a:cs typeface="Calibri"/>
              </a:rPr>
              <a:t>i</a:t>
            </a:r>
            <a:r>
              <a:rPr sz="1200" spc="15" dirty="0">
                <a:latin typeface="Calibri"/>
                <a:cs typeface="Calibri"/>
              </a:rPr>
              <a:t>c</a:t>
            </a:r>
            <a:r>
              <a:rPr sz="1200" spc="20" dirty="0">
                <a:latin typeface="Calibri"/>
                <a:cs typeface="Calibri"/>
              </a:rPr>
              <a:t>i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40" dirty="0">
                <a:latin typeface="Calibri"/>
                <a:cs typeface="Calibri"/>
              </a:rPr>
              <a:t>n</a:t>
            </a:r>
            <a:r>
              <a:rPr sz="1200" spc="5" dirty="0">
                <a:latin typeface="Calibri"/>
                <a:cs typeface="Calibri"/>
              </a:rPr>
              <a:t>c</a:t>
            </a:r>
            <a:r>
              <a:rPr sz="1200" spc="-10" dirty="0">
                <a:latin typeface="Calibri"/>
                <a:cs typeface="Calibri"/>
              </a:rPr>
              <a:t>y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20" dirty="0">
                <a:latin typeface="Calibri"/>
                <a:cs typeface="Calibri"/>
              </a:rPr>
              <a:t>i</a:t>
            </a:r>
            <a:r>
              <a:rPr sz="1200" spc="-10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i="1" dirty="0">
                <a:latin typeface="Calibri"/>
                <a:cs typeface="Calibri"/>
              </a:rPr>
              <a:t>E</a:t>
            </a:r>
            <a:r>
              <a:rPr sz="1200" i="1" spc="-30" dirty="0">
                <a:latin typeface="Calibri"/>
                <a:cs typeface="Calibri"/>
              </a:rPr>
              <a:t>ng</a:t>
            </a:r>
            <a:r>
              <a:rPr sz="1200" i="1" spc="10" dirty="0">
                <a:latin typeface="Calibri"/>
                <a:cs typeface="Calibri"/>
              </a:rPr>
              <a:t>l</a:t>
            </a:r>
            <a:r>
              <a:rPr sz="1200" i="1" spc="20" dirty="0">
                <a:latin typeface="Calibri"/>
                <a:cs typeface="Calibri"/>
              </a:rPr>
              <a:t>i</a:t>
            </a:r>
            <a:r>
              <a:rPr sz="1200" i="1" spc="-25" dirty="0">
                <a:latin typeface="Calibri"/>
                <a:cs typeface="Calibri"/>
              </a:rPr>
              <a:t>s</a:t>
            </a:r>
            <a:r>
              <a:rPr sz="1200" i="1" spc="-10" dirty="0">
                <a:latin typeface="Calibri"/>
                <a:cs typeface="Calibri"/>
              </a:rPr>
              <a:t>h</a:t>
            </a:r>
            <a:r>
              <a:rPr sz="1200" i="1" spc="-65" dirty="0">
                <a:latin typeface="Calibri"/>
                <a:cs typeface="Calibri"/>
              </a:rPr>
              <a:t> </a:t>
            </a:r>
            <a:r>
              <a:rPr sz="1200" i="1" spc="5" dirty="0">
                <a:latin typeface="Calibri"/>
                <a:cs typeface="Calibri"/>
              </a:rPr>
              <a:t>L</a:t>
            </a:r>
            <a:r>
              <a:rPr sz="1200" i="1" spc="-30" dirty="0">
                <a:latin typeface="Calibri"/>
                <a:cs typeface="Calibri"/>
              </a:rPr>
              <a:t>anguag</a:t>
            </a:r>
            <a:r>
              <a:rPr sz="1200" i="1" spc="-10" dirty="0">
                <a:latin typeface="Calibri"/>
                <a:cs typeface="Calibri"/>
              </a:rPr>
              <a:t>e</a:t>
            </a:r>
            <a:r>
              <a:rPr sz="1200" i="1" spc="125" dirty="0">
                <a:latin typeface="Calibri"/>
                <a:cs typeface="Calibri"/>
              </a:rPr>
              <a:t> </a:t>
            </a:r>
            <a:r>
              <a:rPr sz="1200" i="1" spc="-30" dirty="0">
                <a:latin typeface="Calibri"/>
                <a:cs typeface="Calibri"/>
              </a:rPr>
              <a:t>A</a:t>
            </a:r>
            <a:r>
              <a:rPr sz="1200" i="1" spc="-40" dirty="0">
                <a:latin typeface="Calibri"/>
                <a:cs typeface="Calibri"/>
              </a:rPr>
              <a:t>r</a:t>
            </a:r>
            <a:r>
              <a:rPr sz="1200" i="1" spc="-30" dirty="0">
                <a:latin typeface="Calibri"/>
                <a:cs typeface="Calibri"/>
              </a:rPr>
              <a:t>t</a:t>
            </a:r>
            <a:r>
              <a:rPr sz="1200" i="1" spc="-5" dirty="0">
                <a:latin typeface="Calibri"/>
                <a:cs typeface="Calibri"/>
              </a:rPr>
              <a:t>s</a:t>
            </a:r>
            <a:endParaRPr sz="1200">
              <a:latin typeface="Calibri"/>
              <a:cs typeface="Calibri"/>
            </a:endParaRPr>
          </a:p>
          <a:p>
            <a:pPr marR="1717039" algn="ctr">
              <a:lnSpc>
                <a:spcPct val="100000"/>
              </a:lnSpc>
              <a:spcBef>
                <a:spcPts val="80"/>
              </a:spcBef>
            </a:pPr>
            <a:r>
              <a:rPr sz="950" spc="5" dirty="0">
                <a:latin typeface="Calibri"/>
                <a:cs typeface="Calibri"/>
              </a:rPr>
              <a:t>(</a:t>
            </a:r>
            <a:r>
              <a:rPr sz="950" dirty="0">
                <a:latin typeface="Calibri"/>
                <a:cs typeface="Calibri"/>
              </a:rPr>
              <a:t>B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70" dirty="0">
                <a:latin typeface="Calibri"/>
                <a:cs typeface="Calibri"/>
              </a:rPr>
              <a:t>s</a:t>
            </a:r>
            <a:r>
              <a:rPr sz="950" spc="-30" dirty="0">
                <a:latin typeface="Calibri"/>
                <a:cs typeface="Calibri"/>
              </a:rPr>
              <a:t>e</a:t>
            </a:r>
            <a:r>
              <a:rPr sz="950" spc="75" dirty="0">
                <a:latin typeface="Calibri"/>
                <a:cs typeface="Calibri"/>
              </a:rPr>
              <a:t>li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-35" dirty="0">
                <a:latin typeface="Calibri"/>
                <a:cs typeface="Calibri"/>
              </a:rPr>
              <a:t>e</a:t>
            </a:r>
            <a:r>
              <a:rPr sz="950" dirty="0">
                <a:latin typeface="Calibri"/>
                <a:cs typeface="Calibri"/>
              </a:rPr>
              <a:t>/</a:t>
            </a:r>
            <a:r>
              <a:rPr sz="950" spc="25" dirty="0">
                <a:latin typeface="Calibri"/>
                <a:cs typeface="Calibri"/>
              </a:rPr>
              <a:t>P</a:t>
            </a:r>
            <a:r>
              <a:rPr sz="950" spc="40" dirty="0">
                <a:latin typeface="Calibri"/>
                <a:cs typeface="Calibri"/>
              </a:rPr>
              <a:t>r</a:t>
            </a:r>
            <a:r>
              <a:rPr sz="950" spc="75" dirty="0">
                <a:latin typeface="Calibri"/>
                <a:cs typeface="Calibri"/>
              </a:rPr>
              <a:t>i</a:t>
            </a:r>
            <a:r>
              <a:rPr sz="950" spc="20" dirty="0">
                <a:latin typeface="Calibri"/>
                <a:cs typeface="Calibri"/>
              </a:rPr>
              <a:t>o</a:t>
            </a:r>
            <a:r>
              <a:rPr sz="950" spc="5" dirty="0">
                <a:latin typeface="Calibri"/>
                <a:cs typeface="Calibri"/>
              </a:rPr>
              <a:t>r</a:t>
            </a:r>
            <a:r>
              <a:rPr sz="950" spc="-30" dirty="0">
                <a:latin typeface="Calibri"/>
                <a:cs typeface="Calibri"/>
              </a:rPr>
              <a:t> </a:t>
            </a:r>
            <a:r>
              <a:rPr sz="950" spc="-25" dirty="0">
                <a:latin typeface="Calibri"/>
                <a:cs typeface="Calibri"/>
              </a:rPr>
              <a:t>Y</a:t>
            </a:r>
            <a:r>
              <a:rPr sz="950" spc="-30" dirty="0">
                <a:latin typeface="Calibri"/>
                <a:cs typeface="Calibri"/>
              </a:rPr>
              <a:t>e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5" dirty="0">
                <a:latin typeface="Calibri"/>
                <a:cs typeface="Calibri"/>
              </a:rPr>
              <a:t>r</a:t>
            </a:r>
            <a:r>
              <a:rPr sz="950" spc="-30" dirty="0">
                <a:latin typeface="Calibri"/>
                <a:cs typeface="Calibri"/>
              </a:rPr>
              <a:t> </a:t>
            </a:r>
            <a:r>
              <a:rPr sz="950" spc="5" dirty="0">
                <a:latin typeface="Calibri"/>
                <a:cs typeface="Calibri"/>
              </a:rPr>
              <a:t>CST</a:t>
            </a:r>
            <a:r>
              <a:rPr sz="950" spc="-20" dirty="0">
                <a:latin typeface="Calibri"/>
                <a:cs typeface="Calibri"/>
              </a:rPr>
              <a:t> </a:t>
            </a:r>
            <a:r>
              <a:rPr sz="950" spc="25" dirty="0">
                <a:latin typeface="Calibri"/>
                <a:cs typeface="Calibri"/>
              </a:rPr>
              <a:t>P</a:t>
            </a:r>
            <a:r>
              <a:rPr sz="950" spc="40" dirty="0">
                <a:latin typeface="Calibri"/>
                <a:cs typeface="Calibri"/>
              </a:rPr>
              <a:t>r</a:t>
            </a:r>
            <a:r>
              <a:rPr sz="950" spc="20" dirty="0">
                <a:latin typeface="Calibri"/>
                <a:cs typeface="Calibri"/>
              </a:rPr>
              <a:t>o</a:t>
            </a:r>
            <a:r>
              <a:rPr sz="950" spc="5" dirty="0">
                <a:latin typeface="Calibri"/>
                <a:cs typeface="Calibri"/>
              </a:rPr>
              <a:t>f</a:t>
            </a:r>
            <a:r>
              <a:rPr sz="950" spc="75" dirty="0">
                <a:latin typeface="Calibri"/>
                <a:cs typeface="Calibri"/>
              </a:rPr>
              <a:t>i</a:t>
            </a:r>
            <a:r>
              <a:rPr sz="950" spc="40" dirty="0">
                <a:latin typeface="Calibri"/>
                <a:cs typeface="Calibri"/>
              </a:rPr>
              <a:t>c</a:t>
            </a:r>
            <a:r>
              <a:rPr sz="950" spc="75" dirty="0">
                <a:latin typeface="Calibri"/>
                <a:cs typeface="Calibri"/>
              </a:rPr>
              <a:t>i</a:t>
            </a:r>
            <a:r>
              <a:rPr sz="950" spc="-35" dirty="0">
                <a:latin typeface="Calibri"/>
                <a:cs typeface="Calibri"/>
              </a:rPr>
              <a:t>e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40" dirty="0">
                <a:latin typeface="Calibri"/>
                <a:cs typeface="Calibri"/>
              </a:rPr>
              <a:t>c</a:t>
            </a:r>
            <a:r>
              <a:rPr sz="950" spc="5" dirty="0">
                <a:latin typeface="Calibri"/>
                <a:cs typeface="Calibri"/>
              </a:rPr>
              <a:t>y</a:t>
            </a:r>
            <a:r>
              <a:rPr sz="950" spc="-60" dirty="0">
                <a:latin typeface="Calibri"/>
                <a:cs typeface="Calibri"/>
              </a:rPr>
              <a:t> </a:t>
            </a:r>
            <a:r>
              <a:rPr sz="950" spc="-30" dirty="0">
                <a:latin typeface="Calibri"/>
                <a:cs typeface="Calibri"/>
              </a:rPr>
              <a:t>L</a:t>
            </a:r>
            <a:r>
              <a:rPr sz="950" spc="-35" dirty="0">
                <a:latin typeface="Calibri"/>
                <a:cs typeface="Calibri"/>
              </a:rPr>
              <a:t>e</a:t>
            </a:r>
            <a:r>
              <a:rPr sz="950" spc="15" dirty="0">
                <a:latin typeface="Calibri"/>
                <a:cs typeface="Calibri"/>
              </a:rPr>
              <a:t>v</a:t>
            </a:r>
            <a:r>
              <a:rPr sz="950" spc="-35" dirty="0">
                <a:latin typeface="Calibri"/>
                <a:cs typeface="Calibri"/>
              </a:rPr>
              <a:t>e</a:t>
            </a:r>
            <a:r>
              <a:rPr sz="950" spc="75" dirty="0">
                <a:latin typeface="Calibri"/>
                <a:cs typeface="Calibri"/>
              </a:rPr>
              <a:t>l</a:t>
            </a:r>
            <a:r>
              <a:rPr sz="950" spc="5" dirty="0">
                <a:latin typeface="Calibri"/>
                <a:cs typeface="Calibri"/>
              </a:rPr>
              <a:t>)</a:t>
            </a:r>
            <a:endParaRPr sz="950">
              <a:latin typeface="Calibri"/>
              <a:cs typeface="Calibri"/>
            </a:endParaRPr>
          </a:p>
          <a:p>
            <a:pPr>
              <a:lnSpc>
                <a:spcPts val="650"/>
              </a:lnSpc>
              <a:spcBef>
                <a:spcPts val="15"/>
              </a:spcBef>
            </a:pPr>
            <a:endParaRPr sz="650"/>
          </a:p>
          <a:p>
            <a:pPr marL="12700">
              <a:lnSpc>
                <a:spcPct val="100000"/>
              </a:lnSpc>
            </a:pPr>
            <a:r>
              <a:rPr sz="900" spc="-20" dirty="0">
                <a:solidFill>
                  <a:srgbClr val="808080"/>
                </a:solidFill>
                <a:latin typeface="Calibri"/>
                <a:cs typeface="Calibri"/>
              </a:rPr>
              <a:t>40%</a:t>
            </a:r>
            <a:endParaRPr sz="900">
              <a:latin typeface="Calibri"/>
              <a:cs typeface="Calibri"/>
            </a:endParaRPr>
          </a:p>
          <a:p>
            <a:pPr marR="1468120" algn="ctr">
              <a:lnSpc>
                <a:spcPct val="100000"/>
              </a:lnSpc>
              <a:spcBef>
                <a:spcPts val="285"/>
              </a:spcBef>
            </a:pPr>
            <a:r>
              <a:rPr sz="1200" spc="60" baseline="-38194" dirty="0">
                <a:latin typeface="Calibri"/>
                <a:cs typeface="Calibri"/>
              </a:rPr>
              <a:t>31</a:t>
            </a:r>
            <a:r>
              <a:rPr sz="1200" spc="22" baseline="-38194" dirty="0">
                <a:latin typeface="Calibri"/>
                <a:cs typeface="Calibri"/>
              </a:rPr>
              <a:t>%</a:t>
            </a:r>
            <a:r>
              <a:rPr sz="1200" baseline="-38194" dirty="0">
                <a:latin typeface="Calibri"/>
                <a:cs typeface="Calibri"/>
              </a:rPr>
              <a:t> </a:t>
            </a:r>
            <a:r>
              <a:rPr sz="1200" spc="7" baseline="-38194" dirty="0">
                <a:latin typeface="Calibri"/>
                <a:cs typeface="Calibri"/>
              </a:rPr>
              <a:t> </a:t>
            </a:r>
            <a:r>
              <a:rPr sz="800" spc="40" dirty="0">
                <a:latin typeface="Calibri"/>
                <a:cs typeface="Calibri"/>
              </a:rPr>
              <a:t>33</a:t>
            </a:r>
            <a:r>
              <a:rPr sz="800" spc="15" dirty="0">
                <a:latin typeface="Calibri"/>
                <a:cs typeface="Calibri"/>
              </a:rPr>
              <a:t>%</a:t>
            </a:r>
            <a:endParaRPr sz="800">
              <a:latin typeface="Calibri"/>
              <a:cs typeface="Calibri"/>
            </a:endParaRPr>
          </a:p>
          <a:p>
            <a:pPr>
              <a:lnSpc>
                <a:spcPts val="550"/>
              </a:lnSpc>
              <a:spcBef>
                <a:spcPts val="37"/>
              </a:spcBef>
            </a:pPr>
            <a:endParaRPr sz="550"/>
          </a:p>
          <a:p>
            <a:pPr marL="12700">
              <a:lnSpc>
                <a:spcPct val="100000"/>
              </a:lnSpc>
            </a:pPr>
            <a:r>
              <a:rPr sz="900" spc="-20" dirty="0">
                <a:solidFill>
                  <a:srgbClr val="808080"/>
                </a:solidFill>
                <a:latin typeface="Calibri"/>
                <a:cs typeface="Calibri"/>
              </a:rPr>
              <a:t>30%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305949" y="2335951"/>
            <a:ext cx="214629" cy="140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40" dirty="0">
                <a:latin typeface="Calibri"/>
                <a:cs typeface="Calibri"/>
              </a:rPr>
              <a:t>14</a:t>
            </a:r>
            <a:r>
              <a:rPr sz="800" spc="15" dirty="0">
                <a:latin typeface="Calibri"/>
                <a:cs typeface="Calibri"/>
              </a:rPr>
              <a:t>%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2130767" y="2011221"/>
            <a:ext cx="214629" cy="140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40" dirty="0">
                <a:latin typeface="Calibri"/>
                <a:cs typeface="Calibri"/>
              </a:rPr>
              <a:t>23</a:t>
            </a:r>
            <a:r>
              <a:rPr sz="800" spc="15" dirty="0">
                <a:latin typeface="Calibri"/>
                <a:cs typeface="Calibri"/>
              </a:rPr>
              <a:t>%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3780400" y="2108641"/>
            <a:ext cx="214629" cy="140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40" dirty="0">
                <a:latin typeface="Calibri"/>
                <a:cs typeface="Calibri"/>
              </a:rPr>
              <a:t>20</a:t>
            </a:r>
            <a:r>
              <a:rPr sz="800" spc="15" dirty="0">
                <a:latin typeface="Calibri"/>
                <a:cs typeface="Calibri"/>
              </a:rPr>
              <a:t>%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4605215" y="2400898"/>
            <a:ext cx="214629" cy="140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40" dirty="0">
                <a:latin typeface="Calibri"/>
                <a:cs typeface="Calibri"/>
              </a:rPr>
              <a:t>12</a:t>
            </a:r>
            <a:r>
              <a:rPr sz="800" spc="15" dirty="0">
                <a:latin typeface="Calibri"/>
                <a:cs typeface="Calibri"/>
              </a:rPr>
              <a:t>%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570165" y="2524800"/>
            <a:ext cx="157480" cy="140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40" dirty="0">
                <a:latin typeface="Calibri"/>
                <a:cs typeface="Calibri"/>
              </a:rPr>
              <a:t>9</a:t>
            </a:r>
            <a:r>
              <a:rPr sz="800" spc="15" dirty="0">
                <a:latin typeface="Calibri"/>
                <a:cs typeface="Calibri"/>
              </a:rPr>
              <a:t>%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2366429" y="2226085"/>
            <a:ext cx="214629" cy="140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40" dirty="0">
                <a:latin typeface="Calibri"/>
                <a:cs typeface="Calibri"/>
              </a:rPr>
              <a:t>17</a:t>
            </a:r>
            <a:r>
              <a:rPr sz="800" spc="15" dirty="0">
                <a:latin typeface="Calibri"/>
                <a:cs typeface="Calibri"/>
              </a:rPr>
              <a:t>%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4016062" y="2034056"/>
            <a:ext cx="214629" cy="140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40" dirty="0">
                <a:latin typeface="Calibri"/>
                <a:cs typeface="Calibri"/>
              </a:rPr>
              <a:t>22</a:t>
            </a:r>
            <a:r>
              <a:rPr sz="800" spc="15" dirty="0">
                <a:latin typeface="Calibri"/>
                <a:cs typeface="Calibri"/>
              </a:rPr>
              <a:t>%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4840878" y="2140738"/>
            <a:ext cx="214629" cy="140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40" dirty="0">
                <a:latin typeface="Calibri"/>
                <a:cs typeface="Calibri"/>
              </a:rPr>
              <a:t>19</a:t>
            </a:r>
            <a:r>
              <a:rPr sz="800" spc="15" dirty="0">
                <a:latin typeface="Calibri"/>
                <a:cs typeface="Calibri"/>
              </a:rPr>
              <a:t>%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860286" y="2957047"/>
            <a:ext cx="163195" cy="155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20" dirty="0">
                <a:solidFill>
                  <a:srgbClr val="808080"/>
                </a:solidFill>
                <a:latin typeface="Calibri"/>
                <a:cs typeface="Calibri"/>
              </a:rPr>
              <a:t>0%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802483" y="2586855"/>
            <a:ext cx="220345" cy="155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20" dirty="0">
                <a:solidFill>
                  <a:srgbClr val="808080"/>
                </a:solidFill>
                <a:latin typeface="Calibri"/>
                <a:cs typeface="Calibri"/>
              </a:rPr>
              <a:t>10%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802483" y="2216663"/>
            <a:ext cx="220345" cy="155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20" dirty="0">
                <a:solidFill>
                  <a:srgbClr val="808080"/>
                </a:solidFill>
                <a:latin typeface="Calibri"/>
                <a:cs typeface="Calibri"/>
              </a:rPr>
              <a:t>20%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1117401" y="3125785"/>
            <a:ext cx="1550035" cy="1644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5" dirty="0">
                <a:latin typeface="Calibri"/>
                <a:cs typeface="Calibri"/>
              </a:rPr>
              <a:t>F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5" dirty="0">
                <a:latin typeface="Calibri"/>
                <a:cs typeface="Calibri"/>
              </a:rPr>
              <a:t>r</a:t>
            </a:r>
            <a:r>
              <a:rPr sz="950" spc="-30" dirty="0">
                <a:latin typeface="Calibri"/>
                <a:cs typeface="Calibri"/>
              </a:rPr>
              <a:t> </a:t>
            </a:r>
            <a:r>
              <a:rPr sz="950" dirty="0">
                <a:latin typeface="Calibri"/>
                <a:cs typeface="Calibri"/>
              </a:rPr>
              <a:t>B</a:t>
            </a:r>
            <a:r>
              <a:rPr sz="950" spc="40" dirty="0">
                <a:latin typeface="Calibri"/>
                <a:cs typeface="Calibri"/>
              </a:rPr>
              <a:t>e</a:t>
            </a:r>
            <a:r>
              <a:rPr sz="950" dirty="0">
                <a:latin typeface="Calibri"/>
                <a:cs typeface="Calibri"/>
              </a:rPr>
              <a:t>l</a:t>
            </a:r>
            <a:r>
              <a:rPr sz="950" spc="20" dirty="0">
                <a:latin typeface="Calibri"/>
                <a:cs typeface="Calibri"/>
              </a:rPr>
              <a:t>o</a:t>
            </a:r>
            <a:r>
              <a:rPr sz="950" spc="10" dirty="0">
                <a:latin typeface="Calibri"/>
                <a:cs typeface="Calibri"/>
              </a:rPr>
              <a:t>w</a:t>
            </a:r>
            <a:r>
              <a:rPr sz="950" spc="60" dirty="0">
                <a:latin typeface="Calibri"/>
                <a:cs typeface="Calibri"/>
              </a:rPr>
              <a:t> </a:t>
            </a:r>
            <a:r>
              <a:rPr sz="950" dirty="0">
                <a:latin typeface="Calibri"/>
                <a:cs typeface="Calibri"/>
              </a:rPr>
              <a:t>B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70" dirty="0">
                <a:latin typeface="Calibri"/>
                <a:cs typeface="Calibri"/>
              </a:rPr>
              <a:t>s</a:t>
            </a:r>
            <a:r>
              <a:rPr sz="950" spc="5" dirty="0">
                <a:latin typeface="Calibri"/>
                <a:cs typeface="Calibri"/>
              </a:rPr>
              <a:t>ic</a:t>
            </a:r>
            <a:r>
              <a:rPr sz="950" dirty="0">
                <a:latin typeface="Calibri"/>
                <a:cs typeface="Calibri"/>
              </a:rPr>
              <a:t>   </a:t>
            </a:r>
            <a:r>
              <a:rPr sz="950" spc="65" dirty="0">
                <a:latin typeface="Calibri"/>
                <a:cs typeface="Calibri"/>
              </a:rPr>
              <a:t> </a:t>
            </a:r>
            <a:r>
              <a:rPr sz="950" dirty="0">
                <a:latin typeface="Calibri"/>
                <a:cs typeface="Calibri"/>
              </a:rPr>
              <a:t>B</a:t>
            </a:r>
            <a:r>
              <a:rPr sz="950" spc="40" dirty="0">
                <a:latin typeface="Calibri"/>
                <a:cs typeface="Calibri"/>
              </a:rPr>
              <a:t>e</a:t>
            </a:r>
            <a:r>
              <a:rPr sz="950" dirty="0">
                <a:latin typeface="Calibri"/>
                <a:cs typeface="Calibri"/>
              </a:rPr>
              <a:t>l</a:t>
            </a:r>
            <a:r>
              <a:rPr sz="950" spc="20" dirty="0">
                <a:latin typeface="Calibri"/>
                <a:cs typeface="Calibri"/>
              </a:rPr>
              <a:t>o</a:t>
            </a:r>
            <a:r>
              <a:rPr sz="950" spc="10" dirty="0">
                <a:latin typeface="Calibri"/>
                <a:cs typeface="Calibri"/>
              </a:rPr>
              <a:t>w</a:t>
            </a:r>
            <a:r>
              <a:rPr sz="950" spc="60" dirty="0">
                <a:latin typeface="Calibri"/>
                <a:cs typeface="Calibri"/>
              </a:rPr>
              <a:t> </a:t>
            </a:r>
            <a:r>
              <a:rPr sz="950" dirty="0">
                <a:latin typeface="Calibri"/>
                <a:cs typeface="Calibri"/>
              </a:rPr>
              <a:t>B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-5" dirty="0">
                <a:latin typeface="Calibri"/>
                <a:cs typeface="Calibri"/>
              </a:rPr>
              <a:t>s</a:t>
            </a:r>
            <a:r>
              <a:rPr sz="950" spc="5" dirty="0">
                <a:latin typeface="Calibri"/>
                <a:cs typeface="Calibri"/>
              </a:rPr>
              <a:t>ic</a:t>
            </a:r>
            <a:endParaRPr sz="950">
              <a:latin typeface="Calibri"/>
              <a:cs typeface="Calibri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3036558" y="3125785"/>
            <a:ext cx="287020" cy="1644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dirty="0">
                <a:latin typeface="Calibri"/>
                <a:cs typeface="Calibri"/>
              </a:rPr>
              <a:t>B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-5" dirty="0">
                <a:latin typeface="Calibri"/>
                <a:cs typeface="Calibri"/>
              </a:rPr>
              <a:t>s</a:t>
            </a:r>
            <a:r>
              <a:rPr sz="950" spc="5" dirty="0">
                <a:latin typeface="Calibri"/>
                <a:cs typeface="Calibri"/>
              </a:rPr>
              <a:t>ic</a:t>
            </a:r>
            <a:endParaRPr sz="950">
              <a:latin typeface="Calibri"/>
              <a:cs typeface="Calibri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3742788" y="3125785"/>
            <a:ext cx="523240" cy="1644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25" dirty="0">
                <a:latin typeface="Calibri"/>
                <a:cs typeface="Calibri"/>
              </a:rPr>
              <a:t>P</a:t>
            </a:r>
            <a:r>
              <a:rPr sz="950" spc="40" dirty="0">
                <a:latin typeface="Calibri"/>
                <a:cs typeface="Calibri"/>
              </a:rPr>
              <a:t>r</a:t>
            </a:r>
            <a:r>
              <a:rPr sz="950" spc="20" dirty="0">
                <a:latin typeface="Calibri"/>
                <a:cs typeface="Calibri"/>
              </a:rPr>
              <a:t>o</a:t>
            </a:r>
            <a:r>
              <a:rPr sz="950" spc="5" dirty="0">
                <a:latin typeface="Calibri"/>
                <a:cs typeface="Calibri"/>
              </a:rPr>
              <a:t>fi</a:t>
            </a:r>
            <a:r>
              <a:rPr sz="950" spc="-35" dirty="0">
                <a:latin typeface="Calibri"/>
                <a:cs typeface="Calibri"/>
              </a:rPr>
              <a:t>c</a:t>
            </a:r>
            <a:r>
              <a:rPr sz="950" dirty="0">
                <a:latin typeface="Calibri"/>
                <a:cs typeface="Calibri"/>
              </a:rPr>
              <a:t>i</a:t>
            </a:r>
            <a:r>
              <a:rPr sz="950" spc="40" dirty="0">
                <a:latin typeface="Calibri"/>
                <a:cs typeface="Calibri"/>
              </a:rPr>
              <a:t>e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5" dirty="0">
                <a:latin typeface="Calibri"/>
                <a:cs typeface="Calibri"/>
              </a:rPr>
              <a:t>t</a:t>
            </a:r>
            <a:endParaRPr sz="950">
              <a:latin typeface="Calibri"/>
              <a:cs typeface="Calibri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4563266" y="3125785"/>
            <a:ext cx="527685" cy="1644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45" dirty="0">
                <a:latin typeface="Calibri"/>
                <a:cs typeface="Calibri"/>
              </a:rPr>
              <a:t>A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10" dirty="0">
                <a:latin typeface="Calibri"/>
                <a:cs typeface="Calibri"/>
              </a:rPr>
              <a:t>v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40" dirty="0">
                <a:latin typeface="Calibri"/>
                <a:cs typeface="Calibri"/>
              </a:rPr>
              <a:t>c</a:t>
            </a:r>
            <a:r>
              <a:rPr sz="950" spc="-30" dirty="0">
                <a:latin typeface="Calibri"/>
                <a:cs typeface="Calibri"/>
              </a:rPr>
              <a:t>e</a:t>
            </a:r>
            <a:r>
              <a:rPr sz="950" spc="10" dirty="0">
                <a:latin typeface="Calibri"/>
                <a:cs typeface="Calibri"/>
              </a:rPr>
              <a:t>d</a:t>
            </a:r>
            <a:endParaRPr sz="950">
              <a:latin typeface="Calibri"/>
              <a:cs typeface="Calibri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1811833" y="3441487"/>
            <a:ext cx="76055" cy="66429"/>
          </a:xfrm>
          <a:custGeom>
            <a:avLst/>
            <a:gdLst/>
            <a:ahLst/>
            <a:cxnLst/>
            <a:rect l="l" t="t" r="r" b="b"/>
            <a:pathLst>
              <a:path w="76055" h="66429">
                <a:moveTo>
                  <a:pt x="0" y="0"/>
                </a:moveTo>
                <a:lnTo>
                  <a:pt x="76055" y="0"/>
                </a:lnTo>
                <a:lnTo>
                  <a:pt x="76055" y="66429"/>
                </a:lnTo>
                <a:lnTo>
                  <a:pt x="0" y="66429"/>
                </a:lnTo>
                <a:lnTo>
                  <a:pt x="0" y="0"/>
                </a:lnTo>
                <a:close/>
              </a:path>
            </a:pathLst>
          </a:custGeom>
          <a:solidFill>
            <a:srgbClr val="6DFF3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811833" y="3441487"/>
            <a:ext cx="76055" cy="66438"/>
          </a:xfrm>
          <a:custGeom>
            <a:avLst/>
            <a:gdLst/>
            <a:ahLst/>
            <a:cxnLst/>
            <a:rect l="l" t="t" r="r" b="b"/>
            <a:pathLst>
              <a:path w="76055" h="66438">
                <a:moveTo>
                  <a:pt x="0" y="0"/>
                </a:moveTo>
                <a:lnTo>
                  <a:pt x="76055" y="0"/>
                </a:lnTo>
                <a:lnTo>
                  <a:pt x="76055" y="66438"/>
                </a:lnTo>
                <a:lnTo>
                  <a:pt x="0" y="66438"/>
                </a:lnTo>
                <a:lnTo>
                  <a:pt x="0" y="0"/>
                </a:lnTo>
                <a:close/>
              </a:path>
            </a:pathLst>
          </a:custGeom>
          <a:ln w="949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1901033" y="3392712"/>
            <a:ext cx="1290955" cy="1644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45" dirty="0">
                <a:latin typeface="Calibri"/>
                <a:cs typeface="Calibri"/>
              </a:rPr>
              <a:t>A</a:t>
            </a:r>
            <a:r>
              <a:rPr sz="950" spc="5" dirty="0">
                <a:latin typeface="Calibri"/>
                <a:cs typeface="Calibri"/>
              </a:rPr>
              <a:t>f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spc="40" dirty="0">
                <a:latin typeface="Calibri"/>
                <a:cs typeface="Calibri"/>
              </a:rPr>
              <a:t>e</a:t>
            </a:r>
            <a:r>
              <a:rPr sz="950" spc="5" dirty="0">
                <a:latin typeface="Calibri"/>
                <a:cs typeface="Calibri"/>
              </a:rPr>
              <a:t>r</a:t>
            </a:r>
            <a:r>
              <a:rPr sz="950" spc="45" dirty="0">
                <a:latin typeface="Calibri"/>
                <a:cs typeface="Calibri"/>
              </a:rPr>
              <a:t> </a:t>
            </a:r>
            <a:r>
              <a:rPr sz="950" spc="5" dirty="0">
                <a:latin typeface="Calibri"/>
                <a:cs typeface="Calibri"/>
              </a:rPr>
              <a:t>S</a:t>
            </a:r>
            <a:r>
              <a:rPr sz="950" spc="-35" dirty="0">
                <a:latin typeface="Calibri"/>
                <a:cs typeface="Calibri"/>
              </a:rPr>
              <a:t>c</a:t>
            </a:r>
            <a:r>
              <a:rPr sz="950" spc="20" dirty="0">
                <a:latin typeface="Calibri"/>
                <a:cs typeface="Calibri"/>
              </a:rPr>
              <a:t>hoo</a:t>
            </a:r>
            <a:r>
              <a:rPr sz="950" dirty="0">
                <a:latin typeface="Calibri"/>
                <a:cs typeface="Calibri"/>
              </a:rPr>
              <a:t>l</a:t>
            </a:r>
            <a:r>
              <a:rPr sz="950" spc="10" dirty="0">
                <a:latin typeface="Calibri"/>
                <a:cs typeface="Calibri"/>
              </a:rPr>
              <a:t> </a:t>
            </a:r>
            <a:r>
              <a:rPr sz="950" spc="25" dirty="0">
                <a:latin typeface="Calibri"/>
                <a:cs typeface="Calibri"/>
              </a:rPr>
              <a:t>P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-35" dirty="0">
                <a:latin typeface="Calibri"/>
                <a:cs typeface="Calibri"/>
              </a:rPr>
              <a:t>r</a:t>
            </a:r>
            <a:r>
              <a:rPr sz="950" spc="50" dirty="0">
                <a:latin typeface="Calibri"/>
                <a:cs typeface="Calibri"/>
              </a:rPr>
              <a:t>t</a:t>
            </a:r>
            <a:r>
              <a:rPr sz="950" dirty="0">
                <a:latin typeface="Calibri"/>
                <a:cs typeface="Calibri"/>
              </a:rPr>
              <a:t>i</a:t>
            </a:r>
            <a:r>
              <a:rPr sz="950" spc="40" dirty="0">
                <a:latin typeface="Calibri"/>
                <a:cs typeface="Calibri"/>
              </a:rPr>
              <a:t>c</a:t>
            </a:r>
            <a:r>
              <a:rPr sz="950" dirty="0">
                <a:latin typeface="Calibri"/>
                <a:cs typeface="Calibri"/>
              </a:rPr>
              <a:t>i</a:t>
            </a:r>
            <a:r>
              <a:rPr sz="950" spc="20" dirty="0">
                <a:latin typeface="Calibri"/>
                <a:cs typeface="Calibri"/>
              </a:rPr>
              <a:t>p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spc="5" dirty="0">
                <a:latin typeface="Calibri"/>
                <a:cs typeface="Calibri"/>
              </a:rPr>
              <a:t>s</a:t>
            </a:r>
            <a:endParaRPr sz="950">
              <a:latin typeface="Calibri"/>
              <a:cs typeface="Calibri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3380488" y="3441487"/>
            <a:ext cx="76055" cy="66429"/>
          </a:xfrm>
          <a:custGeom>
            <a:avLst/>
            <a:gdLst/>
            <a:ahLst/>
            <a:cxnLst/>
            <a:rect l="l" t="t" r="r" b="b"/>
            <a:pathLst>
              <a:path w="76055" h="66429">
                <a:moveTo>
                  <a:pt x="0" y="0"/>
                </a:moveTo>
                <a:lnTo>
                  <a:pt x="76055" y="0"/>
                </a:lnTo>
                <a:lnTo>
                  <a:pt x="76055" y="66429"/>
                </a:lnTo>
                <a:lnTo>
                  <a:pt x="0" y="6642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380488" y="3441487"/>
            <a:ext cx="76055" cy="66438"/>
          </a:xfrm>
          <a:custGeom>
            <a:avLst/>
            <a:gdLst/>
            <a:ahLst/>
            <a:cxnLst/>
            <a:rect l="l" t="t" r="r" b="b"/>
            <a:pathLst>
              <a:path w="76055" h="66438">
                <a:moveTo>
                  <a:pt x="0" y="0"/>
                </a:moveTo>
                <a:lnTo>
                  <a:pt x="76055" y="0"/>
                </a:lnTo>
                <a:lnTo>
                  <a:pt x="76055" y="66438"/>
                </a:lnTo>
                <a:lnTo>
                  <a:pt x="0" y="66438"/>
                </a:lnTo>
                <a:lnTo>
                  <a:pt x="0" y="0"/>
                </a:lnTo>
                <a:close/>
              </a:path>
            </a:pathLst>
          </a:custGeom>
          <a:ln w="949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1" name="object 71"/>
          <p:cNvSpPr txBox="1"/>
          <p:nvPr/>
        </p:nvSpPr>
        <p:spPr>
          <a:xfrm>
            <a:off x="3472112" y="3392712"/>
            <a:ext cx="891540" cy="1644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50" dirty="0">
                <a:latin typeface="Calibri"/>
                <a:cs typeface="Calibri"/>
              </a:rPr>
              <a:t>N</a:t>
            </a:r>
            <a:r>
              <a:rPr sz="950" spc="20" dirty="0">
                <a:latin typeface="Calibri"/>
                <a:cs typeface="Calibri"/>
              </a:rPr>
              <a:t>on</a:t>
            </a:r>
            <a:r>
              <a:rPr sz="950" spc="5" dirty="0">
                <a:latin typeface="Calibri"/>
                <a:cs typeface="Calibri"/>
              </a:rPr>
              <a:t>-</a:t>
            </a:r>
            <a:r>
              <a:rPr sz="950" spc="25" dirty="0">
                <a:latin typeface="Calibri"/>
                <a:cs typeface="Calibri"/>
              </a:rPr>
              <a:t>P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40" dirty="0">
                <a:latin typeface="Calibri"/>
                <a:cs typeface="Calibri"/>
              </a:rPr>
              <a:t>r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dirty="0">
                <a:latin typeface="Calibri"/>
                <a:cs typeface="Calibri"/>
              </a:rPr>
              <a:t>i</a:t>
            </a:r>
            <a:r>
              <a:rPr sz="950" spc="40" dirty="0">
                <a:latin typeface="Calibri"/>
                <a:cs typeface="Calibri"/>
              </a:rPr>
              <a:t>c</a:t>
            </a:r>
            <a:r>
              <a:rPr sz="950" dirty="0">
                <a:latin typeface="Calibri"/>
                <a:cs typeface="Calibri"/>
              </a:rPr>
              <a:t>i</a:t>
            </a:r>
            <a:r>
              <a:rPr sz="950" spc="20" dirty="0">
                <a:latin typeface="Calibri"/>
                <a:cs typeface="Calibri"/>
              </a:rPr>
              <a:t>p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50" dirty="0">
                <a:latin typeface="Calibri"/>
                <a:cs typeface="Calibri"/>
              </a:rPr>
              <a:t>t</a:t>
            </a:r>
            <a:r>
              <a:rPr sz="950" spc="5" dirty="0">
                <a:latin typeface="Calibri"/>
                <a:cs typeface="Calibri"/>
              </a:rPr>
              <a:t>s</a:t>
            </a:r>
            <a:endParaRPr sz="950">
              <a:latin typeface="Calibri"/>
              <a:cs typeface="Calibri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732784" y="969004"/>
            <a:ext cx="4658450" cy="2705019"/>
          </a:xfrm>
          <a:custGeom>
            <a:avLst/>
            <a:gdLst/>
            <a:ahLst/>
            <a:cxnLst/>
            <a:rect l="l" t="t" r="r" b="b"/>
            <a:pathLst>
              <a:path w="4658450" h="2705019">
                <a:moveTo>
                  <a:pt x="4655000" y="2705019"/>
                </a:moveTo>
                <a:lnTo>
                  <a:pt x="3450" y="2705019"/>
                </a:lnTo>
                <a:lnTo>
                  <a:pt x="2250" y="2704484"/>
                </a:lnTo>
                <a:lnTo>
                  <a:pt x="536" y="2702772"/>
                </a:lnTo>
                <a:lnTo>
                  <a:pt x="0" y="2701574"/>
                </a:lnTo>
                <a:lnTo>
                  <a:pt x="0" y="3444"/>
                </a:lnTo>
                <a:lnTo>
                  <a:pt x="536" y="2246"/>
                </a:lnTo>
                <a:lnTo>
                  <a:pt x="2250" y="535"/>
                </a:lnTo>
                <a:lnTo>
                  <a:pt x="3450" y="0"/>
                </a:lnTo>
                <a:lnTo>
                  <a:pt x="4759" y="0"/>
                </a:lnTo>
                <a:lnTo>
                  <a:pt x="4759" y="3167"/>
                </a:lnTo>
                <a:lnTo>
                  <a:pt x="4316" y="3168"/>
                </a:lnTo>
                <a:lnTo>
                  <a:pt x="3929" y="3342"/>
                </a:lnTo>
                <a:lnTo>
                  <a:pt x="3637" y="3631"/>
                </a:lnTo>
                <a:lnTo>
                  <a:pt x="3347" y="3923"/>
                </a:lnTo>
                <a:lnTo>
                  <a:pt x="3173" y="4309"/>
                </a:lnTo>
                <a:lnTo>
                  <a:pt x="3173" y="2700709"/>
                </a:lnTo>
                <a:lnTo>
                  <a:pt x="3347" y="2701096"/>
                </a:lnTo>
                <a:lnTo>
                  <a:pt x="3637" y="2701387"/>
                </a:lnTo>
                <a:lnTo>
                  <a:pt x="3929" y="2701676"/>
                </a:lnTo>
                <a:lnTo>
                  <a:pt x="4316" y="2701850"/>
                </a:lnTo>
                <a:lnTo>
                  <a:pt x="4658327" y="2701850"/>
                </a:lnTo>
                <a:lnTo>
                  <a:pt x="4657914" y="2702772"/>
                </a:lnTo>
                <a:lnTo>
                  <a:pt x="4656199" y="2704484"/>
                </a:lnTo>
                <a:lnTo>
                  <a:pt x="4655000" y="2705019"/>
                </a:lnTo>
                <a:close/>
              </a:path>
              <a:path w="4658450" h="2705019">
                <a:moveTo>
                  <a:pt x="4658327" y="2701850"/>
                </a:moveTo>
                <a:lnTo>
                  <a:pt x="4654134" y="2701850"/>
                </a:lnTo>
                <a:lnTo>
                  <a:pt x="4654520" y="2701676"/>
                </a:lnTo>
                <a:lnTo>
                  <a:pt x="4654813" y="2701387"/>
                </a:lnTo>
                <a:lnTo>
                  <a:pt x="4655103" y="2701096"/>
                </a:lnTo>
                <a:lnTo>
                  <a:pt x="4655276" y="2700709"/>
                </a:lnTo>
                <a:lnTo>
                  <a:pt x="4655276" y="4309"/>
                </a:lnTo>
                <a:lnTo>
                  <a:pt x="4759" y="3167"/>
                </a:lnTo>
                <a:lnTo>
                  <a:pt x="4759" y="0"/>
                </a:lnTo>
                <a:lnTo>
                  <a:pt x="4655000" y="0"/>
                </a:lnTo>
                <a:lnTo>
                  <a:pt x="4656199" y="535"/>
                </a:lnTo>
                <a:lnTo>
                  <a:pt x="4657914" y="2246"/>
                </a:lnTo>
                <a:lnTo>
                  <a:pt x="4658450" y="3444"/>
                </a:lnTo>
                <a:lnTo>
                  <a:pt x="4658450" y="2701574"/>
                </a:lnTo>
                <a:lnTo>
                  <a:pt x="4658327" y="2701850"/>
                </a:lnTo>
                <a:close/>
              </a:path>
              <a:path w="4658450" h="2705019">
                <a:moveTo>
                  <a:pt x="4650935" y="2698684"/>
                </a:moveTo>
                <a:lnTo>
                  <a:pt x="7513" y="2698684"/>
                </a:lnTo>
                <a:lnTo>
                  <a:pt x="7105" y="2698514"/>
                </a:lnTo>
                <a:lnTo>
                  <a:pt x="6514" y="2697924"/>
                </a:lnTo>
                <a:lnTo>
                  <a:pt x="6345" y="2697517"/>
                </a:lnTo>
                <a:lnTo>
                  <a:pt x="6345" y="7501"/>
                </a:lnTo>
                <a:lnTo>
                  <a:pt x="6513" y="7093"/>
                </a:lnTo>
                <a:lnTo>
                  <a:pt x="7104" y="6503"/>
                </a:lnTo>
                <a:lnTo>
                  <a:pt x="7513" y="6334"/>
                </a:lnTo>
                <a:lnTo>
                  <a:pt x="4650936" y="6334"/>
                </a:lnTo>
                <a:lnTo>
                  <a:pt x="4651345" y="6503"/>
                </a:lnTo>
                <a:lnTo>
                  <a:pt x="4651936" y="7093"/>
                </a:lnTo>
                <a:lnTo>
                  <a:pt x="4652105" y="7501"/>
                </a:lnTo>
                <a:lnTo>
                  <a:pt x="4652105" y="7918"/>
                </a:lnTo>
                <a:lnTo>
                  <a:pt x="7931" y="7918"/>
                </a:lnTo>
                <a:lnTo>
                  <a:pt x="7931" y="9501"/>
                </a:lnTo>
                <a:lnTo>
                  <a:pt x="9517" y="9501"/>
                </a:lnTo>
                <a:lnTo>
                  <a:pt x="9517" y="2695517"/>
                </a:lnTo>
                <a:lnTo>
                  <a:pt x="7930" y="2695517"/>
                </a:lnTo>
                <a:lnTo>
                  <a:pt x="7930" y="2697100"/>
                </a:lnTo>
                <a:lnTo>
                  <a:pt x="4652105" y="2697100"/>
                </a:lnTo>
                <a:lnTo>
                  <a:pt x="4652105" y="2697517"/>
                </a:lnTo>
                <a:lnTo>
                  <a:pt x="4651934" y="2697925"/>
                </a:lnTo>
                <a:lnTo>
                  <a:pt x="4651343" y="2698515"/>
                </a:lnTo>
                <a:lnTo>
                  <a:pt x="4650935" y="2698684"/>
                </a:lnTo>
                <a:close/>
              </a:path>
              <a:path w="4658450" h="2705019">
                <a:moveTo>
                  <a:pt x="9517" y="9501"/>
                </a:moveTo>
                <a:lnTo>
                  <a:pt x="7931" y="9501"/>
                </a:lnTo>
                <a:lnTo>
                  <a:pt x="7931" y="7918"/>
                </a:lnTo>
                <a:lnTo>
                  <a:pt x="9517" y="7918"/>
                </a:lnTo>
                <a:lnTo>
                  <a:pt x="9517" y="9501"/>
                </a:lnTo>
                <a:close/>
              </a:path>
              <a:path w="4658450" h="2705019">
                <a:moveTo>
                  <a:pt x="4648932" y="9501"/>
                </a:moveTo>
                <a:lnTo>
                  <a:pt x="9517" y="9501"/>
                </a:lnTo>
                <a:lnTo>
                  <a:pt x="9517" y="7918"/>
                </a:lnTo>
                <a:lnTo>
                  <a:pt x="4652105" y="7918"/>
                </a:lnTo>
                <a:lnTo>
                  <a:pt x="4648932" y="7918"/>
                </a:lnTo>
                <a:lnTo>
                  <a:pt x="4648932" y="9501"/>
                </a:lnTo>
                <a:close/>
              </a:path>
              <a:path w="4658450" h="2705019">
                <a:moveTo>
                  <a:pt x="4650519" y="2697100"/>
                </a:moveTo>
                <a:lnTo>
                  <a:pt x="4648932" y="2697100"/>
                </a:lnTo>
                <a:lnTo>
                  <a:pt x="4648932" y="7918"/>
                </a:lnTo>
                <a:lnTo>
                  <a:pt x="4650518" y="7918"/>
                </a:lnTo>
                <a:lnTo>
                  <a:pt x="4650518" y="9501"/>
                </a:lnTo>
                <a:lnTo>
                  <a:pt x="4652105" y="9501"/>
                </a:lnTo>
                <a:lnTo>
                  <a:pt x="4652105" y="2695517"/>
                </a:lnTo>
                <a:lnTo>
                  <a:pt x="4650519" y="2695517"/>
                </a:lnTo>
                <a:lnTo>
                  <a:pt x="4650519" y="2697100"/>
                </a:lnTo>
                <a:close/>
              </a:path>
              <a:path w="4658450" h="2705019">
                <a:moveTo>
                  <a:pt x="4652105" y="9501"/>
                </a:moveTo>
                <a:lnTo>
                  <a:pt x="4650518" y="9501"/>
                </a:lnTo>
                <a:lnTo>
                  <a:pt x="4650518" y="7918"/>
                </a:lnTo>
                <a:lnTo>
                  <a:pt x="4652105" y="7918"/>
                </a:lnTo>
                <a:lnTo>
                  <a:pt x="4652105" y="9501"/>
                </a:lnTo>
                <a:close/>
              </a:path>
              <a:path w="4658450" h="2705019">
                <a:moveTo>
                  <a:pt x="9517" y="2697100"/>
                </a:moveTo>
                <a:lnTo>
                  <a:pt x="7930" y="2697100"/>
                </a:lnTo>
                <a:lnTo>
                  <a:pt x="7930" y="2695517"/>
                </a:lnTo>
                <a:lnTo>
                  <a:pt x="9517" y="2695517"/>
                </a:lnTo>
                <a:lnTo>
                  <a:pt x="9517" y="2697100"/>
                </a:lnTo>
                <a:close/>
              </a:path>
              <a:path w="4658450" h="2705019">
                <a:moveTo>
                  <a:pt x="4652105" y="2697100"/>
                </a:moveTo>
                <a:lnTo>
                  <a:pt x="9517" y="2697100"/>
                </a:lnTo>
                <a:lnTo>
                  <a:pt x="9517" y="2695517"/>
                </a:lnTo>
                <a:lnTo>
                  <a:pt x="4648932" y="2695517"/>
                </a:lnTo>
                <a:lnTo>
                  <a:pt x="4648932" y="2697100"/>
                </a:lnTo>
                <a:lnTo>
                  <a:pt x="4652105" y="2697100"/>
                </a:lnTo>
                <a:close/>
              </a:path>
              <a:path w="4658450" h="2705019">
                <a:moveTo>
                  <a:pt x="4652105" y="2697100"/>
                </a:moveTo>
                <a:lnTo>
                  <a:pt x="4650519" y="2697100"/>
                </a:lnTo>
                <a:lnTo>
                  <a:pt x="4650519" y="2695517"/>
                </a:lnTo>
                <a:lnTo>
                  <a:pt x="4652105" y="2695517"/>
                </a:lnTo>
                <a:lnTo>
                  <a:pt x="4652105" y="2697100"/>
                </a:lnTo>
                <a:close/>
              </a:path>
            </a:pathLst>
          </a:custGeom>
          <a:solidFill>
            <a:srgbClr val="05050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732795" y="4029714"/>
            <a:ext cx="4714894" cy="2716013"/>
          </a:xfrm>
          <a:custGeom>
            <a:avLst/>
            <a:gdLst/>
            <a:ahLst/>
            <a:cxnLst/>
            <a:rect l="l" t="t" r="r" b="b"/>
            <a:pathLst>
              <a:path w="4714894" h="2716013">
                <a:moveTo>
                  <a:pt x="0" y="0"/>
                </a:moveTo>
                <a:lnTo>
                  <a:pt x="4714894" y="0"/>
                </a:lnTo>
                <a:lnTo>
                  <a:pt x="4714894" y="2716013"/>
                </a:lnTo>
                <a:lnTo>
                  <a:pt x="0" y="2716013"/>
                </a:lnTo>
                <a:lnTo>
                  <a:pt x="0" y="0"/>
                </a:lnTo>
                <a:close/>
              </a:path>
            </a:pathLst>
          </a:custGeom>
          <a:solidFill>
            <a:srgbClr val="E5F6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129245" y="5819810"/>
            <a:ext cx="180604" cy="0"/>
          </a:xfrm>
          <a:custGeom>
            <a:avLst/>
            <a:gdLst/>
            <a:ahLst/>
            <a:cxnLst/>
            <a:rect l="l" t="t" r="r" b="b"/>
            <a:pathLst>
              <a:path w="180604">
                <a:moveTo>
                  <a:pt x="0" y="0"/>
                </a:moveTo>
                <a:lnTo>
                  <a:pt x="180604" y="0"/>
                </a:lnTo>
              </a:path>
            </a:pathLst>
          </a:custGeom>
          <a:ln w="9496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4292721" y="5819810"/>
            <a:ext cx="361221" cy="0"/>
          </a:xfrm>
          <a:custGeom>
            <a:avLst/>
            <a:gdLst/>
            <a:ahLst/>
            <a:cxnLst/>
            <a:rect l="l" t="t" r="r" b="b"/>
            <a:pathLst>
              <a:path w="361221">
                <a:moveTo>
                  <a:pt x="0" y="0"/>
                </a:moveTo>
                <a:lnTo>
                  <a:pt x="361221" y="0"/>
                </a:lnTo>
              </a:path>
            </a:pathLst>
          </a:custGeom>
          <a:ln w="9496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456208" y="5819810"/>
            <a:ext cx="351716" cy="0"/>
          </a:xfrm>
          <a:custGeom>
            <a:avLst/>
            <a:gdLst/>
            <a:ahLst/>
            <a:cxnLst/>
            <a:rect l="l" t="t" r="r" b="b"/>
            <a:pathLst>
              <a:path w="351716">
                <a:moveTo>
                  <a:pt x="0" y="0"/>
                </a:moveTo>
                <a:lnTo>
                  <a:pt x="351716" y="0"/>
                </a:lnTo>
              </a:path>
            </a:pathLst>
          </a:custGeom>
          <a:ln w="9496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2610188" y="5819809"/>
            <a:ext cx="361221" cy="0"/>
          </a:xfrm>
          <a:custGeom>
            <a:avLst/>
            <a:gdLst/>
            <a:ahLst/>
            <a:cxnLst/>
            <a:rect l="l" t="t" r="r" b="b"/>
            <a:pathLst>
              <a:path w="361221">
                <a:moveTo>
                  <a:pt x="0" y="0"/>
                </a:moveTo>
                <a:lnTo>
                  <a:pt x="361221" y="0"/>
                </a:lnTo>
              </a:path>
            </a:pathLst>
          </a:custGeom>
          <a:ln w="9496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1117775" y="5819809"/>
            <a:ext cx="1254766" cy="0"/>
          </a:xfrm>
          <a:custGeom>
            <a:avLst/>
            <a:gdLst/>
            <a:ahLst/>
            <a:cxnLst/>
            <a:rect l="l" t="t" r="r" b="b"/>
            <a:pathLst>
              <a:path w="1254766">
                <a:moveTo>
                  <a:pt x="0" y="0"/>
                </a:moveTo>
                <a:lnTo>
                  <a:pt x="1254766" y="0"/>
                </a:lnTo>
              </a:path>
            </a:pathLst>
          </a:custGeom>
          <a:ln w="9496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5129245" y="5525416"/>
            <a:ext cx="180604" cy="0"/>
          </a:xfrm>
          <a:custGeom>
            <a:avLst/>
            <a:gdLst/>
            <a:ahLst/>
            <a:cxnLst/>
            <a:rect l="l" t="t" r="r" b="b"/>
            <a:pathLst>
              <a:path w="180604">
                <a:moveTo>
                  <a:pt x="0" y="0"/>
                </a:moveTo>
                <a:lnTo>
                  <a:pt x="180604" y="0"/>
                </a:lnTo>
              </a:path>
            </a:pathLst>
          </a:custGeom>
          <a:ln w="9496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4292721" y="5525416"/>
            <a:ext cx="361221" cy="0"/>
          </a:xfrm>
          <a:custGeom>
            <a:avLst/>
            <a:gdLst/>
            <a:ahLst/>
            <a:cxnLst/>
            <a:rect l="l" t="t" r="r" b="b"/>
            <a:pathLst>
              <a:path w="361221">
                <a:moveTo>
                  <a:pt x="0" y="0"/>
                </a:moveTo>
                <a:lnTo>
                  <a:pt x="361221" y="0"/>
                </a:lnTo>
              </a:path>
            </a:pathLst>
          </a:custGeom>
          <a:ln w="9496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1117775" y="5525416"/>
            <a:ext cx="2690148" cy="0"/>
          </a:xfrm>
          <a:custGeom>
            <a:avLst/>
            <a:gdLst/>
            <a:ahLst/>
            <a:cxnLst/>
            <a:rect l="l" t="t" r="r" b="b"/>
            <a:pathLst>
              <a:path w="2690148">
                <a:moveTo>
                  <a:pt x="0" y="0"/>
                </a:moveTo>
                <a:lnTo>
                  <a:pt x="2690148" y="0"/>
                </a:lnTo>
              </a:path>
            </a:pathLst>
          </a:custGeom>
          <a:ln w="9496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5129245" y="5221527"/>
            <a:ext cx="180604" cy="0"/>
          </a:xfrm>
          <a:custGeom>
            <a:avLst/>
            <a:gdLst/>
            <a:ahLst/>
            <a:cxnLst/>
            <a:rect l="l" t="t" r="r" b="b"/>
            <a:pathLst>
              <a:path w="180604">
                <a:moveTo>
                  <a:pt x="0" y="0"/>
                </a:moveTo>
                <a:lnTo>
                  <a:pt x="180604" y="0"/>
                </a:lnTo>
              </a:path>
            </a:pathLst>
          </a:custGeom>
          <a:ln w="9496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055075" y="5221527"/>
            <a:ext cx="836523" cy="0"/>
          </a:xfrm>
          <a:custGeom>
            <a:avLst/>
            <a:gdLst/>
            <a:ahLst/>
            <a:cxnLst/>
            <a:rect l="l" t="t" r="r" b="b"/>
            <a:pathLst>
              <a:path w="836523">
                <a:moveTo>
                  <a:pt x="0" y="0"/>
                </a:moveTo>
                <a:lnTo>
                  <a:pt x="836523" y="0"/>
                </a:lnTo>
              </a:path>
            </a:pathLst>
          </a:custGeom>
          <a:ln w="9496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1117775" y="5221527"/>
            <a:ext cx="2690148" cy="0"/>
          </a:xfrm>
          <a:custGeom>
            <a:avLst/>
            <a:gdLst/>
            <a:ahLst/>
            <a:cxnLst/>
            <a:rect l="l" t="t" r="r" b="b"/>
            <a:pathLst>
              <a:path w="2690148">
                <a:moveTo>
                  <a:pt x="0" y="0"/>
                </a:moveTo>
                <a:lnTo>
                  <a:pt x="2690148" y="0"/>
                </a:lnTo>
              </a:path>
            </a:pathLst>
          </a:custGeom>
          <a:ln w="9496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5129245" y="4927134"/>
            <a:ext cx="180604" cy="0"/>
          </a:xfrm>
          <a:custGeom>
            <a:avLst/>
            <a:gdLst/>
            <a:ahLst/>
            <a:cxnLst/>
            <a:rect l="l" t="t" r="r" b="b"/>
            <a:pathLst>
              <a:path w="180604">
                <a:moveTo>
                  <a:pt x="0" y="0"/>
                </a:moveTo>
                <a:lnTo>
                  <a:pt x="180604" y="0"/>
                </a:lnTo>
              </a:path>
            </a:pathLst>
          </a:custGeom>
          <a:ln w="9496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1117775" y="4927134"/>
            <a:ext cx="3773823" cy="0"/>
          </a:xfrm>
          <a:custGeom>
            <a:avLst/>
            <a:gdLst/>
            <a:ahLst/>
            <a:cxnLst/>
            <a:rect l="l" t="t" r="r" b="b"/>
            <a:pathLst>
              <a:path w="3773823">
                <a:moveTo>
                  <a:pt x="0" y="0"/>
                </a:moveTo>
                <a:lnTo>
                  <a:pt x="3773823" y="0"/>
                </a:lnTo>
              </a:path>
            </a:pathLst>
          </a:custGeom>
          <a:ln w="9496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1117776" y="4623244"/>
            <a:ext cx="4192073" cy="0"/>
          </a:xfrm>
          <a:custGeom>
            <a:avLst/>
            <a:gdLst/>
            <a:ahLst/>
            <a:cxnLst/>
            <a:rect l="l" t="t" r="r" b="b"/>
            <a:pathLst>
              <a:path w="4192073">
                <a:moveTo>
                  <a:pt x="0" y="0"/>
                </a:moveTo>
                <a:lnTo>
                  <a:pt x="4192073" y="0"/>
                </a:lnTo>
              </a:path>
            </a:pathLst>
          </a:custGeom>
          <a:ln w="9496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1117772" y="4623239"/>
            <a:ext cx="4192073" cy="1500454"/>
          </a:xfrm>
          <a:custGeom>
            <a:avLst/>
            <a:gdLst/>
            <a:ahLst/>
            <a:cxnLst/>
            <a:rect l="l" t="t" r="r" b="b"/>
            <a:pathLst>
              <a:path w="4192073" h="1500454">
                <a:moveTo>
                  <a:pt x="0" y="0"/>
                </a:moveTo>
                <a:lnTo>
                  <a:pt x="4192073" y="0"/>
                </a:lnTo>
                <a:lnTo>
                  <a:pt x="4192073" y="1500454"/>
                </a:lnTo>
                <a:lnTo>
                  <a:pt x="0" y="1500454"/>
                </a:lnTo>
                <a:lnTo>
                  <a:pt x="0" y="0"/>
                </a:lnTo>
                <a:close/>
              </a:path>
            </a:pathLst>
          </a:custGeom>
          <a:ln w="9497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1298392" y="5962253"/>
            <a:ext cx="237645" cy="161441"/>
          </a:xfrm>
          <a:custGeom>
            <a:avLst/>
            <a:gdLst/>
            <a:ahLst/>
            <a:cxnLst/>
            <a:rect l="l" t="t" r="r" b="b"/>
            <a:pathLst>
              <a:path w="237645" h="161441">
                <a:moveTo>
                  <a:pt x="0" y="0"/>
                </a:moveTo>
                <a:lnTo>
                  <a:pt x="237645" y="0"/>
                </a:lnTo>
                <a:lnTo>
                  <a:pt x="237645" y="161441"/>
                </a:lnTo>
                <a:lnTo>
                  <a:pt x="0" y="161441"/>
                </a:lnTo>
                <a:lnTo>
                  <a:pt x="0" y="0"/>
                </a:lnTo>
                <a:close/>
              </a:path>
            </a:pathLst>
          </a:custGeom>
          <a:solidFill>
            <a:srgbClr val="6DFF3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1298383" y="5962252"/>
            <a:ext cx="237645" cy="161441"/>
          </a:xfrm>
          <a:custGeom>
            <a:avLst/>
            <a:gdLst/>
            <a:ahLst/>
            <a:cxnLst/>
            <a:rect l="l" t="t" r="r" b="b"/>
            <a:pathLst>
              <a:path w="237645" h="161441">
                <a:moveTo>
                  <a:pt x="0" y="0"/>
                </a:moveTo>
                <a:lnTo>
                  <a:pt x="237645" y="0"/>
                </a:lnTo>
                <a:lnTo>
                  <a:pt x="237645" y="161441"/>
                </a:lnTo>
                <a:lnTo>
                  <a:pt x="0" y="161441"/>
                </a:lnTo>
                <a:lnTo>
                  <a:pt x="0" y="0"/>
                </a:lnTo>
                <a:close/>
              </a:path>
            </a:pathLst>
          </a:custGeom>
          <a:ln w="949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2134906" y="5810307"/>
            <a:ext cx="237636" cy="313386"/>
          </a:xfrm>
          <a:custGeom>
            <a:avLst/>
            <a:gdLst/>
            <a:ahLst/>
            <a:cxnLst/>
            <a:rect l="l" t="t" r="r" b="b"/>
            <a:pathLst>
              <a:path w="237636" h="313386">
                <a:moveTo>
                  <a:pt x="0" y="0"/>
                </a:moveTo>
                <a:lnTo>
                  <a:pt x="237636" y="0"/>
                </a:lnTo>
                <a:lnTo>
                  <a:pt x="237636" y="313386"/>
                </a:lnTo>
                <a:lnTo>
                  <a:pt x="0" y="313386"/>
                </a:lnTo>
                <a:lnTo>
                  <a:pt x="0" y="0"/>
                </a:lnTo>
                <a:close/>
              </a:path>
            </a:pathLst>
          </a:custGeom>
          <a:solidFill>
            <a:srgbClr val="6DFF3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2134896" y="5810307"/>
            <a:ext cx="237645" cy="313386"/>
          </a:xfrm>
          <a:custGeom>
            <a:avLst/>
            <a:gdLst/>
            <a:ahLst/>
            <a:cxnLst/>
            <a:rect l="l" t="t" r="r" b="b"/>
            <a:pathLst>
              <a:path w="237645" h="313386">
                <a:moveTo>
                  <a:pt x="0" y="0"/>
                </a:moveTo>
                <a:lnTo>
                  <a:pt x="237645" y="0"/>
                </a:lnTo>
                <a:lnTo>
                  <a:pt x="237645" y="313386"/>
                </a:lnTo>
                <a:lnTo>
                  <a:pt x="0" y="313386"/>
                </a:lnTo>
                <a:lnTo>
                  <a:pt x="0" y="0"/>
                </a:lnTo>
                <a:close/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2971410" y="5648865"/>
            <a:ext cx="237645" cy="474827"/>
          </a:xfrm>
          <a:custGeom>
            <a:avLst/>
            <a:gdLst/>
            <a:ahLst/>
            <a:cxnLst/>
            <a:rect l="l" t="t" r="r" b="b"/>
            <a:pathLst>
              <a:path w="237645" h="474827">
                <a:moveTo>
                  <a:pt x="0" y="0"/>
                </a:moveTo>
                <a:lnTo>
                  <a:pt x="237645" y="0"/>
                </a:lnTo>
                <a:lnTo>
                  <a:pt x="237645" y="474827"/>
                </a:lnTo>
                <a:lnTo>
                  <a:pt x="0" y="474827"/>
                </a:lnTo>
                <a:lnTo>
                  <a:pt x="0" y="0"/>
                </a:lnTo>
                <a:close/>
              </a:path>
            </a:pathLst>
          </a:custGeom>
          <a:solidFill>
            <a:srgbClr val="6DFF3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2971410" y="5648865"/>
            <a:ext cx="237645" cy="474827"/>
          </a:xfrm>
          <a:custGeom>
            <a:avLst/>
            <a:gdLst/>
            <a:ahLst/>
            <a:cxnLst/>
            <a:rect l="l" t="t" r="r" b="b"/>
            <a:pathLst>
              <a:path w="237645" h="474827">
                <a:moveTo>
                  <a:pt x="0" y="0"/>
                </a:moveTo>
                <a:lnTo>
                  <a:pt x="237645" y="0"/>
                </a:lnTo>
                <a:lnTo>
                  <a:pt x="237645" y="474827"/>
                </a:lnTo>
                <a:lnTo>
                  <a:pt x="0" y="474827"/>
                </a:lnTo>
                <a:lnTo>
                  <a:pt x="0" y="0"/>
                </a:lnTo>
                <a:close/>
              </a:path>
            </a:pathLst>
          </a:custGeom>
          <a:ln w="9503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3807924" y="4965113"/>
            <a:ext cx="247151" cy="1158579"/>
          </a:xfrm>
          <a:custGeom>
            <a:avLst/>
            <a:gdLst/>
            <a:ahLst/>
            <a:cxnLst/>
            <a:rect l="l" t="t" r="r" b="b"/>
            <a:pathLst>
              <a:path w="247151" h="1158579">
                <a:moveTo>
                  <a:pt x="0" y="0"/>
                </a:moveTo>
                <a:lnTo>
                  <a:pt x="247151" y="0"/>
                </a:lnTo>
                <a:lnTo>
                  <a:pt x="247151" y="1158579"/>
                </a:lnTo>
                <a:lnTo>
                  <a:pt x="0" y="1158579"/>
                </a:lnTo>
                <a:lnTo>
                  <a:pt x="0" y="0"/>
                </a:lnTo>
                <a:close/>
              </a:path>
            </a:pathLst>
          </a:custGeom>
          <a:solidFill>
            <a:srgbClr val="6DFF3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3807924" y="4965112"/>
            <a:ext cx="247151" cy="1158579"/>
          </a:xfrm>
          <a:custGeom>
            <a:avLst/>
            <a:gdLst/>
            <a:ahLst/>
            <a:cxnLst/>
            <a:rect l="l" t="t" r="r" b="b"/>
            <a:pathLst>
              <a:path w="247151" h="1158579">
                <a:moveTo>
                  <a:pt x="0" y="0"/>
                </a:moveTo>
                <a:lnTo>
                  <a:pt x="247151" y="0"/>
                </a:lnTo>
                <a:lnTo>
                  <a:pt x="247151" y="1158579"/>
                </a:lnTo>
                <a:lnTo>
                  <a:pt x="0" y="1158579"/>
                </a:lnTo>
                <a:lnTo>
                  <a:pt x="0" y="0"/>
                </a:lnTo>
                <a:close/>
              </a:path>
            </a:pathLst>
          </a:custGeom>
          <a:ln w="950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4653943" y="5231015"/>
            <a:ext cx="237645" cy="892675"/>
          </a:xfrm>
          <a:custGeom>
            <a:avLst/>
            <a:gdLst/>
            <a:ahLst/>
            <a:cxnLst/>
            <a:rect l="l" t="t" r="r" b="b"/>
            <a:pathLst>
              <a:path w="237645" h="892675">
                <a:moveTo>
                  <a:pt x="0" y="0"/>
                </a:moveTo>
                <a:lnTo>
                  <a:pt x="237645" y="0"/>
                </a:lnTo>
                <a:lnTo>
                  <a:pt x="237645" y="892675"/>
                </a:lnTo>
                <a:lnTo>
                  <a:pt x="0" y="892675"/>
                </a:lnTo>
                <a:lnTo>
                  <a:pt x="0" y="0"/>
                </a:lnTo>
                <a:close/>
              </a:path>
            </a:pathLst>
          </a:custGeom>
          <a:solidFill>
            <a:srgbClr val="6DFF3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4653943" y="5231015"/>
            <a:ext cx="237645" cy="892675"/>
          </a:xfrm>
          <a:custGeom>
            <a:avLst/>
            <a:gdLst/>
            <a:ahLst/>
            <a:cxnLst/>
            <a:rect l="l" t="t" r="r" b="b"/>
            <a:pathLst>
              <a:path w="237645" h="892675">
                <a:moveTo>
                  <a:pt x="0" y="0"/>
                </a:moveTo>
                <a:lnTo>
                  <a:pt x="237645" y="0"/>
                </a:lnTo>
                <a:lnTo>
                  <a:pt x="237645" y="892675"/>
                </a:lnTo>
                <a:lnTo>
                  <a:pt x="0" y="892675"/>
                </a:lnTo>
                <a:lnTo>
                  <a:pt x="0" y="0"/>
                </a:lnTo>
                <a:close/>
              </a:path>
            </a:pathLst>
          </a:custGeom>
          <a:ln w="950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1536038" y="6028738"/>
            <a:ext cx="237636" cy="94965"/>
          </a:xfrm>
          <a:custGeom>
            <a:avLst/>
            <a:gdLst/>
            <a:ahLst/>
            <a:cxnLst/>
            <a:rect l="l" t="t" r="r" b="b"/>
            <a:pathLst>
              <a:path w="237636" h="94965">
                <a:moveTo>
                  <a:pt x="0" y="0"/>
                </a:moveTo>
                <a:lnTo>
                  <a:pt x="237636" y="0"/>
                </a:lnTo>
                <a:lnTo>
                  <a:pt x="237636" y="94965"/>
                </a:lnTo>
                <a:lnTo>
                  <a:pt x="0" y="94965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1536029" y="6028728"/>
            <a:ext cx="237645" cy="94965"/>
          </a:xfrm>
          <a:custGeom>
            <a:avLst/>
            <a:gdLst/>
            <a:ahLst/>
            <a:cxnLst/>
            <a:rect l="l" t="t" r="r" b="b"/>
            <a:pathLst>
              <a:path w="237645" h="94965">
                <a:moveTo>
                  <a:pt x="0" y="0"/>
                </a:moveTo>
                <a:lnTo>
                  <a:pt x="237645" y="0"/>
                </a:lnTo>
                <a:lnTo>
                  <a:pt x="237645" y="94965"/>
                </a:lnTo>
                <a:lnTo>
                  <a:pt x="0" y="94965"/>
                </a:lnTo>
                <a:lnTo>
                  <a:pt x="0" y="0"/>
                </a:lnTo>
                <a:close/>
              </a:path>
            </a:pathLst>
          </a:custGeom>
          <a:ln w="949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2372542" y="5734335"/>
            <a:ext cx="237645" cy="389358"/>
          </a:xfrm>
          <a:custGeom>
            <a:avLst/>
            <a:gdLst/>
            <a:ahLst/>
            <a:cxnLst/>
            <a:rect l="l" t="t" r="r" b="b"/>
            <a:pathLst>
              <a:path w="237645" h="389358">
                <a:moveTo>
                  <a:pt x="0" y="0"/>
                </a:moveTo>
                <a:lnTo>
                  <a:pt x="237645" y="0"/>
                </a:lnTo>
                <a:lnTo>
                  <a:pt x="237645" y="389358"/>
                </a:lnTo>
                <a:lnTo>
                  <a:pt x="0" y="389358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2372542" y="5734334"/>
            <a:ext cx="237645" cy="389358"/>
          </a:xfrm>
          <a:custGeom>
            <a:avLst/>
            <a:gdLst/>
            <a:ahLst/>
            <a:cxnLst/>
            <a:rect l="l" t="t" r="r" b="b"/>
            <a:pathLst>
              <a:path w="237645" h="389358">
                <a:moveTo>
                  <a:pt x="0" y="0"/>
                </a:moveTo>
                <a:lnTo>
                  <a:pt x="237645" y="0"/>
                </a:lnTo>
                <a:lnTo>
                  <a:pt x="237645" y="389358"/>
                </a:lnTo>
                <a:lnTo>
                  <a:pt x="0" y="389358"/>
                </a:lnTo>
                <a:lnTo>
                  <a:pt x="0" y="0"/>
                </a:lnTo>
                <a:close/>
              </a:path>
            </a:pathLst>
          </a:custGeom>
          <a:ln w="9503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3209056" y="5686861"/>
            <a:ext cx="247151" cy="436841"/>
          </a:xfrm>
          <a:custGeom>
            <a:avLst/>
            <a:gdLst/>
            <a:ahLst/>
            <a:cxnLst/>
            <a:rect l="l" t="t" r="r" b="b"/>
            <a:pathLst>
              <a:path w="247151" h="436841">
                <a:moveTo>
                  <a:pt x="0" y="0"/>
                </a:moveTo>
                <a:lnTo>
                  <a:pt x="247151" y="0"/>
                </a:lnTo>
                <a:lnTo>
                  <a:pt x="247151" y="436841"/>
                </a:lnTo>
                <a:lnTo>
                  <a:pt x="0" y="43684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3209056" y="5686851"/>
            <a:ext cx="247151" cy="436841"/>
          </a:xfrm>
          <a:custGeom>
            <a:avLst/>
            <a:gdLst/>
            <a:ahLst/>
            <a:cxnLst/>
            <a:rect l="l" t="t" r="r" b="b"/>
            <a:pathLst>
              <a:path w="247151" h="436841">
                <a:moveTo>
                  <a:pt x="0" y="0"/>
                </a:moveTo>
                <a:lnTo>
                  <a:pt x="247151" y="0"/>
                </a:lnTo>
                <a:lnTo>
                  <a:pt x="247151" y="436841"/>
                </a:lnTo>
                <a:lnTo>
                  <a:pt x="0" y="436841"/>
                </a:lnTo>
                <a:lnTo>
                  <a:pt x="0" y="0"/>
                </a:lnTo>
                <a:close/>
              </a:path>
            </a:pathLst>
          </a:custGeom>
          <a:ln w="9503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4055076" y="5297492"/>
            <a:ext cx="237645" cy="826199"/>
          </a:xfrm>
          <a:custGeom>
            <a:avLst/>
            <a:gdLst/>
            <a:ahLst/>
            <a:cxnLst/>
            <a:rect l="l" t="t" r="r" b="b"/>
            <a:pathLst>
              <a:path w="237645" h="826199">
                <a:moveTo>
                  <a:pt x="0" y="0"/>
                </a:moveTo>
                <a:lnTo>
                  <a:pt x="237645" y="0"/>
                </a:lnTo>
                <a:lnTo>
                  <a:pt x="237645" y="826199"/>
                </a:lnTo>
                <a:lnTo>
                  <a:pt x="0" y="82619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4055076" y="5297492"/>
            <a:ext cx="237645" cy="826199"/>
          </a:xfrm>
          <a:custGeom>
            <a:avLst/>
            <a:gdLst/>
            <a:ahLst/>
            <a:cxnLst/>
            <a:rect l="l" t="t" r="r" b="b"/>
            <a:pathLst>
              <a:path w="237645" h="826199">
                <a:moveTo>
                  <a:pt x="0" y="0"/>
                </a:moveTo>
                <a:lnTo>
                  <a:pt x="237645" y="0"/>
                </a:lnTo>
                <a:lnTo>
                  <a:pt x="237645" y="826199"/>
                </a:lnTo>
                <a:lnTo>
                  <a:pt x="0" y="826199"/>
                </a:lnTo>
                <a:lnTo>
                  <a:pt x="0" y="0"/>
                </a:lnTo>
                <a:close/>
              </a:path>
            </a:pathLst>
          </a:custGeom>
          <a:ln w="950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4891599" y="4870146"/>
            <a:ext cx="237645" cy="1253544"/>
          </a:xfrm>
          <a:custGeom>
            <a:avLst/>
            <a:gdLst/>
            <a:ahLst/>
            <a:cxnLst/>
            <a:rect l="l" t="t" r="r" b="b"/>
            <a:pathLst>
              <a:path w="237645" h="1253544">
                <a:moveTo>
                  <a:pt x="0" y="0"/>
                </a:moveTo>
                <a:lnTo>
                  <a:pt x="237645" y="0"/>
                </a:lnTo>
                <a:lnTo>
                  <a:pt x="237645" y="1253544"/>
                </a:lnTo>
                <a:lnTo>
                  <a:pt x="0" y="125354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4891589" y="4870146"/>
            <a:ext cx="237645" cy="1253544"/>
          </a:xfrm>
          <a:custGeom>
            <a:avLst/>
            <a:gdLst/>
            <a:ahLst/>
            <a:cxnLst/>
            <a:rect l="l" t="t" r="r" b="b"/>
            <a:pathLst>
              <a:path w="237645" h="1253544">
                <a:moveTo>
                  <a:pt x="0" y="0"/>
                </a:moveTo>
                <a:lnTo>
                  <a:pt x="237645" y="0"/>
                </a:lnTo>
                <a:lnTo>
                  <a:pt x="237645" y="1253544"/>
                </a:lnTo>
                <a:lnTo>
                  <a:pt x="0" y="1253544"/>
                </a:lnTo>
                <a:lnTo>
                  <a:pt x="0" y="0"/>
                </a:lnTo>
                <a:close/>
              </a:path>
            </a:pathLst>
          </a:custGeom>
          <a:ln w="950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1117776" y="4623244"/>
            <a:ext cx="0" cy="1500454"/>
          </a:xfrm>
          <a:custGeom>
            <a:avLst/>
            <a:gdLst/>
            <a:ahLst/>
            <a:cxnLst/>
            <a:rect l="l" t="t" r="r" b="b"/>
            <a:pathLst>
              <a:path h="1500454">
                <a:moveTo>
                  <a:pt x="0" y="1500454"/>
                </a:moveTo>
                <a:lnTo>
                  <a:pt x="0" y="0"/>
                </a:lnTo>
              </a:path>
            </a:pathLst>
          </a:custGeom>
          <a:ln w="9505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1079752" y="6123699"/>
            <a:ext cx="38023" cy="0"/>
          </a:xfrm>
          <a:custGeom>
            <a:avLst/>
            <a:gdLst/>
            <a:ahLst/>
            <a:cxnLst/>
            <a:rect l="l" t="t" r="r" b="b"/>
            <a:pathLst>
              <a:path w="38023">
                <a:moveTo>
                  <a:pt x="0" y="0"/>
                </a:moveTo>
                <a:lnTo>
                  <a:pt x="38023" y="0"/>
                </a:lnTo>
              </a:path>
            </a:pathLst>
          </a:custGeom>
          <a:ln w="9496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1079752" y="5819809"/>
            <a:ext cx="38023" cy="0"/>
          </a:xfrm>
          <a:custGeom>
            <a:avLst/>
            <a:gdLst/>
            <a:ahLst/>
            <a:cxnLst/>
            <a:rect l="l" t="t" r="r" b="b"/>
            <a:pathLst>
              <a:path w="38023">
                <a:moveTo>
                  <a:pt x="0" y="0"/>
                </a:moveTo>
                <a:lnTo>
                  <a:pt x="38023" y="0"/>
                </a:lnTo>
              </a:path>
            </a:pathLst>
          </a:custGeom>
          <a:ln w="9496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1079752" y="5525416"/>
            <a:ext cx="38023" cy="0"/>
          </a:xfrm>
          <a:custGeom>
            <a:avLst/>
            <a:gdLst/>
            <a:ahLst/>
            <a:cxnLst/>
            <a:rect l="l" t="t" r="r" b="b"/>
            <a:pathLst>
              <a:path w="38023">
                <a:moveTo>
                  <a:pt x="0" y="0"/>
                </a:moveTo>
                <a:lnTo>
                  <a:pt x="38023" y="0"/>
                </a:lnTo>
              </a:path>
            </a:pathLst>
          </a:custGeom>
          <a:ln w="9496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1079752" y="5221527"/>
            <a:ext cx="38023" cy="0"/>
          </a:xfrm>
          <a:custGeom>
            <a:avLst/>
            <a:gdLst/>
            <a:ahLst/>
            <a:cxnLst/>
            <a:rect l="l" t="t" r="r" b="b"/>
            <a:pathLst>
              <a:path w="38023">
                <a:moveTo>
                  <a:pt x="0" y="0"/>
                </a:moveTo>
                <a:lnTo>
                  <a:pt x="38023" y="0"/>
                </a:lnTo>
              </a:path>
            </a:pathLst>
          </a:custGeom>
          <a:ln w="9496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1079752" y="4927134"/>
            <a:ext cx="38023" cy="0"/>
          </a:xfrm>
          <a:custGeom>
            <a:avLst/>
            <a:gdLst/>
            <a:ahLst/>
            <a:cxnLst/>
            <a:rect l="l" t="t" r="r" b="b"/>
            <a:pathLst>
              <a:path w="38023">
                <a:moveTo>
                  <a:pt x="0" y="0"/>
                </a:moveTo>
                <a:lnTo>
                  <a:pt x="38023" y="0"/>
                </a:lnTo>
              </a:path>
            </a:pathLst>
          </a:custGeom>
          <a:ln w="9496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1079752" y="4623244"/>
            <a:ext cx="38023" cy="0"/>
          </a:xfrm>
          <a:custGeom>
            <a:avLst/>
            <a:gdLst/>
            <a:ahLst/>
            <a:cxnLst/>
            <a:rect l="l" t="t" r="r" b="b"/>
            <a:pathLst>
              <a:path w="38023">
                <a:moveTo>
                  <a:pt x="0" y="0"/>
                </a:moveTo>
                <a:lnTo>
                  <a:pt x="38023" y="0"/>
                </a:lnTo>
              </a:path>
            </a:pathLst>
          </a:custGeom>
          <a:ln w="9496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1117776" y="6123699"/>
            <a:ext cx="4192073" cy="0"/>
          </a:xfrm>
          <a:custGeom>
            <a:avLst/>
            <a:gdLst/>
            <a:ahLst/>
            <a:cxnLst/>
            <a:rect l="l" t="t" r="r" b="b"/>
            <a:pathLst>
              <a:path w="4192073">
                <a:moveTo>
                  <a:pt x="0" y="0"/>
                </a:moveTo>
                <a:lnTo>
                  <a:pt x="4192073" y="0"/>
                </a:lnTo>
              </a:path>
            </a:pathLst>
          </a:custGeom>
          <a:ln w="949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1117776" y="6123699"/>
            <a:ext cx="0" cy="37986"/>
          </a:xfrm>
          <a:custGeom>
            <a:avLst/>
            <a:gdLst/>
            <a:ahLst/>
            <a:cxnLst/>
            <a:rect l="l" t="t" r="r" b="b"/>
            <a:pathLst>
              <a:path h="37986">
                <a:moveTo>
                  <a:pt x="0" y="0"/>
                </a:moveTo>
                <a:lnTo>
                  <a:pt x="0" y="37986"/>
                </a:lnTo>
              </a:path>
            </a:pathLst>
          </a:custGeom>
          <a:ln w="950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1954289" y="6123699"/>
            <a:ext cx="0" cy="37986"/>
          </a:xfrm>
          <a:custGeom>
            <a:avLst/>
            <a:gdLst/>
            <a:ahLst/>
            <a:cxnLst/>
            <a:rect l="l" t="t" r="r" b="b"/>
            <a:pathLst>
              <a:path h="37986">
                <a:moveTo>
                  <a:pt x="0" y="0"/>
                </a:moveTo>
                <a:lnTo>
                  <a:pt x="0" y="37986"/>
                </a:lnTo>
              </a:path>
            </a:pathLst>
          </a:custGeom>
          <a:ln w="950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2790803" y="6123699"/>
            <a:ext cx="0" cy="37986"/>
          </a:xfrm>
          <a:custGeom>
            <a:avLst/>
            <a:gdLst/>
            <a:ahLst/>
            <a:cxnLst/>
            <a:rect l="l" t="t" r="r" b="b"/>
            <a:pathLst>
              <a:path h="37986">
                <a:moveTo>
                  <a:pt x="0" y="0"/>
                </a:moveTo>
                <a:lnTo>
                  <a:pt x="0" y="37986"/>
                </a:lnTo>
              </a:path>
            </a:pathLst>
          </a:custGeom>
          <a:ln w="950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3636822" y="6123699"/>
            <a:ext cx="0" cy="37986"/>
          </a:xfrm>
          <a:custGeom>
            <a:avLst/>
            <a:gdLst/>
            <a:ahLst/>
            <a:cxnLst/>
            <a:rect l="l" t="t" r="r" b="b"/>
            <a:pathLst>
              <a:path h="37986">
                <a:moveTo>
                  <a:pt x="0" y="0"/>
                </a:moveTo>
                <a:lnTo>
                  <a:pt x="0" y="37986"/>
                </a:lnTo>
              </a:path>
            </a:pathLst>
          </a:custGeom>
          <a:ln w="950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4473335" y="6123699"/>
            <a:ext cx="0" cy="37986"/>
          </a:xfrm>
          <a:custGeom>
            <a:avLst/>
            <a:gdLst/>
            <a:ahLst/>
            <a:cxnLst/>
            <a:rect l="l" t="t" r="r" b="b"/>
            <a:pathLst>
              <a:path h="37986">
                <a:moveTo>
                  <a:pt x="0" y="0"/>
                </a:moveTo>
                <a:lnTo>
                  <a:pt x="0" y="37986"/>
                </a:lnTo>
              </a:path>
            </a:pathLst>
          </a:custGeom>
          <a:ln w="950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5309849" y="6123699"/>
            <a:ext cx="0" cy="37986"/>
          </a:xfrm>
          <a:custGeom>
            <a:avLst/>
            <a:gdLst/>
            <a:ahLst/>
            <a:cxnLst/>
            <a:rect l="l" t="t" r="r" b="b"/>
            <a:pathLst>
              <a:path h="37986">
                <a:moveTo>
                  <a:pt x="0" y="0"/>
                </a:moveTo>
                <a:lnTo>
                  <a:pt x="0" y="37986"/>
                </a:lnTo>
              </a:path>
            </a:pathLst>
          </a:custGeom>
          <a:ln w="950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3" name="object 123"/>
          <p:cNvSpPr txBox="1"/>
          <p:nvPr/>
        </p:nvSpPr>
        <p:spPr>
          <a:xfrm>
            <a:off x="718819" y="3665220"/>
            <a:ext cx="3609340" cy="10280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i="1" spc="5" dirty="0">
                <a:latin typeface="Cambria"/>
                <a:cs typeface="Cambria"/>
              </a:rPr>
              <a:t>F</a:t>
            </a:r>
            <a:r>
              <a:rPr sz="1200" i="1" spc="-5" dirty="0">
                <a:latin typeface="Cambria"/>
                <a:cs typeface="Cambria"/>
              </a:rPr>
              <a:t>i</a:t>
            </a:r>
            <a:r>
              <a:rPr sz="1200" i="1" spc="-10" dirty="0">
                <a:latin typeface="Cambria"/>
                <a:cs typeface="Cambria"/>
              </a:rPr>
              <a:t>g</a:t>
            </a:r>
            <a:r>
              <a:rPr sz="1200" i="1" spc="-5" dirty="0">
                <a:latin typeface="Cambria"/>
                <a:cs typeface="Cambria"/>
              </a:rPr>
              <a:t>u</a:t>
            </a:r>
            <a:r>
              <a:rPr sz="1200" i="1" spc="-10" dirty="0">
                <a:latin typeface="Cambria"/>
                <a:cs typeface="Cambria"/>
              </a:rPr>
              <a:t>r</a:t>
            </a:r>
            <a:r>
              <a:rPr sz="1200" i="1" dirty="0">
                <a:latin typeface="Cambria"/>
                <a:cs typeface="Cambria"/>
              </a:rPr>
              <a:t>e</a:t>
            </a:r>
            <a:r>
              <a:rPr sz="1200" i="1" spc="-15" dirty="0">
                <a:latin typeface="Cambria"/>
                <a:cs typeface="Cambria"/>
              </a:rPr>
              <a:t> </a:t>
            </a:r>
            <a:r>
              <a:rPr sz="1200" i="1" spc="5" dirty="0">
                <a:latin typeface="Cambria"/>
                <a:cs typeface="Cambria"/>
              </a:rPr>
              <a:t>1</a:t>
            </a:r>
            <a:r>
              <a:rPr sz="1200" i="1" dirty="0">
                <a:latin typeface="Cambria"/>
                <a:cs typeface="Cambria"/>
              </a:rPr>
              <a:t>.</a:t>
            </a:r>
            <a:r>
              <a:rPr sz="1200" i="1" spc="5" dirty="0">
                <a:latin typeface="Cambria"/>
                <a:cs typeface="Cambria"/>
              </a:rPr>
              <a:t>7</a:t>
            </a:r>
            <a:r>
              <a:rPr sz="1200" i="1" dirty="0">
                <a:latin typeface="Cambria"/>
                <a:cs typeface="Cambria"/>
              </a:rPr>
              <a:t>.</a:t>
            </a:r>
            <a:endParaRPr sz="1200">
              <a:latin typeface="Cambria"/>
              <a:cs typeface="Cambria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  <a:spcBef>
                <a:spcPts val="99"/>
              </a:spcBef>
            </a:pPr>
            <a:endParaRPr sz="1000"/>
          </a:p>
          <a:p>
            <a:pPr marL="1137920" algn="ctr">
              <a:lnSpc>
                <a:spcPct val="100000"/>
              </a:lnSpc>
            </a:pPr>
            <a:r>
              <a:rPr sz="1200" spc="-40" dirty="0">
                <a:latin typeface="Calibri"/>
                <a:cs typeface="Calibri"/>
              </a:rPr>
              <a:t>S</a:t>
            </a:r>
            <a:r>
              <a:rPr sz="1200" spc="-30" dirty="0">
                <a:latin typeface="Calibri"/>
                <a:cs typeface="Calibri"/>
              </a:rPr>
              <a:t>t</a:t>
            </a:r>
            <a:r>
              <a:rPr sz="1200" spc="-40" dirty="0">
                <a:latin typeface="Calibri"/>
                <a:cs typeface="Calibri"/>
              </a:rPr>
              <a:t>ud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40" dirty="0">
                <a:latin typeface="Calibri"/>
                <a:cs typeface="Calibri"/>
              </a:rPr>
              <a:t>nt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114" dirty="0">
                <a:latin typeface="Calibri"/>
                <a:cs typeface="Calibri"/>
              </a:rPr>
              <a:t> </a:t>
            </a:r>
            <a:r>
              <a:rPr sz="1200" spc="-40" dirty="0">
                <a:latin typeface="Calibri"/>
                <a:cs typeface="Calibri"/>
              </a:rPr>
              <a:t>b</a:t>
            </a:r>
            <a:r>
              <a:rPr sz="1200" spc="-10" dirty="0">
                <a:latin typeface="Calibri"/>
                <a:cs typeface="Calibri"/>
              </a:rPr>
              <a:t>y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30" dirty="0">
                <a:latin typeface="Calibri"/>
                <a:cs typeface="Calibri"/>
              </a:rPr>
              <a:t>P</a:t>
            </a:r>
            <a:r>
              <a:rPr sz="1200" spc="-50" dirty="0">
                <a:latin typeface="Calibri"/>
                <a:cs typeface="Calibri"/>
              </a:rPr>
              <a:t>r</a:t>
            </a:r>
            <a:r>
              <a:rPr sz="1200" spc="-45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f</a:t>
            </a:r>
            <a:r>
              <a:rPr sz="1200" spc="20" dirty="0">
                <a:latin typeface="Calibri"/>
                <a:cs typeface="Calibri"/>
              </a:rPr>
              <a:t>i</a:t>
            </a:r>
            <a:r>
              <a:rPr sz="1200" spc="15" dirty="0">
                <a:latin typeface="Calibri"/>
                <a:cs typeface="Calibri"/>
              </a:rPr>
              <a:t>c</a:t>
            </a:r>
            <a:r>
              <a:rPr sz="1200" spc="20" dirty="0">
                <a:latin typeface="Calibri"/>
                <a:cs typeface="Calibri"/>
              </a:rPr>
              <a:t>i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40" dirty="0">
                <a:latin typeface="Calibri"/>
                <a:cs typeface="Calibri"/>
              </a:rPr>
              <a:t>n</a:t>
            </a:r>
            <a:r>
              <a:rPr sz="1200" spc="5" dirty="0">
                <a:latin typeface="Calibri"/>
                <a:cs typeface="Calibri"/>
              </a:rPr>
              <a:t>c</a:t>
            </a:r>
            <a:r>
              <a:rPr sz="1200" spc="-10" dirty="0">
                <a:latin typeface="Calibri"/>
                <a:cs typeface="Calibri"/>
              </a:rPr>
              <a:t>y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20" dirty="0">
                <a:latin typeface="Calibri"/>
                <a:cs typeface="Calibri"/>
              </a:rPr>
              <a:t>i</a:t>
            </a:r>
            <a:r>
              <a:rPr sz="1200" spc="-10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i="1" spc="0" dirty="0">
                <a:latin typeface="Calibri"/>
                <a:cs typeface="Calibri"/>
              </a:rPr>
              <a:t>M</a:t>
            </a:r>
            <a:r>
              <a:rPr sz="1200" i="1" spc="-30" dirty="0">
                <a:latin typeface="Calibri"/>
                <a:cs typeface="Calibri"/>
              </a:rPr>
              <a:t>a</a:t>
            </a:r>
            <a:r>
              <a:rPr sz="1200" i="1" spc="-35" dirty="0">
                <a:latin typeface="Calibri"/>
                <a:cs typeface="Calibri"/>
              </a:rPr>
              <a:t>t</a:t>
            </a:r>
            <a:r>
              <a:rPr sz="1200" i="1" spc="-30" dirty="0">
                <a:latin typeface="Calibri"/>
                <a:cs typeface="Calibri"/>
              </a:rPr>
              <a:t>h</a:t>
            </a:r>
            <a:r>
              <a:rPr sz="1200" i="1" spc="15" dirty="0">
                <a:latin typeface="Calibri"/>
                <a:cs typeface="Calibri"/>
              </a:rPr>
              <a:t>em</a:t>
            </a:r>
            <a:r>
              <a:rPr sz="1200" i="1" spc="-30" dirty="0">
                <a:latin typeface="Calibri"/>
                <a:cs typeface="Calibri"/>
              </a:rPr>
              <a:t>a</a:t>
            </a:r>
            <a:r>
              <a:rPr sz="1200" i="1" spc="-35" dirty="0">
                <a:latin typeface="Calibri"/>
                <a:cs typeface="Calibri"/>
              </a:rPr>
              <a:t>t</a:t>
            </a:r>
            <a:r>
              <a:rPr sz="1200" i="1" spc="20" dirty="0">
                <a:latin typeface="Calibri"/>
                <a:cs typeface="Calibri"/>
              </a:rPr>
              <a:t>ic</a:t>
            </a:r>
            <a:r>
              <a:rPr sz="1200" i="1" spc="-5" dirty="0">
                <a:latin typeface="Calibri"/>
                <a:cs typeface="Calibri"/>
              </a:rPr>
              <a:t>s</a:t>
            </a:r>
            <a:endParaRPr sz="1200">
              <a:latin typeface="Calibri"/>
              <a:cs typeface="Calibri"/>
            </a:endParaRPr>
          </a:p>
          <a:p>
            <a:pPr marL="1135380" algn="ctr">
              <a:lnSpc>
                <a:spcPct val="100000"/>
              </a:lnSpc>
              <a:spcBef>
                <a:spcPts val="80"/>
              </a:spcBef>
            </a:pPr>
            <a:r>
              <a:rPr sz="950" spc="5" dirty="0">
                <a:latin typeface="Calibri"/>
                <a:cs typeface="Calibri"/>
              </a:rPr>
              <a:t>(</a:t>
            </a:r>
            <a:r>
              <a:rPr sz="950" dirty="0">
                <a:latin typeface="Calibri"/>
                <a:cs typeface="Calibri"/>
              </a:rPr>
              <a:t>B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70" dirty="0">
                <a:latin typeface="Calibri"/>
                <a:cs typeface="Calibri"/>
              </a:rPr>
              <a:t>s</a:t>
            </a:r>
            <a:r>
              <a:rPr sz="950" spc="-30" dirty="0">
                <a:latin typeface="Calibri"/>
                <a:cs typeface="Calibri"/>
              </a:rPr>
              <a:t>e</a:t>
            </a:r>
            <a:r>
              <a:rPr sz="950" spc="75" dirty="0">
                <a:latin typeface="Calibri"/>
                <a:cs typeface="Calibri"/>
              </a:rPr>
              <a:t>li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-35" dirty="0">
                <a:latin typeface="Calibri"/>
                <a:cs typeface="Calibri"/>
              </a:rPr>
              <a:t>e</a:t>
            </a:r>
            <a:r>
              <a:rPr sz="950" dirty="0">
                <a:latin typeface="Calibri"/>
                <a:cs typeface="Calibri"/>
              </a:rPr>
              <a:t>/</a:t>
            </a:r>
            <a:r>
              <a:rPr sz="950" spc="25" dirty="0">
                <a:latin typeface="Calibri"/>
                <a:cs typeface="Calibri"/>
              </a:rPr>
              <a:t>P</a:t>
            </a:r>
            <a:r>
              <a:rPr sz="950" spc="40" dirty="0">
                <a:latin typeface="Calibri"/>
                <a:cs typeface="Calibri"/>
              </a:rPr>
              <a:t>r</a:t>
            </a:r>
            <a:r>
              <a:rPr sz="950" spc="75" dirty="0">
                <a:latin typeface="Calibri"/>
                <a:cs typeface="Calibri"/>
              </a:rPr>
              <a:t>i</a:t>
            </a:r>
            <a:r>
              <a:rPr sz="950" spc="20" dirty="0">
                <a:latin typeface="Calibri"/>
                <a:cs typeface="Calibri"/>
              </a:rPr>
              <a:t>o</a:t>
            </a:r>
            <a:r>
              <a:rPr sz="950" spc="5" dirty="0">
                <a:latin typeface="Calibri"/>
                <a:cs typeface="Calibri"/>
              </a:rPr>
              <a:t>r</a:t>
            </a:r>
            <a:r>
              <a:rPr sz="950" spc="-30" dirty="0">
                <a:latin typeface="Calibri"/>
                <a:cs typeface="Calibri"/>
              </a:rPr>
              <a:t> </a:t>
            </a:r>
            <a:r>
              <a:rPr sz="950" spc="-25" dirty="0">
                <a:latin typeface="Calibri"/>
                <a:cs typeface="Calibri"/>
              </a:rPr>
              <a:t>Y</a:t>
            </a:r>
            <a:r>
              <a:rPr sz="950" spc="-30" dirty="0">
                <a:latin typeface="Calibri"/>
                <a:cs typeface="Calibri"/>
              </a:rPr>
              <a:t>e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5" dirty="0">
                <a:latin typeface="Calibri"/>
                <a:cs typeface="Calibri"/>
              </a:rPr>
              <a:t>r</a:t>
            </a:r>
            <a:r>
              <a:rPr sz="950" spc="-30" dirty="0">
                <a:latin typeface="Calibri"/>
                <a:cs typeface="Calibri"/>
              </a:rPr>
              <a:t> </a:t>
            </a:r>
            <a:r>
              <a:rPr sz="950" spc="5" dirty="0">
                <a:latin typeface="Calibri"/>
                <a:cs typeface="Calibri"/>
              </a:rPr>
              <a:t>CST</a:t>
            </a:r>
            <a:r>
              <a:rPr sz="950" spc="-20" dirty="0">
                <a:latin typeface="Calibri"/>
                <a:cs typeface="Calibri"/>
              </a:rPr>
              <a:t> </a:t>
            </a:r>
            <a:r>
              <a:rPr sz="950" spc="25" dirty="0">
                <a:latin typeface="Calibri"/>
                <a:cs typeface="Calibri"/>
              </a:rPr>
              <a:t>P</a:t>
            </a:r>
            <a:r>
              <a:rPr sz="950" spc="40" dirty="0">
                <a:latin typeface="Calibri"/>
                <a:cs typeface="Calibri"/>
              </a:rPr>
              <a:t>r</a:t>
            </a:r>
            <a:r>
              <a:rPr sz="950" spc="20" dirty="0">
                <a:latin typeface="Calibri"/>
                <a:cs typeface="Calibri"/>
              </a:rPr>
              <a:t>o</a:t>
            </a:r>
            <a:r>
              <a:rPr sz="950" spc="5" dirty="0">
                <a:latin typeface="Calibri"/>
                <a:cs typeface="Calibri"/>
              </a:rPr>
              <a:t>f</a:t>
            </a:r>
            <a:r>
              <a:rPr sz="950" spc="75" dirty="0">
                <a:latin typeface="Calibri"/>
                <a:cs typeface="Calibri"/>
              </a:rPr>
              <a:t>i</a:t>
            </a:r>
            <a:r>
              <a:rPr sz="950" spc="40" dirty="0">
                <a:latin typeface="Calibri"/>
                <a:cs typeface="Calibri"/>
              </a:rPr>
              <a:t>c</a:t>
            </a:r>
            <a:r>
              <a:rPr sz="950" spc="75" dirty="0">
                <a:latin typeface="Calibri"/>
                <a:cs typeface="Calibri"/>
              </a:rPr>
              <a:t>i</a:t>
            </a:r>
            <a:r>
              <a:rPr sz="950" spc="-35" dirty="0">
                <a:latin typeface="Calibri"/>
                <a:cs typeface="Calibri"/>
              </a:rPr>
              <a:t>e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40" dirty="0">
                <a:latin typeface="Calibri"/>
                <a:cs typeface="Calibri"/>
              </a:rPr>
              <a:t>c</a:t>
            </a:r>
            <a:r>
              <a:rPr sz="950" spc="5" dirty="0">
                <a:latin typeface="Calibri"/>
                <a:cs typeface="Calibri"/>
              </a:rPr>
              <a:t>y</a:t>
            </a:r>
            <a:r>
              <a:rPr sz="950" spc="-60" dirty="0">
                <a:latin typeface="Calibri"/>
                <a:cs typeface="Calibri"/>
              </a:rPr>
              <a:t> </a:t>
            </a:r>
            <a:r>
              <a:rPr sz="950" spc="-30" dirty="0">
                <a:latin typeface="Calibri"/>
                <a:cs typeface="Calibri"/>
              </a:rPr>
              <a:t>L</a:t>
            </a:r>
            <a:r>
              <a:rPr sz="950" spc="-35" dirty="0">
                <a:latin typeface="Calibri"/>
                <a:cs typeface="Calibri"/>
              </a:rPr>
              <a:t>e</a:t>
            </a:r>
            <a:r>
              <a:rPr sz="950" spc="15" dirty="0">
                <a:latin typeface="Calibri"/>
                <a:cs typeface="Calibri"/>
              </a:rPr>
              <a:t>v</a:t>
            </a:r>
            <a:r>
              <a:rPr sz="950" spc="-35" dirty="0">
                <a:latin typeface="Calibri"/>
                <a:cs typeface="Calibri"/>
              </a:rPr>
              <a:t>e</a:t>
            </a:r>
            <a:r>
              <a:rPr sz="950" spc="75" dirty="0">
                <a:latin typeface="Calibri"/>
                <a:cs typeface="Calibri"/>
              </a:rPr>
              <a:t>l</a:t>
            </a:r>
            <a:r>
              <a:rPr sz="950" spc="5" dirty="0">
                <a:latin typeface="Calibri"/>
                <a:cs typeface="Calibri"/>
              </a:rPr>
              <a:t>)</a:t>
            </a:r>
            <a:endParaRPr sz="950">
              <a:latin typeface="Calibri"/>
              <a:cs typeface="Calibri"/>
            </a:endParaRPr>
          </a:p>
          <a:p>
            <a:pPr>
              <a:lnSpc>
                <a:spcPts val="650"/>
              </a:lnSpc>
              <a:spcBef>
                <a:spcPts val="16"/>
              </a:spcBef>
            </a:pPr>
            <a:endParaRPr sz="650"/>
          </a:p>
          <a:p>
            <a:pPr marL="95885">
              <a:lnSpc>
                <a:spcPct val="100000"/>
              </a:lnSpc>
            </a:pPr>
            <a:r>
              <a:rPr sz="900" spc="-20" dirty="0">
                <a:solidFill>
                  <a:srgbClr val="808080"/>
                </a:solidFill>
                <a:latin typeface="Calibri"/>
                <a:cs typeface="Calibri"/>
              </a:rPr>
              <a:t>50%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1332527" y="5778361"/>
            <a:ext cx="157480" cy="140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40" dirty="0">
                <a:latin typeface="Calibri"/>
                <a:cs typeface="Calibri"/>
              </a:rPr>
              <a:t>5</a:t>
            </a:r>
            <a:r>
              <a:rPr sz="800" spc="15" dirty="0">
                <a:latin typeface="Calibri"/>
                <a:cs typeface="Calibri"/>
              </a:rPr>
              <a:t>%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2142002" y="5620405"/>
            <a:ext cx="214629" cy="140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40" dirty="0">
                <a:latin typeface="Calibri"/>
                <a:cs typeface="Calibri"/>
              </a:rPr>
              <a:t>11</a:t>
            </a:r>
            <a:r>
              <a:rPr sz="800" spc="15" dirty="0">
                <a:latin typeface="Calibri"/>
                <a:cs typeface="Calibri"/>
              </a:rPr>
              <a:t>%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26" name="object 126"/>
          <p:cNvSpPr txBox="1"/>
          <p:nvPr/>
        </p:nvSpPr>
        <p:spPr>
          <a:xfrm>
            <a:off x="2980027" y="5462449"/>
            <a:ext cx="214629" cy="140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40" dirty="0">
                <a:latin typeface="Calibri"/>
                <a:cs typeface="Calibri"/>
              </a:rPr>
              <a:t>16</a:t>
            </a:r>
            <a:r>
              <a:rPr sz="800" spc="15" dirty="0">
                <a:latin typeface="Calibri"/>
                <a:cs typeface="Calibri"/>
              </a:rPr>
              <a:t>%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27" name="object 127"/>
          <p:cNvSpPr txBox="1"/>
          <p:nvPr/>
        </p:nvSpPr>
        <p:spPr>
          <a:xfrm>
            <a:off x="3818049" y="4777971"/>
            <a:ext cx="214629" cy="140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40" dirty="0">
                <a:latin typeface="Calibri"/>
                <a:cs typeface="Calibri"/>
              </a:rPr>
              <a:t>39</a:t>
            </a:r>
            <a:r>
              <a:rPr sz="800" spc="15" dirty="0">
                <a:latin typeface="Calibri"/>
                <a:cs typeface="Calibri"/>
              </a:rPr>
              <a:t>%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4656072" y="5041230"/>
            <a:ext cx="214629" cy="140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40" dirty="0">
                <a:latin typeface="Calibri"/>
                <a:cs typeface="Calibri"/>
              </a:rPr>
              <a:t>30</a:t>
            </a:r>
            <a:r>
              <a:rPr sz="800" spc="15" dirty="0">
                <a:latin typeface="Calibri"/>
                <a:cs typeface="Calibri"/>
              </a:rPr>
              <a:t>%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29" name="object 129"/>
          <p:cNvSpPr txBox="1"/>
          <p:nvPr/>
        </p:nvSpPr>
        <p:spPr>
          <a:xfrm>
            <a:off x="1571962" y="5841180"/>
            <a:ext cx="157480" cy="140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40" dirty="0">
                <a:latin typeface="Calibri"/>
                <a:cs typeface="Calibri"/>
              </a:rPr>
              <a:t>3</a:t>
            </a:r>
            <a:r>
              <a:rPr sz="800" spc="15" dirty="0">
                <a:latin typeface="Calibri"/>
                <a:cs typeface="Calibri"/>
              </a:rPr>
              <a:t>%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30" name="object 130"/>
          <p:cNvSpPr txBox="1"/>
          <p:nvPr/>
        </p:nvSpPr>
        <p:spPr>
          <a:xfrm>
            <a:off x="2381436" y="5547117"/>
            <a:ext cx="214629" cy="140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40" dirty="0">
                <a:latin typeface="Calibri"/>
                <a:cs typeface="Calibri"/>
              </a:rPr>
              <a:t>13</a:t>
            </a:r>
            <a:r>
              <a:rPr sz="800" spc="15" dirty="0">
                <a:latin typeface="Calibri"/>
                <a:cs typeface="Calibri"/>
              </a:rPr>
              <a:t>%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31" name="object 131"/>
          <p:cNvSpPr txBox="1"/>
          <p:nvPr/>
        </p:nvSpPr>
        <p:spPr>
          <a:xfrm>
            <a:off x="3219461" y="5503873"/>
            <a:ext cx="214629" cy="140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40" dirty="0">
                <a:latin typeface="Calibri"/>
                <a:cs typeface="Calibri"/>
              </a:rPr>
              <a:t>14</a:t>
            </a:r>
            <a:r>
              <a:rPr sz="800" spc="15" dirty="0">
                <a:latin typeface="Calibri"/>
                <a:cs typeface="Calibri"/>
              </a:rPr>
              <a:t>%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32" name="object 132"/>
          <p:cNvSpPr txBox="1"/>
          <p:nvPr/>
        </p:nvSpPr>
        <p:spPr>
          <a:xfrm>
            <a:off x="4057484" y="5106022"/>
            <a:ext cx="214629" cy="140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40" dirty="0">
                <a:latin typeface="Calibri"/>
                <a:cs typeface="Calibri"/>
              </a:rPr>
              <a:t>28</a:t>
            </a:r>
            <a:r>
              <a:rPr sz="800" spc="15" dirty="0">
                <a:latin typeface="Calibri"/>
                <a:cs typeface="Calibri"/>
              </a:rPr>
              <a:t>%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33" name="object 133"/>
          <p:cNvSpPr txBox="1"/>
          <p:nvPr/>
        </p:nvSpPr>
        <p:spPr>
          <a:xfrm>
            <a:off x="4895508" y="4682225"/>
            <a:ext cx="214629" cy="140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40" dirty="0">
                <a:latin typeface="Calibri"/>
                <a:cs typeface="Calibri"/>
              </a:rPr>
              <a:t>42</a:t>
            </a:r>
            <a:r>
              <a:rPr sz="800" spc="15" dirty="0">
                <a:latin typeface="Calibri"/>
                <a:cs typeface="Calibri"/>
              </a:rPr>
              <a:t>%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860268" y="6037910"/>
            <a:ext cx="163195" cy="155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20" dirty="0">
                <a:solidFill>
                  <a:srgbClr val="808080"/>
                </a:solidFill>
                <a:latin typeface="Calibri"/>
                <a:cs typeface="Calibri"/>
              </a:rPr>
              <a:t>0%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802473" y="5737791"/>
            <a:ext cx="220345" cy="155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20" dirty="0">
                <a:solidFill>
                  <a:srgbClr val="808080"/>
                </a:solidFill>
                <a:latin typeface="Calibri"/>
                <a:cs typeface="Calibri"/>
              </a:rPr>
              <a:t>10%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36" name="object 136"/>
          <p:cNvSpPr txBox="1"/>
          <p:nvPr/>
        </p:nvSpPr>
        <p:spPr>
          <a:xfrm>
            <a:off x="802473" y="5437675"/>
            <a:ext cx="220345" cy="155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20" dirty="0">
                <a:solidFill>
                  <a:srgbClr val="808080"/>
                </a:solidFill>
                <a:latin typeface="Calibri"/>
                <a:cs typeface="Calibri"/>
              </a:rPr>
              <a:t>20%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37" name="object 137"/>
          <p:cNvSpPr txBox="1"/>
          <p:nvPr/>
        </p:nvSpPr>
        <p:spPr>
          <a:xfrm>
            <a:off x="802473" y="5137556"/>
            <a:ext cx="220345" cy="155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20" dirty="0">
                <a:solidFill>
                  <a:srgbClr val="808080"/>
                </a:solidFill>
                <a:latin typeface="Calibri"/>
                <a:cs typeface="Calibri"/>
              </a:rPr>
              <a:t>30%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38" name="object 138"/>
          <p:cNvSpPr txBox="1"/>
          <p:nvPr/>
        </p:nvSpPr>
        <p:spPr>
          <a:xfrm>
            <a:off x="802473" y="4837439"/>
            <a:ext cx="220345" cy="155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20" dirty="0">
                <a:solidFill>
                  <a:srgbClr val="808080"/>
                </a:solidFill>
                <a:latin typeface="Calibri"/>
                <a:cs typeface="Calibri"/>
              </a:rPr>
              <a:t>40%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1124007" y="6206744"/>
            <a:ext cx="1562735" cy="1644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946150" algn="l"/>
              </a:tabLst>
            </a:pPr>
            <a:r>
              <a:rPr sz="950" spc="5" dirty="0">
                <a:latin typeface="Calibri"/>
                <a:cs typeface="Calibri"/>
              </a:rPr>
              <a:t>F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5" dirty="0">
                <a:latin typeface="Calibri"/>
                <a:cs typeface="Calibri"/>
              </a:rPr>
              <a:t>r</a:t>
            </a:r>
            <a:r>
              <a:rPr sz="950" spc="-30" dirty="0">
                <a:latin typeface="Calibri"/>
                <a:cs typeface="Calibri"/>
              </a:rPr>
              <a:t> </a:t>
            </a:r>
            <a:r>
              <a:rPr sz="950" dirty="0">
                <a:latin typeface="Calibri"/>
                <a:cs typeface="Calibri"/>
              </a:rPr>
              <a:t>B</a:t>
            </a:r>
            <a:r>
              <a:rPr sz="950" spc="40" dirty="0">
                <a:latin typeface="Calibri"/>
                <a:cs typeface="Calibri"/>
              </a:rPr>
              <a:t>e</a:t>
            </a:r>
            <a:r>
              <a:rPr sz="950" dirty="0">
                <a:latin typeface="Calibri"/>
                <a:cs typeface="Calibri"/>
              </a:rPr>
              <a:t>l</a:t>
            </a:r>
            <a:r>
              <a:rPr sz="950" spc="20" dirty="0">
                <a:latin typeface="Calibri"/>
                <a:cs typeface="Calibri"/>
              </a:rPr>
              <a:t>o</a:t>
            </a:r>
            <a:r>
              <a:rPr sz="950" spc="10" dirty="0">
                <a:latin typeface="Calibri"/>
                <a:cs typeface="Calibri"/>
              </a:rPr>
              <a:t>w</a:t>
            </a:r>
            <a:r>
              <a:rPr sz="950" spc="60" dirty="0">
                <a:latin typeface="Calibri"/>
                <a:cs typeface="Calibri"/>
              </a:rPr>
              <a:t> </a:t>
            </a:r>
            <a:r>
              <a:rPr sz="950" dirty="0">
                <a:latin typeface="Calibri"/>
                <a:cs typeface="Calibri"/>
              </a:rPr>
              <a:t>B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70" dirty="0">
                <a:latin typeface="Calibri"/>
                <a:cs typeface="Calibri"/>
              </a:rPr>
              <a:t>s</a:t>
            </a:r>
            <a:r>
              <a:rPr sz="950" spc="5" dirty="0">
                <a:latin typeface="Calibri"/>
                <a:cs typeface="Calibri"/>
              </a:rPr>
              <a:t>ic</a:t>
            </a:r>
            <a:r>
              <a:rPr sz="950" dirty="0">
                <a:latin typeface="Calibri"/>
                <a:cs typeface="Calibri"/>
              </a:rPr>
              <a:t>	B</a:t>
            </a:r>
            <a:r>
              <a:rPr sz="950" spc="40" dirty="0">
                <a:latin typeface="Calibri"/>
                <a:cs typeface="Calibri"/>
              </a:rPr>
              <a:t>e</a:t>
            </a:r>
            <a:r>
              <a:rPr sz="950" dirty="0">
                <a:latin typeface="Calibri"/>
                <a:cs typeface="Calibri"/>
              </a:rPr>
              <a:t>l</a:t>
            </a:r>
            <a:r>
              <a:rPr sz="950" spc="20" dirty="0">
                <a:latin typeface="Calibri"/>
                <a:cs typeface="Calibri"/>
              </a:rPr>
              <a:t>o</a:t>
            </a:r>
            <a:r>
              <a:rPr sz="950" spc="10" dirty="0">
                <a:latin typeface="Calibri"/>
                <a:cs typeface="Calibri"/>
              </a:rPr>
              <a:t>w</a:t>
            </a:r>
            <a:r>
              <a:rPr sz="950" spc="60" dirty="0">
                <a:latin typeface="Calibri"/>
                <a:cs typeface="Calibri"/>
              </a:rPr>
              <a:t> </a:t>
            </a:r>
            <a:r>
              <a:rPr sz="950" dirty="0">
                <a:latin typeface="Calibri"/>
                <a:cs typeface="Calibri"/>
              </a:rPr>
              <a:t>B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-5" dirty="0">
                <a:latin typeface="Calibri"/>
                <a:cs typeface="Calibri"/>
              </a:rPr>
              <a:t>s</a:t>
            </a:r>
            <a:r>
              <a:rPr sz="950" spc="5" dirty="0">
                <a:latin typeface="Calibri"/>
                <a:cs typeface="Calibri"/>
              </a:rPr>
              <a:t>ic</a:t>
            </a:r>
            <a:endParaRPr sz="950">
              <a:latin typeface="Calibri"/>
              <a:cs typeface="Calibri"/>
            </a:endParaRPr>
          </a:p>
        </p:txBody>
      </p:sp>
      <p:sp>
        <p:nvSpPr>
          <p:cNvPr id="140" name="object 140"/>
          <p:cNvSpPr txBox="1"/>
          <p:nvPr/>
        </p:nvSpPr>
        <p:spPr>
          <a:xfrm>
            <a:off x="3069546" y="6206744"/>
            <a:ext cx="287020" cy="1644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dirty="0">
                <a:latin typeface="Calibri"/>
                <a:cs typeface="Calibri"/>
              </a:rPr>
              <a:t>B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-5" dirty="0">
                <a:latin typeface="Calibri"/>
                <a:cs typeface="Calibri"/>
              </a:rPr>
              <a:t>s</a:t>
            </a:r>
            <a:r>
              <a:rPr sz="950" spc="5" dirty="0">
                <a:latin typeface="Calibri"/>
                <a:cs typeface="Calibri"/>
              </a:rPr>
              <a:t>ic</a:t>
            </a:r>
            <a:endParaRPr sz="950">
              <a:latin typeface="Calibri"/>
              <a:cs typeface="Calibri"/>
            </a:endParaRPr>
          </a:p>
        </p:txBody>
      </p:sp>
      <p:sp>
        <p:nvSpPr>
          <p:cNvPr id="141" name="object 141"/>
          <p:cNvSpPr txBox="1"/>
          <p:nvPr/>
        </p:nvSpPr>
        <p:spPr>
          <a:xfrm>
            <a:off x="3789000" y="6206744"/>
            <a:ext cx="523240" cy="1644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25" dirty="0">
                <a:latin typeface="Calibri"/>
                <a:cs typeface="Calibri"/>
              </a:rPr>
              <a:t>P</a:t>
            </a:r>
            <a:r>
              <a:rPr sz="950" spc="40" dirty="0">
                <a:latin typeface="Calibri"/>
                <a:cs typeface="Calibri"/>
              </a:rPr>
              <a:t>r</a:t>
            </a:r>
            <a:r>
              <a:rPr sz="950" spc="20" dirty="0">
                <a:latin typeface="Calibri"/>
                <a:cs typeface="Calibri"/>
              </a:rPr>
              <a:t>o</a:t>
            </a:r>
            <a:r>
              <a:rPr sz="950" spc="5" dirty="0">
                <a:latin typeface="Calibri"/>
                <a:cs typeface="Calibri"/>
              </a:rPr>
              <a:t>fi</a:t>
            </a:r>
            <a:r>
              <a:rPr sz="950" spc="-35" dirty="0">
                <a:latin typeface="Calibri"/>
                <a:cs typeface="Calibri"/>
              </a:rPr>
              <a:t>c</a:t>
            </a:r>
            <a:r>
              <a:rPr sz="950" dirty="0">
                <a:latin typeface="Calibri"/>
                <a:cs typeface="Calibri"/>
              </a:rPr>
              <a:t>i</a:t>
            </a:r>
            <a:r>
              <a:rPr sz="950" spc="40" dirty="0">
                <a:latin typeface="Calibri"/>
                <a:cs typeface="Calibri"/>
              </a:rPr>
              <a:t>e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5" dirty="0">
                <a:latin typeface="Calibri"/>
                <a:cs typeface="Calibri"/>
              </a:rPr>
              <a:t>t</a:t>
            </a:r>
            <a:endParaRPr sz="950">
              <a:latin typeface="Calibri"/>
              <a:cs typeface="Calibri"/>
            </a:endParaRPr>
          </a:p>
        </p:txBody>
      </p:sp>
      <p:sp>
        <p:nvSpPr>
          <p:cNvPr id="142" name="object 142"/>
          <p:cNvSpPr txBox="1"/>
          <p:nvPr/>
        </p:nvSpPr>
        <p:spPr>
          <a:xfrm>
            <a:off x="4622683" y="6206744"/>
            <a:ext cx="527685" cy="1644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45" dirty="0">
                <a:latin typeface="Calibri"/>
                <a:cs typeface="Calibri"/>
              </a:rPr>
              <a:t>A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10" dirty="0">
                <a:latin typeface="Calibri"/>
                <a:cs typeface="Calibri"/>
              </a:rPr>
              <a:t>v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40" dirty="0">
                <a:latin typeface="Calibri"/>
                <a:cs typeface="Calibri"/>
              </a:rPr>
              <a:t>c</a:t>
            </a:r>
            <a:r>
              <a:rPr sz="950" spc="-30" dirty="0">
                <a:latin typeface="Calibri"/>
                <a:cs typeface="Calibri"/>
              </a:rPr>
              <a:t>e</a:t>
            </a:r>
            <a:r>
              <a:rPr sz="950" spc="10" dirty="0">
                <a:latin typeface="Calibri"/>
                <a:cs typeface="Calibri"/>
              </a:rPr>
              <a:t>d</a:t>
            </a:r>
            <a:endParaRPr sz="950">
              <a:latin typeface="Calibri"/>
              <a:cs typeface="Calibri"/>
            </a:endParaRPr>
          </a:p>
        </p:txBody>
      </p:sp>
      <p:sp>
        <p:nvSpPr>
          <p:cNvPr id="143" name="object 143"/>
          <p:cNvSpPr/>
          <p:nvPr/>
        </p:nvSpPr>
        <p:spPr>
          <a:xfrm>
            <a:off x="1849721" y="6522559"/>
            <a:ext cx="66540" cy="66466"/>
          </a:xfrm>
          <a:custGeom>
            <a:avLst/>
            <a:gdLst/>
            <a:ahLst/>
            <a:cxnLst/>
            <a:rect l="l" t="t" r="r" b="b"/>
            <a:pathLst>
              <a:path w="66540" h="66466">
                <a:moveTo>
                  <a:pt x="0" y="0"/>
                </a:moveTo>
                <a:lnTo>
                  <a:pt x="66540" y="0"/>
                </a:lnTo>
                <a:lnTo>
                  <a:pt x="66540" y="66466"/>
                </a:lnTo>
                <a:lnTo>
                  <a:pt x="0" y="66466"/>
                </a:lnTo>
                <a:lnTo>
                  <a:pt x="0" y="0"/>
                </a:lnTo>
                <a:close/>
              </a:path>
            </a:pathLst>
          </a:custGeom>
          <a:solidFill>
            <a:srgbClr val="6DFF3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1849721" y="6522549"/>
            <a:ext cx="66540" cy="66475"/>
          </a:xfrm>
          <a:custGeom>
            <a:avLst/>
            <a:gdLst/>
            <a:ahLst/>
            <a:cxnLst/>
            <a:rect l="l" t="t" r="r" b="b"/>
            <a:pathLst>
              <a:path w="66540" h="66475">
                <a:moveTo>
                  <a:pt x="0" y="0"/>
                </a:moveTo>
                <a:lnTo>
                  <a:pt x="66540" y="0"/>
                </a:lnTo>
                <a:lnTo>
                  <a:pt x="66540" y="66475"/>
                </a:lnTo>
                <a:lnTo>
                  <a:pt x="0" y="66475"/>
                </a:lnTo>
                <a:lnTo>
                  <a:pt x="0" y="0"/>
                </a:lnTo>
                <a:close/>
              </a:path>
            </a:pathLst>
          </a:custGeom>
          <a:ln w="9501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5" name="object 145"/>
          <p:cNvSpPr txBox="1"/>
          <p:nvPr/>
        </p:nvSpPr>
        <p:spPr>
          <a:xfrm>
            <a:off x="1934160" y="6473821"/>
            <a:ext cx="1290955" cy="1644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45" dirty="0">
                <a:latin typeface="Calibri"/>
                <a:cs typeface="Calibri"/>
              </a:rPr>
              <a:t>A</a:t>
            </a:r>
            <a:r>
              <a:rPr sz="950" spc="5" dirty="0">
                <a:latin typeface="Calibri"/>
                <a:cs typeface="Calibri"/>
              </a:rPr>
              <a:t>f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spc="40" dirty="0">
                <a:latin typeface="Calibri"/>
                <a:cs typeface="Calibri"/>
              </a:rPr>
              <a:t>e</a:t>
            </a:r>
            <a:r>
              <a:rPr sz="950" spc="5" dirty="0">
                <a:latin typeface="Calibri"/>
                <a:cs typeface="Calibri"/>
              </a:rPr>
              <a:t>r</a:t>
            </a:r>
            <a:r>
              <a:rPr sz="950" spc="45" dirty="0">
                <a:latin typeface="Calibri"/>
                <a:cs typeface="Calibri"/>
              </a:rPr>
              <a:t> </a:t>
            </a:r>
            <a:r>
              <a:rPr sz="950" spc="5" dirty="0">
                <a:latin typeface="Calibri"/>
                <a:cs typeface="Calibri"/>
              </a:rPr>
              <a:t>S</a:t>
            </a:r>
            <a:r>
              <a:rPr sz="950" spc="-35" dirty="0">
                <a:latin typeface="Calibri"/>
                <a:cs typeface="Calibri"/>
              </a:rPr>
              <a:t>c</a:t>
            </a:r>
            <a:r>
              <a:rPr sz="950" spc="20" dirty="0">
                <a:latin typeface="Calibri"/>
                <a:cs typeface="Calibri"/>
              </a:rPr>
              <a:t>hoo</a:t>
            </a:r>
            <a:r>
              <a:rPr sz="950" dirty="0">
                <a:latin typeface="Calibri"/>
                <a:cs typeface="Calibri"/>
              </a:rPr>
              <a:t>l</a:t>
            </a:r>
            <a:r>
              <a:rPr sz="950" spc="10" dirty="0">
                <a:latin typeface="Calibri"/>
                <a:cs typeface="Calibri"/>
              </a:rPr>
              <a:t> </a:t>
            </a:r>
            <a:r>
              <a:rPr sz="950" spc="25" dirty="0">
                <a:latin typeface="Calibri"/>
                <a:cs typeface="Calibri"/>
              </a:rPr>
              <a:t>P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-35" dirty="0">
                <a:latin typeface="Calibri"/>
                <a:cs typeface="Calibri"/>
              </a:rPr>
              <a:t>r</a:t>
            </a:r>
            <a:r>
              <a:rPr sz="950" spc="50" dirty="0">
                <a:latin typeface="Calibri"/>
                <a:cs typeface="Calibri"/>
              </a:rPr>
              <a:t>t</a:t>
            </a:r>
            <a:r>
              <a:rPr sz="950" dirty="0">
                <a:latin typeface="Calibri"/>
                <a:cs typeface="Calibri"/>
              </a:rPr>
              <a:t>i</a:t>
            </a:r>
            <a:r>
              <a:rPr sz="950" spc="40" dirty="0">
                <a:latin typeface="Calibri"/>
                <a:cs typeface="Calibri"/>
              </a:rPr>
              <a:t>c</a:t>
            </a:r>
            <a:r>
              <a:rPr sz="950" dirty="0">
                <a:latin typeface="Calibri"/>
                <a:cs typeface="Calibri"/>
              </a:rPr>
              <a:t>i</a:t>
            </a:r>
            <a:r>
              <a:rPr sz="950" spc="20" dirty="0">
                <a:latin typeface="Calibri"/>
                <a:cs typeface="Calibri"/>
              </a:rPr>
              <a:t>p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spc="5" dirty="0">
                <a:latin typeface="Calibri"/>
                <a:cs typeface="Calibri"/>
              </a:rPr>
              <a:t>s</a:t>
            </a:r>
            <a:endParaRPr sz="950">
              <a:latin typeface="Calibri"/>
              <a:cs typeface="Calibri"/>
            </a:endParaRPr>
          </a:p>
        </p:txBody>
      </p:sp>
      <p:sp>
        <p:nvSpPr>
          <p:cNvPr id="146" name="object 146"/>
          <p:cNvSpPr/>
          <p:nvPr/>
        </p:nvSpPr>
        <p:spPr>
          <a:xfrm>
            <a:off x="3418194" y="6522559"/>
            <a:ext cx="66531" cy="66466"/>
          </a:xfrm>
          <a:custGeom>
            <a:avLst/>
            <a:gdLst/>
            <a:ahLst/>
            <a:cxnLst/>
            <a:rect l="l" t="t" r="r" b="b"/>
            <a:pathLst>
              <a:path w="66531" h="66466">
                <a:moveTo>
                  <a:pt x="0" y="0"/>
                </a:moveTo>
                <a:lnTo>
                  <a:pt x="66531" y="0"/>
                </a:lnTo>
                <a:lnTo>
                  <a:pt x="66531" y="66466"/>
                </a:lnTo>
                <a:lnTo>
                  <a:pt x="0" y="66466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3418184" y="6522549"/>
            <a:ext cx="66540" cy="66475"/>
          </a:xfrm>
          <a:custGeom>
            <a:avLst/>
            <a:gdLst/>
            <a:ahLst/>
            <a:cxnLst/>
            <a:rect l="l" t="t" r="r" b="b"/>
            <a:pathLst>
              <a:path w="66540" h="66475">
                <a:moveTo>
                  <a:pt x="0" y="0"/>
                </a:moveTo>
                <a:lnTo>
                  <a:pt x="66540" y="0"/>
                </a:lnTo>
                <a:lnTo>
                  <a:pt x="66540" y="66475"/>
                </a:lnTo>
                <a:lnTo>
                  <a:pt x="0" y="66475"/>
                </a:lnTo>
                <a:lnTo>
                  <a:pt x="0" y="0"/>
                </a:lnTo>
                <a:close/>
              </a:path>
            </a:pathLst>
          </a:custGeom>
          <a:ln w="9501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8" name="object 148"/>
          <p:cNvSpPr txBox="1"/>
          <p:nvPr/>
        </p:nvSpPr>
        <p:spPr>
          <a:xfrm>
            <a:off x="3505047" y="6473821"/>
            <a:ext cx="891540" cy="1644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50" dirty="0">
                <a:latin typeface="Calibri"/>
                <a:cs typeface="Calibri"/>
              </a:rPr>
              <a:t>N</a:t>
            </a:r>
            <a:r>
              <a:rPr sz="950" spc="20" dirty="0">
                <a:latin typeface="Calibri"/>
                <a:cs typeface="Calibri"/>
              </a:rPr>
              <a:t>on</a:t>
            </a:r>
            <a:r>
              <a:rPr sz="950" spc="5" dirty="0">
                <a:latin typeface="Calibri"/>
                <a:cs typeface="Calibri"/>
              </a:rPr>
              <a:t>-</a:t>
            </a:r>
            <a:r>
              <a:rPr sz="950" spc="25" dirty="0">
                <a:latin typeface="Calibri"/>
                <a:cs typeface="Calibri"/>
              </a:rPr>
              <a:t>P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40" dirty="0">
                <a:latin typeface="Calibri"/>
                <a:cs typeface="Calibri"/>
              </a:rPr>
              <a:t>r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dirty="0">
                <a:latin typeface="Calibri"/>
                <a:cs typeface="Calibri"/>
              </a:rPr>
              <a:t>i</a:t>
            </a:r>
            <a:r>
              <a:rPr sz="950" spc="40" dirty="0">
                <a:latin typeface="Calibri"/>
                <a:cs typeface="Calibri"/>
              </a:rPr>
              <a:t>c</a:t>
            </a:r>
            <a:r>
              <a:rPr sz="950" dirty="0">
                <a:latin typeface="Calibri"/>
                <a:cs typeface="Calibri"/>
              </a:rPr>
              <a:t>i</a:t>
            </a:r>
            <a:r>
              <a:rPr sz="950" spc="20" dirty="0">
                <a:latin typeface="Calibri"/>
                <a:cs typeface="Calibri"/>
              </a:rPr>
              <a:t>p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50" dirty="0">
                <a:latin typeface="Calibri"/>
                <a:cs typeface="Calibri"/>
              </a:rPr>
              <a:t>t</a:t>
            </a:r>
            <a:r>
              <a:rPr sz="950" spc="5" dirty="0">
                <a:latin typeface="Calibri"/>
                <a:cs typeface="Calibri"/>
              </a:rPr>
              <a:t>s</a:t>
            </a:r>
            <a:endParaRPr sz="950">
              <a:latin typeface="Calibri"/>
              <a:cs typeface="Calibri"/>
            </a:endParaRPr>
          </a:p>
        </p:txBody>
      </p:sp>
      <p:sp>
        <p:nvSpPr>
          <p:cNvPr id="149" name="object 149"/>
          <p:cNvSpPr/>
          <p:nvPr/>
        </p:nvSpPr>
        <p:spPr>
          <a:xfrm>
            <a:off x="732784" y="4029704"/>
            <a:ext cx="4724393" cy="2725515"/>
          </a:xfrm>
          <a:custGeom>
            <a:avLst/>
            <a:gdLst/>
            <a:ahLst/>
            <a:cxnLst/>
            <a:rect l="l" t="t" r="r" b="b"/>
            <a:pathLst>
              <a:path w="4724393" h="2725515">
                <a:moveTo>
                  <a:pt x="4720944" y="2725515"/>
                </a:moveTo>
                <a:lnTo>
                  <a:pt x="3449" y="2725515"/>
                </a:lnTo>
                <a:lnTo>
                  <a:pt x="2250" y="2724980"/>
                </a:lnTo>
                <a:lnTo>
                  <a:pt x="535" y="2723267"/>
                </a:lnTo>
                <a:lnTo>
                  <a:pt x="0" y="2722069"/>
                </a:lnTo>
                <a:lnTo>
                  <a:pt x="0" y="3446"/>
                </a:lnTo>
                <a:lnTo>
                  <a:pt x="535" y="2248"/>
                </a:lnTo>
                <a:lnTo>
                  <a:pt x="2250" y="535"/>
                </a:lnTo>
                <a:lnTo>
                  <a:pt x="3449" y="0"/>
                </a:lnTo>
                <a:lnTo>
                  <a:pt x="4758" y="0"/>
                </a:lnTo>
                <a:lnTo>
                  <a:pt x="4758" y="3169"/>
                </a:lnTo>
                <a:lnTo>
                  <a:pt x="4316" y="3170"/>
                </a:lnTo>
                <a:lnTo>
                  <a:pt x="3929" y="3344"/>
                </a:lnTo>
                <a:lnTo>
                  <a:pt x="3636" y="3633"/>
                </a:lnTo>
                <a:lnTo>
                  <a:pt x="3347" y="3925"/>
                </a:lnTo>
                <a:lnTo>
                  <a:pt x="3173" y="4311"/>
                </a:lnTo>
                <a:lnTo>
                  <a:pt x="3173" y="2721204"/>
                </a:lnTo>
                <a:lnTo>
                  <a:pt x="3347" y="2721590"/>
                </a:lnTo>
                <a:lnTo>
                  <a:pt x="3636" y="2721882"/>
                </a:lnTo>
                <a:lnTo>
                  <a:pt x="3929" y="2722171"/>
                </a:lnTo>
                <a:lnTo>
                  <a:pt x="4316" y="2722345"/>
                </a:lnTo>
                <a:lnTo>
                  <a:pt x="4724270" y="2722345"/>
                </a:lnTo>
                <a:lnTo>
                  <a:pt x="4723857" y="2723267"/>
                </a:lnTo>
                <a:lnTo>
                  <a:pt x="4722143" y="2724980"/>
                </a:lnTo>
                <a:lnTo>
                  <a:pt x="4720944" y="2725515"/>
                </a:lnTo>
                <a:close/>
              </a:path>
              <a:path w="4724393" h="2725515">
                <a:moveTo>
                  <a:pt x="4724270" y="2722345"/>
                </a:moveTo>
                <a:lnTo>
                  <a:pt x="4720078" y="2722345"/>
                </a:lnTo>
                <a:lnTo>
                  <a:pt x="4720464" y="2722171"/>
                </a:lnTo>
                <a:lnTo>
                  <a:pt x="4720757" y="2721882"/>
                </a:lnTo>
                <a:lnTo>
                  <a:pt x="4721046" y="2721590"/>
                </a:lnTo>
                <a:lnTo>
                  <a:pt x="4721220" y="2721204"/>
                </a:lnTo>
                <a:lnTo>
                  <a:pt x="4721220" y="4311"/>
                </a:lnTo>
                <a:lnTo>
                  <a:pt x="4758" y="3169"/>
                </a:lnTo>
                <a:lnTo>
                  <a:pt x="4758" y="0"/>
                </a:lnTo>
                <a:lnTo>
                  <a:pt x="4720944" y="0"/>
                </a:lnTo>
                <a:lnTo>
                  <a:pt x="4722143" y="535"/>
                </a:lnTo>
                <a:lnTo>
                  <a:pt x="4723857" y="2248"/>
                </a:lnTo>
                <a:lnTo>
                  <a:pt x="4724393" y="3446"/>
                </a:lnTo>
                <a:lnTo>
                  <a:pt x="4724393" y="2722069"/>
                </a:lnTo>
                <a:lnTo>
                  <a:pt x="4724270" y="2722345"/>
                </a:lnTo>
                <a:close/>
              </a:path>
              <a:path w="4724393" h="2725515">
                <a:moveTo>
                  <a:pt x="4716880" y="2719177"/>
                </a:moveTo>
                <a:lnTo>
                  <a:pt x="7512" y="2719177"/>
                </a:lnTo>
                <a:lnTo>
                  <a:pt x="7104" y="2719007"/>
                </a:lnTo>
                <a:lnTo>
                  <a:pt x="6513" y="2718417"/>
                </a:lnTo>
                <a:lnTo>
                  <a:pt x="6344" y="2718009"/>
                </a:lnTo>
                <a:lnTo>
                  <a:pt x="6344" y="7505"/>
                </a:lnTo>
                <a:lnTo>
                  <a:pt x="6513" y="7097"/>
                </a:lnTo>
                <a:lnTo>
                  <a:pt x="7103" y="6507"/>
                </a:lnTo>
                <a:lnTo>
                  <a:pt x="7512" y="6338"/>
                </a:lnTo>
                <a:lnTo>
                  <a:pt x="4716880" y="6338"/>
                </a:lnTo>
                <a:lnTo>
                  <a:pt x="4717289" y="6507"/>
                </a:lnTo>
                <a:lnTo>
                  <a:pt x="4717879" y="7097"/>
                </a:lnTo>
                <a:lnTo>
                  <a:pt x="4718049" y="7505"/>
                </a:lnTo>
                <a:lnTo>
                  <a:pt x="4718049" y="7922"/>
                </a:lnTo>
                <a:lnTo>
                  <a:pt x="7930" y="7922"/>
                </a:lnTo>
                <a:lnTo>
                  <a:pt x="7930" y="9507"/>
                </a:lnTo>
                <a:lnTo>
                  <a:pt x="9516" y="9507"/>
                </a:lnTo>
                <a:lnTo>
                  <a:pt x="9516" y="2716008"/>
                </a:lnTo>
                <a:lnTo>
                  <a:pt x="7930" y="2716008"/>
                </a:lnTo>
                <a:lnTo>
                  <a:pt x="7930" y="2717592"/>
                </a:lnTo>
                <a:lnTo>
                  <a:pt x="4718049" y="2717592"/>
                </a:lnTo>
                <a:lnTo>
                  <a:pt x="4718049" y="2718009"/>
                </a:lnTo>
                <a:lnTo>
                  <a:pt x="4717879" y="2718417"/>
                </a:lnTo>
                <a:lnTo>
                  <a:pt x="4717289" y="2719008"/>
                </a:lnTo>
                <a:lnTo>
                  <a:pt x="4716880" y="2719177"/>
                </a:lnTo>
                <a:close/>
              </a:path>
              <a:path w="4724393" h="2725515">
                <a:moveTo>
                  <a:pt x="9516" y="9507"/>
                </a:moveTo>
                <a:lnTo>
                  <a:pt x="7930" y="9507"/>
                </a:lnTo>
                <a:lnTo>
                  <a:pt x="7930" y="7922"/>
                </a:lnTo>
                <a:lnTo>
                  <a:pt x="9516" y="7922"/>
                </a:lnTo>
                <a:lnTo>
                  <a:pt x="9516" y="9507"/>
                </a:lnTo>
                <a:close/>
              </a:path>
              <a:path w="4724393" h="2725515">
                <a:moveTo>
                  <a:pt x="4714877" y="9507"/>
                </a:moveTo>
                <a:lnTo>
                  <a:pt x="9516" y="9507"/>
                </a:lnTo>
                <a:lnTo>
                  <a:pt x="9516" y="7922"/>
                </a:lnTo>
                <a:lnTo>
                  <a:pt x="4718049" y="7922"/>
                </a:lnTo>
                <a:lnTo>
                  <a:pt x="4714877" y="7922"/>
                </a:lnTo>
                <a:lnTo>
                  <a:pt x="4714877" y="9507"/>
                </a:lnTo>
                <a:close/>
              </a:path>
              <a:path w="4724393" h="2725515">
                <a:moveTo>
                  <a:pt x="4716463" y="2717592"/>
                </a:moveTo>
                <a:lnTo>
                  <a:pt x="4714877" y="2717592"/>
                </a:lnTo>
                <a:lnTo>
                  <a:pt x="4714877" y="7922"/>
                </a:lnTo>
                <a:lnTo>
                  <a:pt x="4716462" y="7922"/>
                </a:lnTo>
                <a:lnTo>
                  <a:pt x="4716462" y="9507"/>
                </a:lnTo>
                <a:lnTo>
                  <a:pt x="4718049" y="9507"/>
                </a:lnTo>
                <a:lnTo>
                  <a:pt x="4718049" y="2716008"/>
                </a:lnTo>
                <a:lnTo>
                  <a:pt x="4716463" y="2716008"/>
                </a:lnTo>
                <a:lnTo>
                  <a:pt x="4716463" y="2717592"/>
                </a:lnTo>
                <a:close/>
              </a:path>
              <a:path w="4724393" h="2725515">
                <a:moveTo>
                  <a:pt x="4718049" y="9507"/>
                </a:moveTo>
                <a:lnTo>
                  <a:pt x="4716462" y="9507"/>
                </a:lnTo>
                <a:lnTo>
                  <a:pt x="4716462" y="7922"/>
                </a:lnTo>
                <a:lnTo>
                  <a:pt x="4718049" y="7922"/>
                </a:lnTo>
                <a:lnTo>
                  <a:pt x="4718049" y="9507"/>
                </a:lnTo>
                <a:close/>
              </a:path>
              <a:path w="4724393" h="2725515">
                <a:moveTo>
                  <a:pt x="9516" y="2717592"/>
                </a:moveTo>
                <a:lnTo>
                  <a:pt x="7930" y="2717592"/>
                </a:lnTo>
                <a:lnTo>
                  <a:pt x="7930" y="2716008"/>
                </a:lnTo>
                <a:lnTo>
                  <a:pt x="9516" y="2716008"/>
                </a:lnTo>
                <a:lnTo>
                  <a:pt x="9516" y="2717592"/>
                </a:lnTo>
                <a:close/>
              </a:path>
              <a:path w="4724393" h="2725515">
                <a:moveTo>
                  <a:pt x="4718049" y="2717592"/>
                </a:moveTo>
                <a:lnTo>
                  <a:pt x="9516" y="2717592"/>
                </a:lnTo>
                <a:lnTo>
                  <a:pt x="9516" y="2716008"/>
                </a:lnTo>
                <a:lnTo>
                  <a:pt x="4714877" y="2716008"/>
                </a:lnTo>
                <a:lnTo>
                  <a:pt x="4714877" y="2717592"/>
                </a:lnTo>
                <a:lnTo>
                  <a:pt x="4718049" y="2717592"/>
                </a:lnTo>
                <a:close/>
              </a:path>
              <a:path w="4724393" h="2725515">
                <a:moveTo>
                  <a:pt x="4718049" y="2717592"/>
                </a:moveTo>
                <a:lnTo>
                  <a:pt x="4716463" y="2717592"/>
                </a:lnTo>
                <a:lnTo>
                  <a:pt x="4716463" y="2716008"/>
                </a:lnTo>
                <a:lnTo>
                  <a:pt x="4718049" y="2716008"/>
                </a:lnTo>
                <a:lnTo>
                  <a:pt x="4718049" y="2717592"/>
                </a:lnTo>
                <a:close/>
              </a:path>
            </a:pathLst>
          </a:custGeom>
          <a:solidFill>
            <a:srgbClr val="05050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0" name="object 150"/>
          <p:cNvSpPr txBox="1"/>
          <p:nvPr/>
        </p:nvSpPr>
        <p:spPr>
          <a:xfrm>
            <a:off x="718819" y="6746240"/>
            <a:ext cx="693420" cy="194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i="1" spc="5" dirty="0">
                <a:latin typeface="Cambria"/>
                <a:cs typeface="Cambria"/>
              </a:rPr>
              <a:t>F</a:t>
            </a:r>
            <a:r>
              <a:rPr sz="1200" i="1" spc="-5" dirty="0">
                <a:latin typeface="Cambria"/>
                <a:cs typeface="Cambria"/>
              </a:rPr>
              <a:t>i</a:t>
            </a:r>
            <a:r>
              <a:rPr sz="1200" i="1" spc="-10" dirty="0">
                <a:latin typeface="Cambria"/>
                <a:cs typeface="Cambria"/>
              </a:rPr>
              <a:t>g</a:t>
            </a:r>
            <a:r>
              <a:rPr sz="1200" i="1" spc="-5" dirty="0">
                <a:latin typeface="Cambria"/>
                <a:cs typeface="Cambria"/>
              </a:rPr>
              <a:t>u</a:t>
            </a:r>
            <a:r>
              <a:rPr sz="1200" i="1" spc="-10" dirty="0">
                <a:latin typeface="Cambria"/>
                <a:cs typeface="Cambria"/>
              </a:rPr>
              <a:t>r</a:t>
            </a:r>
            <a:r>
              <a:rPr sz="1200" i="1" dirty="0">
                <a:latin typeface="Cambria"/>
                <a:cs typeface="Cambria"/>
              </a:rPr>
              <a:t>e</a:t>
            </a:r>
            <a:r>
              <a:rPr sz="1200" i="1" spc="-15" dirty="0">
                <a:latin typeface="Cambria"/>
                <a:cs typeface="Cambria"/>
              </a:rPr>
              <a:t> </a:t>
            </a:r>
            <a:r>
              <a:rPr sz="1200" i="1" spc="5" dirty="0">
                <a:latin typeface="Cambria"/>
                <a:cs typeface="Cambria"/>
              </a:rPr>
              <a:t>1</a:t>
            </a:r>
            <a:r>
              <a:rPr sz="1200" i="1" dirty="0">
                <a:latin typeface="Cambria"/>
                <a:cs typeface="Cambria"/>
              </a:rPr>
              <a:t>.</a:t>
            </a:r>
            <a:r>
              <a:rPr sz="1200" i="1" spc="5" dirty="0">
                <a:latin typeface="Cambria"/>
                <a:cs typeface="Cambria"/>
              </a:rPr>
              <a:t>8</a:t>
            </a:r>
            <a:r>
              <a:rPr sz="1200" i="1" dirty="0">
                <a:latin typeface="Cambria"/>
                <a:cs typeface="Cambria"/>
              </a:rPr>
              <a:t>.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151" name="object 151"/>
          <p:cNvSpPr txBox="1">
            <a:spLocks noGrp="1"/>
          </p:cNvSpPr>
          <p:nvPr>
            <p:ph type="ftr" sz="quarter" idx="5"/>
          </p:nvPr>
        </p:nvSpPr>
        <p:spPr>
          <a:xfrm>
            <a:off x="457200" y="9423348"/>
            <a:ext cx="1104731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dirty="0" smtClean="0"/>
              <a:t>October 10</a:t>
            </a:r>
            <a:r>
              <a:rPr dirty="0" smtClean="0"/>
              <a:t>,</a:t>
            </a:r>
            <a:r>
              <a:rPr spc="-5" dirty="0" smtClean="0"/>
              <a:t> </a:t>
            </a:r>
            <a:r>
              <a:rPr dirty="0"/>
              <a:t>2013</a:t>
            </a:r>
          </a:p>
        </p:txBody>
      </p:sp>
      <p:sp>
        <p:nvSpPr>
          <p:cNvPr id="152" name="object 152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©</a:t>
            </a:r>
            <a:r>
              <a:rPr spc="-10" dirty="0"/>
              <a:t> </a:t>
            </a:r>
            <a:r>
              <a:rPr dirty="0"/>
              <a:t>R</a:t>
            </a:r>
            <a:r>
              <a:rPr spc="-10" dirty="0"/>
              <a:t>e</a:t>
            </a:r>
            <a:r>
              <a:rPr spc="10" dirty="0"/>
              <a:t>s</a:t>
            </a:r>
            <a:r>
              <a:rPr spc="-10" dirty="0"/>
              <a:t>ea</a:t>
            </a:r>
            <a:r>
              <a:rPr spc="-5" dirty="0"/>
              <a:t>r</a:t>
            </a:r>
            <a:r>
              <a:rPr spc="-10" dirty="0"/>
              <a:t>c</a:t>
            </a:r>
            <a:r>
              <a:rPr dirty="0"/>
              <a:t>h</a:t>
            </a:r>
            <a:r>
              <a:rPr spc="10" dirty="0"/>
              <a:t> </a:t>
            </a:r>
            <a:r>
              <a:rPr spc="-10" dirty="0"/>
              <a:t>S</a:t>
            </a:r>
            <a:r>
              <a:rPr dirty="0"/>
              <a:t>upp</a:t>
            </a:r>
            <a:r>
              <a:rPr spc="-5" dirty="0"/>
              <a:t>or</a:t>
            </a:r>
            <a:r>
              <a:rPr dirty="0"/>
              <a:t>t </a:t>
            </a:r>
            <a:r>
              <a:rPr spc="-5" dirty="0"/>
              <a:t>S</a:t>
            </a:r>
            <a:r>
              <a:rPr spc="-10" dirty="0"/>
              <a:t>e</a:t>
            </a:r>
            <a:r>
              <a:rPr spc="-5" dirty="0"/>
              <a:t>r</a:t>
            </a:r>
            <a:r>
              <a:rPr dirty="0"/>
              <a:t>v</a:t>
            </a:r>
            <a:r>
              <a:rPr spc="5" dirty="0"/>
              <a:t>i</a:t>
            </a:r>
            <a:r>
              <a:rPr spc="-10" dirty="0"/>
              <a:t>ce</a:t>
            </a:r>
            <a:r>
              <a:rPr dirty="0"/>
              <a:t>s</a:t>
            </a:r>
            <a:r>
              <a:rPr spc="25" dirty="0"/>
              <a:t> </a:t>
            </a:r>
            <a:r>
              <a:rPr spc="-10" dirty="0"/>
              <a:t>a</a:t>
            </a:r>
            <a:r>
              <a:rPr dirty="0"/>
              <a:t>nd</a:t>
            </a:r>
            <a:r>
              <a:rPr spc="-10" dirty="0"/>
              <a:t> </a:t>
            </a:r>
            <a:r>
              <a:rPr dirty="0"/>
              <a:t>B</a:t>
            </a:r>
            <a:r>
              <a:rPr spc="-10" dirty="0"/>
              <a:t>e</a:t>
            </a:r>
            <a:r>
              <a:rPr dirty="0"/>
              <a:t>yond</a:t>
            </a:r>
            <a:r>
              <a:rPr spc="10" dirty="0"/>
              <a:t> </a:t>
            </a:r>
            <a:r>
              <a:rPr spc="-10" dirty="0"/>
              <a:t>t</a:t>
            </a:r>
            <a:r>
              <a:rPr dirty="0"/>
              <a:t>he B</a:t>
            </a:r>
            <a:r>
              <a:rPr spc="-10" dirty="0"/>
              <a:t>e</a:t>
            </a:r>
            <a:r>
              <a:rPr spc="5" dirty="0"/>
              <a:t>l</a:t>
            </a:r>
            <a:r>
              <a:rPr dirty="0"/>
              <a:t>l</a:t>
            </a:r>
            <a:r>
              <a:rPr spc="-5" dirty="0"/>
              <a:t> </a:t>
            </a:r>
            <a:r>
              <a:rPr dirty="0"/>
              <a:t>B</a:t>
            </a:r>
            <a:r>
              <a:rPr spc="-5" dirty="0"/>
              <a:t>r</a:t>
            </a:r>
            <a:r>
              <a:rPr spc="-10" dirty="0"/>
              <a:t>a</a:t>
            </a:r>
            <a:r>
              <a:rPr dirty="0"/>
              <a:t>n</a:t>
            </a:r>
            <a:r>
              <a:rPr spc="-10" dirty="0"/>
              <a:t>c</a:t>
            </a:r>
            <a:r>
              <a:rPr dirty="0"/>
              <a:t>h</a:t>
            </a:r>
            <a:r>
              <a:rPr spc="-10" dirty="0"/>
              <a:t> </a:t>
            </a:r>
            <a:r>
              <a:rPr spc="-5" dirty="0"/>
              <a:t>L</a:t>
            </a:r>
            <a:r>
              <a:rPr spc="20" dirty="0"/>
              <a:t>A</a:t>
            </a:r>
            <a:r>
              <a:rPr spc="-10" dirty="0"/>
              <a:t>U</a:t>
            </a:r>
            <a:r>
              <a:rPr spc="-5" dirty="0"/>
              <a:t>S</a:t>
            </a:r>
            <a:r>
              <a:rPr dirty="0"/>
              <a:t>D</a:t>
            </a:r>
          </a:p>
        </p:txBody>
      </p:sp>
      <p:sp>
        <p:nvSpPr>
          <p:cNvPr id="153" name="object 15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885">
              <a:lnSpc>
                <a:spcPct val="100000"/>
              </a:lnSpc>
            </a:pPr>
            <a:fld id="{81D60167-4931-47E6-BA6A-407CBD079E47}" type="slidenum">
              <a:rPr sz="1100" dirty="0">
                <a:latin typeface="Calibri"/>
                <a:cs typeface="Calibri"/>
              </a:rPr>
              <a:t>5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44348" y="447065"/>
            <a:ext cx="889000" cy="3600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4160" marR="6350" indent="-252095">
              <a:lnSpc>
                <a:spcPct val="101499"/>
              </a:lnSpc>
            </a:pPr>
            <a:r>
              <a:rPr sz="1100" dirty="0">
                <a:latin typeface="Calibri"/>
                <a:cs typeface="Calibri"/>
              </a:rPr>
              <a:t>M</a:t>
            </a:r>
            <a:r>
              <a:rPr sz="1100" spc="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dd</a:t>
            </a:r>
            <a:r>
              <a:rPr sz="1100" spc="5" dirty="0">
                <a:latin typeface="Calibri"/>
                <a:cs typeface="Calibri"/>
              </a:rPr>
              <a:t>l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Sc</a:t>
            </a:r>
            <a:r>
              <a:rPr sz="1100" dirty="0">
                <a:latin typeface="Calibri"/>
                <a:cs typeface="Calibri"/>
              </a:rPr>
              <a:t>h</a:t>
            </a:r>
            <a:r>
              <a:rPr sz="1100" spc="-5" dirty="0">
                <a:latin typeface="Calibri"/>
                <a:cs typeface="Calibri"/>
              </a:rPr>
              <a:t>oo</a:t>
            </a:r>
            <a:r>
              <a:rPr sz="1100" spc="5" dirty="0">
                <a:latin typeface="Calibri"/>
                <a:cs typeface="Calibri"/>
              </a:rPr>
              <a:t>l</a:t>
            </a:r>
            <a:r>
              <a:rPr sz="1100" dirty="0">
                <a:latin typeface="Calibri"/>
                <a:cs typeface="Calibri"/>
              </a:rPr>
              <a:t>s 2011-2012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32785" y="966466"/>
            <a:ext cx="4572721" cy="2563525"/>
          </a:xfrm>
          <a:custGeom>
            <a:avLst/>
            <a:gdLst/>
            <a:ahLst/>
            <a:cxnLst/>
            <a:rect l="l" t="t" r="r" b="b"/>
            <a:pathLst>
              <a:path w="4572721" h="2563525">
                <a:moveTo>
                  <a:pt x="0" y="0"/>
                </a:moveTo>
                <a:lnTo>
                  <a:pt x="4572721" y="0"/>
                </a:lnTo>
                <a:lnTo>
                  <a:pt x="4572721" y="2563525"/>
                </a:lnTo>
                <a:lnTo>
                  <a:pt x="0" y="2563525"/>
                </a:lnTo>
                <a:lnTo>
                  <a:pt x="0" y="0"/>
                </a:lnTo>
                <a:close/>
              </a:path>
            </a:pathLst>
          </a:custGeom>
          <a:solidFill>
            <a:srgbClr val="E5F6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034576" y="2224492"/>
            <a:ext cx="133089" cy="0"/>
          </a:xfrm>
          <a:custGeom>
            <a:avLst/>
            <a:gdLst/>
            <a:ahLst/>
            <a:cxnLst/>
            <a:rect l="l" t="t" r="r" b="b"/>
            <a:pathLst>
              <a:path w="133089">
                <a:moveTo>
                  <a:pt x="0" y="0"/>
                </a:moveTo>
                <a:lnTo>
                  <a:pt x="133089" y="0"/>
                </a:lnTo>
              </a:path>
            </a:pathLst>
          </a:custGeom>
          <a:ln w="9494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94121" y="2224492"/>
            <a:ext cx="266187" cy="0"/>
          </a:xfrm>
          <a:custGeom>
            <a:avLst/>
            <a:gdLst/>
            <a:ahLst/>
            <a:cxnLst/>
            <a:rect l="l" t="t" r="r" b="b"/>
            <a:pathLst>
              <a:path w="266187">
                <a:moveTo>
                  <a:pt x="0" y="0"/>
                </a:moveTo>
                <a:lnTo>
                  <a:pt x="266187" y="0"/>
                </a:lnTo>
              </a:path>
            </a:pathLst>
          </a:custGeom>
          <a:ln w="9494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353677" y="2224492"/>
            <a:ext cx="266197" cy="0"/>
          </a:xfrm>
          <a:custGeom>
            <a:avLst/>
            <a:gdLst/>
            <a:ahLst/>
            <a:cxnLst/>
            <a:rect l="l" t="t" r="r" b="b"/>
            <a:pathLst>
              <a:path w="266197">
                <a:moveTo>
                  <a:pt x="0" y="0"/>
                </a:moveTo>
                <a:lnTo>
                  <a:pt x="266197" y="0"/>
                </a:lnTo>
              </a:path>
            </a:pathLst>
          </a:custGeom>
          <a:ln w="9494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155838" y="2224495"/>
            <a:ext cx="133089" cy="0"/>
          </a:xfrm>
          <a:custGeom>
            <a:avLst/>
            <a:gdLst/>
            <a:ahLst/>
            <a:cxnLst/>
            <a:rect l="l" t="t" r="r" b="b"/>
            <a:pathLst>
              <a:path w="133089">
                <a:moveTo>
                  <a:pt x="0" y="0"/>
                </a:moveTo>
                <a:lnTo>
                  <a:pt x="133089" y="0"/>
                </a:lnTo>
              </a:path>
            </a:pathLst>
          </a:custGeom>
          <a:ln w="9494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034576" y="2015612"/>
            <a:ext cx="133089" cy="0"/>
          </a:xfrm>
          <a:custGeom>
            <a:avLst/>
            <a:gdLst/>
            <a:ahLst/>
            <a:cxnLst/>
            <a:rect l="l" t="t" r="r" b="b"/>
            <a:pathLst>
              <a:path w="133089">
                <a:moveTo>
                  <a:pt x="0" y="0"/>
                </a:moveTo>
                <a:lnTo>
                  <a:pt x="133089" y="0"/>
                </a:lnTo>
              </a:path>
            </a:pathLst>
          </a:custGeom>
          <a:ln w="9494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694121" y="2015612"/>
            <a:ext cx="266187" cy="0"/>
          </a:xfrm>
          <a:custGeom>
            <a:avLst/>
            <a:gdLst/>
            <a:ahLst/>
            <a:cxnLst/>
            <a:rect l="l" t="t" r="r" b="b"/>
            <a:pathLst>
              <a:path w="266187">
                <a:moveTo>
                  <a:pt x="0" y="0"/>
                </a:moveTo>
                <a:lnTo>
                  <a:pt x="266187" y="0"/>
                </a:lnTo>
              </a:path>
            </a:pathLst>
          </a:custGeom>
          <a:ln w="9494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353677" y="2015612"/>
            <a:ext cx="266197" cy="0"/>
          </a:xfrm>
          <a:custGeom>
            <a:avLst/>
            <a:gdLst/>
            <a:ahLst/>
            <a:cxnLst/>
            <a:rect l="l" t="t" r="r" b="b"/>
            <a:pathLst>
              <a:path w="266197">
                <a:moveTo>
                  <a:pt x="0" y="0"/>
                </a:moveTo>
                <a:lnTo>
                  <a:pt x="266197" y="0"/>
                </a:lnTo>
              </a:path>
            </a:pathLst>
          </a:custGeom>
          <a:ln w="9494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155838" y="2015615"/>
            <a:ext cx="133089" cy="0"/>
          </a:xfrm>
          <a:custGeom>
            <a:avLst/>
            <a:gdLst/>
            <a:ahLst/>
            <a:cxnLst/>
            <a:rect l="l" t="t" r="r" b="b"/>
            <a:pathLst>
              <a:path w="133089">
                <a:moveTo>
                  <a:pt x="0" y="0"/>
                </a:moveTo>
                <a:lnTo>
                  <a:pt x="133089" y="0"/>
                </a:lnTo>
              </a:path>
            </a:pathLst>
          </a:custGeom>
          <a:ln w="9494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034576" y="1806733"/>
            <a:ext cx="133089" cy="0"/>
          </a:xfrm>
          <a:custGeom>
            <a:avLst/>
            <a:gdLst/>
            <a:ahLst/>
            <a:cxnLst/>
            <a:rect l="l" t="t" r="r" b="b"/>
            <a:pathLst>
              <a:path w="133089">
                <a:moveTo>
                  <a:pt x="0" y="0"/>
                </a:moveTo>
                <a:lnTo>
                  <a:pt x="133089" y="0"/>
                </a:lnTo>
              </a:path>
            </a:pathLst>
          </a:custGeom>
          <a:ln w="9494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673321" y="1806733"/>
            <a:ext cx="180627" cy="0"/>
          </a:xfrm>
          <a:custGeom>
            <a:avLst/>
            <a:gdLst/>
            <a:ahLst/>
            <a:cxnLst/>
            <a:rect l="l" t="t" r="r" b="b"/>
            <a:pathLst>
              <a:path w="180627">
                <a:moveTo>
                  <a:pt x="0" y="0"/>
                </a:moveTo>
                <a:lnTo>
                  <a:pt x="180627" y="0"/>
                </a:lnTo>
              </a:path>
            </a:pathLst>
          </a:custGeom>
          <a:ln w="9494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140936" y="1806734"/>
            <a:ext cx="180627" cy="0"/>
          </a:xfrm>
          <a:custGeom>
            <a:avLst/>
            <a:gdLst/>
            <a:ahLst/>
            <a:cxnLst/>
            <a:rect l="l" t="t" r="r" b="b"/>
            <a:pathLst>
              <a:path w="180627">
                <a:moveTo>
                  <a:pt x="0" y="0"/>
                </a:moveTo>
                <a:lnTo>
                  <a:pt x="180627" y="0"/>
                </a:lnTo>
              </a:path>
            </a:pathLst>
          </a:custGeom>
          <a:ln w="9494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694121" y="1806733"/>
            <a:ext cx="266187" cy="0"/>
          </a:xfrm>
          <a:custGeom>
            <a:avLst/>
            <a:gdLst/>
            <a:ahLst/>
            <a:cxnLst/>
            <a:rect l="l" t="t" r="r" b="b"/>
            <a:pathLst>
              <a:path w="266187">
                <a:moveTo>
                  <a:pt x="0" y="0"/>
                </a:moveTo>
                <a:lnTo>
                  <a:pt x="266187" y="0"/>
                </a:lnTo>
              </a:path>
            </a:pathLst>
          </a:custGeom>
          <a:ln w="9494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332867" y="1806733"/>
            <a:ext cx="180627" cy="0"/>
          </a:xfrm>
          <a:custGeom>
            <a:avLst/>
            <a:gdLst/>
            <a:ahLst/>
            <a:cxnLst/>
            <a:rect l="l" t="t" r="r" b="b"/>
            <a:pathLst>
              <a:path w="180627">
                <a:moveTo>
                  <a:pt x="0" y="0"/>
                </a:moveTo>
                <a:lnTo>
                  <a:pt x="180627" y="0"/>
                </a:lnTo>
              </a:path>
            </a:pathLst>
          </a:custGeom>
          <a:ln w="9494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800501" y="1806734"/>
            <a:ext cx="180627" cy="0"/>
          </a:xfrm>
          <a:custGeom>
            <a:avLst/>
            <a:gdLst/>
            <a:ahLst/>
            <a:cxnLst/>
            <a:rect l="l" t="t" r="r" b="b"/>
            <a:pathLst>
              <a:path w="180627">
                <a:moveTo>
                  <a:pt x="0" y="0"/>
                </a:moveTo>
                <a:lnTo>
                  <a:pt x="180627" y="0"/>
                </a:lnTo>
              </a:path>
            </a:pathLst>
          </a:custGeom>
          <a:ln w="9494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353677" y="1806733"/>
            <a:ext cx="266197" cy="0"/>
          </a:xfrm>
          <a:custGeom>
            <a:avLst/>
            <a:gdLst/>
            <a:ahLst/>
            <a:cxnLst/>
            <a:rect l="l" t="t" r="r" b="b"/>
            <a:pathLst>
              <a:path w="266197">
                <a:moveTo>
                  <a:pt x="0" y="0"/>
                </a:moveTo>
                <a:lnTo>
                  <a:pt x="266197" y="0"/>
                </a:lnTo>
              </a:path>
            </a:pathLst>
          </a:custGeom>
          <a:ln w="9494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001929" y="1806733"/>
            <a:ext cx="171120" cy="0"/>
          </a:xfrm>
          <a:custGeom>
            <a:avLst/>
            <a:gdLst/>
            <a:ahLst/>
            <a:cxnLst/>
            <a:rect l="l" t="t" r="r" b="b"/>
            <a:pathLst>
              <a:path w="171120">
                <a:moveTo>
                  <a:pt x="0" y="0"/>
                </a:moveTo>
                <a:lnTo>
                  <a:pt x="171120" y="0"/>
                </a:lnTo>
              </a:path>
            </a:pathLst>
          </a:custGeom>
          <a:ln w="9494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460047" y="1806734"/>
            <a:ext cx="180627" cy="0"/>
          </a:xfrm>
          <a:custGeom>
            <a:avLst/>
            <a:gdLst/>
            <a:ahLst/>
            <a:cxnLst/>
            <a:rect l="l" t="t" r="r" b="b"/>
            <a:pathLst>
              <a:path w="180627">
                <a:moveTo>
                  <a:pt x="0" y="0"/>
                </a:moveTo>
                <a:lnTo>
                  <a:pt x="180627" y="0"/>
                </a:lnTo>
              </a:path>
            </a:pathLst>
          </a:custGeom>
          <a:ln w="9494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155838" y="1806735"/>
            <a:ext cx="133089" cy="0"/>
          </a:xfrm>
          <a:custGeom>
            <a:avLst/>
            <a:gdLst/>
            <a:ahLst/>
            <a:cxnLst/>
            <a:rect l="l" t="t" r="r" b="b"/>
            <a:pathLst>
              <a:path w="133089">
                <a:moveTo>
                  <a:pt x="0" y="0"/>
                </a:moveTo>
                <a:lnTo>
                  <a:pt x="133089" y="0"/>
                </a:lnTo>
              </a:path>
            </a:pathLst>
          </a:custGeom>
          <a:ln w="9494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034576" y="1597855"/>
            <a:ext cx="133088" cy="0"/>
          </a:xfrm>
          <a:custGeom>
            <a:avLst/>
            <a:gdLst/>
            <a:ahLst/>
            <a:cxnLst/>
            <a:rect l="l" t="t" r="r" b="b"/>
            <a:pathLst>
              <a:path w="133088">
                <a:moveTo>
                  <a:pt x="0" y="0"/>
                </a:moveTo>
                <a:lnTo>
                  <a:pt x="133088" y="0"/>
                </a:lnTo>
              </a:path>
            </a:pathLst>
          </a:custGeom>
          <a:ln w="9494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694121" y="1597855"/>
            <a:ext cx="1159826" cy="0"/>
          </a:xfrm>
          <a:custGeom>
            <a:avLst/>
            <a:gdLst/>
            <a:ahLst/>
            <a:cxnLst/>
            <a:rect l="l" t="t" r="r" b="b"/>
            <a:pathLst>
              <a:path w="1159826">
                <a:moveTo>
                  <a:pt x="0" y="0"/>
                </a:moveTo>
                <a:lnTo>
                  <a:pt x="1159826" y="0"/>
                </a:lnTo>
              </a:path>
            </a:pathLst>
          </a:custGeom>
          <a:ln w="9494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155838" y="1597855"/>
            <a:ext cx="2357656" cy="0"/>
          </a:xfrm>
          <a:custGeom>
            <a:avLst/>
            <a:gdLst/>
            <a:ahLst/>
            <a:cxnLst/>
            <a:rect l="l" t="t" r="r" b="b"/>
            <a:pathLst>
              <a:path w="2357656">
                <a:moveTo>
                  <a:pt x="0" y="0"/>
                </a:moveTo>
                <a:lnTo>
                  <a:pt x="2357656" y="0"/>
                </a:lnTo>
              </a:path>
            </a:pathLst>
          </a:custGeom>
          <a:ln w="9494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155838" y="1388976"/>
            <a:ext cx="4011826" cy="0"/>
          </a:xfrm>
          <a:custGeom>
            <a:avLst/>
            <a:gdLst/>
            <a:ahLst/>
            <a:cxnLst/>
            <a:rect l="l" t="t" r="r" b="b"/>
            <a:pathLst>
              <a:path w="4011826">
                <a:moveTo>
                  <a:pt x="0" y="0"/>
                </a:moveTo>
                <a:lnTo>
                  <a:pt x="4011826" y="0"/>
                </a:lnTo>
              </a:path>
            </a:pathLst>
          </a:custGeom>
          <a:ln w="9494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88927" y="1588367"/>
            <a:ext cx="171120" cy="845004"/>
          </a:xfrm>
          <a:custGeom>
            <a:avLst/>
            <a:gdLst/>
            <a:ahLst/>
            <a:cxnLst/>
            <a:rect l="l" t="t" r="r" b="b"/>
            <a:pathLst>
              <a:path w="171120" h="845004">
                <a:moveTo>
                  <a:pt x="0" y="0"/>
                </a:moveTo>
                <a:lnTo>
                  <a:pt x="171120" y="0"/>
                </a:lnTo>
                <a:lnTo>
                  <a:pt x="171120" y="845004"/>
                </a:lnTo>
                <a:lnTo>
                  <a:pt x="0" y="845004"/>
                </a:lnTo>
                <a:lnTo>
                  <a:pt x="0" y="0"/>
                </a:lnTo>
                <a:close/>
              </a:path>
            </a:pathLst>
          </a:custGeom>
          <a:solidFill>
            <a:srgbClr val="FFFF8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288927" y="1588359"/>
            <a:ext cx="171120" cy="845013"/>
          </a:xfrm>
          <a:custGeom>
            <a:avLst/>
            <a:gdLst/>
            <a:ahLst/>
            <a:cxnLst/>
            <a:rect l="l" t="t" r="r" b="b"/>
            <a:pathLst>
              <a:path w="171120" h="845013">
                <a:moveTo>
                  <a:pt x="0" y="0"/>
                </a:moveTo>
                <a:lnTo>
                  <a:pt x="171120" y="0"/>
                </a:lnTo>
                <a:lnTo>
                  <a:pt x="171120" y="845013"/>
                </a:lnTo>
                <a:lnTo>
                  <a:pt x="0" y="845013"/>
                </a:lnTo>
                <a:lnTo>
                  <a:pt x="0" y="0"/>
                </a:lnTo>
                <a:close/>
              </a:path>
            </a:pathLst>
          </a:custGeom>
          <a:ln w="950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619874" y="1664314"/>
            <a:ext cx="180627" cy="769057"/>
          </a:xfrm>
          <a:custGeom>
            <a:avLst/>
            <a:gdLst/>
            <a:ahLst/>
            <a:cxnLst/>
            <a:rect l="l" t="t" r="r" b="b"/>
            <a:pathLst>
              <a:path w="180627" h="769057">
                <a:moveTo>
                  <a:pt x="0" y="0"/>
                </a:moveTo>
                <a:lnTo>
                  <a:pt x="180627" y="0"/>
                </a:lnTo>
                <a:lnTo>
                  <a:pt x="180627" y="769057"/>
                </a:lnTo>
                <a:lnTo>
                  <a:pt x="0" y="769057"/>
                </a:lnTo>
                <a:lnTo>
                  <a:pt x="0" y="0"/>
                </a:lnTo>
                <a:close/>
              </a:path>
            </a:pathLst>
          </a:custGeom>
          <a:solidFill>
            <a:srgbClr val="FFFF8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619865" y="1664314"/>
            <a:ext cx="180627" cy="769057"/>
          </a:xfrm>
          <a:custGeom>
            <a:avLst/>
            <a:gdLst/>
            <a:ahLst/>
            <a:cxnLst/>
            <a:rect l="l" t="t" r="r" b="b"/>
            <a:pathLst>
              <a:path w="180627" h="769057">
                <a:moveTo>
                  <a:pt x="0" y="0"/>
                </a:moveTo>
                <a:lnTo>
                  <a:pt x="180627" y="0"/>
                </a:lnTo>
                <a:lnTo>
                  <a:pt x="180627" y="769057"/>
                </a:lnTo>
                <a:lnTo>
                  <a:pt x="0" y="769057"/>
                </a:lnTo>
                <a:lnTo>
                  <a:pt x="0" y="0"/>
                </a:lnTo>
                <a:close/>
              </a:path>
            </a:pathLst>
          </a:custGeom>
          <a:ln w="950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960309" y="1626335"/>
            <a:ext cx="180627" cy="807035"/>
          </a:xfrm>
          <a:custGeom>
            <a:avLst/>
            <a:gdLst/>
            <a:ahLst/>
            <a:cxnLst/>
            <a:rect l="l" t="t" r="r" b="b"/>
            <a:pathLst>
              <a:path w="180627" h="807035">
                <a:moveTo>
                  <a:pt x="0" y="0"/>
                </a:moveTo>
                <a:lnTo>
                  <a:pt x="180627" y="0"/>
                </a:lnTo>
                <a:lnTo>
                  <a:pt x="180627" y="807035"/>
                </a:lnTo>
                <a:lnTo>
                  <a:pt x="0" y="807035"/>
                </a:lnTo>
                <a:lnTo>
                  <a:pt x="0" y="0"/>
                </a:lnTo>
                <a:close/>
              </a:path>
            </a:pathLst>
          </a:custGeom>
          <a:solidFill>
            <a:srgbClr val="FFFF8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960309" y="1626334"/>
            <a:ext cx="180627" cy="807035"/>
          </a:xfrm>
          <a:custGeom>
            <a:avLst/>
            <a:gdLst/>
            <a:ahLst/>
            <a:cxnLst/>
            <a:rect l="l" t="t" r="r" b="b"/>
            <a:pathLst>
              <a:path w="180627" h="807035">
                <a:moveTo>
                  <a:pt x="0" y="0"/>
                </a:moveTo>
                <a:lnTo>
                  <a:pt x="180627" y="0"/>
                </a:lnTo>
                <a:lnTo>
                  <a:pt x="180627" y="807035"/>
                </a:lnTo>
                <a:lnTo>
                  <a:pt x="0" y="807035"/>
                </a:lnTo>
                <a:lnTo>
                  <a:pt x="0" y="0"/>
                </a:lnTo>
                <a:close/>
              </a:path>
            </a:pathLst>
          </a:custGeom>
          <a:ln w="950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460047" y="1873194"/>
            <a:ext cx="180627" cy="560177"/>
          </a:xfrm>
          <a:custGeom>
            <a:avLst/>
            <a:gdLst/>
            <a:ahLst/>
            <a:cxnLst/>
            <a:rect l="l" t="t" r="r" b="b"/>
            <a:pathLst>
              <a:path w="180627" h="560177">
                <a:moveTo>
                  <a:pt x="0" y="0"/>
                </a:moveTo>
                <a:lnTo>
                  <a:pt x="180627" y="0"/>
                </a:lnTo>
                <a:lnTo>
                  <a:pt x="180627" y="560177"/>
                </a:lnTo>
                <a:lnTo>
                  <a:pt x="0" y="560177"/>
                </a:lnTo>
                <a:lnTo>
                  <a:pt x="0" y="0"/>
                </a:lnTo>
                <a:close/>
              </a:path>
            </a:pathLst>
          </a:custGeom>
          <a:solidFill>
            <a:srgbClr val="CCFF89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460048" y="1873195"/>
            <a:ext cx="180627" cy="560177"/>
          </a:xfrm>
          <a:custGeom>
            <a:avLst/>
            <a:gdLst/>
            <a:ahLst/>
            <a:cxnLst/>
            <a:rect l="l" t="t" r="r" b="b"/>
            <a:pathLst>
              <a:path w="180627" h="560177">
                <a:moveTo>
                  <a:pt x="0" y="0"/>
                </a:moveTo>
                <a:lnTo>
                  <a:pt x="180627" y="0"/>
                </a:lnTo>
                <a:lnTo>
                  <a:pt x="180627" y="560177"/>
                </a:lnTo>
                <a:lnTo>
                  <a:pt x="0" y="560177"/>
                </a:lnTo>
                <a:lnTo>
                  <a:pt x="0" y="0"/>
                </a:lnTo>
                <a:close/>
              </a:path>
            </a:pathLst>
          </a:custGeom>
          <a:ln w="950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800501" y="1939665"/>
            <a:ext cx="180627" cy="493706"/>
          </a:xfrm>
          <a:custGeom>
            <a:avLst/>
            <a:gdLst/>
            <a:ahLst/>
            <a:cxnLst/>
            <a:rect l="l" t="t" r="r" b="b"/>
            <a:pathLst>
              <a:path w="180627" h="493706">
                <a:moveTo>
                  <a:pt x="0" y="0"/>
                </a:moveTo>
                <a:lnTo>
                  <a:pt x="180627" y="0"/>
                </a:lnTo>
                <a:lnTo>
                  <a:pt x="180627" y="493706"/>
                </a:lnTo>
                <a:lnTo>
                  <a:pt x="0" y="493706"/>
                </a:lnTo>
                <a:lnTo>
                  <a:pt x="0" y="0"/>
                </a:lnTo>
                <a:close/>
              </a:path>
            </a:pathLst>
          </a:custGeom>
          <a:solidFill>
            <a:srgbClr val="CCFF89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800492" y="1939655"/>
            <a:ext cx="180627" cy="493716"/>
          </a:xfrm>
          <a:custGeom>
            <a:avLst/>
            <a:gdLst/>
            <a:ahLst/>
            <a:cxnLst/>
            <a:rect l="l" t="t" r="r" b="b"/>
            <a:pathLst>
              <a:path w="180627" h="493716">
                <a:moveTo>
                  <a:pt x="0" y="0"/>
                </a:moveTo>
                <a:lnTo>
                  <a:pt x="180627" y="0"/>
                </a:lnTo>
                <a:lnTo>
                  <a:pt x="180627" y="493716"/>
                </a:lnTo>
                <a:lnTo>
                  <a:pt x="0" y="493716"/>
                </a:lnTo>
                <a:lnTo>
                  <a:pt x="0" y="0"/>
                </a:lnTo>
                <a:close/>
              </a:path>
            </a:pathLst>
          </a:custGeom>
          <a:ln w="950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140936" y="1911171"/>
            <a:ext cx="180627" cy="522199"/>
          </a:xfrm>
          <a:custGeom>
            <a:avLst/>
            <a:gdLst/>
            <a:ahLst/>
            <a:cxnLst/>
            <a:rect l="l" t="t" r="r" b="b"/>
            <a:pathLst>
              <a:path w="180627" h="522199">
                <a:moveTo>
                  <a:pt x="0" y="0"/>
                </a:moveTo>
                <a:lnTo>
                  <a:pt x="180627" y="0"/>
                </a:lnTo>
                <a:lnTo>
                  <a:pt x="180627" y="522199"/>
                </a:lnTo>
                <a:lnTo>
                  <a:pt x="0" y="522199"/>
                </a:lnTo>
                <a:lnTo>
                  <a:pt x="0" y="0"/>
                </a:lnTo>
                <a:close/>
              </a:path>
            </a:pathLst>
          </a:custGeom>
          <a:solidFill>
            <a:srgbClr val="CCFF89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140936" y="1911170"/>
            <a:ext cx="180627" cy="522199"/>
          </a:xfrm>
          <a:custGeom>
            <a:avLst/>
            <a:gdLst/>
            <a:ahLst/>
            <a:cxnLst/>
            <a:rect l="l" t="t" r="r" b="b"/>
            <a:pathLst>
              <a:path w="180627" h="522199">
                <a:moveTo>
                  <a:pt x="0" y="0"/>
                </a:moveTo>
                <a:lnTo>
                  <a:pt x="180627" y="0"/>
                </a:lnTo>
                <a:lnTo>
                  <a:pt x="180627" y="522199"/>
                </a:lnTo>
                <a:lnTo>
                  <a:pt x="0" y="522199"/>
                </a:lnTo>
                <a:lnTo>
                  <a:pt x="0" y="0"/>
                </a:lnTo>
                <a:close/>
              </a:path>
            </a:pathLst>
          </a:custGeom>
          <a:ln w="950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640675" y="1692798"/>
            <a:ext cx="180627" cy="740564"/>
          </a:xfrm>
          <a:custGeom>
            <a:avLst/>
            <a:gdLst/>
            <a:ahLst/>
            <a:cxnLst/>
            <a:rect l="l" t="t" r="r" b="b"/>
            <a:pathLst>
              <a:path w="180627" h="740564">
                <a:moveTo>
                  <a:pt x="0" y="0"/>
                </a:moveTo>
                <a:lnTo>
                  <a:pt x="180627" y="0"/>
                </a:lnTo>
                <a:lnTo>
                  <a:pt x="180627" y="740564"/>
                </a:lnTo>
                <a:lnTo>
                  <a:pt x="0" y="740564"/>
                </a:lnTo>
                <a:lnTo>
                  <a:pt x="0" y="0"/>
                </a:lnTo>
                <a:close/>
              </a:path>
            </a:pathLst>
          </a:custGeom>
          <a:solidFill>
            <a:srgbClr val="54FF47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640675" y="1692798"/>
            <a:ext cx="180627" cy="740574"/>
          </a:xfrm>
          <a:custGeom>
            <a:avLst/>
            <a:gdLst/>
            <a:ahLst/>
            <a:cxnLst/>
            <a:rect l="l" t="t" r="r" b="b"/>
            <a:pathLst>
              <a:path w="180627" h="740574">
                <a:moveTo>
                  <a:pt x="0" y="0"/>
                </a:moveTo>
                <a:lnTo>
                  <a:pt x="180627" y="0"/>
                </a:lnTo>
                <a:lnTo>
                  <a:pt x="180627" y="740574"/>
                </a:lnTo>
                <a:lnTo>
                  <a:pt x="0" y="740574"/>
                </a:lnTo>
                <a:lnTo>
                  <a:pt x="0" y="0"/>
                </a:lnTo>
                <a:close/>
              </a:path>
            </a:pathLst>
          </a:custGeom>
          <a:ln w="950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981129" y="1749765"/>
            <a:ext cx="180627" cy="683606"/>
          </a:xfrm>
          <a:custGeom>
            <a:avLst/>
            <a:gdLst/>
            <a:ahLst/>
            <a:cxnLst/>
            <a:rect l="l" t="t" r="r" b="b"/>
            <a:pathLst>
              <a:path w="180627" h="683606">
                <a:moveTo>
                  <a:pt x="0" y="0"/>
                </a:moveTo>
                <a:lnTo>
                  <a:pt x="180627" y="0"/>
                </a:lnTo>
                <a:lnTo>
                  <a:pt x="180627" y="683606"/>
                </a:lnTo>
                <a:lnTo>
                  <a:pt x="0" y="683606"/>
                </a:lnTo>
                <a:lnTo>
                  <a:pt x="0" y="0"/>
                </a:lnTo>
                <a:close/>
              </a:path>
            </a:pathLst>
          </a:custGeom>
          <a:solidFill>
            <a:srgbClr val="54FF47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981119" y="1749764"/>
            <a:ext cx="180627" cy="683606"/>
          </a:xfrm>
          <a:custGeom>
            <a:avLst/>
            <a:gdLst/>
            <a:ahLst/>
            <a:cxnLst/>
            <a:rect l="l" t="t" r="r" b="b"/>
            <a:pathLst>
              <a:path w="180627" h="683606">
                <a:moveTo>
                  <a:pt x="0" y="0"/>
                </a:moveTo>
                <a:lnTo>
                  <a:pt x="180627" y="0"/>
                </a:lnTo>
                <a:lnTo>
                  <a:pt x="180627" y="683606"/>
                </a:lnTo>
                <a:lnTo>
                  <a:pt x="0" y="683606"/>
                </a:lnTo>
                <a:lnTo>
                  <a:pt x="0" y="0"/>
                </a:lnTo>
                <a:close/>
              </a:path>
            </a:pathLst>
          </a:custGeom>
          <a:ln w="950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321564" y="1721280"/>
            <a:ext cx="171120" cy="712090"/>
          </a:xfrm>
          <a:custGeom>
            <a:avLst/>
            <a:gdLst/>
            <a:ahLst/>
            <a:cxnLst/>
            <a:rect l="l" t="t" r="r" b="b"/>
            <a:pathLst>
              <a:path w="171120" h="712090">
                <a:moveTo>
                  <a:pt x="0" y="0"/>
                </a:moveTo>
                <a:lnTo>
                  <a:pt x="171120" y="0"/>
                </a:lnTo>
                <a:lnTo>
                  <a:pt x="171120" y="712090"/>
                </a:lnTo>
                <a:lnTo>
                  <a:pt x="0" y="712090"/>
                </a:lnTo>
                <a:lnTo>
                  <a:pt x="0" y="0"/>
                </a:lnTo>
                <a:close/>
              </a:path>
            </a:pathLst>
          </a:custGeom>
          <a:solidFill>
            <a:srgbClr val="54FF47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321564" y="1721279"/>
            <a:ext cx="171120" cy="712090"/>
          </a:xfrm>
          <a:custGeom>
            <a:avLst/>
            <a:gdLst/>
            <a:ahLst/>
            <a:cxnLst/>
            <a:rect l="l" t="t" r="r" b="b"/>
            <a:pathLst>
              <a:path w="171120" h="712090">
                <a:moveTo>
                  <a:pt x="0" y="0"/>
                </a:moveTo>
                <a:lnTo>
                  <a:pt x="171120" y="0"/>
                </a:lnTo>
                <a:lnTo>
                  <a:pt x="171120" y="712090"/>
                </a:lnTo>
                <a:lnTo>
                  <a:pt x="0" y="712090"/>
                </a:lnTo>
                <a:lnTo>
                  <a:pt x="0" y="0"/>
                </a:lnTo>
                <a:close/>
              </a:path>
            </a:pathLst>
          </a:custGeom>
          <a:ln w="950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821302" y="1778249"/>
            <a:ext cx="180627" cy="655113"/>
          </a:xfrm>
          <a:custGeom>
            <a:avLst/>
            <a:gdLst/>
            <a:ahLst/>
            <a:cxnLst/>
            <a:rect l="l" t="t" r="r" b="b"/>
            <a:pathLst>
              <a:path w="180627" h="655113">
                <a:moveTo>
                  <a:pt x="0" y="0"/>
                </a:moveTo>
                <a:lnTo>
                  <a:pt x="180627" y="0"/>
                </a:lnTo>
                <a:lnTo>
                  <a:pt x="180627" y="655113"/>
                </a:lnTo>
                <a:lnTo>
                  <a:pt x="0" y="655113"/>
                </a:lnTo>
                <a:lnTo>
                  <a:pt x="0" y="0"/>
                </a:lnTo>
                <a:close/>
              </a:path>
            </a:pathLst>
          </a:custGeom>
          <a:solidFill>
            <a:srgbClr val="00C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821302" y="1778249"/>
            <a:ext cx="180627" cy="655123"/>
          </a:xfrm>
          <a:custGeom>
            <a:avLst/>
            <a:gdLst/>
            <a:ahLst/>
            <a:cxnLst/>
            <a:rect l="l" t="t" r="r" b="b"/>
            <a:pathLst>
              <a:path w="180627" h="655123">
                <a:moveTo>
                  <a:pt x="0" y="0"/>
                </a:moveTo>
                <a:lnTo>
                  <a:pt x="180627" y="0"/>
                </a:lnTo>
                <a:lnTo>
                  <a:pt x="180627" y="655123"/>
                </a:lnTo>
                <a:lnTo>
                  <a:pt x="0" y="655123"/>
                </a:lnTo>
                <a:lnTo>
                  <a:pt x="0" y="0"/>
                </a:lnTo>
                <a:close/>
              </a:path>
            </a:pathLst>
          </a:custGeom>
          <a:ln w="950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161746" y="1778249"/>
            <a:ext cx="171120" cy="655113"/>
          </a:xfrm>
          <a:custGeom>
            <a:avLst/>
            <a:gdLst/>
            <a:ahLst/>
            <a:cxnLst/>
            <a:rect l="l" t="t" r="r" b="b"/>
            <a:pathLst>
              <a:path w="171120" h="655113">
                <a:moveTo>
                  <a:pt x="0" y="0"/>
                </a:moveTo>
                <a:lnTo>
                  <a:pt x="171120" y="0"/>
                </a:lnTo>
                <a:lnTo>
                  <a:pt x="171120" y="655113"/>
                </a:lnTo>
                <a:lnTo>
                  <a:pt x="0" y="655113"/>
                </a:lnTo>
                <a:lnTo>
                  <a:pt x="0" y="0"/>
                </a:lnTo>
                <a:close/>
              </a:path>
            </a:pathLst>
          </a:custGeom>
          <a:solidFill>
            <a:srgbClr val="00C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161746" y="1778248"/>
            <a:ext cx="171120" cy="655123"/>
          </a:xfrm>
          <a:custGeom>
            <a:avLst/>
            <a:gdLst/>
            <a:ahLst/>
            <a:cxnLst/>
            <a:rect l="l" t="t" r="r" b="b"/>
            <a:pathLst>
              <a:path w="171120" h="655123">
                <a:moveTo>
                  <a:pt x="0" y="0"/>
                </a:moveTo>
                <a:lnTo>
                  <a:pt x="171120" y="0"/>
                </a:lnTo>
                <a:lnTo>
                  <a:pt x="171120" y="655123"/>
                </a:lnTo>
                <a:lnTo>
                  <a:pt x="0" y="655123"/>
                </a:lnTo>
                <a:lnTo>
                  <a:pt x="0" y="0"/>
                </a:lnTo>
                <a:close/>
              </a:path>
            </a:pathLst>
          </a:custGeom>
          <a:ln w="950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4492684" y="1778247"/>
            <a:ext cx="180636" cy="655113"/>
          </a:xfrm>
          <a:custGeom>
            <a:avLst/>
            <a:gdLst/>
            <a:ahLst/>
            <a:cxnLst/>
            <a:rect l="l" t="t" r="r" b="b"/>
            <a:pathLst>
              <a:path w="180636" h="655113">
                <a:moveTo>
                  <a:pt x="0" y="0"/>
                </a:moveTo>
                <a:lnTo>
                  <a:pt x="180636" y="0"/>
                </a:lnTo>
                <a:lnTo>
                  <a:pt x="180636" y="655113"/>
                </a:lnTo>
                <a:lnTo>
                  <a:pt x="0" y="655113"/>
                </a:lnTo>
                <a:lnTo>
                  <a:pt x="0" y="0"/>
                </a:lnTo>
                <a:close/>
              </a:path>
            </a:pathLst>
          </a:custGeom>
          <a:solidFill>
            <a:srgbClr val="00C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492684" y="1778246"/>
            <a:ext cx="180627" cy="655123"/>
          </a:xfrm>
          <a:custGeom>
            <a:avLst/>
            <a:gdLst/>
            <a:ahLst/>
            <a:cxnLst/>
            <a:rect l="l" t="t" r="r" b="b"/>
            <a:pathLst>
              <a:path w="180627" h="655123">
                <a:moveTo>
                  <a:pt x="0" y="0"/>
                </a:moveTo>
                <a:lnTo>
                  <a:pt x="180627" y="0"/>
                </a:lnTo>
                <a:lnTo>
                  <a:pt x="180627" y="655123"/>
                </a:lnTo>
                <a:lnTo>
                  <a:pt x="0" y="655123"/>
                </a:lnTo>
                <a:lnTo>
                  <a:pt x="0" y="0"/>
                </a:lnTo>
                <a:close/>
              </a:path>
            </a:pathLst>
          </a:custGeom>
          <a:ln w="950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001929" y="1825721"/>
            <a:ext cx="171120" cy="607650"/>
          </a:xfrm>
          <a:custGeom>
            <a:avLst/>
            <a:gdLst/>
            <a:ahLst/>
            <a:cxnLst/>
            <a:rect l="l" t="t" r="r" b="b"/>
            <a:pathLst>
              <a:path w="171120" h="607650">
                <a:moveTo>
                  <a:pt x="0" y="0"/>
                </a:moveTo>
                <a:lnTo>
                  <a:pt x="171120" y="0"/>
                </a:lnTo>
                <a:lnTo>
                  <a:pt x="171120" y="607650"/>
                </a:lnTo>
                <a:lnTo>
                  <a:pt x="0" y="607650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001929" y="1825722"/>
            <a:ext cx="171120" cy="607650"/>
          </a:xfrm>
          <a:custGeom>
            <a:avLst/>
            <a:gdLst/>
            <a:ahLst/>
            <a:cxnLst/>
            <a:rect l="l" t="t" r="r" b="b"/>
            <a:pathLst>
              <a:path w="171120" h="607650">
                <a:moveTo>
                  <a:pt x="0" y="0"/>
                </a:moveTo>
                <a:lnTo>
                  <a:pt x="171120" y="0"/>
                </a:lnTo>
                <a:lnTo>
                  <a:pt x="171120" y="607650"/>
                </a:lnTo>
                <a:lnTo>
                  <a:pt x="0" y="607650"/>
                </a:lnTo>
                <a:lnTo>
                  <a:pt x="0" y="0"/>
                </a:lnTo>
                <a:close/>
              </a:path>
            </a:pathLst>
          </a:custGeom>
          <a:ln w="950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332867" y="1816227"/>
            <a:ext cx="180627" cy="617145"/>
          </a:xfrm>
          <a:custGeom>
            <a:avLst/>
            <a:gdLst/>
            <a:ahLst/>
            <a:cxnLst/>
            <a:rect l="l" t="t" r="r" b="b"/>
            <a:pathLst>
              <a:path w="180627" h="617145">
                <a:moveTo>
                  <a:pt x="0" y="0"/>
                </a:moveTo>
                <a:lnTo>
                  <a:pt x="180627" y="0"/>
                </a:lnTo>
                <a:lnTo>
                  <a:pt x="180627" y="617145"/>
                </a:lnTo>
                <a:lnTo>
                  <a:pt x="0" y="617145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332867" y="1816226"/>
            <a:ext cx="180627" cy="617145"/>
          </a:xfrm>
          <a:custGeom>
            <a:avLst/>
            <a:gdLst/>
            <a:ahLst/>
            <a:cxnLst/>
            <a:rect l="l" t="t" r="r" b="b"/>
            <a:pathLst>
              <a:path w="180627" h="617145">
                <a:moveTo>
                  <a:pt x="0" y="0"/>
                </a:moveTo>
                <a:lnTo>
                  <a:pt x="180627" y="0"/>
                </a:lnTo>
                <a:lnTo>
                  <a:pt x="180627" y="617145"/>
                </a:lnTo>
                <a:lnTo>
                  <a:pt x="0" y="617145"/>
                </a:lnTo>
                <a:lnTo>
                  <a:pt x="0" y="0"/>
                </a:lnTo>
                <a:close/>
              </a:path>
            </a:pathLst>
          </a:custGeom>
          <a:ln w="950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4673321" y="1825720"/>
            <a:ext cx="180627" cy="607650"/>
          </a:xfrm>
          <a:custGeom>
            <a:avLst/>
            <a:gdLst/>
            <a:ahLst/>
            <a:cxnLst/>
            <a:rect l="l" t="t" r="r" b="b"/>
            <a:pathLst>
              <a:path w="180627" h="607650">
                <a:moveTo>
                  <a:pt x="0" y="0"/>
                </a:moveTo>
                <a:lnTo>
                  <a:pt x="180627" y="0"/>
                </a:lnTo>
                <a:lnTo>
                  <a:pt x="180627" y="607650"/>
                </a:lnTo>
                <a:lnTo>
                  <a:pt x="0" y="607650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4673312" y="1825719"/>
            <a:ext cx="180627" cy="607650"/>
          </a:xfrm>
          <a:custGeom>
            <a:avLst/>
            <a:gdLst/>
            <a:ahLst/>
            <a:cxnLst/>
            <a:rect l="l" t="t" r="r" b="b"/>
            <a:pathLst>
              <a:path w="180627" h="607650">
                <a:moveTo>
                  <a:pt x="0" y="0"/>
                </a:moveTo>
                <a:lnTo>
                  <a:pt x="180627" y="0"/>
                </a:lnTo>
                <a:lnTo>
                  <a:pt x="180627" y="607650"/>
                </a:lnTo>
                <a:lnTo>
                  <a:pt x="0" y="607650"/>
                </a:lnTo>
                <a:lnTo>
                  <a:pt x="0" y="0"/>
                </a:lnTo>
                <a:close/>
              </a:path>
            </a:pathLst>
          </a:custGeom>
          <a:ln w="950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2173050" y="1664314"/>
            <a:ext cx="180627" cy="769057"/>
          </a:xfrm>
          <a:custGeom>
            <a:avLst/>
            <a:gdLst/>
            <a:ahLst/>
            <a:cxnLst/>
            <a:rect l="l" t="t" r="r" b="b"/>
            <a:pathLst>
              <a:path w="180627" h="769057">
                <a:moveTo>
                  <a:pt x="0" y="0"/>
                </a:moveTo>
                <a:lnTo>
                  <a:pt x="180627" y="0"/>
                </a:lnTo>
                <a:lnTo>
                  <a:pt x="180627" y="769057"/>
                </a:lnTo>
                <a:lnTo>
                  <a:pt x="0" y="769057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2173050" y="1664315"/>
            <a:ext cx="180627" cy="769057"/>
          </a:xfrm>
          <a:custGeom>
            <a:avLst/>
            <a:gdLst/>
            <a:ahLst/>
            <a:cxnLst/>
            <a:rect l="l" t="t" r="r" b="b"/>
            <a:pathLst>
              <a:path w="180627" h="769057">
                <a:moveTo>
                  <a:pt x="0" y="0"/>
                </a:moveTo>
                <a:lnTo>
                  <a:pt x="180627" y="0"/>
                </a:lnTo>
                <a:lnTo>
                  <a:pt x="180627" y="769057"/>
                </a:lnTo>
                <a:lnTo>
                  <a:pt x="0" y="769057"/>
                </a:lnTo>
                <a:lnTo>
                  <a:pt x="0" y="0"/>
                </a:lnTo>
                <a:close/>
              </a:path>
            </a:pathLst>
          </a:custGeom>
          <a:ln w="950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513494" y="1464929"/>
            <a:ext cx="180627" cy="968442"/>
          </a:xfrm>
          <a:custGeom>
            <a:avLst/>
            <a:gdLst/>
            <a:ahLst/>
            <a:cxnLst/>
            <a:rect l="l" t="t" r="r" b="b"/>
            <a:pathLst>
              <a:path w="180627" h="968442">
                <a:moveTo>
                  <a:pt x="0" y="0"/>
                </a:moveTo>
                <a:lnTo>
                  <a:pt x="180627" y="0"/>
                </a:lnTo>
                <a:lnTo>
                  <a:pt x="180627" y="968442"/>
                </a:lnTo>
                <a:lnTo>
                  <a:pt x="0" y="968442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3513494" y="1464928"/>
            <a:ext cx="180627" cy="968442"/>
          </a:xfrm>
          <a:custGeom>
            <a:avLst/>
            <a:gdLst/>
            <a:ahLst/>
            <a:cxnLst/>
            <a:rect l="l" t="t" r="r" b="b"/>
            <a:pathLst>
              <a:path w="180627" h="968442">
                <a:moveTo>
                  <a:pt x="0" y="0"/>
                </a:moveTo>
                <a:lnTo>
                  <a:pt x="180627" y="0"/>
                </a:lnTo>
                <a:lnTo>
                  <a:pt x="180627" y="968442"/>
                </a:lnTo>
                <a:lnTo>
                  <a:pt x="0" y="968442"/>
                </a:lnTo>
                <a:lnTo>
                  <a:pt x="0" y="0"/>
                </a:lnTo>
                <a:close/>
              </a:path>
            </a:pathLst>
          </a:custGeom>
          <a:ln w="950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853948" y="1569367"/>
            <a:ext cx="180627" cy="864003"/>
          </a:xfrm>
          <a:custGeom>
            <a:avLst/>
            <a:gdLst/>
            <a:ahLst/>
            <a:cxnLst/>
            <a:rect l="l" t="t" r="r" b="b"/>
            <a:pathLst>
              <a:path w="180627" h="864003">
                <a:moveTo>
                  <a:pt x="0" y="0"/>
                </a:moveTo>
                <a:lnTo>
                  <a:pt x="180627" y="0"/>
                </a:lnTo>
                <a:lnTo>
                  <a:pt x="180627" y="864003"/>
                </a:lnTo>
                <a:lnTo>
                  <a:pt x="0" y="864003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853938" y="1569367"/>
            <a:ext cx="180627" cy="864003"/>
          </a:xfrm>
          <a:custGeom>
            <a:avLst/>
            <a:gdLst/>
            <a:ahLst/>
            <a:cxnLst/>
            <a:rect l="l" t="t" r="r" b="b"/>
            <a:pathLst>
              <a:path w="180627" h="864003">
                <a:moveTo>
                  <a:pt x="0" y="0"/>
                </a:moveTo>
                <a:lnTo>
                  <a:pt x="180627" y="0"/>
                </a:lnTo>
                <a:lnTo>
                  <a:pt x="180627" y="864003"/>
                </a:lnTo>
                <a:lnTo>
                  <a:pt x="0" y="864003"/>
                </a:lnTo>
                <a:lnTo>
                  <a:pt x="0" y="0"/>
                </a:lnTo>
                <a:close/>
              </a:path>
            </a:pathLst>
          </a:custGeom>
          <a:ln w="950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1155838" y="1388976"/>
            <a:ext cx="0" cy="1044399"/>
          </a:xfrm>
          <a:custGeom>
            <a:avLst/>
            <a:gdLst/>
            <a:ahLst/>
            <a:cxnLst/>
            <a:rect l="l" t="t" r="r" b="b"/>
            <a:pathLst>
              <a:path h="1044399">
                <a:moveTo>
                  <a:pt x="0" y="1044399"/>
                </a:moveTo>
                <a:lnTo>
                  <a:pt x="0" y="0"/>
                </a:lnTo>
              </a:path>
            </a:pathLst>
          </a:custGeom>
          <a:ln w="9506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1108304" y="2433375"/>
            <a:ext cx="47533" cy="0"/>
          </a:xfrm>
          <a:custGeom>
            <a:avLst/>
            <a:gdLst/>
            <a:ahLst/>
            <a:cxnLst/>
            <a:rect l="l" t="t" r="r" b="b"/>
            <a:pathLst>
              <a:path w="47533">
                <a:moveTo>
                  <a:pt x="0" y="0"/>
                </a:moveTo>
                <a:lnTo>
                  <a:pt x="47533" y="0"/>
                </a:lnTo>
              </a:path>
            </a:pathLst>
          </a:custGeom>
          <a:ln w="9494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108304" y="2224495"/>
            <a:ext cx="47533" cy="0"/>
          </a:xfrm>
          <a:custGeom>
            <a:avLst/>
            <a:gdLst/>
            <a:ahLst/>
            <a:cxnLst/>
            <a:rect l="l" t="t" r="r" b="b"/>
            <a:pathLst>
              <a:path w="47533">
                <a:moveTo>
                  <a:pt x="0" y="0"/>
                </a:moveTo>
                <a:lnTo>
                  <a:pt x="47533" y="0"/>
                </a:lnTo>
              </a:path>
            </a:pathLst>
          </a:custGeom>
          <a:ln w="9494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108304" y="2015615"/>
            <a:ext cx="47533" cy="0"/>
          </a:xfrm>
          <a:custGeom>
            <a:avLst/>
            <a:gdLst/>
            <a:ahLst/>
            <a:cxnLst/>
            <a:rect l="l" t="t" r="r" b="b"/>
            <a:pathLst>
              <a:path w="47533">
                <a:moveTo>
                  <a:pt x="0" y="0"/>
                </a:moveTo>
                <a:lnTo>
                  <a:pt x="47533" y="0"/>
                </a:lnTo>
              </a:path>
            </a:pathLst>
          </a:custGeom>
          <a:ln w="9494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108304" y="1806736"/>
            <a:ext cx="47533" cy="0"/>
          </a:xfrm>
          <a:custGeom>
            <a:avLst/>
            <a:gdLst/>
            <a:ahLst/>
            <a:cxnLst/>
            <a:rect l="l" t="t" r="r" b="b"/>
            <a:pathLst>
              <a:path w="47533">
                <a:moveTo>
                  <a:pt x="0" y="0"/>
                </a:moveTo>
                <a:lnTo>
                  <a:pt x="47533" y="0"/>
                </a:lnTo>
              </a:path>
            </a:pathLst>
          </a:custGeom>
          <a:ln w="9494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108304" y="1597856"/>
            <a:ext cx="47533" cy="0"/>
          </a:xfrm>
          <a:custGeom>
            <a:avLst/>
            <a:gdLst/>
            <a:ahLst/>
            <a:cxnLst/>
            <a:rect l="l" t="t" r="r" b="b"/>
            <a:pathLst>
              <a:path w="47533">
                <a:moveTo>
                  <a:pt x="0" y="0"/>
                </a:moveTo>
                <a:lnTo>
                  <a:pt x="47533" y="0"/>
                </a:lnTo>
              </a:path>
            </a:pathLst>
          </a:custGeom>
          <a:ln w="9494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1108304" y="1388976"/>
            <a:ext cx="47533" cy="0"/>
          </a:xfrm>
          <a:custGeom>
            <a:avLst/>
            <a:gdLst/>
            <a:ahLst/>
            <a:cxnLst/>
            <a:rect l="l" t="t" r="r" b="b"/>
            <a:pathLst>
              <a:path w="47533">
                <a:moveTo>
                  <a:pt x="0" y="0"/>
                </a:moveTo>
                <a:lnTo>
                  <a:pt x="47533" y="0"/>
                </a:lnTo>
              </a:path>
            </a:pathLst>
          </a:custGeom>
          <a:ln w="9494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155838" y="2433375"/>
            <a:ext cx="4011826" cy="0"/>
          </a:xfrm>
          <a:custGeom>
            <a:avLst/>
            <a:gdLst/>
            <a:ahLst/>
            <a:cxnLst/>
            <a:rect l="l" t="t" r="r" b="b"/>
            <a:pathLst>
              <a:path w="4011826">
                <a:moveTo>
                  <a:pt x="0" y="0"/>
                </a:moveTo>
                <a:lnTo>
                  <a:pt x="4011826" y="0"/>
                </a:lnTo>
              </a:path>
            </a:pathLst>
          </a:custGeom>
          <a:ln w="949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1155838" y="2433375"/>
            <a:ext cx="0" cy="37978"/>
          </a:xfrm>
          <a:custGeom>
            <a:avLst/>
            <a:gdLst/>
            <a:ahLst/>
            <a:cxnLst/>
            <a:rect l="l" t="t" r="r" b="b"/>
            <a:pathLst>
              <a:path h="37978">
                <a:moveTo>
                  <a:pt x="0" y="0"/>
                </a:moveTo>
                <a:lnTo>
                  <a:pt x="0" y="37978"/>
                </a:lnTo>
              </a:path>
            </a:pathLst>
          </a:custGeom>
          <a:ln w="950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486776" y="2433375"/>
            <a:ext cx="0" cy="37978"/>
          </a:xfrm>
          <a:custGeom>
            <a:avLst/>
            <a:gdLst/>
            <a:ahLst/>
            <a:cxnLst/>
            <a:rect l="l" t="t" r="r" b="b"/>
            <a:pathLst>
              <a:path h="37978">
                <a:moveTo>
                  <a:pt x="0" y="0"/>
                </a:moveTo>
                <a:lnTo>
                  <a:pt x="0" y="37978"/>
                </a:lnTo>
              </a:path>
            </a:pathLst>
          </a:custGeom>
          <a:ln w="950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3827220" y="2433375"/>
            <a:ext cx="0" cy="37978"/>
          </a:xfrm>
          <a:custGeom>
            <a:avLst/>
            <a:gdLst/>
            <a:ahLst/>
            <a:cxnLst/>
            <a:rect l="l" t="t" r="r" b="b"/>
            <a:pathLst>
              <a:path h="37978">
                <a:moveTo>
                  <a:pt x="0" y="0"/>
                </a:moveTo>
                <a:lnTo>
                  <a:pt x="0" y="37978"/>
                </a:lnTo>
              </a:path>
            </a:pathLst>
          </a:custGeom>
          <a:ln w="950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167664" y="2433375"/>
            <a:ext cx="0" cy="37978"/>
          </a:xfrm>
          <a:custGeom>
            <a:avLst/>
            <a:gdLst/>
            <a:ahLst/>
            <a:cxnLst/>
            <a:rect l="l" t="t" r="r" b="b"/>
            <a:pathLst>
              <a:path h="37978">
                <a:moveTo>
                  <a:pt x="0" y="0"/>
                </a:moveTo>
                <a:lnTo>
                  <a:pt x="0" y="37978"/>
                </a:lnTo>
              </a:path>
            </a:pathLst>
          </a:custGeom>
          <a:ln w="950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4" name="object 74"/>
          <p:cNvSpPr txBox="1"/>
          <p:nvPr/>
        </p:nvSpPr>
        <p:spPr>
          <a:xfrm>
            <a:off x="1266209" y="1398659"/>
            <a:ext cx="214629" cy="140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40" dirty="0">
                <a:latin typeface="Calibri"/>
                <a:cs typeface="Calibri"/>
              </a:rPr>
              <a:t>20</a:t>
            </a:r>
            <a:r>
              <a:rPr sz="800" spc="15" dirty="0">
                <a:latin typeface="Calibri"/>
                <a:cs typeface="Calibri"/>
              </a:rPr>
              <a:t>%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2158245" y="1479299"/>
            <a:ext cx="660400" cy="140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58470" algn="l"/>
              </a:tabLst>
            </a:pPr>
            <a:r>
              <a:rPr sz="800" spc="40" dirty="0">
                <a:latin typeface="Calibri"/>
                <a:cs typeface="Calibri"/>
              </a:rPr>
              <a:t>18</a:t>
            </a:r>
            <a:r>
              <a:rPr sz="800" spc="15" dirty="0">
                <a:latin typeface="Calibri"/>
                <a:cs typeface="Calibri"/>
              </a:rPr>
              <a:t>%</a:t>
            </a:r>
            <a:r>
              <a:rPr sz="800" dirty="0">
                <a:latin typeface="Calibri"/>
                <a:cs typeface="Calibri"/>
              </a:rPr>
              <a:t>	</a:t>
            </a:r>
            <a:r>
              <a:rPr sz="800" spc="40" dirty="0">
                <a:latin typeface="Calibri"/>
                <a:cs typeface="Calibri"/>
              </a:rPr>
              <a:t>18</a:t>
            </a:r>
            <a:r>
              <a:rPr sz="800" spc="15" dirty="0">
                <a:latin typeface="Calibri"/>
                <a:cs typeface="Calibri"/>
              </a:rPr>
              <a:t>%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3942316" y="1438340"/>
            <a:ext cx="214629" cy="140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40" dirty="0">
                <a:latin typeface="Calibri"/>
                <a:cs typeface="Calibri"/>
              </a:rPr>
              <a:t>19</a:t>
            </a:r>
            <a:r>
              <a:rPr sz="800" spc="15" dirty="0">
                <a:latin typeface="Calibri"/>
                <a:cs typeface="Calibri"/>
              </a:rPr>
              <a:t>%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1444616" y="1685147"/>
            <a:ext cx="214629" cy="140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40" dirty="0">
                <a:latin typeface="Calibri"/>
                <a:cs typeface="Calibri"/>
              </a:rPr>
              <a:t>13</a:t>
            </a:r>
            <a:r>
              <a:rPr sz="800" spc="15" dirty="0">
                <a:latin typeface="Calibri"/>
                <a:cs typeface="Calibri"/>
              </a:rPr>
              <a:t>%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2782670" y="1754456"/>
            <a:ext cx="214629" cy="140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40" dirty="0">
                <a:latin typeface="Calibri"/>
                <a:cs typeface="Calibri"/>
              </a:rPr>
              <a:t>12</a:t>
            </a:r>
            <a:r>
              <a:rPr sz="800" spc="15" dirty="0">
                <a:latin typeface="Calibri"/>
                <a:cs typeface="Calibri"/>
              </a:rPr>
              <a:t>%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4120723" y="1719250"/>
            <a:ext cx="214629" cy="140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40" dirty="0">
                <a:latin typeface="Calibri"/>
                <a:cs typeface="Calibri"/>
              </a:rPr>
              <a:t>13</a:t>
            </a:r>
            <a:r>
              <a:rPr sz="800" spc="15" dirty="0">
                <a:latin typeface="Calibri"/>
                <a:cs typeface="Calibri"/>
              </a:rPr>
              <a:t>%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1623023" y="1507017"/>
            <a:ext cx="214629" cy="140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40" dirty="0">
                <a:latin typeface="Calibri"/>
                <a:cs typeface="Calibri"/>
              </a:rPr>
              <a:t>18</a:t>
            </a:r>
            <a:r>
              <a:rPr sz="800" spc="15" dirty="0">
                <a:latin typeface="Calibri"/>
                <a:cs typeface="Calibri"/>
              </a:rPr>
              <a:t>%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2961077" y="1561283"/>
            <a:ext cx="393065" cy="1733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40" dirty="0">
                <a:latin typeface="Calibri"/>
                <a:cs typeface="Calibri"/>
              </a:rPr>
              <a:t>16</a:t>
            </a:r>
            <a:r>
              <a:rPr sz="800" spc="-70" dirty="0">
                <a:latin typeface="Calibri"/>
                <a:cs typeface="Calibri"/>
              </a:rPr>
              <a:t>%</a:t>
            </a:r>
            <a:r>
              <a:rPr sz="1200" spc="60" baseline="-17361" dirty="0">
                <a:latin typeface="Calibri"/>
                <a:cs typeface="Calibri"/>
              </a:rPr>
              <a:t>16</a:t>
            </a:r>
            <a:r>
              <a:rPr sz="1200" spc="22" baseline="-17361" dirty="0">
                <a:latin typeface="Calibri"/>
                <a:cs typeface="Calibri"/>
              </a:rPr>
              <a:t>%</a:t>
            </a:r>
            <a:endParaRPr sz="1200" baseline="-17361">
              <a:latin typeface="Calibri"/>
              <a:cs typeface="Calibri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4299130" y="1533719"/>
            <a:ext cx="393065" cy="1987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40" dirty="0">
                <a:latin typeface="Calibri"/>
                <a:cs typeface="Calibri"/>
              </a:rPr>
              <a:t>17</a:t>
            </a:r>
            <a:r>
              <a:rPr sz="800" spc="15" dirty="0">
                <a:latin typeface="Calibri"/>
                <a:cs typeface="Calibri"/>
              </a:rPr>
              <a:t>%</a:t>
            </a:r>
            <a:r>
              <a:rPr sz="800" dirty="0">
                <a:latin typeface="Calibri"/>
                <a:cs typeface="Calibri"/>
              </a:rPr>
              <a:t> </a:t>
            </a:r>
            <a:r>
              <a:rPr sz="800" spc="5" dirty="0">
                <a:latin typeface="Calibri"/>
                <a:cs typeface="Calibri"/>
              </a:rPr>
              <a:t> </a:t>
            </a:r>
            <a:r>
              <a:rPr sz="1200" spc="60" baseline="-31250" dirty="0">
                <a:latin typeface="Calibri"/>
                <a:cs typeface="Calibri"/>
              </a:rPr>
              <a:t>6</a:t>
            </a:r>
            <a:r>
              <a:rPr sz="1200" spc="22" baseline="-31250" dirty="0">
                <a:latin typeface="Calibri"/>
                <a:cs typeface="Calibri"/>
              </a:rPr>
              <a:t>%</a:t>
            </a:r>
            <a:endParaRPr sz="1200" baseline="-31250">
              <a:latin typeface="Calibri"/>
              <a:cs typeface="Calibri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1801430" y="1589974"/>
            <a:ext cx="214629" cy="140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40" dirty="0">
                <a:latin typeface="Calibri"/>
                <a:cs typeface="Calibri"/>
              </a:rPr>
              <a:t>16</a:t>
            </a:r>
            <a:r>
              <a:rPr sz="800" spc="15" dirty="0">
                <a:latin typeface="Calibri"/>
                <a:cs typeface="Calibri"/>
              </a:rPr>
              <a:t>%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4477537" y="1591860"/>
            <a:ext cx="78740" cy="140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10" dirty="0">
                <a:latin typeface="Calibri"/>
                <a:cs typeface="Calibri"/>
              </a:rPr>
              <a:t>1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1979837" y="1642705"/>
            <a:ext cx="214629" cy="140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40" dirty="0">
                <a:latin typeface="Calibri"/>
                <a:cs typeface="Calibri"/>
              </a:rPr>
              <a:t>14</a:t>
            </a:r>
            <a:r>
              <a:rPr sz="800" spc="15" dirty="0">
                <a:latin typeface="Calibri"/>
                <a:cs typeface="Calibri"/>
              </a:rPr>
              <a:t>%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3317891" y="1630320"/>
            <a:ext cx="214629" cy="140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40" dirty="0">
                <a:latin typeface="Calibri"/>
                <a:cs typeface="Calibri"/>
              </a:rPr>
              <a:t>15</a:t>
            </a:r>
            <a:r>
              <a:rPr sz="800" spc="15" dirty="0">
                <a:latin typeface="Calibri"/>
                <a:cs typeface="Calibri"/>
              </a:rPr>
              <a:t>%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4655944" y="1636612"/>
            <a:ext cx="214629" cy="140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40" dirty="0">
                <a:latin typeface="Calibri"/>
                <a:cs typeface="Calibri"/>
              </a:rPr>
              <a:t>15</a:t>
            </a:r>
            <a:r>
              <a:rPr sz="800" spc="15" dirty="0">
                <a:latin typeface="Calibri"/>
                <a:cs typeface="Calibri"/>
              </a:rPr>
              <a:t>%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1596003" y="1054638"/>
            <a:ext cx="2843530" cy="366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15" dirty="0">
                <a:latin typeface="Calibri"/>
                <a:cs typeface="Calibri"/>
              </a:rPr>
              <a:t>T</a:t>
            </a:r>
            <a:r>
              <a:rPr sz="1100" spc="1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5" dirty="0">
                <a:latin typeface="Calibri"/>
                <a:cs typeface="Calibri"/>
              </a:rPr>
              <a:t>a</a:t>
            </a:r>
            <a:r>
              <a:rPr sz="1100" spc="5" dirty="0">
                <a:latin typeface="Calibri"/>
                <a:cs typeface="Calibri"/>
              </a:rPr>
              <a:t>l</a:t>
            </a:r>
            <a:r>
              <a:rPr sz="1100" spc="-6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D</a:t>
            </a:r>
            <a:r>
              <a:rPr sz="1100" spc="-5" dirty="0">
                <a:latin typeface="Calibri"/>
                <a:cs typeface="Calibri"/>
              </a:rPr>
              <a:t>a</a:t>
            </a:r>
            <a:r>
              <a:rPr sz="1100" spc="25" dirty="0">
                <a:latin typeface="Calibri"/>
                <a:cs typeface="Calibri"/>
              </a:rPr>
              <a:t>y</a:t>
            </a:r>
            <a:r>
              <a:rPr sz="1100" spc="5" dirty="0">
                <a:latin typeface="Calibri"/>
                <a:cs typeface="Calibri"/>
              </a:rPr>
              <a:t>s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15" dirty="0">
                <a:latin typeface="Calibri"/>
                <a:cs typeface="Calibri"/>
              </a:rPr>
              <a:t>o</a:t>
            </a:r>
            <a:r>
              <a:rPr sz="1100" spc="5" dirty="0">
                <a:latin typeface="Calibri"/>
                <a:cs typeface="Calibri"/>
              </a:rPr>
              <a:t>f </a:t>
            </a:r>
            <a:r>
              <a:rPr sz="1100" spc="25" dirty="0">
                <a:latin typeface="Calibri"/>
                <a:cs typeface="Calibri"/>
              </a:rPr>
              <a:t>P</a:t>
            </a:r>
            <a:r>
              <a:rPr sz="1100" spc="-5" dirty="0">
                <a:latin typeface="Calibri"/>
                <a:cs typeface="Calibri"/>
              </a:rPr>
              <a:t>a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45" dirty="0">
                <a:latin typeface="Calibri"/>
                <a:cs typeface="Calibri"/>
              </a:rPr>
              <a:t>i</a:t>
            </a:r>
            <a:r>
              <a:rPr sz="1100" spc="-25" dirty="0">
                <a:latin typeface="Calibri"/>
                <a:cs typeface="Calibri"/>
              </a:rPr>
              <a:t>c</a:t>
            </a:r>
            <a:r>
              <a:rPr sz="1100" spc="45" dirty="0">
                <a:latin typeface="Calibri"/>
                <a:cs typeface="Calibri"/>
              </a:rPr>
              <a:t>i</a:t>
            </a:r>
            <a:r>
              <a:rPr sz="1100" spc="15" dirty="0">
                <a:latin typeface="Calibri"/>
                <a:cs typeface="Calibri"/>
              </a:rPr>
              <a:t>p</a:t>
            </a:r>
            <a:r>
              <a:rPr sz="1100" spc="-5" dirty="0">
                <a:latin typeface="Calibri"/>
                <a:cs typeface="Calibri"/>
              </a:rPr>
              <a:t>a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45" dirty="0">
                <a:latin typeface="Calibri"/>
                <a:cs typeface="Calibri"/>
              </a:rPr>
              <a:t>i</a:t>
            </a:r>
            <a:r>
              <a:rPr sz="1100" spc="15" dirty="0">
                <a:latin typeface="Calibri"/>
                <a:cs typeface="Calibri"/>
              </a:rPr>
              <a:t>o</a:t>
            </a:r>
            <a:r>
              <a:rPr sz="1100" spc="10" dirty="0">
                <a:latin typeface="Calibri"/>
                <a:cs typeface="Calibri"/>
              </a:rPr>
              <a:t>n</a:t>
            </a:r>
            <a:r>
              <a:rPr sz="1100" spc="-95" dirty="0">
                <a:latin typeface="Calibri"/>
                <a:cs typeface="Calibri"/>
              </a:rPr>
              <a:t> </a:t>
            </a:r>
            <a:r>
              <a:rPr sz="1100" spc="15" dirty="0">
                <a:latin typeface="Calibri"/>
                <a:cs typeface="Calibri"/>
              </a:rPr>
              <a:t>b</a:t>
            </a:r>
            <a:r>
              <a:rPr sz="1100" spc="10" dirty="0">
                <a:latin typeface="Calibri"/>
                <a:cs typeface="Calibri"/>
              </a:rPr>
              <a:t>y</a:t>
            </a:r>
            <a:r>
              <a:rPr sz="1100" spc="-85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G</a:t>
            </a:r>
            <a:r>
              <a:rPr sz="1100" spc="45" dirty="0">
                <a:latin typeface="Calibri"/>
                <a:cs typeface="Calibri"/>
              </a:rPr>
              <a:t>e</a:t>
            </a:r>
            <a:r>
              <a:rPr sz="1100" spc="15" dirty="0">
                <a:latin typeface="Calibri"/>
                <a:cs typeface="Calibri"/>
              </a:rPr>
              <a:t>nd</a:t>
            </a:r>
            <a:r>
              <a:rPr sz="1100" spc="45" dirty="0">
                <a:latin typeface="Calibri"/>
                <a:cs typeface="Calibri"/>
              </a:rPr>
              <a:t>e</a:t>
            </a:r>
            <a:r>
              <a:rPr sz="1100" spc="5" dirty="0">
                <a:latin typeface="Calibri"/>
                <a:cs typeface="Calibri"/>
              </a:rPr>
              <a:t>r</a:t>
            </a:r>
            <a:r>
              <a:rPr sz="1100" spc="-12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a</a:t>
            </a:r>
            <a:r>
              <a:rPr sz="1100" spc="15" dirty="0">
                <a:latin typeface="Calibri"/>
                <a:cs typeface="Calibri"/>
              </a:rPr>
              <a:t>n</a:t>
            </a:r>
            <a:r>
              <a:rPr sz="1100" spc="10" dirty="0">
                <a:latin typeface="Calibri"/>
                <a:cs typeface="Calibri"/>
              </a:rPr>
              <a:t>d</a:t>
            </a:r>
            <a:r>
              <a:rPr sz="1100" spc="-95" dirty="0">
                <a:latin typeface="Calibri"/>
                <a:cs typeface="Calibri"/>
              </a:rPr>
              <a:t> </a:t>
            </a:r>
            <a:r>
              <a:rPr sz="1100" spc="15" dirty="0">
                <a:latin typeface="Calibri"/>
                <a:cs typeface="Calibri"/>
              </a:rPr>
              <a:t>O</a:t>
            </a:r>
            <a:r>
              <a:rPr sz="1100" spc="25" dirty="0">
                <a:latin typeface="Calibri"/>
                <a:cs typeface="Calibri"/>
              </a:rPr>
              <a:t>v</a:t>
            </a:r>
            <a:r>
              <a:rPr sz="1100" spc="45" dirty="0">
                <a:latin typeface="Calibri"/>
                <a:cs typeface="Calibri"/>
              </a:rPr>
              <a:t>e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spc="-5" dirty="0">
                <a:latin typeface="Calibri"/>
                <a:cs typeface="Calibri"/>
              </a:rPr>
              <a:t>a</a:t>
            </a:r>
            <a:r>
              <a:rPr sz="1100" spc="45" dirty="0">
                <a:latin typeface="Calibri"/>
                <a:cs typeface="Calibri"/>
              </a:rPr>
              <a:t>l</a:t>
            </a:r>
            <a:r>
              <a:rPr sz="1100" spc="5" dirty="0">
                <a:latin typeface="Calibri"/>
                <a:cs typeface="Calibri"/>
              </a:rPr>
              <a:t>l</a:t>
            </a:r>
            <a:endParaRPr sz="1100" dirty="0">
              <a:latin typeface="Calibri"/>
              <a:cs typeface="Calibri"/>
            </a:endParaRPr>
          </a:p>
          <a:p>
            <a:pPr marR="734695" algn="r">
              <a:lnSpc>
                <a:spcPct val="100000"/>
              </a:lnSpc>
              <a:spcBef>
                <a:spcPts val="455"/>
              </a:spcBef>
            </a:pPr>
            <a:r>
              <a:rPr sz="800" spc="40" dirty="0">
                <a:latin typeface="Calibri"/>
                <a:cs typeface="Calibri"/>
              </a:rPr>
              <a:t>23</a:t>
            </a:r>
            <a:r>
              <a:rPr sz="800" spc="15" dirty="0">
                <a:latin typeface="Calibri"/>
                <a:cs typeface="Calibri"/>
              </a:rPr>
              <a:t>%</a:t>
            </a:r>
            <a:endParaRPr sz="800" dirty="0">
              <a:latin typeface="Calibri"/>
              <a:cs typeface="Calibri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4834351" y="1379871"/>
            <a:ext cx="214629" cy="140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40" dirty="0">
                <a:latin typeface="Calibri"/>
                <a:cs typeface="Calibri"/>
              </a:rPr>
              <a:t>21</a:t>
            </a:r>
            <a:r>
              <a:rPr sz="800" spc="15" dirty="0">
                <a:latin typeface="Calibri"/>
                <a:cs typeface="Calibri"/>
              </a:rPr>
              <a:t>%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802479" y="1309516"/>
            <a:ext cx="247015" cy="12033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25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495"/>
              </a:spcBef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20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495"/>
              </a:spcBef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15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495"/>
              </a:spcBef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10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  <a:p>
            <a:pPr marL="61594" algn="ctr">
              <a:lnSpc>
                <a:spcPct val="100000"/>
              </a:lnSpc>
              <a:spcBef>
                <a:spcPts val="495"/>
              </a:spcBef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5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  <a:p>
            <a:pPr marL="61594" algn="ctr">
              <a:lnSpc>
                <a:spcPct val="100000"/>
              </a:lnSpc>
              <a:spcBef>
                <a:spcPts val="495"/>
              </a:spcBef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0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1916369" y="3097990"/>
            <a:ext cx="76053" cy="66461"/>
          </a:xfrm>
          <a:custGeom>
            <a:avLst/>
            <a:gdLst/>
            <a:ahLst/>
            <a:cxnLst/>
            <a:rect l="l" t="t" r="r" b="b"/>
            <a:pathLst>
              <a:path w="76053" h="66461">
                <a:moveTo>
                  <a:pt x="0" y="0"/>
                </a:moveTo>
                <a:lnTo>
                  <a:pt x="76053" y="0"/>
                </a:lnTo>
                <a:lnTo>
                  <a:pt x="76053" y="66461"/>
                </a:lnTo>
                <a:lnTo>
                  <a:pt x="0" y="66461"/>
                </a:lnTo>
                <a:lnTo>
                  <a:pt x="0" y="0"/>
                </a:lnTo>
                <a:close/>
              </a:path>
            </a:pathLst>
          </a:custGeom>
          <a:solidFill>
            <a:srgbClr val="FFFF8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1916369" y="3097990"/>
            <a:ext cx="76053" cy="66461"/>
          </a:xfrm>
          <a:custGeom>
            <a:avLst/>
            <a:gdLst/>
            <a:ahLst/>
            <a:cxnLst/>
            <a:rect l="l" t="t" r="r" b="b"/>
            <a:pathLst>
              <a:path w="76053" h="66461">
                <a:moveTo>
                  <a:pt x="0" y="0"/>
                </a:moveTo>
                <a:lnTo>
                  <a:pt x="76053" y="0"/>
                </a:lnTo>
                <a:lnTo>
                  <a:pt x="76053" y="66461"/>
                </a:lnTo>
                <a:lnTo>
                  <a:pt x="0" y="66461"/>
                </a:lnTo>
                <a:lnTo>
                  <a:pt x="0" y="0"/>
                </a:lnTo>
                <a:close/>
              </a:path>
            </a:pathLst>
          </a:custGeom>
          <a:ln w="949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2686411" y="3097990"/>
            <a:ext cx="66546" cy="66461"/>
          </a:xfrm>
          <a:custGeom>
            <a:avLst/>
            <a:gdLst/>
            <a:ahLst/>
            <a:cxnLst/>
            <a:rect l="l" t="t" r="r" b="b"/>
            <a:pathLst>
              <a:path w="66546" h="66461">
                <a:moveTo>
                  <a:pt x="0" y="0"/>
                </a:moveTo>
                <a:lnTo>
                  <a:pt x="66546" y="0"/>
                </a:lnTo>
                <a:lnTo>
                  <a:pt x="66546" y="66461"/>
                </a:lnTo>
                <a:lnTo>
                  <a:pt x="0" y="66461"/>
                </a:lnTo>
                <a:lnTo>
                  <a:pt x="0" y="0"/>
                </a:lnTo>
                <a:close/>
              </a:path>
            </a:pathLst>
          </a:custGeom>
          <a:solidFill>
            <a:srgbClr val="CCFF89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2686411" y="3097990"/>
            <a:ext cx="66546" cy="66461"/>
          </a:xfrm>
          <a:custGeom>
            <a:avLst/>
            <a:gdLst/>
            <a:ahLst/>
            <a:cxnLst/>
            <a:rect l="l" t="t" r="r" b="b"/>
            <a:pathLst>
              <a:path w="66546" h="66461">
                <a:moveTo>
                  <a:pt x="0" y="0"/>
                </a:moveTo>
                <a:lnTo>
                  <a:pt x="66546" y="0"/>
                </a:lnTo>
                <a:lnTo>
                  <a:pt x="66546" y="66461"/>
                </a:lnTo>
                <a:lnTo>
                  <a:pt x="0" y="66461"/>
                </a:lnTo>
                <a:lnTo>
                  <a:pt x="0" y="0"/>
                </a:lnTo>
                <a:close/>
              </a:path>
            </a:pathLst>
          </a:custGeom>
          <a:ln w="95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3446947" y="3097990"/>
            <a:ext cx="66546" cy="66461"/>
          </a:xfrm>
          <a:custGeom>
            <a:avLst/>
            <a:gdLst/>
            <a:ahLst/>
            <a:cxnLst/>
            <a:rect l="l" t="t" r="r" b="b"/>
            <a:pathLst>
              <a:path w="66546" h="66461">
                <a:moveTo>
                  <a:pt x="0" y="0"/>
                </a:moveTo>
                <a:lnTo>
                  <a:pt x="66546" y="0"/>
                </a:lnTo>
                <a:lnTo>
                  <a:pt x="66546" y="66461"/>
                </a:lnTo>
                <a:lnTo>
                  <a:pt x="0" y="66461"/>
                </a:lnTo>
                <a:lnTo>
                  <a:pt x="0" y="0"/>
                </a:lnTo>
                <a:close/>
              </a:path>
            </a:pathLst>
          </a:custGeom>
          <a:solidFill>
            <a:srgbClr val="54FF47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3446947" y="3097990"/>
            <a:ext cx="66546" cy="66461"/>
          </a:xfrm>
          <a:custGeom>
            <a:avLst/>
            <a:gdLst/>
            <a:ahLst/>
            <a:cxnLst/>
            <a:rect l="l" t="t" r="r" b="b"/>
            <a:pathLst>
              <a:path w="66546" h="66461">
                <a:moveTo>
                  <a:pt x="0" y="0"/>
                </a:moveTo>
                <a:lnTo>
                  <a:pt x="66546" y="0"/>
                </a:lnTo>
                <a:lnTo>
                  <a:pt x="66546" y="66461"/>
                </a:lnTo>
                <a:lnTo>
                  <a:pt x="0" y="66461"/>
                </a:lnTo>
                <a:lnTo>
                  <a:pt x="0" y="0"/>
                </a:lnTo>
                <a:close/>
              </a:path>
            </a:pathLst>
          </a:custGeom>
          <a:ln w="95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1916369" y="3325859"/>
            <a:ext cx="76053" cy="66461"/>
          </a:xfrm>
          <a:custGeom>
            <a:avLst/>
            <a:gdLst/>
            <a:ahLst/>
            <a:cxnLst/>
            <a:rect l="l" t="t" r="r" b="b"/>
            <a:pathLst>
              <a:path w="76053" h="66461">
                <a:moveTo>
                  <a:pt x="0" y="0"/>
                </a:moveTo>
                <a:lnTo>
                  <a:pt x="76053" y="0"/>
                </a:lnTo>
                <a:lnTo>
                  <a:pt x="76053" y="66461"/>
                </a:lnTo>
                <a:lnTo>
                  <a:pt x="0" y="66461"/>
                </a:lnTo>
                <a:lnTo>
                  <a:pt x="0" y="0"/>
                </a:lnTo>
                <a:close/>
              </a:path>
            </a:pathLst>
          </a:custGeom>
          <a:solidFill>
            <a:srgbClr val="00C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1916369" y="3325859"/>
            <a:ext cx="76053" cy="66461"/>
          </a:xfrm>
          <a:custGeom>
            <a:avLst/>
            <a:gdLst/>
            <a:ahLst/>
            <a:cxnLst/>
            <a:rect l="l" t="t" r="r" b="b"/>
            <a:pathLst>
              <a:path w="76053" h="66461">
                <a:moveTo>
                  <a:pt x="0" y="0"/>
                </a:moveTo>
                <a:lnTo>
                  <a:pt x="76053" y="0"/>
                </a:lnTo>
                <a:lnTo>
                  <a:pt x="76053" y="66461"/>
                </a:lnTo>
                <a:lnTo>
                  <a:pt x="0" y="66461"/>
                </a:lnTo>
                <a:lnTo>
                  <a:pt x="0" y="0"/>
                </a:lnTo>
                <a:close/>
              </a:path>
            </a:pathLst>
          </a:custGeom>
          <a:ln w="949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2686411" y="3325859"/>
            <a:ext cx="66546" cy="66461"/>
          </a:xfrm>
          <a:custGeom>
            <a:avLst/>
            <a:gdLst/>
            <a:ahLst/>
            <a:cxnLst/>
            <a:rect l="l" t="t" r="r" b="b"/>
            <a:pathLst>
              <a:path w="66546" h="66461">
                <a:moveTo>
                  <a:pt x="0" y="0"/>
                </a:moveTo>
                <a:lnTo>
                  <a:pt x="66546" y="0"/>
                </a:lnTo>
                <a:lnTo>
                  <a:pt x="66546" y="66461"/>
                </a:lnTo>
                <a:lnTo>
                  <a:pt x="0" y="66461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2686411" y="3325859"/>
            <a:ext cx="66546" cy="66461"/>
          </a:xfrm>
          <a:custGeom>
            <a:avLst/>
            <a:gdLst/>
            <a:ahLst/>
            <a:cxnLst/>
            <a:rect l="l" t="t" r="r" b="b"/>
            <a:pathLst>
              <a:path w="66546" h="66461">
                <a:moveTo>
                  <a:pt x="0" y="0"/>
                </a:moveTo>
                <a:lnTo>
                  <a:pt x="66546" y="0"/>
                </a:lnTo>
                <a:lnTo>
                  <a:pt x="66546" y="66461"/>
                </a:lnTo>
                <a:lnTo>
                  <a:pt x="0" y="66461"/>
                </a:lnTo>
                <a:lnTo>
                  <a:pt x="0" y="0"/>
                </a:lnTo>
                <a:close/>
              </a:path>
            </a:pathLst>
          </a:custGeom>
          <a:ln w="95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3446947" y="3325859"/>
            <a:ext cx="66546" cy="66461"/>
          </a:xfrm>
          <a:custGeom>
            <a:avLst/>
            <a:gdLst/>
            <a:ahLst/>
            <a:cxnLst/>
            <a:rect l="l" t="t" r="r" b="b"/>
            <a:pathLst>
              <a:path w="66546" h="66461">
                <a:moveTo>
                  <a:pt x="0" y="0"/>
                </a:moveTo>
                <a:lnTo>
                  <a:pt x="66546" y="0"/>
                </a:lnTo>
                <a:lnTo>
                  <a:pt x="66546" y="66461"/>
                </a:lnTo>
                <a:lnTo>
                  <a:pt x="0" y="66461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3446947" y="3325859"/>
            <a:ext cx="66546" cy="66461"/>
          </a:xfrm>
          <a:custGeom>
            <a:avLst/>
            <a:gdLst/>
            <a:ahLst/>
            <a:cxnLst/>
            <a:rect l="l" t="t" r="r" b="b"/>
            <a:pathLst>
              <a:path w="66546" h="66461">
                <a:moveTo>
                  <a:pt x="0" y="0"/>
                </a:moveTo>
                <a:lnTo>
                  <a:pt x="66546" y="0"/>
                </a:lnTo>
                <a:lnTo>
                  <a:pt x="66546" y="66461"/>
                </a:lnTo>
                <a:lnTo>
                  <a:pt x="0" y="66461"/>
                </a:lnTo>
                <a:lnTo>
                  <a:pt x="0" y="0"/>
                </a:lnTo>
                <a:close/>
              </a:path>
            </a:pathLst>
          </a:custGeom>
          <a:ln w="95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737543" y="971217"/>
            <a:ext cx="4572719" cy="2563520"/>
          </a:xfrm>
          <a:custGeom>
            <a:avLst/>
            <a:gdLst/>
            <a:ahLst/>
            <a:cxnLst/>
            <a:rect l="l" t="t" r="r" b="b"/>
            <a:pathLst>
              <a:path w="4572719" h="2563520">
                <a:moveTo>
                  <a:pt x="0" y="0"/>
                </a:moveTo>
                <a:lnTo>
                  <a:pt x="4572719" y="0"/>
                </a:lnTo>
                <a:lnTo>
                  <a:pt x="4572719" y="2563520"/>
                </a:lnTo>
                <a:lnTo>
                  <a:pt x="0" y="2563520"/>
                </a:lnTo>
                <a:lnTo>
                  <a:pt x="0" y="0"/>
                </a:lnTo>
                <a:close/>
              </a:path>
            </a:pathLst>
          </a:custGeom>
          <a:ln w="9506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732795" y="3895088"/>
            <a:ext cx="4590360" cy="2553279"/>
          </a:xfrm>
          <a:custGeom>
            <a:avLst/>
            <a:gdLst/>
            <a:ahLst/>
            <a:cxnLst/>
            <a:rect l="l" t="t" r="r" b="b"/>
            <a:pathLst>
              <a:path w="4590360" h="2553279">
                <a:moveTo>
                  <a:pt x="0" y="0"/>
                </a:moveTo>
                <a:lnTo>
                  <a:pt x="4590360" y="0"/>
                </a:lnTo>
                <a:lnTo>
                  <a:pt x="4590360" y="2553279"/>
                </a:lnTo>
                <a:lnTo>
                  <a:pt x="0" y="2553279"/>
                </a:lnTo>
                <a:lnTo>
                  <a:pt x="0" y="0"/>
                </a:lnTo>
                <a:close/>
              </a:path>
            </a:pathLst>
          </a:custGeom>
          <a:solidFill>
            <a:srgbClr val="E5F6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4824202" y="5352073"/>
            <a:ext cx="361151" cy="0"/>
          </a:xfrm>
          <a:custGeom>
            <a:avLst/>
            <a:gdLst/>
            <a:ahLst/>
            <a:cxnLst/>
            <a:rect l="l" t="t" r="r" b="b"/>
            <a:pathLst>
              <a:path w="361151">
                <a:moveTo>
                  <a:pt x="0" y="0"/>
                </a:moveTo>
                <a:lnTo>
                  <a:pt x="361151" y="0"/>
                </a:lnTo>
              </a:path>
            </a:pathLst>
          </a:custGeom>
          <a:ln w="9491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3474662" y="5352073"/>
            <a:ext cx="522703" cy="0"/>
          </a:xfrm>
          <a:custGeom>
            <a:avLst/>
            <a:gdLst/>
            <a:ahLst/>
            <a:cxnLst/>
            <a:rect l="l" t="t" r="r" b="b"/>
            <a:pathLst>
              <a:path w="522703">
                <a:moveTo>
                  <a:pt x="0" y="0"/>
                </a:moveTo>
                <a:lnTo>
                  <a:pt x="522703" y="0"/>
                </a:lnTo>
              </a:path>
            </a:pathLst>
          </a:custGeom>
          <a:ln w="9491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2134607" y="5352073"/>
            <a:ext cx="513209" cy="0"/>
          </a:xfrm>
          <a:custGeom>
            <a:avLst/>
            <a:gdLst/>
            <a:ahLst/>
            <a:cxnLst/>
            <a:rect l="l" t="t" r="r" b="b"/>
            <a:pathLst>
              <a:path w="513209">
                <a:moveTo>
                  <a:pt x="0" y="0"/>
                </a:moveTo>
                <a:lnTo>
                  <a:pt x="513209" y="0"/>
                </a:lnTo>
              </a:path>
            </a:pathLst>
          </a:custGeom>
          <a:ln w="9491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1155712" y="5352072"/>
            <a:ext cx="152067" cy="0"/>
          </a:xfrm>
          <a:custGeom>
            <a:avLst/>
            <a:gdLst/>
            <a:ahLst/>
            <a:cxnLst/>
            <a:rect l="l" t="t" r="r" b="b"/>
            <a:pathLst>
              <a:path w="152067">
                <a:moveTo>
                  <a:pt x="0" y="0"/>
                </a:moveTo>
                <a:lnTo>
                  <a:pt x="152067" y="0"/>
                </a:lnTo>
              </a:path>
            </a:pathLst>
          </a:custGeom>
          <a:ln w="9491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4824202" y="5152746"/>
            <a:ext cx="361151" cy="0"/>
          </a:xfrm>
          <a:custGeom>
            <a:avLst/>
            <a:gdLst/>
            <a:ahLst/>
            <a:cxnLst/>
            <a:rect l="l" t="t" r="r" b="b"/>
            <a:pathLst>
              <a:path w="361151">
                <a:moveTo>
                  <a:pt x="0" y="0"/>
                </a:moveTo>
                <a:lnTo>
                  <a:pt x="361151" y="0"/>
                </a:lnTo>
              </a:path>
            </a:pathLst>
          </a:custGeom>
          <a:ln w="9491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3474662" y="5152746"/>
            <a:ext cx="522703" cy="0"/>
          </a:xfrm>
          <a:custGeom>
            <a:avLst/>
            <a:gdLst/>
            <a:ahLst/>
            <a:cxnLst/>
            <a:rect l="l" t="t" r="r" b="b"/>
            <a:pathLst>
              <a:path w="522703">
                <a:moveTo>
                  <a:pt x="0" y="0"/>
                </a:moveTo>
                <a:lnTo>
                  <a:pt x="522703" y="0"/>
                </a:lnTo>
              </a:path>
            </a:pathLst>
          </a:custGeom>
          <a:ln w="9491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2134607" y="5152746"/>
            <a:ext cx="513209" cy="0"/>
          </a:xfrm>
          <a:custGeom>
            <a:avLst/>
            <a:gdLst/>
            <a:ahLst/>
            <a:cxnLst/>
            <a:rect l="l" t="t" r="r" b="b"/>
            <a:pathLst>
              <a:path w="513209">
                <a:moveTo>
                  <a:pt x="0" y="0"/>
                </a:moveTo>
                <a:lnTo>
                  <a:pt x="513209" y="0"/>
                </a:lnTo>
              </a:path>
            </a:pathLst>
          </a:custGeom>
          <a:ln w="9491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1155712" y="5152746"/>
            <a:ext cx="152067" cy="0"/>
          </a:xfrm>
          <a:custGeom>
            <a:avLst/>
            <a:gdLst/>
            <a:ahLst/>
            <a:cxnLst/>
            <a:rect l="l" t="t" r="r" b="b"/>
            <a:pathLst>
              <a:path w="152067">
                <a:moveTo>
                  <a:pt x="0" y="0"/>
                </a:moveTo>
                <a:lnTo>
                  <a:pt x="152067" y="0"/>
                </a:lnTo>
              </a:path>
            </a:pathLst>
          </a:custGeom>
          <a:ln w="9491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4824202" y="4943928"/>
            <a:ext cx="361151" cy="0"/>
          </a:xfrm>
          <a:custGeom>
            <a:avLst/>
            <a:gdLst/>
            <a:ahLst/>
            <a:cxnLst/>
            <a:rect l="l" t="t" r="r" b="b"/>
            <a:pathLst>
              <a:path w="361151">
                <a:moveTo>
                  <a:pt x="0" y="0"/>
                </a:moveTo>
                <a:lnTo>
                  <a:pt x="361151" y="0"/>
                </a:lnTo>
              </a:path>
            </a:pathLst>
          </a:custGeom>
          <a:ln w="9491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3474662" y="4943928"/>
            <a:ext cx="522703" cy="0"/>
          </a:xfrm>
          <a:custGeom>
            <a:avLst/>
            <a:gdLst/>
            <a:ahLst/>
            <a:cxnLst/>
            <a:rect l="l" t="t" r="r" b="b"/>
            <a:pathLst>
              <a:path w="522703">
                <a:moveTo>
                  <a:pt x="0" y="0"/>
                </a:moveTo>
                <a:lnTo>
                  <a:pt x="522703" y="0"/>
                </a:lnTo>
              </a:path>
            </a:pathLst>
          </a:custGeom>
          <a:ln w="9491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2134607" y="4943928"/>
            <a:ext cx="513209" cy="0"/>
          </a:xfrm>
          <a:custGeom>
            <a:avLst/>
            <a:gdLst/>
            <a:ahLst/>
            <a:cxnLst/>
            <a:rect l="l" t="t" r="r" b="b"/>
            <a:pathLst>
              <a:path w="513209">
                <a:moveTo>
                  <a:pt x="0" y="0"/>
                </a:moveTo>
                <a:lnTo>
                  <a:pt x="513209" y="0"/>
                </a:lnTo>
              </a:path>
            </a:pathLst>
          </a:custGeom>
          <a:ln w="9491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1155712" y="4943927"/>
            <a:ext cx="152067" cy="0"/>
          </a:xfrm>
          <a:custGeom>
            <a:avLst/>
            <a:gdLst/>
            <a:ahLst/>
            <a:cxnLst/>
            <a:rect l="l" t="t" r="r" b="b"/>
            <a:pathLst>
              <a:path w="152067">
                <a:moveTo>
                  <a:pt x="0" y="0"/>
                </a:moveTo>
                <a:lnTo>
                  <a:pt x="152067" y="0"/>
                </a:lnTo>
              </a:path>
            </a:pathLst>
          </a:custGeom>
          <a:ln w="9491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4824202" y="4744601"/>
            <a:ext cx="361151" cy="0"/>
          </a:xfrm>
          <a:custGeom>
            <a:avLst/>
            <a:gdLst/>
            <a:ahLst/>
            <a:cxnLst/>
            <a:rect l="l" t="t" r="r" b="b"/>
            <a:pathLst>
              <a:path w="361151">
                <a:moveTo>
                  <a:pt x="0" y="0"/>
                </a:moveTo>
                <a:lnTo>
                  <a:pt x="361151" y="0"/>
                </a:lnTo>
              </a:path>
            </a:pathLst>
          </a:custGeom>
          <a:ln w="9491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3474662" y="4744601"/>
            <a:ext cx="522703" cy="0"/>
          </a:xfrm>
          <a:custGeom>
            <a:avLst/>
            <a:gdLst/>
            <a:ahLst/>
            <a:cxnLst/>
            <a:rect l="l" t="t" r="r" b="b"/>
            <a:pathLst>
              <a:path w="522703">
                <a:moveTo>
                  <a:pt x="0" y="0"/>
                </a:moveTo>
                <a:lnTo>
                  <a:pt x="522703" y="0"/>
                </a:lnTo>
              </a:path>
            </a:pathLst>
          </a:custGeom>
          <a:ln w="9491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2134607" y="4744601"/>
            <a:ext cx="513209" cy="0"/>
          </a:xfrm>
          <a:custGeom>
            <a:avLst/>
            <a:gdLst/>
            <a:ahLst/>
            <a:cxnLst/>
            <a:rect l="l" t="t" r="r" b="b"/>
            <a:pathLst>
              <a:path w="513209">
                <a:moveTo>
                  <a:pt x="0" y="0"/>
                </a:moveTo>
                <a:lnTo>
                  <a:pt x="513209" y="0"/>
                </a:lnTo>
              </a:path>
            </a:pathLst>
          </a:custGeom>
          <a:ln w="9491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1155712" y="4744601"/>
            <a:ext cx="152067" cy="0"/>
          </a:xfrm>
          <a:custGeom>
            <a:avLst/>
            <a:gdLst/>
            <a:ahLst/>
            <a:cxnLst/>
            <a:rect l="l" t="t" r="r" b="b"/>
            <a:pathLst>
              <a:path w="152067">
                <a:moveTo>
                  <a:pt x="0" y="0"/>
                </a:moveTo>
                <a:lnTo>
                  <a:pt x="152067" y="0"/>
                </a:lnTo>
              </a:path>
            </a:pathLst>
          </a:custGeom>
          <a:ln w="9491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2856901" y="4535782"/>
            <a:ext cx="2328452" cy="0"/>
          </a:xfrm>
          <a:custGeom>
            <a:avLst/>
            <a:gdLst/>
            <a:ahLst/>
            <a:cxnLst/>
            <a:rect l="l" t="t" r="r" b="b"/>
            <a:pathLst>
              <a:path w="2328452">
                <a:moveTo>
                  <a:pt x="0" y="0"/>
                </a:moveTo>
                <a:lnTo>
                  <a:pt x="2328452" y="0"/>
                </a:lnTo>
              </a:path>
            </a:pathLst>
          </a:custGeom>
          <a:ln w="9491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1716446" y="4535782"/>
            <a:ext cx="931369" cy="0"/>
          </a:xfrm>
          <a:custGeom>
            <a:avLst/>
            <a:gdLst/>
            <a:ahLst/>
            <a:cxnLst/>
            <a:rect l="l" t="t" r="r" b="b"/>
            <a:pathLst>
              <a:path w="931369">
                <a:moveTo>
                  <a:pt x="0" y="0"/>
                </a:moveTo>
                <a:lnTo>
                  <a:pt x="931369" y="0"/>
                </a:lnTo>
              </a:path>
            </a:pathLst>
          </a:custGeom>
          <a:ln w="9491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1155712" y="4535782"/>
            <a:ext cx="361143" cy="0"/>
          </a:xfrm>
          <a:custGeom>
            <a:avLst/>
            <a:gdLst/>
            <a:ahLst/>
            <a:cxnLst/>
            <a:rect l="l" t="t" r="r" b="b"/>
            <a:pathLst>
              <a:path w="361143">
                <a:moveTo>
                  <a:pt x="0" y="0"/>
                </a:moveTo>
                <a:lnTo>
                  <a:pt x="361143" y="0"/>
                </a:lnTo>
              </a:path>
            </a:pathLst>
          </a:custGeom>
          <a:ln w="9491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1155712" y="4336456"/>
            <a:ext cx="4029641" cy="0"/>
          </a:xfrm>
          <a:custGeom>
            <a:avLst/>
            <a:gdLst/>
            <a:ahLst/>
            <a:cxnLst/>
            <a:rect l="l" t="t" r="r" b="b"/>
            <a:pathLst>
              <a:path w="4029641">
                <a:moveTo>
                  <a:pt x="0" y="0"/>
                </a:moveTo>
                <a:lnTo>
                  <a:pt x="4029641" y="0"/>
                </a:lnTo>
              </a:path>
            </a:pathLst>
          </a:custGeom>
          <a:ln w="9491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1307780" y="4545272"/>
            <a:ext cx="209085" cy="1015616"/>
          </a:xfrm>
          <a:custGeom>
            <a:avLst/>
            <a:gdLst/>
            <a:ahLst/>
            <a:cxnLst/>
            <a:rect l="l" t="t" r="r" b="b"/>
            <a:pathLst>
              <a:path w="209085" h="1015616">
                <a:moveTo>
                  <a:pt x="0" y="0"/>
                </a:moveTo>
                <a:lnTo>
                  <a:pt x="209085" y="0"/>
                </a:lnTo>
                <a:lnTo>
                  <a:pt x="209085" y="1015616"/>
                </a:lnTo>
                <a:lnTo>
                  <a:pt x="0" y="1015616"/>
                </a:lnTo>
                <a:lnTo>
                  <a:pt x="0" y="0"/>
                </a:lnTo>
                <a:close/>
              </a:path>
            </a:pathLst>
          </a:custGeom>
          <a:solidFill>
            <a:srgbClr val="FFFF8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1307770" y="4545272"/>
            <a:ext cx="209085" cy="1015616"/>
          </a:xfrm>
          <a:custGeom>
            <a:avLst/>
            <a:gdLst/>
            <a:ahLst/>
            <a:cxnLst/>
            <a:rect l="l" t="t" r="r" b="b"/>
            <a:pathLst>
              <a:path w="209085" h="1015616">
                <a:moveTo>
                  <a:pt x="0" y="0"/>
                </a:moveTo>
                <a:lnTo>
                  <a:pt x="209085" y="0"/>
                </a:lnTo>
                <a:lnTo>
                  <a:pt x="209085" y="1015616"/>
                </a:lnTo>
                <a:lnTo>
                  <a:pt x="0" y="1015616"/>
                </a:lnTo>
                <a:lnTo>
                  <a:pt x="0" y="0"/>
                </a:lnTo>
                <a:close/>
              </a:path>
            </a:pathLst>
          </a:custGeom>
          <a:ln w="9503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2647816" y="4516797"/>
            <a:ext cx="209085" cy="1044091"/>
          </a:xfrm>
          <a:custGeom>
            <a:avLst/>
            <a:gdLst/>
            <a:ahLst/>
            <a:cxnLst/>
            <a:rect l="l" t="t" r="r" b="b"/>
            <a:pathLst>
              <a:path w="209085" h="1044091">
                <a:moveTo>
                  <a:pt x="0" y="0"/>
                </a:moveTo>
                <a:lnTo>
                  <a:pt x="209085" y="0"/>
                </a:lnTo>
                <a:lnTo>
                  <a:pt x="209085" y="1044091"/>
                </a:lnTo>
                <a:lnTo>
                  <a:pt x="0" y="1044091"/>
                </a:lnTo>
                <a:lnTo>
                  <a:pt x="0" y="0"/>
                </a:lnTo>
                <a:close/>
              </a:path>
            </a:pathLst>
          </a:custGeom>
          <a:solidFill>
            <a:srgbClr val="FFFF8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2647816" y="4516797"/>
            <a:ext cx="209085" cy="1044091"/>
          </a:xfrm>
          <a:custGeom>
            <a:avLst/>
            <a:gdLst/>
            <a:ahLst/>
            <a:cxnLst/>
            <a:rect l="l" t="t" r="r" b="b"/>
            <a:pathLst>
              <a:path w="209085" h="1044091">
                <a:moveTo>
                  <a:pt x="0" y="0"/>
                </a:moveTo>
                <a:lnTo>
                  <a:pt x="209085" y="0"/>
                </a:lnTo>
                <a:lnTo>
                  <a:pt x="209085" y="1044091"/>
                </a:lnTo>
                <a:lnTo>
                  <a:pt x="0" y="1044091"/>
                </a:lnTo>
                <a:lnTo>
                  <a:pt x="0" y="0"/>
                </a:lnTo>
                <a:close/>
              </a:path>
            </a:pathLst>
          </a:custGeom>
          <a:ln w="9503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3997366" y="4535780"/>
            <a:ext cx="199590" cy="1025108"/>
          </a:xfrm>
          <a:custGeom>
            <a:avLst/>
            <a:gdLst/>
            <a:ahLst/>
            <a:cxnLst/>
            <a:rect l="l" t="t" r="r" b="b"/>
            <a:pathLst>
              <a:path w="199590" h="1025108">
                <a:moveTo>
                  <a:pt x="0" y="0"/>
                </a:moveTo>
                <a:lnTo>
                  <a:pt x="199590" y="0"/>
                </a:lnTo>
                <a:lnTo>
                  <a:pt x="199590" y="1025108"/>
                </a:lnTo>
                <a:lnTo>
                  <a:pt x="0" y="1025108"/>
                </a:lnTo>
                <a:lnTo>
                  <a:pt x="0" y="0"/>
                </a:lnTo>
                <a:close/>
              </a:path>
            </a:pathLst>
          </a:custGeom>
          <a:solidFill>
            <a:srgbClr val="FFFF8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3997366" y="4535780"/>
            <a:ext cx="199581" cy="1025108"/>
          </a:xfrm>
          <a:custGeom>
            <a:avLst/>
            <a:gdLst/>
            <a:ahLst/>
            <a:cxnLst/>
            <a:rect l="l" t="t" r="r" b="b"/>
            <a:pathLst>
              <a:path w="199581" h="1025108">
                <a:moveTo>
                  <a:pt x="0" y="0"/>
                </a:moveTo>
                <a:lnTo>
                  <a:pt x="199581" y="0"/>
                </a:lnTo>
                <a:lnTo>
                  <a:pt x="199581" y="1025108"/>
                </a:lnTo>
                <a:lnTo>
                  <a:pt x="0" y="1025108"/>
                </a:lnTo>
                <a:lnTo>
                  <a:pt x="0" y="0"/>
                </a:lnTo>
                <a:close/>
              </a:path>
            </a:pathLst>
          </a:custGeom>
          <a:ln w="9503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1516855" y="4497823"/>
            <a:ext cx="199590" cy="1063075"/>
          </a:xfrm>
          <a:custGeom>
            <a:avLst/>
            <a:gdLst/>
            <a:ahLst/>
            <a:cxnLst/>
            <a:rect l="l" t="t" r="r" b="b"/>
            <a:pathLst>
              <a:path w="199590" h="1063075">
                <a:moveTo>
                  <a:pt x="0" y="0"/>
                </a:moveTo>
                <a:lnTo>
                  <a:pt x="199590" y="0"/>
                </a:lnTo>
                <a:lnTo>
                  <a:pt x="199590" y="1063075"/>
                </a:lnTo>
                <a:lnTo>
                  <a:pt x="0" y="1063075"/>
                </a:lnTo>
                <a:lnTo>
                  <a:pt x="0" y="0"/>
                </a:lnTo>
                <a:close/>
              </a:path>
            </a:pathLst>
          </a:custGeom>
          <a:solidFill>
            <a:srgbClr val="BBFF61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1516855" y="4497813"/>
            <a:ext cx="199581" cy="1063075"/>
          </a:xfrm>
          <a:custGeom>
            <a:avLst/>
            <a:gdLst/>
            <a:ahLst/>
            <a:cxnLst/>
            <a:rect l="l" t="t" r="r" b="b"/>
            <a:pathLst>
              <a:path w="199581" h="1063075">
                <a:moveTo>
                  <a:pt x="0" y="0"/>
                </a:moveTo>
                <a:lnTo>
                  <a:pt x="199581" y="0"/>
                </a:lnTo>
                <a:lnTo>
                  <a:pt x="199581" y="1063075"/>
                </a:lnTo>
                <a:lnTo>
                  <a:pt x="0" y="1063075"/>
                </a:lnTo>
                <a:lnTo>
                  <a:pt x="0" y="0"/>
                </a:lnTo>
                <a:close/>
              </a:path>
            </a:pathLst>
          </a:custGeom>
          <a:ln w="9503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2856901" y="4621206"/>
            <a:ext cx="209085" cy="939682"/>
          </a:xfrm>
          <a:custGeom>
            <a:avLst/>
            <a:gdLst/>
            <a:ahLst/>
            <a:cxnLst/>
            <a:rect l="l" t="t" r="r" b="b"/>
            <a:pathLst>
              <a:path w="209085" h="939682">
                <a:moveTo>
                  <a:pt x="0" y="0"/>
                </a:moveTo>
                <a:lnTo>
                  <a:pt x="209085" y="0"/>
                </a:lnTo>
                <a:lnTo>
                  <a:pt x="209085" y="939682"/>
                </a:lnTo>
                <a:lnTo>
                  <a:pt x="0" y="939682"/>
                </a:lnTo>
                <a:lnTo>
                  <a:pt x="0" y="0"/>
                </a:lnTo>
                <a:close/>
              </a:path>
            </a:pathLst>
          </a:custGeom>
          <a:solidFill>
            <a:srgbClr val="BBFF61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2856901" y="4621206"/>
            <a:ext cx="209085" cy="939682"/>
          </a:xfrm>
          <a:custGeom>
            <a:avLst/>
            <a:gdLst/>
            <a:ahLst/>
            <a:cxnLst/>
            <a:rect l="l" t="t" r="r" b="b"/>
            <a:pathLst>
              <a:path w="209085" h="939682">
                <a:moveTo>
                  <a:pt x="0" y="0"/>
                </a:moveTo>
                <a:lnTo>
                  <a:pt x="209085" y="0"/>
                </a:lnTo>
                <a:lnTo>
                  <a:pt x="209085" y="939682"/>
                </a:lnTo>
                <a:lnTo>
                  <a:pt x="0" y="939682"/>
                </a:lnTo>
                <a:lnTo>
                  <a:pt x="0" y="0"/>
                </a:lnTo>
                <a:close/>
              </a:path>
            </a:pathLst>
          </a:custGeom>
          <a:ln w="9503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4196957" y="4554764"/>
            <a:ext cx="209085" cy="1006124"/>
          </a:xfrm>
          <a:custGeom>
            <a:avLst/>
            <a:gdLst/>
            <a:ahLst/>
            <a:cxnLst/>
            <a:rect l="l" t="t" r="r" b="b"/>
            <a:pathLst>
              <a:path w="209085" h="1006124">
                <a:moveTo>
                  <a:pt x="0" y="0"/>
                </a:moveTo>
                <a:lnTo>
                  <a:pt x="209085" y="0"/>
                </a:lnTo>
                <a:lnTo>
                  <a:pt x="209085" y="1006124"/>
                </a:lnTo>
                <a:lnTo>
                  <a:pt x="0" y="1006124"/>
                </a:lnTo>
                <a:lnTo>
                  <a:pt x="0" y="0"/>
                </a:lnTo>
                <a:close/>
              </a:path>
            </a:pathLst>
          </a:custGeom>
          <a:solidFill>
            <a:srgbClr val="BBFF61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4196947" y="4554764"/>
            <a:ext cx="209085" cy="1006124"/>
          </a:xfrm>
          <a:custGeom>
            <a:avLst/>
            <a:gdLst/>
            <a:ahLst/>
            <a:cxnLst/>
            <a:rect l="l" t="t" r="r" b="b"/>
            <a:pathLst>
              <a:path w="209085" h="1006124">
                <a:moveTo>
                  <a:pt x="0" y="0"/>
                </a:moveTo>
                <a:lnTo>
                  <a:pt x="209085" y="0"/>
                </a:lnTo>
                <a:lnTo>
                  <a:pt x="209085" y="1006124"/>
                </a:lnTo>
                <a:lnTo>
                  <a:pt x="0" y="1006124"/>
                </a:lnTo>
                <a:lnTo>
                  <a:pt x="0" y="0"/>
                </a:lnTo>
                <a:close/>
              </a:path>
            </a:pathLst>
          </a:custGeom>
          <a:ln w="9503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1716446" y="4592731"/>
            <a:ext cx="209085" cy="968157"/>
          </a:xfrm>
          <a:custGeom>
            <a:avLst/>
            <a:gdLst/>
            <a:ahLst/>
            <a:cxnLst/>
            <a:rect l="l" t="t" r="r" b="b"/>
            <a:pathLst>
              <a:path w="209085" h="968157">
                <a:moveTo>
                  <a:pt x="0" y="0"/>
                </a:moveTo>
                <a:lnTo>
                  <a:pt x="209085" y="0"/>
                </a:lnTo>
                <a:lnTo>
                  <a:pt x="209085" y="968157"/>
                </a:lnTo>
                <a:lnTo>
                  <a:pt x="0" y="968157"/>
                </a:lnTo>
                <a:lnTo>
                  <a:pt x="0" y="0"/>
                </a:lnTo>
                <a:close/>
              </a:path>
            </a:pathLst>
          </a:custGeom>
          <a:solidFill>
            <a:srgbClr val="4FFF2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1716437" y="4592731"/>
            <a:ext cx="209085" cy="968157"/>
          </a:xfrm>
          <a:custGeom>
            <a:avLst/>
            <a:gdLst/>
            <a:ahLst/>
            <a:cxnLst/>
            <a:rect l="l" t="t" r="r" b="b"/>
            <a:pathLst>
              <a:path w="209085" h="968157">
                <a:moveTo>
                  <a:pt x="0" y="0"/>
                </a:moveTo>
                <a:lnTo>
                  <a:pt x="209085" y="0"/>
                </a:lnTo>
                <a:lnTo>
                  <a:pt x="209085" y="968157"/>
                </a:lnTo>
                <a:lnTo>
                  <a:pt x="0" y="968157"/>
                </a:lnTo>
                <a:lnTo>
                  <a:pt x="0" y="0"/>
                </a:lnTo>
                <a:close/>
              </a:path>
            </a:pathLst>
          </a:custGeom>
          <a:ln w="9503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3065986" y="4659173"/>
            <a:ext cx="209085" cy="901715"/>
          </a:xfrm>
          <a:custGeom>
            <a:avLst/>
            <a:gdLst/>
            <a:ahLst/>
            <a:cxnLst/>
            <a:rect l="l" t="t" r="r" b="b"/>
            <a:pathLst>
              <a:path w="209085" h="901715">
                <a:moveTo>
                  <a:pt x="0" y="0"/>
                </a:moveTo>
                <a:lnTo>
                  <a:pt x="209085" y="0"/>
                </a:lnTo>
                <a:lnTo>
                  <a:pt x="209085" y="901715"/>
                </a:lnTo>
                <a:lnTo>
                  <a:pt x="0" y="901715"/>
                </a:lnTo>
                <a:lnTo>
                  <a:pt x="0" y="0"/>
                </a:lnTo>
                <a:close/>
              </a:path>
            </a:pathLst>
          </a:custGeom>
          <a:solidFill>
            <a:srgbClr val="4FFF2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3065986" y="4659173"/>
            <a:ext cx="209085" cy="901715"/>
          </a:xfrm>
          <a:custGeom>
            <a:avLst/>
            <a:gdLst/>
            <a:ahLst/>
            <a:cxnLst/>
            <a:rect l="l" t="t" r="r" b="b"/>
            <a:pathLst>
              <a:path w="209085" h="901715">
                <a:moveTo>
                  <a:pt x="0" y="0"/>
                </a:moveTo>
                <a:lnTo>
                  <a:pt x="209085" y="0"/>
                </a:lnTo>
                <a:lnTo>
                  <a:pt x="209085" y="901715"/>
                </a:lnTo>
                <a:lnTo>
                  <a:pt x="0" y="901715"/>
                </a:lnTo>
                <a:lnTo>
                  <a:pt x="0" y="0"/>
                </a:lnTo>
                <a:close/>
              </a:path>
            </a:pathLst>
          </a:custGeom>
          <a:ln w="9503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4406032" y="4630698"/>
            <a:ext cx="209085" cy="930190"/>
          </a:xfrm>
          <a:custGeom>
            <a:avLst/>
            <a:gdLst/>
            <a:ahLst/>
            <a:cxnLst/>
            <a:rect l="l" t="t" r="r" b="b"/>
            <a:pathLst>
              <a:path w="209085" h="930190">
                <a:moveTo>
                  <a:pt x="0" y="0"/>
                </a:moveTo>
                <a:lnTo>
                  <a:pt x="209085" y="0"/>
                </a:lnTo>
                <a:lnTo>
                  <a:pt x="209085" y="930190"/>
                </a:lnTo>
                <a:lnTo>
                  <a:pt x="0" y="930190"/>
                </a:lnTo>
                <a:lnTo>
                  <a:pt x="0" y="0"/>
                </a:lnTo>
                <a:close/>
              </a:path>
            </a:pathLst>
          </a:custGeom>
          <a:solidFill>
            <a:srgbClr val="4FFF2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4406032" y="4630698"/>
            <a:ext cx="209085" cy="930190"/>
          </a:xfrm>
          <a:custGeom>
            <a:avLst/>
            <a:gdLst/>
            <a:ahLst/>
            <a:cxnLst/>
            <a:rect l="l" t="t" r="r" b="b"/>
            <a:pathLst>
              <a:path w="209085" h="930190">
                <a:moveTo>
                  <a:pt x="0" y="0"/>
                </a:moveTo>
                <a:lnTo>
                  <a:pt x="209085" y="0"/>
                </a:lnTo>
                <a:lnTo>
                  <a:pt x="209085" y="930190"/>
                </a:lnTo>
                <a:lnTo>
                  <a:pt x="0" y="930190"/>
                </a:lnTo>
                <a:lnTo>
                  <a:pt x="0" y="0"/>
                </a:lnTo>
                <a:close/>
              </a:path>
            </a:pathLst>
          </a:custGeom>
          <a:ln w="9503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1925522" y="4697140"/>
            <a:ext cx="209085" cy="863748"/>
          </a:xfrm>
          <a:custGeom>
            <a:avLst/>
            <a:gdLst/>
            <a:ahLst/>
            <a:cxnLst/>
            <a:rect l="l" t="t" r="r" b="b"/>
            <a:pathLst>
              <a:path w="209085" h="863748">
                <a:moveTo>
                  <a:pt x="0" y="0"/>
                </a:moveTo>
                <a:lnTo>
                  <a:pt x="209085" y="0"/>
                </a:lnTo>
                <a:lnTo>
                  <a:pt x="209085" y="863748"/>
                </a:lnTo>
                <a:lnTo>
                  <a:pt x="0" y="863748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1925522" y="4697140"/>
            <a:ext cx="209085" cy="863748"/>
          </a:xfrm>
          <a:custGeom>
            <a:avLst/>
            <a:gdLst/>
            <a:ahLst/>
            <a:cxnLst/>
            <a:rect l="l" t="t" r="r" b="b"/>
            <a:pathLst>
              <a:path w="209085" h="863748">
                <a:moveTo>
                  <a:pt x="0" y="0"/>
                </a:moveTo>
                <a:lnTo>
                  <a:pt x="209085" y="0"/>
                </a:lnTo>
                <a:lnTo>
                  <a:pt x="209085" y="863748"/>
                </a:lnTo>
                <a:lnTo>
                  <a:pt x="0" y="863748"/>
                </a:lnTo>
                <a:lnTo>
                  <a:pt x="0" y="0"/>
                </a:lnTo>
                <a:close/>
              </a:path>
            </a:pathLst>
          </a:custGeom>
          <a:ln w="9503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3275081" y="4573747"/>
            <a:ext cx="199581" cy="987141"/>
          </a:xfrm>
          <a:custGeom>
            <a:avLst/>
            <a:gdLst/>
            <a:ahLst/>
            <a:cxnLst/>
            <a:rect l="l" t="t" r="r" b="b"/>
            <a:pathLst>
              <a:path w="199581" h="987141">
                <a:moveTo>
                  <a:pt x="0" y="0"/>
                </a:moveTo>
                <a:lnTo>
                  <a:pt x="199581" y="0"/>
                </a:lnTo>
                <a:lnTo>
                  <a:pt x="199581" y="987141"/>
                </a:lnTo>
                <a:lnTo>
                  <a:pt x="0" y="987141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3275071" y="4573747"/>
            <a:ext cx="199581" cy="987141"/>
          </a:xfrm>
          <a:custGeom>
            <a:avLst/>
            <a:gdLst/>
            <a:ahLst/>
            <a:cxnLst/>
            <a:rect l="l" t="t" r="r" b="b"/>
            <a:pathLst>
              <a:path w="199581" h="987141">
                <a:moveTo>
                  <a:pt x="0" y="0"/>
                </a:moveTo>
                <a:lnTo>
                  <a:pt x="199581" y="0"/>
                </a:lnTo>
                <a:lnTo>
                  <a:pt x="199581" y="987141"/>
                </a:lnTo>
                <a:lnTo>
                  <a:pt x="0" y="987141"/>
                </a:lnTo>
                <a:lnTo>
                  <a:pt x="0" y="0"/>
                </a:lnTo>
                <a:close/>
              </a:path>
            </a:pathLst>
          </a:custGeom>
          <a:ln w="9503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4615117" y="4630698"/>
            <a:ext cx="209085" cy="930190"/>
          </a:xfrm>
          <a:custGeom>
            <a:avLst/>
            <a:gdLst/>
            <a:ahLst/>
            <a:cxnLst/>
            <a:rect l="l" t="t" r="r" b="b"/>
            <a:pathLst>
              <a:path w="209085" h="930190">
                <a:moveTo>
                  <a:pt x="0" y="0"/>
                </a:moveTo>
                <a:lnTo>
                  <a:pt x="209085" y="0"/>
                </a:lnTo>
                <a:lnTo>
                  <a:pt x="209085" y="930190"/>
                </a:lnTo>
                <a:lnTo>
                  <a:pt x="0" y="930190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4615117" y="4630698"/>
            <a:ext cx="209085" cy="930190"/>
          </a:xfrm>
          <a:custGeom>
            <a:avLst/>
            <a:gdLst/>
            <a:ahLst/>
            <a:cxnLst/>
            <a:rect l="l" t="t" r="r" b="b"/>
            <a:pathLst>
              <a:path w="209085" h="930190">
                <a:moveTo>
                  <a:pt x="0" y="0"/>
                </a:moveTo>
                <a:lnTo>
                  <a:pt x="209085" y="0"/>
                </a:lnTo>
                <a:lnTo>
                  <a:pt x="209085" y="930190"/>
                </a:lnTo>
                <a:lnTo>
                  <a:pt x="0" y="930190"/>
                </a:lnTo>
                <a:lnTo>
                  <a:pt x="0" y="0"/>
                </a:lnTo>
                <a:close/>
              </a:path>
            </a:pathLst>
          </a:custGeom>
          <a:ln w="9503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2134607" y="5371054"/>
            <a:ext cx="209085" cy="189834"/>
          </a:xfrm>
          <a:custGeom>
            <a:avLst/>
            <a:gdLst/>
            <a:ahLst/>
            <a:cxnLst/>
            <a:rect l="l" t="t" r="r" b="b"/>
            <a:pathLst>
              <a:path w="209085" h="189834">
                <a:moveTo>
                  <a:pt x="0" y="0"/>
                </a:moveTo>
                <a:lnTo>
                  <a:pt x="209085" y="0"/>
                </a:lnTo>
                <a:lnTo>
                  <a:pt x="209085" y="189834"/>
                </a:lnTo>
                <a:lnTo>
                  <a:pt x="0" y="189834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2134607" y="5371054"/>
            <a:ext cx="209085" cy="189834"/>
          </a:xfrm>
          <a:custGeom>
            <a:avLst/>
            <a:gdLst/>
            <a:ahLst/>
            <a:cxnLst/>
            <a:rect l="l" t="t" r="r" b="b"/>
            <a:pathLst>
              <a:path w="209085" h="189834">
                <a:moveTo>
                  <a:pt x="0" y="0"/>
                </a:moveTo>
                <a:lnTo>
                  <a:pt x="209085" y="0"/>
                </a:lnTo>
                <a:lnTo>
                  <a:pt x="209085" y="189834"/>
                </a:lnTo>
                <a:lnTo>
                  <a:pt x="0" y="189834"/>
                </a:lnTo>
                <a:lnTo>
                  <a:pt x="0" y="0"/>
                </a:lnTo>
                <a:close/>
              </a:path>
            </a:pathLst>
          </a:custGeom>
          <a:ln w="949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3474653" y="5342578"/>
            <a:ext cx="209094" cy="218310"/>
          </a:xfrm>
          <a:custGeom>
            <a:avLst/>
            <a:gdLst/>
            <a:ahLst/>
            <a:cxnLst/>
            <a:rect l="l" t="t" r="r" b="b"/>
            <a:pathLst>
              <a:path w="209094" h="218310">
                <a:moveTo>
                  <a:pt x="0" y="0"/>
                </a:moveTo>
                <a:lnTo>
                  <a:pt x="209094" y="0"/>
                </a:lnTo>
                <a:lnTo>
                  <a:pt x="209094" y="218310"/>
                </a:lnTo>
                <a:lnTo>
                  <a:pt x="0" y="218310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3474653" y="5342578"/>
            <a:ext cx="209085" cy="218310"/>
          </a:xfrm>
          <a:custGeom>
            <a:avLst/>
            <a:gdLst/>
            <a:ahLst/>
            <a:cxnLst/>
            <a:rect l="l" t="t" r="r" b="b"/>
            <a:pathLst>
              <a:path w="209085" h="218310">
                <a:moveTo>
                  <a:pt x="0" y="0"/>
                </a:moveTo>
                <a:lnTo>
                  <a:pt x="209085" y="0"/>
                </a:lnTo>
                <a:lnTo>
                  <a:pt x="209085" y="218310"/>
                </a:lnTo>
                <a:lnTo>
                  <a:pt x="0" y="218310"/>
                </a:lnTo>
                <a:lnTo>
                  <a:pt x="0" y="0"/>
                </a:lnTo>
                <a:close/>
              </a:path>
            </a:pathLst>
          </a:custGeom>
          <a:ln w="949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4824202" y="5361562"/>
            <a:ext cx="209085" cy="199326"/>
          </a:xfrm>
          <a:custGeom>
            <a:avLst/>
            <a:gdLst/>
            <a:ahLst/>
            <a:cxnLst/>
            <a:rect l="l" t="t" r="r" b="b"/>
            <a:pathLst>
              <a:path w="209085" h="199326">
                <a:moveTo>
                  <a:pt x="0" y="0"/>
                </a:moveTo>
                <a:lnTo>
                  <a:pt x="209085" y="0"/>
                </a:lnTo>
                <a:lnTo>
                  <a:pt x="209085" y="199326"/>
                </a:lnTo>
                <a:lnTo>
                  <a:pt x="0" y="199326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4824202" y="5361562"/>
            <a:ext cx="209085" cy="199326"/>
          </a:xfrm>
          <a:custGeom>
            <a:avLst/>
            <a:gdLst/>
            <a:ahLst/>
            <a:cxnLst/>
            <a:rect l="l" t="t" r="r" b="b"/>
            <a:pathLst>
              <a:path w="209085" h="199326">
                <a:moveTo>
                  <a:pt x="0" y="0"/>
                </a:moveTo>
                <a:lnTo>
                  <a:pt x="209085" y="0"/>
                </a:lnTo>
                <a:lnTo>
                  <a:pt x="209085" y="199326"/>
                </a:lnTo>
                <a:lnTo>
                  <a:pt x="0" y="199326"/>
                </a:lnTo>
                <a:lnTo>
                  <a:pt x="0" y="0"/>
                </a:lnTo>
                <a:close/>
              </a:path>
            </a:pathLst>
          </a:custGeom>
          <a:ln w="949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1155712" y="4336456"/>
            <a:ext cx="0" cy="1224434"/>
          </a:xfrm>
          <a:custGeom>
            <a:avLst/>
            <a:gdLst/>
            <a:ahLst/>
            <a:cxnLst/>
            <a:rect l="l" t="t" r="r" b="b"/>
            <a:pathLst>
              <a:path h="1224434">
                <a:moveTo>
                  <a:pt x="0" y="1224434"/>
                </a:moveTo>
                <a:lnTo>
                  <a:pt x="0" y="0"/>
                </a:lnTo>
              </a:path>
            </a:pathLst>
          </a:custGeom>
          <a:ln w="9503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1108193" y="5560891"/>
            <a:ext cx="47519" cy="0"/>
          </a:xfrm>
          <a:custGeom>
            <a:avLst/>
            <a:gdLst/>
            <a:ahLst/>
            <a:cxnLst/>
            <a:rect l="l" t="t" r="r" b="b"/>
            <a:pathLst>
              <a:path w="47519">
                <a:moveTo>
                  <a:pt x="0" y="0"/>
                </a:moveTo>
                <a:lnTo>
                  <a:pt x="47519" y="0"/>
                </a:lnTo>
              </a:path>
            </a:pathLst>
          </a:custGeom>
          <a:ln w="9491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1108193" y="5352072"/>
            <a:ext cx="47519" cy="0"/>
          </a:xfrm>
          <a:custGeom>
            <a:avLst/>
            <a:gdLst/>
            <a:ahLst/>
            <a:cxnLst/>
            <a:rect l="l" t="t" r="r" b="b"/>
            <a:pathLst>
              <a:path w="47519">
                <a:moveTo>
                  <a:pt x="0" y="0"/>
                </a:moveTo>
                <a:lnTo>
                  <a:pt x="47519" y="0"/>
                </a:lnTo>
              </a:path>
            </a:pathLst>
          </a:custGeom>
          <a:ln w="9491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1108193" y="5152746"/>
            <a:ext cx="47519" cy="0"/>
          </a:xfrm>
          <a:custGeom>
            <a:avLst/>
            <a:gdLst/>
            <a:ahLst/>
            <a:cxnLst/>
            <a:rect l="l" t="t" r="r" b="b"/>
            <a:pathLst>
              <a:path w="47519">
                <a:moveTo>
                  <a:pt x="0" y="0"/>
                </a:moveTo>
                <a:lnTo>
                  <a:pt x="47519" y="0"/>
                </a:lnTo>
              </a:path>
            </a:pathLst>
          </a:custGeom>
          <a:ln w="9491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1108193" y="4943927"/>
            <a:ext cx="47519" cy="0"/>
          </a:xfrm>
          <a:custGeom>
            <a:avLst/>
            <a:gdLst/>
            <a:ahLst/>
            <a:cxnLst/>
            <a:rect l="l" t="t" r="r" b="b"/>
            <a:pathLst>
              <a:path w="47519">
                <a:moveTo>
                  <a:pt x="0" y="0"/>
                </a:moveTo>
                <a:lnTo>
                  <a:pt x="47519" y="0"/>
                </a:lnTo>
              </a:path>
            </a:pathLst>
          </a:custGeom>
          <a:ln w="9491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1108193" y="4744601"/>
            <a:ext cx="47519" cy="0"/>
          </a:xfrm>
          <a:custGeom>
            <a:avLst/>
            <a:gdLst/>
            <a:ahLst/>
            <a:cxnLst/>
            <a:rect l="l" t="t" r="r" b="b"/>
            <a:pathLst>
              <a:path w="47519">
                <a:moveTo>
                  <a:pt x="0" y="0"/>
                </a:moveTo>
                <a:lnTo>
                  <a:pt x="47519" y="0"/>
                </a:lnTo>
              </a:path>
            </a:pathLst>
          </a:custGeom>
          <a:ln w="9491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1108193" y="4535782"/>
            <a:ext cx="47519" cy="0"/>
          </a:xfrm>
          <a:custGeom>
            <a:avLst/>
            <a:gdLst/>
            <a:ahLst/>
            <a:cxnLst/>
            <a:rect l="l" t="t" r="r" b="b"/>
            <a:pathLst>
              <a:path w="47519">
                <a:moveTo>
                  <a:pt x="0" y="0"/>
                </a:moveTo>
                <a:lnTo>
                  <a:pt x="47519" y="0"/>
                </a:lnTo>
              </a:path>
            </a:pathLst>
          </a:custGeom>
          <a:ln w="9491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1108193" y="4336456"/>
            <a:ext cx="47519" cy="0"/>
          </a:xfrm>
          <a:custGeom>
            <a:avLst/>
            <a:gdLst/>
            <a:ahLst/>
            <a:cxnLst/>
            <a:rect l="l" t="t" r="r" b="b"/>
            <a:pathLst>
              <a:path w="47519">
                <a:moveTo>
                  <a:pt x="0" y="0"/>
                </a:moveTo>
                <a:lnTo>
                  <a:pt x="47519" y="0"/>
                </a:lnTo>
              </a:path>
            </a:pathLst>
          </a:custGeom>
          <a:ln w="9491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1155712" y="5560891"/>
            <a:ext cx="4029641" cy="0"/>
          </a:xfrm>
          <a:custGeom>
            <a:avLst/>
            <a:gdLst/>
            <a:ahLst/>
            <a:cxnLst/>
            <a:rect l="l" t="t" r="r" b="b"/>
            <a:pathLst>
              <a:path w="4029641">
                <a:moveTo>
                  <a:pt x="0" y="0"/>
                </a:moveTo>
                <a:lnTo>
                  <a:pt x="4029641" y="0"/>
                </a:lnTo>
              </a:path>
            </a:pathLst>
          </a:custGeom>
          <a:ln w="9491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1155712" y="5560891"/>
            <a:ext cx="0" cy="37966"/>
          </a:xfrm>
          <a:custGeom>
            <a:avLst/>
            <a:gdLst/>
            <a:ahLst/>
            <a:cxnLst/>
            <a:rect l="l" t="t" r="r" b="b"/>
            <a:pathLst>
              <a:path h="37966">
                <a:moveTo>
                  <a:pt x="0" y="0"/>
                </a:moveTo>
                <a:lnTo>
                  <a:pt x="0" y="37966"/>
                </a:lnTo>
              </a:path>
            </a:pathLst>
          </a:custGeom>
          <a:ln w="9503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2495758" y="5560891"/>
            <a:ext cx="0" cy="37966"/>
          </a:xfrm>
          <a:custGeom>
            <a:avLst/>
            <a:gdLst/>
            <a:ahLst/>
            <a:cxnLst/>
            <a:rect l="l" t="t" r="r" b="b"/>
            <a:pathLst>
              <a:path h="37966">
                <a:moveTo>
                  <a:pt x="0" y="0"/>
                </a:moveTo>
                <a:lnTo>
                  <a:pt x="0" y="37966"/>
                </a:lnTo>
              </a:path>
            </a:pathLst>
          </a:custGeom>
          <a:ln w="9503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3835804" y="5560891"/>
            <a:ext cx="0" cy="37966"/>
          </a:xfrm>
          <a:custGeom>
            <a:avLst/>
            <a:gdLst/>
            <a:ahLst/>
            <a:cxnLst/>
            <a:rect l="l" t="t" r="r" b="b"/>
            <a:pathLst>
              <a:path h="37966">
                <a:moveTo>
                  <a:pt x="0" y="0"/>
                </a:moveTo>
                <a:lnTo>
                  <a:pt x="0" y="37966"/>
                </a:lnTo>
              </a:path>
            </a:pathLst>
          </a:custGeom>
          <a:ln w="9503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5185354" y="5560891"/>
            <a:ext cx="0" cy="37966"/>
          </a:xfrm>
          <a:custGeom>
            <a:avLst/>
            <a:gdLst/>
            <a:ahLst/>
            <a:cxnLst/>
            <a:rect l="l" t="t" r="r" b="b"/>
            <a:pathLst>
              <a:path h="37966">
                <a:moveTo>
                  <a:pt x="0" y="0"/>
                </a:moveTo>
                <a:lnTo>
                  <a:pt x="0" y="37966"/>
                </a:lnTo>
              </a:path>
            </a:pathLst>
          </a:custGeom>
          <a:ln w="9503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8" name="object 168"/>
          <p:cNvSpPr txBox="1"/>
          <p:nvPr/>
        </p:nvSpPr>
        <p:spPr>
          <a:xfrm>
            <a:off x="718819" y="2464954"/>
            <a:ext cx="4091940" cy="1718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00735" marR="6350" indent="170180">
              <a:lnSpc>
                <a:spcPct val="133000"/>
              </a:lnSpc>
              <a:tabLst>
                <a:tab pos="2252345" algn="l"/>
                <a:tab pos="3594100" algn="l"/>
              </a:tabLst>
            </a:pPr>
            <a:r>
              <a:rPr sz="950" spc="5" dirty="0">
                <a:latin typeface="Calibri"/>
                <a:cs typeface="Calibri"/>
              </a:rPr>
              <a:t>M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5" dirty="0">
                <a:latin typeface="Calibri"/>
                <a:cs typeface="Calibri"/>
              </a:rPr>
              <a:t>le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5" dirty="0">
                <a:latin typeface="Calibri"/>
                <a:cs typeface="Calibri"/>
              </a:rPr>
              <a:t>F</a:t>
            </a:r>
            <a:r>
              <a:rPr sz="950" spc="40" dirty="0">
                <a:latin typeface="Calibri"/>
                <a:cs typeface="Calibri"/>
              </a:rPr>
              <a:t>e</a:t>
            </a:r>
            <a:r>
              <a:rPr sz="950" spc="-15" dirty="0">
                <a:latin typeface="Calibri"/>
                <a:cs typeface="Calibri"/>
              </a:rPr>
              <a:t>m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5" dirty="0">
                <a:latin typeface="Calibri"/>
                <a:cs typeface="Calibri"/>
              </a:rPr>
              <a:t>le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35" dirty="0">
                <a:latin typeface="Calibri"/>
                <a:cs typeface="Calibri"/>
              </a:rPr>
              <a:t>O</a:t>
            </a:r>
            <a:r>
              <a:rPr sz="950" spc="10" dirty="0">
                <a:latin typeface="Calibri"/>
                <a:cs typeface="Calibri"/>
              </a:rPr>
              <a:t>v</a:t>
            </a:r>
            <a:r>
              <a:rPr sz="950" spc="-30" dirty="0">
                <a:latin typeface="Calibri"/>
                <a:cs typeface="Calibri"/>
              </a:rPr>
              <a:t>e</a:t>
            </a:r>
            <a:r>
              <a:rPr sz="950" spc="40" dirty="0">
                <a:latin typeface="Calibri"/>
                <a:cs typeface="Calibri"/>
              </a:rPr>
              <a:t>r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dirty="0">
                <a:latin typeface="Calibri"/>
                <a:cs typeface="Calibri"/>
              </a:rPr>
              <a:t>ll </a:t>
            </a:r>
            <a:r>
              <a:rPr sz="950" spc="-30" dirty="0">
                <a:latin typeface="Calibri"/>
                <a:cs typeface="Calibri"/>
              </a:rPr>
              <a:t>A</a:t>
            </a:r>
            <a:r>
              <a:rPr sz="950" spc="-25" dirty="0">
                <a:latin typeface="Calibri"/>
                <a:cs typeface="Calibri"/>
              </a:rPr>
              <a:t>tt</a:t>
            </a:r>
            <a:r>
              <a:rPr sz="950" spc="-35" dirty="0">
                <a:latin typeface="Calibri"/>
                <a:cs typeface="Calibri"/>
              </a:rPr>
              <a:t>e</a:t>
            </a:r>
            <a:r>
              <a:rPr sz="950" spc="20" dirty="0">
                <a:latin typeface="Calibri"/>
                <a:cs typeface="Calibri"/>
              </a:rPr>
              <a:t>nd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40" dirty="0">
                <a:latin typeface="Calibri"/>
                <a:cs typeface="Calibri"/>
              </a:rPr>
              <a:t>c</a:t>
            </a:r>
            <a:r>
              <a:rPr sz="950" spc="5" dirty="0">
                <a:latin typeface="Calibri"/>
                <a:cs typeface="Calibri"/>
              </a:rPr>
              <a:t>e</a:t>
            </a:r>
            <a:r>
              <a:rPr sz="950" dirty="0">
                <a:latin typeface="Calibri"/>
                <a:cs typeface="Calibri"/>
              </a:rPr>
              <a:t> </a:t>
            </a:r>
            <a:r>
              <a:rPr sz="950" spc="-95" dirty="0">
                <a:latin typeface="Calibri"/>
                <a:cs typeface="Calibri"/>
              </a:rPr>
              <a:t> </a:t>
            </a:r>
            <a:r>
              <a:rPr sz="950" spc="40" dirty="0">
                <a:latin typeface="Calibri"/>
                <a:cs typeface="Calibri"/>
              </a:rPr>
              <a:t>c</a:t>
            </a:r>
            <a:r>
              <a:rPr sz="950" spc="20" dirty="0">
                <a:latin typeface="Calibri"/>
                <a:cs typeface="Calibri"/>
              </a:rPr>
              <a:t>o</a:t>
            </a:r>
            <a:r>
              <a:rPr sz="950" spc="75" dirty="0">
                <a:latin typeface="Calibri"/>
                <a:cs typeface="Calibri"/>
              </a:rPr>
              <a:t>l</a:t>
            </a:r>
            <a:r>
              <a:rPr sz="950" spc="20" dirty="0">
                <a:latin typeface="Calibri"/>
                <a:cs typeface="Calibri"/>
              </a:rPr>
              <a:t>u</a:t>
            </a:r>
            <a:r>
              <a:rPr sz="950" spc="-15" dirty="0">
                <a:latin typeface="Calibri"/>
                <a:cs typeface="Calibri"/>
              </a:rPr>
              <a:t>m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5" dirty="0">
                <a:latin typeface="Calibri"/>
                <a:cs typeface="Calibri"/>
              </a:rPr>
              <a:t>s</a:t>
            </a:r>
            <a:r>
              <a:rPr sz="950" dirty="0">
                <a:latin typeface="Calibri"/>
                <a:cs typeface="Calibri"/>
              </a:rPr>
              <a:t> </a:t>
            </a:r>
            <a:r>
              <a:rPr sz="950" spc="70" dirty="0">
                <a:latin typeface="Calibri"/>
                <a:cs typeface="Calibri"/>
              </a:rPr>
              <a:t>s</a:t>
            </a:r>
            <a:r>
              <a:rPr sz="950" spc="20" dirty="0">
                <a:latin typeface="Calibri"/>
                <a:cs typeface="Calibri"/>
              </a:rPr>
              <a:t>u</a:t>
            </a:r>
            <a:r>
              <a:rPr sz="950" spc="15" dirty="0">
                <a:latin typeface="Calibri"/>
                <a:cs typeface="Calibri"/>
              </a:rPr>
              <a:t>m</a:t>
            </a:r>
            <a:r>
              <a:rPr sz="950" spc="-95" dirty="0">
                <a:latin typeface="Calibri"/>
                <a:cs typeface="Calibri"/>
              </a:rPr>
              <a:t> 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spc="10" dirty="0">
                <a:latin typeface="Calibri"/>
                <a:cs typeface="Calibri"/>
              </a:rPr>
              <a:t>o</a:t>
            </a:r>
            <a:r>
              <a:rPr sz="950" spc="95" dirty="0">
                <a:latin typeface="Calibri"/>
                <a:cs typeface="Calibri"/>
              </a:rPr>
              <a:t> </a:t>
            </a:r>
            <a:r>
              <a:rPr sz="950" spc="35" dirty="0">
                <a:latin typeface="Calibri"/>
                <a:cs typeface="Calibri"/>
              </a:rPr>
              <a:t>100</a:t>
            </a:r>
            <a:r>
              <a:rPr sz="950" spc="10" dirty="0">
                <a:latin typeface="Calibri"/>
                <a:cs typeface="Calibri"/>
              </a:rPr>
              <a:t>%</a:t>
            </a:r>
            <a:r>
              <a:rPr sz="950" spc="-15" dirty="0">
                <a:latin typeface="Calibri"/>
                <a:cs typeface="Calibri"/>
              </a:rPr>
              <a:t> w</a:t>
            </a:r>
            <a:r>
              <a:rPr sz="950" spc="75" dirty="0">
                <a:latin typeface="Calibri"/>
                <a:cs typeface="Calibri"/>
              </a:rPr>
              <a:t>i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spc="20" dirty="0">
                <a:latin typeface="Calibri"/>
                <a:cs typeface="Calibri"/>
              </a:rPr>
              <a:t>h</a:t>
            </a:r>
            <a:r>
              <a:rPr sz="950" spc="75" dirty="0">
                <a:latin typeface="Calibri"/>
                <a:cs typeface="Calibri"/>
              </a:rPr>
              <a:t>i</a:t>
            </a:r>
            <a:r>
              <a:rPr sz="950" spc="10" dirty="0">
                <a:latin typeface="Calibri"/>
                <a:cs typeface="Calibri"/>
              </a:rPr>
              <a:t>n</a:t>
            </a:r>
            <a:r>
              <a:rPr sz="950" spc="-55" dirty="0">
                <a:latin typeface="Calibri"/>
                <a:cs typeface="Calibri"/>
              </a:rPr>
              <a:t> </a:t>
            </a:r>
            <a:r>
              <a:rPr sz="950" spc="-35" dirty="0">
                <a:latin typeface="Calibri"/>
                <a:cs typeface="Calibri"/>
              </a:rPr>
              <a:t>e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40" dirty="0">
                <a:latin typeface="Calibri"/>
                <a:cs typeface="Calibri"/>
              </a:rPr>
              <a:t>c</a:t>
            </a:r>
            <a:r>
              <a:rPr sz="950" spc="10" dirty="0">
                <a:latin typeface="Calibri"/>
                <a:cs typeface="Calibri"/>
              </a:rPr>
              <a:t>h</a:t>
            </a:r>
            <a:r>
              <a:rPr sz="950" spc="20" dirty="0">
                <a:latin typeface="Calibri"/>
                <a:cs typeface="Calibri"/>
              </a:rPr>
              <a:t> </a:t>
            </a:r>
            <a:r>
              <a:rPr sz="950" spc="70" dirty="0">
                <a:latin typeface="Calibri"/>
                <a:cs typeface="Calibri"/>
              </a:rPr>
              <a:t>s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spc="20" dirty="0">
                <a:latin typeface="Calibri"/>
                <a:cs typeface="Calibri"/>
              </a:rPr>
              <a:t>ud</a:t>
            </a:r>
            <a:r>
              <a:rPr sz="950" spc="-35" dirty="0">
                <a:latin typeface="Calibri"/>
                <a:cs typeface="Calibri"/>
              </a:rPr>
              <a:t>e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5" dirty="0">
                <a:latin typeface="Calibri"/>
                <a:cs typeface="Calibri"/>
              </a:rPr>
              <a:t>t</a:t>
            </a:r>
            <a:r>
              <a:rPr sz="950" spc="-20" dirty="0">
                <a:latin typeface="Calibri"/>
                <a:cs typeface="Calibri"/>
              </a:rPr>
              <a:t> </a:t>
            </a:r>
            <a:r>
              <a:rPr sz="950" spc="40" dirty="0">
                <a:latin typeface="Calibri"/>
                <a:cs typeface="Calibri"/>
              </a:rPr>
              <a:t>c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spc="-35" dirty="0">
                <a:latin typeface="Calibri"/>
                <a:cs typeface="Calibri"/>
              </a:rPr>
              <a:t>e</a:t>
            </a:r>
            <a:r>
              <a:rPr sz="950" spc="-5" dirty="0">
                <a:latin typeface="Calibri"/>
                <a:cs typeface="Calibri"/>
              </a:rPr>
              <a:t>g</a:t>
            </a:r>
            <a:r>
              <a:rPr sz="950" spc="20" dirty="0">
                <a:latin typeface="Calibri"/>
                <a:cs typeface="Calibri"/>
              </a:rPr>
              <a:t>o</a:t>
            </a:r>
            <a:r>
              <a:rPr sz="950" spc="40" dirty="0">
                <a:latin typeface="Calibri"/>
                <a:cs typeface="Calibri"/>
              </a:rPr>
              <a:t>r</a:t>
            </a:r>
            <a:r>
              <a:rPr sz="950" spc="5" dirty="0">
                <a:latin typeface="Calibri"/>
                <a:cs typeface="Calibri"/>
              </a:rPr>
              <a:t>y</a:t>
            </a:r>
            <a:endParaRPr sz="950">
              <a:latin typeface="Calibri"/>
              <a:cs typeface="Calibri"/>
            </a:endParaRPr>
          </a:p>
          <a:p>
            <a:pPr>
              <a:lnSpc>
                <a:spcPts val="550"/>
              </a:lnSpc>
              <a:spcBef>
                <a:spcPts val="10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marL="596265" algn="ctr">
              <a:lnSpc>
                <a:spcPct val="100000"/>
              </a:lnSpc>
              <a:tabLst>
                <a:tab pos="1358265" algn="l"/>
                <a:tab pos="2120265" algn="l"/>
              </a:tabLst>
            </a:pPr>
            <a:r>
              <a:rPr sz="950" spc="35" dirty="0">
                <a:latin typeface="Calibri"/>
                <a:cs typeface="Calibri"/>
              </a:rPr>
              <a:t>10</a:t>
            </a:r>
            <a:r>
              <a:rPr sz="950" spc="5" dirty="0">
                <a:latin typeface="Calibri"/>
                <a:cs typeface="Calibri"/>
              </a:rPr>
              <a:t>-</a:t>
            </a:r>
            <a:r>
              <a:rPr sz="950" spc="-40" dirty="0">
                <a:latin typeface="Calibri"/>
                <a:cs typeface="Calibri"/>
              </a:rPr>
              <a:t>1</a:t>
            </a:r>
            <a:r>
              <a:rPr sz="950" spc="5" dirty="0">
                <a:latin typeface="Calibri"/>
                <a:cs typeface="Calibri"/>
              </a:rPr>
              <a:t>9</a:t>
            </a:r>
            <a:r>
              <a:rPr sz="950" spc="40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10" dirty="0">
                <a:latin typeface="Calibri"/>
                <a:cs typeface="Calibri"/>
              </a:rPr>
              <a:t>y</a:t>
            </a:r>
            <a:r>
              <a:rPr sz="950" spc="5" dirty="0">
                <a:latin typeface="Calibri"/>
                <a:cs typeface="Calibri"/>
              </a:rPr>
              <a:t>s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35" dirty="0">
                <a:latin typeface="Calibri"/>
                <a:cs typeface="Calibri"/>
              </a:rPr>
              <a:t>20</a:t>
            </a:r>
            <a:r>
              <a:rPr sz="950" spc="5" dirty="0">
                <a:latin typeface="Calibri"/>
                <a:cs typeface="Calibri"/>
              </a:rPr>
              <a:t>-</a:t>
            </a:r>
            <a:r>
              <a:rPr sz="950" spc="-40" dirty="0">
                <a:latin typeface="Calibri"/>
                <a:cs typeface="Calibri"/>
              </a:rPr>
              <a:t>2</a:t>
            </a:r>
            <a:r>
              <a:rPr sz="950" spc="5" dirty="0">
                <a:latin typeface="Calibri"/>
                <a:cs typeface="Calibri"/>
              </a:rPr>
              <a:t>9</a:t>
            </a:r>
            <a:r>
              <a:rPr sz="950" spc="40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10" dirty="0">
                <a:latin typeface="Calibri"/>
                <a:cs typeface="Calibri"/>
              </a:rPr>
              <a:t>y</a:t>
            </a:r>
            <a:r>
              <a:rPr sz="950" spc="5" dirty="0">
                <a:latin typeface="Calibri"/>
                <a:cs typeface="Calibri"/>
              </a:rPr>
              <a:t>s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35" dirty="0">
                <a:latin typeface="Calibri"/>
                <a:cs typeface="Calibri"/>
              </a:rPr>
              <a:t>30</a:t>
            </a:r>
            <a:r>
              <a:rPr sz="950" spc="5" dirty="0">
                <a:latin typeface="Calibri"/>
                <a:cs typeface="Calibri"/>
              </a:rPr>
              <a:t>-</a:t>
            </a:r>
            <a:r>
              <a:rPr sz="950" spc="-40" dirty="0">
                <a:latin typeface="Calibri"/>
                <a:cs typeface="Calibri"/>
              </a:rPr>
              <a:t>4</a:t>
            </a:r>
            <a:r>
              <a:rPr sz="950" spc="5" dirty="0">
                <a:latin typeface="Calibri"/>
                <a:cs typeface="Calibri"/>
              </a:rPr>
              <a:t>9</a:t>
            </a:r>
            <a:r>
              <a:rPr sz="950" spc="40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10" dirty="0">
                <a:latin typeface="Calibri"/>
                <a:cs typeface="Calibri"/>
              </a:rPr>
              <a:t>y</a:t>
            </a:r>
            <a:r>
              <a:rPr sz="950" spc="5" dirty="0">
                <a:latin typeface="Calibri"/>
                <a:cs typeface="Calibri"/>
              </a:rPr>
              <a:t>s</a:t>
            </a:r>
            <a:endParaRPr sz="950">
              <a:latin typeface="Calibri"/>
              <a:cs typeface="Calibri"/>
            </a:endParaRPr>
          </a:p>
          <a:p>
            <a:pPr>
              <a:lnSpc>
                <a:spcPts val="650"/>
              </a:lnSpc>
              <a:spcBef>
                <a:spcPts val="12"/>
              </a:spcBef>
            </a:pPr>
            <a:endParaRPr sz="650"/>
          </a:p>
          <a:p>
            <a:pPr marL="548005" algn="ctr">
              <a:lnSpc>
                <a:spcPct val="100000"/>
              </a:lnSpc>
              <a:tabLst>
                <a:tab pos="1310640" algn="l"/>
                <a:tab pos="2072639" algn="l"/>
              </a:tabLst>
            </a:pPr>
            <a:r>
              <a:rPr sz="950" spc="35" dirty="0">
                <a:latin typeface="Calibri"/>
                <a:cs typeface="Calibri"/>
              </a:rPr>
              <a:t>50</a:t>
            </a:r>
            <a:r>
              <a:rPr sz="950" spc="5" dirty="0">
                <a:latin typeface="Calibri"/>
                <a:cs typeface="Calibri"/>
              </a:rPr>
              <a:t>-</a:t>
            </a:r>
            <a:r>
              <a:rPr sz="950" spc="-40" dirty="0">
                <a:latin typeface="Calibri"/>
                <a:cs typeface="Calibri"/>
              </a:rPr>
              <a:t>7</a:t>
            </a:r>
            <a:r>
              <a:rPr sz="950" spc="5" dirty="0">
                <a:latin typeface="Calibri"/>
                <a:cs typeface="Calibri"/>
              </a:rPr>
              <a:t>9</a:t>
            </a:r>
            <a:r>
              <a:rPr sz="950" spc="40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10" dirty="0">
                <a:latin typeface="Calibri"/>
                <a:cs typeface="Calibri"/>
              </a:rPr>
              <a:t>y</a:t>
            </a:r>
            <a:r>
              <a:rPr sz="950" spc="5" dirty="0">
                <a:latin typeface="Calibri"/>
                <a:cs typeface="Calibri"/>
              </a:rPr>
              <a:t>s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35" dirty="0">
                <a:latin typeface="Calibri"/>
                <a:cs typeface="Calibri"/>
              </a:rPr>
              <a:t>80</a:t>
            </a:r>
            <a:r>
              <a:rPr sz="950" spc="5" dirty="0">
                <a:latin typeface="Calibri"/>
                <a:cs typeface="Calibri"/>
              </a:rPr>
              <a:t>-</a:t>
            </a:r>
            <a:r>
              <a:rPr sz="950" spc="-40" dirty="0">
                <a:latin typeface="Calibri"/>
                <a:cs typeface="Calibri"/>
              </a:rPr>
              <a:t>1</a:t>
            </a:r>
            <a:r>
              <a:rPr sz="950" spc="35" dirty="0">
                <a:latin typeface="Calibri"/>
                <a:cs typeface="Calibri"/>
              </a:rPr>
              <a:t>1</a:t>
            </a:r>
            <a:r>
              <a:rPr sz="950" spc="5" dirty="0">
                <a:latin typeface="Calibri"/>
                <a:cs typeface="Calibri"/>
              </a:rPr>
              <a:t>9</a:t>
            </a:r>
            <a:r>
              <a:rPr sz="950" spc="40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10" dirty="0">
                <a:latin typeface="Calibri"/>
                <a:cs typeface="Calibri"/>
              </a:rPr>
              <a:t>y</a:t>
            </a:r>
            <a:r>
              <a:rPr sz="950" spc="5" dirty="0">
                <a:latin typeface="Calibri"/>
                <a:cs typeface="Calibri"/>
              </a:rPr>
              <a:t>s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35" dirty="0">
                <a:latin typeface="Calibri"/>
                <a:cs typeface="Calibri"/>
              </a:rPr>
              <a:t>12</a:t>
            </a:r>
            <a:r>
              <a:rPr sz="950" spc="-40" dirty="0">
                <a:latin typeface="Calibri"/>
                <a:cs typeface="Calibri"/>
              </a:rPr>
              <a:t>0</a:t>
            </a:r>
            <a:r>
              <a:rPr sz="950" spc="5" dirty="0">
                <a:latin typeface="Calibri"/>
                <a:cs typeface="Calibri"/>
              </a:rPr>
              <a:t>+</a:t>
            </a:r>
            <a:r>
              <a:rPr sz="950" spc="45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10" dirty="0">
                <a:latin typeface="Calibri"/>
                <a:cs typeface="Calibri"/>
              </a:rPr>
              <a:t>y</a:t>
            </a:r>
            <a:r>
              <a:rPr sz="950" spc="5" dirty="0">
                <a:latin typeface="Calibri"/>
                <a:cs typeface="Calibri"/>
              </a:rPr>
              <a:t>s</a:t>
            </a:r>
            <a:endParaRPr sz="950">
              <a:latin typeface="Calibri"/>
              <a:cs typeface="Calibri"/>
            </a:endParaRPr>
          </a:p>
          <a:p>
            <a:pPr>
              <a:lnSpc>
                <a:spcPts val="850"/>
              </a:lnSpc>
              <a:spcBef>
                <a:spcPts val="25"/>
              </a:spcBef>
            </a:pPr>
            <a:endParaRPr sz="850"/>
          </a:p>
          <a:p>
            <a:pPr marL="12700">
              <a:lnSpc>
                <a:spcPct val="100000"/>
              </a:lnSpc>
            </a:pPr>
            <a:r>
              <a:rPr sz="1200" i="1" spc="5" dirty="0">
                <a:latin typeface="Cambria"/>
                <a:cs typeface="Cambria"/>
              </a:rPr>
              <a:t>F</a:t>
            </a:r>
            <a:r>
              <a:rPr sz="1200" i="1" spc="-5" dirty="0">
                <a:latin typeface="Cambria"/>
                <a:cs typeface="Cambria"/>
              </a:rPr>
              <a:t>i</a:t>
            </a:r>
            <a:r>
              <a:rPr sz="1200" i="1" spc="-10" dirty="0">
                <a:latin typeface="Cambria"/>
                <a:cs typeface="Cambria"/>
              </a:rPr>
              <a:t>g</a:t>
            </a:r>
            <a:r>
              <a:rPr sz="1200" i="1" spc="-5" dirty="0">
                <a:latin typeface="Cambria"/>
                <a:cs typeface="Cambria"/>
              </a:rPr>
              <a:t>u</a:t>
            </a:r>
            <a:r>
              <a:rPr sz="1200" i="1" spc="-10" dirty="0">
                <a:latin typeface="Cambria"/>
                <a:cs typeface="Cambria"/>
              </a:rPr>
              <a:t>r</a:t>
            </a:r>
            <a:r>
              <a:rPr sz="1200" i="1" dirty="0">
                <a:latin typeface="Cambria"/>
                <a:cs typeface="Cambria"/>
              </a:rPr>
              <a:t>e</a:t>
            </a:r>
            <a:r>
              <a:rPr sz="1200" i="1" spc="-15" dirty="0">
                <a:latin typeface="Cambria"/>
                <a:cs typeface="Cambria"/>
              </a:rPr>
              <a:t> </a:t>
            </a:r>
            <a:r>
              <a:rPr sz="1200" i="1" spc="5" dirty="0">
                <a:latin typeface="Cambria"/>
                <a:cs typeface="Cambria"/>
              </a:rPr>
              <a:t>2</a:t>
            </a:r>
            <a:r>
              <a:rPr sz="1200" i="1" dirty="0">
                <a:latin typeface="Cambria"/>
                <a:cs typeface="Cambria"/>
              </a:rPr>
              <a:t>.</a:t>
            </a:r>
            <a:r>
              <a:rPr sz="1200" i="1" spc="5" dirty="0">
                <a:latin typeface="Cambria"/>
                <a:cs typeface="Cambria"/>
              </a:rPr>
              <a:t>1</a:t>
            </a:r>
            <a:r>
              <a:rPr sz="1200" i="1" dirty="0">
                <a:latin typeface="Cambria"/>
                <a:cs typeface="Cambria"/>
              </a:rPr>
              <a:t>.</a:t>
            </a:r>
            <a:endParaRPr sz="1200">
              <a:latin typeface="Cambria"/>
              <a:cs typeface="Cambria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  <a:spcBef>
                <a:spcPts val="78"/>
              </a:spcBef>
            </a:pPr>
            <a:endParaRPr sz="1000"/>
          </a:p>
          <a:p>
            <a:pPr marL="522605" algn="ctr">
              <a:lnSpc>
                <a:spcPct val="100000"/>
              </a:lnSpc>
            </a:pPr>
            <a:r>
              <a:rPr sz="1200" spc="-30" dirty="0">
                <a:latin typeface="Calibri"/>
                <a:cs typeface="Calibri"/>
              </a:rPr>
              <a:t>Av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0" dirty="0">
                <a:latin typeface="Calibri"/>
                <a:cs typeface="Calibri"/>
              </a:rPr>
              <a:t>r</a:t>
            </a:r>
            <a:r>
              <a:rPr sz="1200" spc="15" dirty="0">
                <a:latin typeface="Calibri"/>
                <a:cs typeface="Calibri"/>
              </a:rPr>
              <a:t>a</a:t>
            </a:r>
            <a:r>
              <a:rPr sz="1200" spc="25" dirty="0">
                <a:latin typeface="Calibri"/>
                <a:cs typeface="Calibri"/>
              </a:rPr>
              <a:t>g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110" dirty="0">
                <a:latin typeface="Calibri"/>
                <a:cs typeface="Calibri"/>
              </a:rPr>
              <a:t>W</a:t>
            </a:r>
            <a:r>
              <a:rPr sz="1200" spc="-10" dirty="0">
                <a:latin typeface="Calibri"/>
                <a:cs typeface="Calibri"/>
              </a:rPr>
              <a:t>ee</a:t>
            </a:r>
            <a:r>
              <a:rPr sz="1200" spc="-35" dirty="0">
                <a:latin typeface="Calibri"/>
                <a:cs typeface="Calibri"/>
              </a:rPr>
              <a:t>k</a:t>
            </a:r>
            <a:r>
              <a:rPr sz="1200" spc="20" dirty="0">
                <a:latin typeface="Calibri"/>
                <a:cs typeface="Calibri"/>
              </a:rPr>
              <a:t>l</a:t>
            </a:r>
            <a:r>
              <a:rPr sz="1200" spc="-10" dirty="0">
                <a:latin typeface="Calibri"/>
                <a:cs typeface="Calibri"/>
              </a:rPr>
              <a:t>y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30" dirty="0">
                <a:latin typeface="Calibri"/>
                <a:cs typeface="Calibri"/>
              </a:rPr>
              <a:t>P</a:t>
            </a:r>
            <a:r>
              <a:rPr sz="1200" spc="15" dirty="0">
                <a:latin typeface="Calibri"/>
                <a:cs typeface="Calibri"/>
              </a:rPr>
              <a:t>a</a:t>
            </a:r>
            <a:r>
              <a:rPr sz="1200" spc="-50" dirty="0">
                <a:latin typeface="Calibri"/>
                <a:cs typeface="Calibri"/>
              </a:rPr>
              <a:t>r</a:t>
            </a:r>
            <a:r>
              <a:rPr sz="1200" spc="-30" dirty="0">
                <a:latin typeface="Calibri"/>
                <a:cs typeface="Calibri"/>
              </a:rPr>
              <a:t>t</a:t>
            </a:r>
            <a:r>
              <a:rPr sz="1200" spc="20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c</a:t>
            </a:r>
            <a:r>
              <a:rPr sz="1200" spc="20" dirty="0">
                <a:latin typeface="Calibri"/>
                <a:cs typeface="Calibri"/>
              </a:rPr>
              <a:t>i</a:t>
            </a:r>
            <a:r>
              <a:rPr sz="1200" spc="-45" dirty="0">
                <a:latin typeface="Calibri"/>
                <a:cs typeface="Calibri"/>
              </a:rPr>
              <a:t>p</a:t>
            </a:r>
            <a:r>
              <a:rPr sz="1200" spc="15" dirty="0">
                <a:latin typeface="Calibri"/>
                <a:cs typeface="Calibri"/>
              </a:rPr>
              <a:t>a</a:t>
            </a:r>
            <a:r>
              <a:rPr sz="1200" spc="-35" dirty="0">
                <a:latin typeface="Calibri"/>
                <a:cs typeface="Calibri"/>
              </a:rPr>
              <a:t>t</a:t>
            </a:r>
            <a:r>
              <a:rPr sz="1200" spc="20" dirty="0">
                <a:latin typeface="Calibri"/>
                <a:cs typeface="Calibri"/>
              </a:rPr>
              <a:t>i</a:t>
            </a:r>
            <a:r>
              <a:rPr sz="1200" spc="-45" dirty="0">
                <a:latin typeface="Calibri"/>
                <a:cs typeface="Calibri"/>
              </a:rPr>
              <a:t>o</a:t>
            </a:r>
            <a:r>
              <a:rPr sz="1200" spc="-10" dirty="0">
                <a:latin typeface="Calibri"/>
                <a:cs typeface="Calibri"/>
              </a:rPr>
              <a:t>n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45" dirty="0">
                <a:latin typeface="Calibri"/>
                <a:cs typeface="Calibri"/>
              </a:rPr>
              <a:t>b</a:t>
            </a:r>
            <a:r>
              <a:rPr sz="1200" spc="-10" dirty="0">
                <a:latin typeface="Calibri"/>
                <a:cs typeface="Calibri"/>
              </a:rPr>
              <a:t>y</a:t>
            </a:r>
            <a:r>
              <a:rPr sz="1200" spc="80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G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45" dirty="0">
                <a:latin typeface="Calibri"/>
                <a:cs typeface="Calibri"/>
              </a:rPr>
              <a:t>nd</a:t>
            </a:r>
            <a:r>
              <a:rPr sz="1200" spc="-5" dirty="0">
                <a:latin typeface="Calibri"/>
                <a:cs typeface="Calibri"/>
              </a:rPr>
              <a:t>er</a:t>
            </a:r>
            <a:r>
              <a:rPr sz="1200" spc="55" dirty="0">
                <a:latin typeface="Calibri"/>
                <a:cs typeface="Calibri"/>
              </a:rPr>
              <a:t> </a:t>
            </a:r>
            <a:r>
              <a:rPr sz="1200" spc="15" dirty="0">
                <a:latin typeface="Calibri"/>
                <a:cs typeface="Calibri"/>
              </a:rPr>
              <a:t>a</a:t>
            </a:r>
            <a:r>
              <a:rPr sz="1200" spc="-45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d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15" dirty="0">
                <a:latin typeface="Calibri"/>
                <a:cs typeface="Calibri"/>
              </a:rPr>
              <a:t>O</a:t>
            </a:r>
            <a:r>
              <a:rPr sz="1200" spc="-30" dirty="0">
                <a:latin typeface="Calibri"/>
                <a:cs typeface="Calibri"/>
              </a:rPr>
              <a:t>v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0" dirty="0">
                <a:latin typeface="Calibri"/>
                <a:cs typeface="Calibri"/>
              </a:rPr>
              <a:t>r</a:t>
            </a:r>
            <a:r>
              <a:rPr sz="1200" spc="20" dirty="0">
                <a:latin typeface="Calibri"/>
                <a:cs typeface="Calibri"/>
              </a:rPr>
              <a:t>all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69" name="object 169"/>
          <p:cNvSpPr txBox="1"/>
          <p:nvPr/>
        </p:nvSpPr>
        <p:spPr>
          <a:xfrm>
            <a:off x="1299663" y="4311870"/>
            <a:ext cx="421005" cy="1892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60" baseline="-27777" dirty="0">
                <a:latin typeface="Calibri"/>
                <a:cs typeface="Calibri"/>
              </a:rPr>
              <a:t>25</a:t>
            </a:r>
            <a:r>
              <a:rPr sz="1200" spc="22" baseline="-27777" dirty="0">
                <a:latin typeface="Calibri"/>
                <a:cs typeface="Calibri"/>
              </a:rPr>
              <a:t>%</a:t>
            </a:r>
            <a:r>
              <a:rPr sz="1200" spc="-60" baseline="-27777" dirty="0">
                <a:latin typeface="Calibri"/>
                <a:cs typeface="Calibri"/>
              </a:rPr>
              <a:t> </a:t>
            </a:r>
            <a:r>
              <a:rPr sz="800" spc="40" dirty="0">
                <a:latin typeface="Calibri"/>
                <a:cs typeface="Calibri"/>
              </a:rPr>
              <a:t>26</a:t>
            </a:r>
            <a:r>
              <a:rPr sz="800" spc="15" dirty="0">
                <a:latin typeface="Calibri"/>
                <a:cs typeface="Calibri"/>
              </a:rPr>
              <a:t>%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70" name="object 170"/>
          <p:cNvSpPr txBox="1"/>
          <p:nvPr/>
        </p:nvSpPr>
        <p:spPr>
          <a:xfrm>
            <a:off x="2643654" y="4331475"/>
            <a:ext cx="214629" cy="140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40" dirty="0">
                <a:latin typeface="Calibri"/>
                <a:cs typeface="Calibri"/>
              </a:rPr>
              <a:t>25</a:t>
            </a:r>
            <a:r>
              <a:rPr sz="800" spc="15" dirty="0">
                <a:latin typeface="Calibri"/>
                <a:cs typeface="Calibri"/>
              </a:rPr>
              <a:t>%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71" name="object 171"/>
          <p:cNvSpPr txBox="1"/>
          <p:nvPr/>
        </p:nvSpPr>
        <p:spPr>
          <a:xfrm>
            <a:off x="3987646" y="4346336"/>
            <a:ext cx="214629" cy="140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40" dirty="0">
                <a:latin typeface="Calibri"/>
                <a:cs typeface="Calibri"/>
              </a:rPr>
              <a:t>25</a:t>
            </a:r>
            <a:r>
              <a:rPr sz="800" spc="15" dirty="0">
                <a:latin typeface="Calibri"/>
                <a:cs typeface="Calibri"/>
              </a:rPr>
              <a:t>%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72" name="object 172"/>
          <p:cNvSpPr txBox="1"/>
          <p:nvPr/>
        </p:nvSpPr>
        <p:spPr>
          <a:xfrm>
            <a:off x="2850422" y="4429949"/>
            <a:ext cx="214629" cy="140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40" dirty="0">
                <a:latin typeface="Calibri"/>
                <a:cs typeface="Calibri"/>
              </a:rPr>
              <a:t>23</a:t>
            </a:r>
            <a:r>
              <a:rPr sz="800" spc="15" dirty="0">
                <a:latin typeface="Calibri"/>
                <a:cs typeface="Calibri"/>
              </a:rPr>
              <a:t>%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73" name="object 173"/>
          <p:cNvSpPr txBox="1"/>
          <p:nvPr/>
        </p:nvSpPr>
        <p:spPr>
          <a:xfrm>
            <a:off x="3263959" y="4382037"/>
            <a:ext cx="1144905" cy="140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942975" algn="l"/>
              </a:tabLst>
            </a:pPr>
            <a:r>
              <a:rPr sz="800" spc="40" dirty="0">
                <a:latin typeface="Calibri"/>
                <a:cs typeface="Calibri"/>
              </a:rPr>
              <a:t>24</a:t>
            </a:r>
            <a:r>
              <a:rPr sz="800" spc="15" dirty="0">
                <a:latin typeface="Calibri"/>
                <a:cs typeface="Calibri"/>
              </a:rPr>
              <a:t>%</a:t>
            </a:r>
            <a:r>
              <a:rPr sz="800" dirty="0">
                <a:latin typeface="Calibri"/>
                <a:cs typeface="Calibri"/>
              </a:rPr>
              <a:t>	</a:t>
            </a:r>
            <a:r>
              <a:rPr sz="1200" spc="60" baseline="6944" dirty="0">
                <a:latin typeface="Calibri"/>
                <a:cs typeface="Calibri"/>
              </a:rPr>
              <a:t>25</a:t>
            </a:r>
            <a:r>
              <a:rPr sz="1200" spc="22" baseline="6944" dirty="0">
                <a:latin typeface="Calibri"/>
                <a:cs typeface="Calibri"/>
              </a:rPr>
              <a:t>%</a:t>
            </a:r>
            <a:endParaRPr sz="1200" baseline="6944">
              <a:latin typeface="Calibri"/>
              <a:cs typeface="Calibri"/>
            </a:endParaRPr>
          </a:p>
        </p:txBody>
      </p:sp>
      <p:sp>
        <p:nvSpPr>
          <p:cNvPr id="174" name="object 174"/>
          <p:cNvSpPr txBox="1"/>
          <p:nvPr/>
        </p:nvSpPr>
        <p:spPr>
          <a:xfrm>
            <a:off x="1713199" y="4407997"/>
            <a:ext cx="214629" cy="140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40" dirty="0">
                <a:latin typeface="Calibri"/>
                <a:cs typeface="Calibri"/>
              </a:rPr>
              <a:t>24</a:t>
            </a:r>
            <a:r>
              <a:rPr sz="800" spc="15" dirty="0">
                <a:latin typeface="Calibri"/>
                <a:cs typeface="Calibri"/>
              </a:rPr>
              <a:t>%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75" name="object 175"/>
          <p:cNvSpPr txBox="1"/>
          <p:nvPr/>
        </p:nvSpPr>
        <p:spPr>
          <a:xfrm>
            <a:off x="3057190" y="4474326"/>
            <a:ext cx="214629" cy="140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40" dirty="0">
                <a:latin typeface="Calibri"/>
                <a:cs typeface="Calibri"/>
              </a:rPr>
              <a:t>22</a:t>
            </a:r>
            <a:r>
              <a:rPr sz="800" spc="15" dirty="0">
                <a:latin typeface="Calibri"/>
                <a:cs typeface="Calibri"/>
              </a:rPr>
              <a:t>%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76" name="object 176"/>
          <p:cNvSpPr txBox="1"/>
          <p:nvPr/>
        </p:nvSpPr>
        <p:spPr>
          <a:xfrm>
            <a:off x="4401183" y="4447409"/>
            <a:ext cx="421005" cy="140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60" baseline="3472" dirty="0">
                <a:latin typeface="Calibri"/>
                <a:cs typeface="Calibri"/>
              </a:rPr>
              <a:t>23</a:t>
            </a:r>
            <a:r>
              <a:rPr sz="1200" spc="22" baseline="3472" dirty="0">
                <a:latin typeface="Calibri"/>
                <a:cs typeface="Calibri"/>
              </a:rPr>
              <a:t>%</a:t>
            </a:r>
            <a:r>
              <a:rPr sz="1200" spc="-60" baseline="3472" dirty="0">
                <a:latin typeface="Calibri"/>
                <a:cs typeface="Calibri"/>
              </a:rPr>
              <a:t> </a:t>
            </a:r>
            <a:r>
              <a:rPr sz="800" spc="40" dirty="0">
                <a:latin typeface="Calibri"/>
                <a:cs typeface="Calibri"/>
              </a:rPr>
              <a:t>23</a:t>
            </a:r>
            <a:r>
              <a:rPr sz="800" spc="15" dirty="0">
                <a:latin typeface="Calibri"/>
                <a:cs typeface="Calibri"/>
              </a:rPr>
              <a:t>%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77" name="object 177"/>
          <p:cNvSpPr txBox="1"/>
          <p:nvPr/>
        </p:nvSpPr>
        <p:spPr>
          <a:xfrm>
            <a:off x="1919966" y="4510516"/>
            <a:ext cx="214629" cy="140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40" dirty="0">
                <a:latin typeface="Calibri"/>
                <a:cs typeface="Calibri"/>
              </a:rPr>
              <a:t>21</a:t>
            </a:r>
            <a:r>
              <a:rPr sz="800" spc="15" dirty="0">
                <a:latin typeface="Calibri"/>
                <a:cs typeface="Calibri"/>
              </a:rPr>
              <a:t>%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78" name="object 178"/>
          <p:cNvSpPr txBox="1"/>
          <p:nvPr/>
        </p:nvSpPr>
        <p:spPr>
          <a:xfrm>
            <a:off x="2155278" y="5186166"/>
            <a:ext cx="157480" cy="140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40" dirty="0">
                <a:latin typeface="Calibri"/>
                <a:cs typeface="Calibri"/>
              </a:rPr>
              <a:t>5</a:t>
            </a:r>
            <a:r>
              <a:rPr sz="800" spc="15" dirty="0">
                <a:latin typeface="Calibri"/>
                <a:cs typeface="Calibri"/>
              </a:rPr>
              <a:t>%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79" name="object 179"/>
          <p:cNvSpPr txBox="1"/>
          <p:nvPr/>
        </p:nvSpPr>
        <p:spPr>
          <a:xfrm>
            <a:off x="3499270" y="5159440"/>
            <a:ext cx="157480" cy="140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40" dirty="0">
                <a:latin typeface="Calibri"/>
                <a:cs typeface="Calibri"/>
              </a:rPr>
              <a:t>5</a:t>
            </a:r>
            <a:r>
              <a:rPr sz="800" spc="15" dirty="0">
                <a:latin typeface="Calibri"/>
                <a:cs typeface="Calibri"/>
              </a:rPr>
              <a:t>%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80" name="object 180"/>
          <p:cNvSpPr txBox="1"/>
          <p:nvPr/>
        </p:nvSpPr>
        <p:spPr>
          <a:xfrm>
            <a:off x="4843263" y="5173040"/>
            <a:ext cx="157480" cy="140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40" dirty="0">
                <a:latin typeface="Calibri"/>
                <a:cs typeface="Calibri"/>
              </a:rPr>
              <a:t>5</a:t>
            </a:r>
            <a:r>
              <a:rPr sz="800" spc="15" dirty="0">
                <a:latin typeface="Calibri"/>
                <a:cs typeface="Calibri"/>
              </a:rPr>
              <a:t>%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81" name="object 181"/>
          <p:cNvSpPr txBox="1"/>
          <p:nvPr/>
        </p:nvSpPr>
        <p:spPr>
          <a:xfrm>
            <a:off x="802455" y="4253440"/>
            <a:ext cx="247015" cy="13874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30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465"/>
              </a:spcBef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25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465"/>
              </a:spcBef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20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465"/>
              </a:spcBef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15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465"/>
              </a:spcBef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10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  <a:p>
            <a:pPr marL="61594" algn="ctr">
              <a:lnSpc>
                <a:spcPct val="100000"/>
              </a:lnSpc>
              <a:spcBef>
                <a:spcPts val="465"/>
              </a:spcBef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5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  <a:p>
            <a:pPr marL="61594" algn="ctr">
              <a:lnSpc>
                <a:spcPct val="100000"/>
              </a:lnSpc>
              <a:spcBef>
                <a:spcPts val="465"/>
              </a:spcBef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0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</p:txBody>
      </p:sp>
      <p:sp>
        <p:nvSpPr>
          <p:cNvPr id="182" name="object 182"/>
          <p:cNvSpPr/>
          <p:nvPr/>
        </p:nvSpPr>
        <p:spPr>
          <a:xfrm>
            <a:off x="1098685" y="6225311"/>
            <a:ext cx="76030" cy="66442"/>
          </a:xfrm>
          <a:custGeom>
            <a:avLst/>
            <a:gdLst/>
            <a:ahLst/>
            <a:cxnLst/>
            <a:rect l="l" t="t" r="r" b="b"/>
            <a:pathLst>
              <a:path w="76030" h="66442">
                <a:moveTo>
                  <a:pt x="0" y="0"/>
                </a:moveTo>
                <a:lnTo>
                  <a:pt x="76030" y="0"/>
                </a:lnTo>
                <a:lnTo>
                  <a:pt x="76030" y="66442"/>
                </a:lnTo>
                <a:lnTo>
                  <a:pt x="0" y="66442"/>
                </a:lnTo>
                <a:lnTo>
                  <a:pt x="0" y="0"/>
                </a:lnTo>
                <a:close/>
              </a:path>
            </a:pathLst>
          </a:custGeom>
          <a:solidFill>
            <a:srgbClr val="FFFF8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1098685" y="6225311"/>
            <a:ext cx="76030" cy="66442"/>
          </a:xfrm>
          <a:custGeom>
            <a:avLst/>
            <a:gdLst/>
            <a:ahLst/>
            <a:cxnLst/>
            <a:rect l="l" t="t" r="r" b="b"/>
            <a:pathLst>
              <a:path w="76030" h="66442">
                <a:moveTo>
                  <a:pt x="0" y="0"/>
                </a:moveTo>
                <a:lnTo>
                  <a:pt x="76030" y="0"/>
                </a:lnTo>
                <a:lnTo>
                  <a:pt x="76030" y="66442"/>
                </a:lnTo>
                <a:lnTo>
                  <a:pt x="0" y="66442"/>
                </a:lnTo>
                <a:lnTo>
                  <a:pt x="0" y="0"/>
                </a:lnTo>
                <a:close/>
              </a:path>
            </a:pathLst>
          </a:custGeom>
          <a:ln w="949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1868499" y="6225311"/>
            <a:ext cx="76030" cy="66442"/>
          </a:xfrm>
          <a:custGeom>
            <a:avLst/>
            <a:gdLst/>
            <a:ahLst/>
            <a:cxnLst/>
            <a:rect l="l" t="t" r="r" b="b"/>
            <a:pathLst>
              <a:path w="76030" h="66442">
                <a:moveTo>
                  <a:pt x="0" y="0"/>
                </a:moveTo>
                <a:lnTo>
                  <a:pt x="76030" y="0"/>
                </a:lnTo>
                <a:lnTo>
                  <a:pt x="76030" y="66442"/>
                </a:lnTo>
                <a:lnTo>
                  <a:pt x="0" y="66442"/>
                </a:lnTo>
                <a:lnTo>
                  <a:pt x="0" y="0"/>
                </a:lnTo>
                <a:close/>
              </a:path>
            </a:pathLst>
          </a:custGeom>
          <a:solidFill>
            <a:srgbClr val="BBFF61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1868499" y="6225311"/>
            <a:ext cx="76030" cy="66442"/>
          </a:xfrm>
          <a:custGeom>
            <a:avLst/>
            <a:gdLst/>
            <a:ahLst/>
            <a:cxnLst/>
            <a:rect l="l" t="t" r="r" b="b"/>
            <a:pathLst>
              <a:path w="76030" h="66442">
                <a:moveTo>
                  <a:pt x="0" y="0"/>
                </a:moveTo>
                <a:lnTo>
                  <a:pt x="76030" y="0"/>
                </a:lnTo>
                <a:lnTo>
                  <a:pt x="76030" y="66442"/>
                </a:lnTo>
                <a:lnTo>
                  <a:pt x="0" y="66442"/>
                </a:lnTo>
                <a:lnTo>
                  <a:pt x="0" y="0"/>
                </a:lnTo>
                <a:close/>
              </a:path>
            </a:pathLst>
          </a:custGeom>
          <a:ln w="949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2685831" y="6225311"/>
            <a:ext cx="66527" cy="66442"/>
          </a:xfrm>
          <a:custGeom>
            <a:avLst/>
            <a:gdLst/>
            <a:ahLst/>
            <a:cxnLst/>
            <a:rect l="l" t="t" r="r" b="b"/>
            <a:pathLst>
              <a:path w="66527" h="66442">
                <a:moveTo>
                  <a:pt x="0" y="0"/>
                </a:moveTo>
                <a:lnTo>
                  <a:pt x="66527" y="0"/>
                </a:lnTo>
                <a:lnTo>
                  <a:pt x="66527" y="66442"/>
                </a:lnTo>
                <a:lnTo>
                  <a:pt x="0" y="66442"/>
                </a:lnTo>
                <a:lnTo>
                  <a:pt x="0" y="0"/>
                </a:lnTo>
                <a:close/>
              </a:path>
            </a:pathLst>
          </a:custGeom>
          <a:solidFill>
            <a:srgbClr val="4FFF2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2685831" y="6225311"/>
            <a:ext cx="66527" cy="66442"/>
          </a:xfrm>
          <a:custGeom>
            <a:avLst/>
            <a:gdLst/>
            <a:ahLst/>
            <a:cxnLst/>
            <a:rect l="l" t="t" r="r" b="b"/>
            <a:pathLst>
              <a:path w="66527" h="66442">
                <a:moveTo>
                  <a:pt x="0" y="0"/>
                </a:moveTo>
                <a:lnTo>
                  <a:pt x="66527" y="0"/>
                </a:lnTo>
                <a:lnTo>
                  <a:pt x="66527" y="66442"/>
                </a:lnTo>
                <a:lnTo>
                  <a:pt x="0" y="66442"/>
                </a:lnTo>
                <a:lnTo>
                  <a:pt x="0" y="0"/>
                </a:lnTo>
                <a:close/>
              </a:path>
            </a:pathLst>
          </a:custGeom>
          <a:ln w="949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3503164" y="6225311"/>
            <a:ext cx="66527" cy="66442"/>
          </a:xfrm>
          <a:custGeom>
            <a:avLst/>
            <a:gdLst/>
            <a:ahLst/>
            <a:cxnLst/>
            <a:rect l="l" t="t" r="r" b="b"/>
            <a:pathLst>
              <a:path w="66527" h="66442">
                <a:moveTo>
                  <a:pt x="0" y="0"/>
                </a:moveTo>
                <a:lnTo>
                  <a:pt x="66527" y="0"/>
                </a:lnTo>
                <a:lnTo>
                  <a:pt x="66527" y="66442"/>
                </a:lnTo>
                <a:lnTo>
                  <a:pt x="0" y="66442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3503164" y="6225311"/>
            <a:ext cx="66527" cy="66442"/>
          </a:xfrm>
          <a:custGeom>
            <a:avLst/>
            <a:gdLst/>
            <a:ahLst/>
            <a:cxnLst/>
            <a:rect l="l" t="t" r="r" b="b"/>
            <a:pathLst>
              <a:path w="66527" h="66442">
                <a:moveTo>
                  <a:pt x="0" y="0"/>
                </a:moveTo>
                <a:lnTo>
                  <a:pt x="66527" y="0"/>
                </a:lnTo>
                <a:lnTo>
                  <a:pt x="66527" y="66442"/>
                </a:lnTo>
                <a:lnTo>
                  <a:pt x="0" y="66442"/>
                </a:lnTo>
                <a:lnTo>
                  <a:pt x="0" y="0"/>
                </a:lnTo>
                <a:close/>
              </a:path>
            </a:pathLst>
          </a:custGeom>
          <a:ln w="949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4320497" y="6225311"/>
            <a:ext cx="66527" cy="66442"/>
          </a:xfrm>
          <a:custGeom>
            <a:avLst/>
            <a:gdLst/>
            <a:ahLst/>
            <a:cxnLst/>
            <a:rect l="l" t="t" r="r" b="b"/>
            <a:pathLst>
              <a:path w="66527" h="66442">
                <a:moveTo>
                  <a:pt x="0" y="0"/>
                </a:moveTo>
                <a:lnTo>
                  <a:pt x="66527" y="0"/>
                </a:lnTo>
                <a:lnTo>
                  <a:pt x="66527" y="66442"/>
                </a:lnTo>
                <a:lnTo>
                  <a:pt x="0" y="66442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4320497" y="6225311"/>
            <a:ext cx="66527" cy="66442"/>
          </a:xfrm>
          <a:custGeom>
            <a:avLst/>
            <a:gdLst/>
            <a:ahLst/>
            <a:cxnLst/>
            <a:rect l="l" t="t" r="r" b="b"/>
            <a:pathLst>
              <a:path w="66527" h="66442">
                <a:moveTo>
                  <a:pt x="0" y="0"/>
                </a:moveTo>
                <a:lnTo>
                  <a:pt x="66527" y="0"/>
                </a:lnTo>
                <a:lnTo>
                  <a:pt x="66527" y="66442"/>
                </a:lnTo>
                <a:lnTo>
                  <a:pt x="0" y="66442"/>
                </a:lnTo>
                <a:lnTo>
                  <a:pt x="0" y="0"/>
                </a:lnTo>
                <a:close/>
              </a:path>
            </a:pathLst>
          </a:custGeom>
          <a:ln w="949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737542" y="3899835"/>
            <a:ext cx="4590353" cy="2553278"/>
          </a:xfrm>
          <a:custGeom>
            <a:avLst/>
            <a:gdLst/>
            <a:ahLst/>
            <a:cxnLst/>
            <a:rect l="l" t="t" r="r" b="b"/>
            <a:pathLst>
              <a:path w="4590353" h="2553278">
                <a:moveTo>
                  <a:pt x="0" y="0"/>
                </a:moveTo>
                <a:lnTo>
                  <a:pt x="4590353" y="0"/>
                </a:lnTo>
                <a:lnTo>
                  <a:pt x="4590353" y="2553278"/>
                </a:lnTo>
                <a:lnTo>
                  <a:pt x="0" y="2553278"/>
                </a:lnTo>
                <a:lnTo>
                  <a:pt x="0" y="0"/>
                </a:lnTo>
                <a:close/>
              </a:path>
            </a:pathLst>
          </a:custGeom>
          <a:ln w="9504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3" name="object 193"/>
          <p:cNvSpPr txBox="1"/>
          <p:nvPr/>
        </p:nvSpPr>
        <p:spPr>
          <a:xfrm>
            <a:off x="718819" y="5593605"/>
            <a:ext cx="4265295" cy="1052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02640" marR="178435" indent="71120" algn="ctr">
              <a:lnSpc>
                <a:spcPct val="132900"/>
              </a:lnSpc>
              <a:tabLst>
                <a:tab pos="2160905" algn="l"/>
                <a:tab pos="3509010" algn="l"/>
              </a:tabLst>
            </a:pPr>
            <a:r>
              <a:rPr sz="950" spc="5" dirty="0">
                <a:latin typeface="Calibri"/>
                <a:cs typeface="Calibri"/>
              </a:rPr>
              <a:t>M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5" dirty="0">
                <a:latin typeface="Calibri"/>
                <a:cs typeface="Calibri"/>
              </a:rPr>
              <a:t>le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5" dirty="0">
                <a:latin typeface="Calibri"/>
                <a:cs typeface="Calibri"/>
              </a:rPr>
              <a:t>F</a:t>
            </a:r>
            <a:r>
              <a:rPr sz="950" spc="40" dirty="0">
                <a:latin typeface="Calibri"/>
                <a:cs typeface="Calibri"/>
              </a:rPr>
              <a:t>e</a:t>
            </a:r>
            <a:r>
              <a:rPr sz="950" spc="-15" dirty="0">
                <a:latin typeface="Calibri"/>
                <a:cs typeface="Calibri"/>
              </a:rPr>
              <a:t>m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5" dirty="0">
                <a:latin typeface="Calibri"/>
                <a:cs typeface="Calibri"/>
              </a:rPr>
              <a:t>le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35" dirty="0">
                <a:latin typeface="Calibri"/>
                <a:cs typeface="Calibri"/>
              </a:rPr>
              <a:t>O</a:t>
            </a:r>
            <a:r>
              <a:rPr sz="950" spc="10" dirty="0">
                <a:latin typeface="Calibri"/>
                <a:cs typeface="Calibri"/>
              </a:rPr>
              <a:t>v</a:t>
            </a:r>
            <a:r>
              <a:rPr sz="950" spc="-30" dirty="0">
                <a:latin typeface="Calibri"/>
                <a:cs typeface="Calibri"/>
              </a:rPr>
              <a:t>e</a:t>
            </a:r>
            <a:r>
              <a:rPr sz="950" spc="40" dirty="0">
                <a:latin typeface="Calibri"/>
                <a:cs typeface="Calibri"/>
              </a:rPr>
              <a:t>r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dirty="0">
                <a:latin typeface="Calibri"/>
                <a:cs typeface="Calibri"/>
              </a:rPr>
              <a:t>ll </a:t>
            </a:r>
            <a:r>
              <a:rPr sz="950" spc="-30" dirty="0">
                <a:latin typeface="Calibri"/>
                <a:cs typeface="Calibri"/>
              </a:rPr>
              <a:t>A</a:t>
            </a:r>
            <a:r>
              <a:rPr sz="950" spc="-25" dirty="0">
                <a:latin typeface="Calibri"/>
                <a:cs typeface="Calibri"/>
              </a:rPr>
              <a:t>tt</a:t>
            </a:r>
            <a:r>
              <a:rPr sz="950" spc="-35" dirty="0">
                <a:latin typeface="Calibri"/>
                <a:cs typeface="Calibri"/>
              </a:rPr>
              <a:t>e</a:t>
            </a:r>
            <a:r>
              <a:rPr sz="950" spc="20" dirty="0">
                <a:latin typeface="Calibri"/>
                <a:cs typeface="Calibri"/>
              </a:rPr>
              <a:t>nd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40" dirty="0">
                <a:latin typeface="Calibri"/>
                <a:cs typeface="Calibri"/>
              </a:rPr>
              <a:t>c</a:t>
            </a:r>
            <a:r>
              <a:rPr sz="950" spc="5" dirty="0">
                <a:latin typeface="Calibri"/>
                <a:cs typeface="Calibri"/>
              </a:rPr>
              <a:t>e</a:t>
            </a:r>
            <a:r>
              <a:rPr sz="950" dirty="0">
                <a:latin typeface="Calibri"/>
                <a:cs typeface="Calibri"/>
              </a:rPr>
              <a:t> </a:t>
            </a:r>
            <a:r>
              <a:rPr sz="950" spc="-95" dirty="0">
                <a:latin typeface="Calibri"/>
                <a:cs typeface="Calibri"/>
              </a:rPr>
              <a:t> </a:t>
            </a:r>
            <a:r>
              <a:rPr sz="950" spc="40" dirty="0">
                <a:latin typeface="Calibri"/>
                <a:cs typeface="Calibri"/>
              </a:rPr>
              <a:t>c</a:t>
            </a:r>
            <a:r>
              <a:rPr sz="950" spc="20" dirty="0">
                <a:latin typeface="Calibri"/>
                <a:cs typeface="Calibri"/>
              </a:rPr>
              <a:t>o</a:t>
            </a:r>
            <a:r>
              <a:rPr sz="950" spc="75" dirty="0">
                <a:latin typeface="Calibri"/>
                <a:cs typeface="Calibri"/>
              </a:rPr>
              <a:t>l</a:t>
            </a:r>
            <a:r>
              <a:rPr sz="950" spc="20" dirty="0">
                <a:latin typeface="Calibri"/>
                <a:cs typeface="Calibri"/>
              </a:rPr>
              <a:t>u</a:t>
            </a:r>
            <a:r>
              <a:rPr sz="950" spc="-15" dirty="0">
                <a:latin typeface="Calibri"/>
                <a:cs typeface="Calibri"/>
              </a:rPr>
              <a:t>m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5" dirty="0">
                <a:latin typeface="Calibri"/>
                <a:cs typeface="Calibri"/>
              </a:rPr>
              <a:t>s</a:t>
            </a:r>
            <a:r>
              <a:rPr sz="950" dirty="0">
                <a:latin typeface="Calibri"/>
                <a:cs typeface="Calibri"/>
              </a:rPr>
              <a:t> </a:t>
            </a:r>
            <a:r>
              <a:rPr sz="950" spc="70" dirty="0">
                <a:latin typeface="Calibri"/>
                <a:cs typeface="Calibri"/>
              </a:rPr>
              <a:t>s</a:t>
            </a:r>
            <a:r>
              <a:rPr sz="950" spc="20" dirty="0">
                <a:latin typeface="Calibri"/>
                <a:cs typeface="Calibri"/>
              </a:rPr>
              <a:t>u</a:t>
            </a:r>
            <a:r>
              <a:rPr sz="950" spc="15" dirty="0">
                <a:latin typeface="Calibri"/>
                <a:cs typeface="Calibri"/>
              </a:rPr>
              <a:t>m</a:t>
            </a:r>
            <a:r>
              <a:rPr sz="950" spc="-95" dirty="0">
                <a:latin typeface="Calibri"/>
                <a:cs typeface="Calibri"/>
              </a:rPr>
              <a:t> 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spc="10" dirty="0">
                <a:latin typeface="Calibri"/>
                <a:cs typeface="Calibri"/>
              </a:rPr>
              <a:t>o</a:t>
            </a:r>
            <a:r>
              <a:rPr sz="950" spc="95" dirty="0">
                <a:latin typeface="Calibri"/>
                <a:cs typeface="Calibri"/>
              </a:rPr>
              <a:t> </a:t>
            </a:r>
            <a:r>
              <a:rPr sz="950" spc="35" dirty="0">
                <a:latin typeface="Calibri"/>
                <a:cs typeface="Calibri"/>
              </a:rPr>
              <a:t>100</a:t>
            </a:r>
            <a:r>
              <a:rPr sz="950" spc="10" dirty="0">
                <a:latin typeface="Calibri"/>
                <a:cs typeface="Calibri"/>
              </a:rPr>
              <a:t>%</a:t>
            </a:r>
            <a:r>
              <a:rPr sz="950" spc="-15" dirty="0">
                <a:latin typeface="Calibri"/>
                <a:cs typeface="Calibri"/>
              </a:rPr>
              <a:t> w</a:t>
            </a:r>
            <a:r>
              <a:rPr sz="950" spc="75" dirty="0">
                <a:latin typeface="Calibri"/>
                <a:cs typeface="Calibri"/>
              </a:rPr>
              <a:t>i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spc="20" dirty="0">
                <a:latin typeface="Calibri"/>
                <a:cs typeface="Calibri"/>
              </a:rPr>
              <a:t>h</a:t>
            </a:r>
            <a:r>
              <a:rPr sz="950" spc="75" dirty="0">
                <a:latin typeface="Calibri"/>
                <a:cs typeface="Calibri"/>
              </a:rPr>
              <a:t>i</a:t>
            </a:r>
            <a:r>
              <a:rPr sz="950" spc="10" dirty="0">
                <a:latin typeface="Calibri"/>
                <a:cs typeface="Calibri"/>
              </a:rPr>
              <a:t>n</a:t>
            </a:r>
            <a:r>
              <a:rPr sz="950" spc="-55" dirty="0">
                <a:latin typeface="Calibri"/>
                <a:cs typeface="Calibri"/>
              </a:rPr>
              <a:t> </a:t>
            </a:r>
            <a:r>
              <a:rPr sz="950" spc="-35" dirty="0">
                <a:latin typeface="Calibri"/>
                <a:cs typeface="Calibri"/>
              </a:rPr>
              <a:t>e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40" dirty="0">
                <a:latin typeface="Calibri"/>
                <a:cs typeface="Calibri"/>
              </a:rPr>
              <a:t>c</a:t>
            </a:r>
            <a:r>
              <a:rPr sz="950" spc="10" dirty="0">
                <a:latin typeface="Calibri"/>
                <a:cs typeface="Calibri"/>
              </a:rPr>
              <a:t>h</a:t>
            </a:r>
            <a:r>
              <a:rPr sz="950" spc="20" dirty="0">
                <a:latin typeface="Calibri"/>
                <a:cs typeface="Calibri"/>
              </a:rPr>
              <a:t> </a:t>
            </a:r>
            <a:r>
              <a:rPr sz="950" spc="70" dirty="0">
                <a:latin typeface="Calibri"/>
                <a:cs typeface="Calibri"/>
              </a:rPr>
              <a:t>s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spc="20" dirty="0">
                <a:latin typeface="Calibri"/>
                <a:cs typeface="Calibri"/>
              </a:rPr>
              <a:t>ud</a:t>
            </a:r>
            <a:r>
              <a:rPr sz="950" spc="-35" dirty="0">
                <a:latin typeface="Calibri"/>
                <a:cs typeface="Calibri"/>
              </a:rPr>
              <a:t>e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5" dirty="0">
                <a:latin typeface="Calibri"/>
                <a:cs typeface="Calibri"/>
              </a:rPr>
              <a:t>t</a:t>
            </a:r>
            <a:r>
              <a:rPr sz="950" spc="-20" dirty="0">
                <a:latin typeface="Calibri"/>
                <a:cs typeface="Calibri"/>
              </a:rPr>
              <a:t> </a:t>
            </a:r>
            <a:r>
              <a:rPr sz="950" spc="40" dirty="0">
                <a:latin typeface="Calibri"/>
                <a:cs typeface="Calibri"/>
              </a:rPr>
              <a:t>c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spc="-35" dirty="0">
                <a:latin typeface="Calibri"/>
                <a:cs typeface="Calibri"/>
              </a:rPr>
              <a:t>e</a:t>
            </a:r>
            <a:r>
              <a:rPr sz="950" spc="-5" dirty="0">
                <a:latin typeface="Calibri"/>
                <a:cs typeface="Calibri"/>
              </a:rPr>
              <a:t>g</a:t>
            </a:r>
            <a:r>
              <a:rPr sz="950" spc="20" dirty="0">
                <a:latin typeface="Calibri"/>
                <a:cs typeface="Calibri"/>
              </a:rPr>
              <a:t>o</a:t>
            </a:r>
            <a:r>
              <a:rPr sz="950" spc="40" dirty="0">
                <a:latin typeface="Calibri"/>
                <a:cs typeface="Calibri"/>
              </a:rPr>
              <a:t>r</a:t>
            </a:r>
            <a:r>
              <a:rPr sz="950" spc="5" dirty="0">
                <a:latin typeface="Calibri"/>
                <a:cs typeface="Calibri"/>
              </a:rPr>
              <a:t>y</a:t>
            </a:r>
            <a:endParaRPr sz="950">
              <a:latin typeface="Calibri"/>
              <a:cs typeface="Calibri"/>
            </a:endParaRPr>
          </a:p>
          <a:p>
            <a:pPr>
              <a:lnSpc>
                <a:spcPts val="550"/>
              </a:lnSpc>
              <a:spcBef>
                <a:spcPts val="9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marL="499109" algn="ctr">
              <a:lnSpc>
                <a:spcPct val="100000"/>
              </a:lnSpc>
              <a:tabLst>
                <a:tab pos="1266825" algn="l"/>
                <a:tab pos="2083435" algn="l"/>
                <a:tab pos="2900680" algn="l"/>
                <a:tab pos="3717290" algn="l"/>
              </a:tabLst>
            </a:pPr>
            <a:r>
              <a:rPr sz="950" spc="5" dirty="0">
                <a:latin typeface="Calibri"/>
                <a:cs typeface="Calibri"/>
              </a:rPr>
              <a:t>1</a:t>
            </a:r>
            <a:r>
              <a:rPr sz="950" spc="40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10" dirty="0">
                <a:latin typeface="Calibri"/>
                <a:cs typeface="Calibri"/>
              </a:rPr>
              <a:t>y</a:t>
            </a:r>
            <a:r>
              <a:rPr sz="950" dirty="0">
                <a:latin typeface="Calibri"/>
                <a:cs typeface="Calibri"/>
              </a:rPr>
              <a:t>/</a:t>
            </a:r>
            <a:r>
              <a:rPr sz="950" spc="60" dirty="0">
                <a:latin typeface="Calibri"/>
                <a:cs typeface="Calibri"/>
              </a:rPr>
              <a:t>w</a:t>
            </a:r>
            <a:r>
              <a:rPr sz="950" spc="5" dirty="0">
                <a:latin typeface="Calibri"/>
                <a:cs typeface="Calibri"/>
              </a:rPr>
              <a:t>k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5" dirty="0">
                <a:latin typeface="Calibri"/>
                <a:cs typeface="Calibri"/>
              </a:rPr>
              <a:t>2</a:t>
            </a:r>
            <a:r>
              <a:rPr sz="950" spc="40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10" dirty="0">
                <a:latin typeface="Calibri"/>
                <a:cs typeface="Calibri"/>
              </a:rPr>
              <a:t>y</a:t>
            </a:r>
            <a:r>
              <a:rPr sz="950" spc="-5" dirty="0">
                <a:latin typeface="Calibri"/>
                <a:cs typeface="Calibri"/>
              </a:rPr>
              <a:t>s</a:t>
            </a:r>
            <a:r>
              <a:rPr sz="950" spc="75" dirty="0">
                <a:latin typeface="Calibri"/>
                <a:cs typeface="Calibri"/>
              </a:rPr>
              <a:t>/</a:t>
            </a:r>
            <a:r>
              <a:rPr sz="950" spc="-15" dirty="0">
                <a:latin typeface="Calibri"/>
                <a:cs typeface="Calibri"/>
              </a:rPr>
              <a:t>w</a:t>
            </a:r>
            <a:r>
              <a:rPr sz="950" spc="5" dirty="0">
                <a:latin typeface="Calibri"/>
                <a:cs typeface="Calibri"/>
              </a:rPr>
              <a:t>k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5" dirty="0">
                <a:latin typeface="Calibri"/>
                <a:cs typeface="Calibri"/>
              </a:rPr>
              <a:t>3</a:t>
            </a:r>
            <a:r>
              <a:rPr sz="950" spc="40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10" dirty="0">
                <a:latin typeface="Calibri"/>
                <a:cs typeface="Calibri"/>
              </a:rPr>
              <a:t>y</a:t>
            </a:r>
            <a:r>
              <a:rPr sz="950" spc="-5" dirty="0">
                <a:latin typeface="Calibri"/>
                <a:cs typeface="Calibri"/>
              </a:rPr>
              <a:t>s</a:t>
            </a:r>
            <a:r>
              <a:rPr sz="950" spc="75" dirty="0">
                <a:latin typeface="Calibri"/>
                <a:cs typeface="Calibri"/>
              </a:rPr>
              <a:t>/</a:t>
            </a:r>
            <a:r>
              <a:rPr sz="950" spc="-15" dirty="0">
                <a:latin typeface="Calibri"/>
                <a:cs typeface="Calibri"/>
              </a:rPr>
              <a:t>w</a:t>
            </a:r>
            <a:r>
              <a:rPr sz="950" spc="5" dirty="0">
                <a:latin typeface="Calibri"/>
                <a:cs typeface="Calibri"/>
              </a:rPr>
              <a:t>k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5" dirty="0">
                <a:latin typeface="Calibri"/>
                <a:cs typeface="Calibri"/>
              </a:rPr>
              <a:t>4</a:t>
            </a:r>
            <a:r>
              <a:rPr sz="950" spc="40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10" dirty="0">
                <a:latin typeface="Calibri"/>
                <a:cs typeface="Calibri"/>
              </a:rPr>
              <a:t>y</a:t>
            </a:r>
            <a:r>
              <a:rPr sz="950" spc="-5" dirty="0">
                <a:latin typeface="Calibri"/>
                <a:cs typeface="Calibri"/>
              </a:rPr>
              <a:t>s</a:t>
            </a:r>
            <a:r>
              <a:rPr sz="950" spc="75" dirty="0">
                <a:latin typeface="Calibri"/>
                <a:cs typeface="Calibri"/>
              </a:rPr>
              <a:t>/</a:t>
            </a:r>
            <a:r>
              <a:rPr sz="950" spc="-15" dirty="0">
                <a:latin typeface="Calibri"/>
                <a:cs typeface="Calibri"/>
              </a:rPr>
              <a:t>w</a:t>
            </a:r>
            <a:r>
              <a:rPr sz="950" spc="5" dirty="0">
                <a:latin typeface="Calibri"/>
                <a:cs typeface="Calibri"/>
              </a:rPr>
              <a:t>k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5" dirty="0">
                <a:latin typeface="Calibri"/>
                <a:cs typeface="Calibri"/>
              </a:rPr>
              <a:t>5</a:t>
            </a:r>
            <a:r>
              <a:rPr sz="950" spc="40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10" dirty="0">
                <a:latin typeface="Calibri"/>
                <a:cs typeface="Calibri"/>
              </a:rPr>
              <a:t>y</a:t>
            </a:r>
            <a:r>
              <a:rPr sz="950" spc="-5" dirty="0">
                <a:latin typeface="Calibri"/>
                <a:cs typeface="Calibri"/>
              </a:rPr>
              <a:t>s</a:t>
            </a:r>
            <a:r>
              <a:rPr sz="950" spc="75" dirty="0">
                <a:latin typeface="Calibri"/>
                <a:cs typeface="Calibri"/>
              </a:rPr>
              <a:t>/</a:t>
            </a:r>
            <a:r>
              <a:rPr sz="950" spc="-15" dirty="0">
                <a:latin typeface="Calibri"/>
                <a:cs typeface="Calibri"/>
              </a:rPr>
              <a:t>w</a:t>
            </a:r>
            <a:r>
              <a:rPr sz="950" spc="5" dirty="0">
                <a:latin typeface="Calibri"/>
                <a:cs typeface="Calibri"/>
              </a:rPr>
              <a:t>k</a:t>
            </a:r>
            <a:endParaRPr sz="950">
              <a:latin typeface="Calibri"/>
              <a:cs typeface="Calibri"/>
            </a:endParaRPr>
          </a:p>
          <a:p>
            <a:pPr>
              <a:lnSpc>
                <a:spcPts val="1000"/>
              </a:lnSpc>
              <a:spcBef>
                <a:spcPts val="25"/>
              </a:spcBef>
            </a:pPr>
            <a:endParaRPr sz="1000"/>
          </a:p>
          <a:p>
            <a:pPr marL="12700">
              <a:lnSpc>
                <a:spcPct val="100000"/>
              </a:lnSpc>
            </a:pPr>
            <a:r>
              <a:rPr sz="1200" i="1" spc="5" dirty="0">
                <a:latin typeface="Cambria"/>
                <a:cs typeface="Cambria"/>
              </a:rPr>
              <a:t>F</a:t>
            </a:r>
            <a:r>
              <a:rPr sz="1200" i="1" spc="-5" dirty="0">
                <a:latin typeface="Cambria"/>
                <a:cs typeface="Cambria"/>
              </a:rPr>
              <a:t>i</a:t>
            </a:r>
            <a:r>
              <a:rPr sz="1200" i="1" spc="-10" dirty="0">
                <a:latin typeface="Cambria"/>
                <a:cs typeface="Cambria"/>
              </a:rPr>
              <a:t>g</a:t>
            </a:r>
            <a:r>
              <a:rPr sz="1200" i="1" spc="-5" dirty="0">
                <a:latin typeface="Cambria"/>
                <a:cs typeface="Cambria"/>
              </a:rPr>
              <a:t>u</a:t>
            </a:r>
            <a:r>
              <a:rPr sz="1200" i="1" spc="-10" dirty="0">
                <a:latin typeface="Cambria"/>
                <a:cs typeface="Cambria"/>
              </a:rPr>
              <a:t>r</a:t>
            </a:r>
            <a:r>
              <a:rPr sz="1200" i="1" dirty="0">
                <a:latin typeface="Cambria"/>
                <a:cs typeface="Cambria"/>
              </a:rPr>
              <a:t>e</a:t>
            </a:r>
            <a:r>
              <a:rPr sz="1200" i="1" spc="-15" dirty="0">
                <a:latin typeface="Cambria"/>
                <a:cs typeface="Cambria"/>
              </a:rPr>
              <a:t> </a:t>
            </a:r>
            <a:r>
              <a:rPr sz="1200" i="1" spc="5" dirty="0">
                <a:latin typeface="Cambria"/>
                <a:cs typeface="Cambria"/>
              </a:rPr>
              <a:t>2</a:t>
            </a:r>
            <a:r>
              <a:rPr sz="1200" i="1" dirty="0">
                <a:latin typeface="Cambria"/>
                <a:cs typeface="Cambria"/>
              </a:rPr>
              <a:t>.</a:t>
            </a:r>
            <a:r>
              <a:rPr sz="1200" i="1" spc="5" dirty="0">
                <a:latin typeface="Cambria"/>
                <a:cs typeface="Cambria"/>
              </a:rPr>
              <a:t>2</a:t>
            </a:r>
            <a:r>
              <a:rPr sz="1200" i="1" dirty="0">
                <a:latin typeface="Cambria"/>
                <a:cs typeface="Cambria"/>
              </a:rPr>
              <a:t>.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194" name="object 194"/>
          <p:cNvSpPr txBox="1">
            <a:spLocks noGrp="1"/>
          </p:cNvSpPr>
          <p:nvPr>
            <p:ph type="ftr" sz="quarter" idx="5"/>
          </p:nvPr>
        </p:nvSpPr>
        <p:spPr>
          <a:xfrm>
            <a:off x="381000" y="9423348"/>
            <a:ext cx="1180931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dirty="0" smtClean="0"/>
              <a:t>October 10</a:t>
            </a:r>
            <a:r>
              <a:rPr dirty="0" smtClean="0"/>
              <a:t>,</a:t>
            </a:r>
            <a:r>
              <a:rPr spc="-5" dirty="0" smtClean="0"/>
              <a:t> </a:t>
            </a:r>
            <a:r>
              <a:rPr dirty="0"/>
              <a:t>2013</a:t>
            </a:r>
          </a:p>
        </p:txBody>
      </p:sp>
      <p:sp>
        <p:nvSpPr>
          <p:cNvPr id="195" name="object 19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©</a:t>
            </a:r>
            <a:r>
              <a:rPr spc="-10" dirty="0"/>
              <a:t> </a:t>
            </a:r>
            <a:r>
              <a:rPr dirty="0"/>
              <a:t>R</a:t>
            </a:r>
            <a:r>
              <a:rPr spc="-10" dirty="0"/>
              <a:t>e</a:t>
            </a:r>
            <a:r>
              <a:rPr spc="10" dirty="0"/>
              <a:t>s</a:t>
            </a:r>
            <a:r>
              <a:rPr spc="-10" dirty="0"/>
              <a:t>ea</a:t>
            </a:r>
            <a:r>
              <a:rPr spc="-5" dirty="0"/>
              <a:t>r</a:t>
            </a:r>
            <a:r>
              <a:rPr spc="-10" dirty="0"/>
              <a:t>c</a:t>
            </a:r>
            <a:r>
              <a:rPr dirty="0"/>
              <a:t>h</a:t>
            </a:r>
            <a:r>
              <a:rPr spc="10" dirty="0"/>
              <a:t> </a:t>
            </a:r>
            <a:r>
              <a:rPr spc="-10" dirty="0"/>
              <a:t>S</a:t>
            </a:r>
            <a:r>
              <a:rPr dirty="0"/>
              <a:t>upp</a:t>
            </a:r>
            <a:r>
              <a:rPr spc="-5" dirty="0"/>
              <a:t>or</a:t>
            </a:r>
            <a:r>
              <a:rPr dirty="0"/>
              <a:t>t </a:t>
            </a:r>
            <a:r>
              <a:rPr spc="-5" dirty="0"/>
              <a:t>S</a:t>
            </a:r>
            <a:r>
              <a:rPr spc="-10" dirty="0"/>
              <a:t>e</a:t>
            </a:r>
            <a:r>
              <a:rPr spc="-5" dirty="0"/>
              <a:t>r</a:t>
            </a:r>
            <a:r>
              <a:rPr dirty="0"/>
              <a:t>v</a:t>
            </a:r>
            <a:r>
              <a:rPr spc="5" dirty="0"/>
              <a:t>i</a:t>
            </a:r>
            <a:r>
              <a:rPr spc="-10" dirty="0"/>
              <a:t>ce</a:t>
            </a:r>
            <a:r>
              <a:rPr dirty="0"/>
              <a:t>s</a:t>
            </a:r>
            <a:r>
              <a:rPr spc="25" dirty="0"/>
              <a:t> </a:t>
            </a:r>
            <a:r>
              <a:rPr spc="-10" dirty="0"/>
              <a:t>a</a:t>
            </a:r>
            <a:r>
              <a:rPr dirty="0"/>
              <a:t>nd</a:t>
            </a:r>
            <a:r>
              <a:rPr spc="-10" dirty="0"/>
              <a:t> </a:t>
            </a:r>
            <a:r>
              <a:rPr dirty="0"/>
              <a:t>B</a:t>
            </a:r>
            <a:r>
              <a:rPr spc="-10" dirty="0"/>
              <a:t>e</a:t>
            </a:r>
            <a:r>
              <a:rPr dirty="0"/>
              <a:t>yond</a:t>
            </a:r>
            <a:r>
              <a:rPr spc="10" dirty="0"/>
              <a:t> </a:t>
            </a:r>
            <a:r>
              <a:rPr spc="-10" dirty="0"/>
              <a:t>t</a:t>
            </a:r>
            <a:r>
              <a:rPr dirty="0"/>
              <a:t>he B</a:t>
            </a:r>
            <a:r>
              <a:rPr spc="-10" dirty="0"/>
              <a:t>e</a:t>
            </a:r>
            <a:r>
              <a:rPr spc="5" dirty="0"/>
              <a:t>l</a:t>
            </a:r>
            <a:r>
              <a:rPr dirty="0"/>
              <a:t>l</a:t>
            </a:r>
            <a:r>
              <a:rPr spc="-5" dirty="0"/>
              <a:t> </a:t>
            </a:r>
            <a:r>
              <a:rPr dirty="0"/>
              <a:t>B</a:t>
            </a:r>
            <a:r>
              <a:rPr spc="-5" dirty="0"/>
              <a:t>r</a:t>
            </a:r>
            <a:r>
              <a:rPr spc="-10" dirty="0"/>
              <a:t>a</a:t>
            </a:r>
            <a:r>
              <a:rPr dirty="0"/>
              <a:t>n</a:t>
            </a:r>
            <a:r>
              <a:rPr spc="-10" dirty="0"/>
              <a:t>c</a:t>
            </a:r>
            <a:r>
              <a:rPr dirty="0"/>
              <a:t>h</a:t>
            </a:r>
            <a:r>
              <a:rPr spc="-10" dirty="0"/>
              <a:t> </a:t>
            </a:r>
            <a:r>
              <a:rPr spc="-5" dirty="0"/>
              <a:t>L</a:t>
            </a:r>
            <a:r>
              <a:rPr spc="20" dirty="0"/>
              <a:t>A</a:t>
            </a:r>
            <a:r>
              <a:rPr spc="-10" dirty="0"/>
              <a:t>U</a:t>
            </a:r>
            <a:r>
              <a:rPr spc="-5" dirty="0"/>
              <a:t>S</a:t>
            </a:r>
            <a:r>
              <a:rPr dirty="0"/>
              <a:t>D</a:t>
            </a:r>
          </a:p>
        </p:txBody>
      </p:sp>
      <p:sp>
        <p:nvSpPr>
          <p:cNvPr id="196" name="object 19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885">
              <a:lnSpc>
                <a:spcPct val="100000"/>
              </a:lnSpc>
            </a:pPr>
            <a:fld id="{81D60167-4931-47E6-BA6A-407CBD079E47}" type="slidenum">
              <a:rPr sz="1100" dirty="0">
                <a:latin typeface="Calibri"/>
                <a:cs typeface="Calibri"/>
              </a:rPr>
              <a:t>6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32792" y="1652277"/>
            <a:ext cx="3838599" cy="2342645"/>
          </a:xfrm>
          <a:custGeom>
            <a:avLst/>
            <a:gdLst/>
            <a:ahLst/>
            <a:cxnLst/>
            <a:rect l="l" t="t" r="r" b="b"/>
            <a:pathLst>
              <a:path w="3838599" h="2342645">
                <a:moveTo>
                  <a:pt x="0" y="0"/>
                </a:moveTo>
                <a:lnTo>
                  <a:pt x="3838599" y="0"/>
                </a:lnTo>
                <a:lnTo>
                  <a:pt x="3838599" y="2342645"/>
                </a:lnTo>
                <a:lnTo>
                  <a:pt x="0" y="2342645"/>
                </a:lnTo>
                <a:lnTo>
                  <a:pt x="0" y="0"/>
                </a:lnTo>
                <a:close/>
              </a:path>
            </a:pathLst>
          </a:custGeom>
          <a:solidFill>
            <a:srgbClr val="E5F6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319593" y="2643387"/>
            <a:ext cx="114025" cy="0"/>
          </a:xfrm>
          <a:custGeom>
            <a:avLst/>
            <a:gdLst/>
            <a:ahLst/>
            <a:cxnLst/>
            <a:rect l="l" t="t" r="r" b="b"/>
            <a:pathLst>
              <a:path w="114025">
                <a:moveTo>
                  <a:pt x="0" y="0"/>
                </a:moveTo>
                <a:lnTo>
                  <a:pt x="114025" y="0"/>
                </a:lnTo>
              </a:path>
            </a:pathLst>
          </a:custGeom>
          <a:ln w="9484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226931" y="2643387"/>
            <a:ext cx="218534" cy="0"/>
          </a:xfrm>
          <a:custGeom>
            <a:avLst/>
            <a:gdLst/>
            <a:ahLst/>
            <a:cxnLst/>
            <a:rect l="l" t="t" r="r" b="b"/>
            <a:pathLst>
              <a:path w="218534">
                <a:moveTo>
                  <a:pt x="0" y="0"/>
                </a:moveTo>
                <a:lnTo>
                  <a:pt x="218534" y="0"/>
                </a:lnTo>
              </a:path>
            </a:pathLst>
          </a:custGeom>
          <a:ln w="9484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134261" y="2643387"/>
            <a:ext cx="218524" cy="0"/>
          </a:xfrm>
          <a:custGeom>
            <a:avLst/>
            <a:gdLst/>
            <a:ahLst/>
            <a:cxnLst/>
            <a:rect l="l" t="t" r="r" b="b"/>
            <a:pathLst>
              <a:path w="218524">
                <a:moveTo>
                  <a:pt x="0" y="0"/>
                </a:moveTo>
                <a:lnTo>
                  <a:pt x="218524" y="0"/>
                </a:lnTo>
              </a:path>
            </a:pathLst>
          </a:custGeom>
          <a:ln w="9484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155605" y="2643388"/>
            <a:ext cx="104519" cy="0"/>
          </a:xfrm>
          <a:custGeom>
            <a:avLst/>
            <a:gdLst/>
            <a:ahLst/>
            <a:cxnLst/>
            <a:rect l="l" t="t" r="r" b="b"/>
            <a:pathLst>
              <a:path w="104519">
                <a:moveTo>
                  <a:pt x="0" y="0"/>
                </a:moveTo>
                <a:lnTo>
                  <a:pt x="104519" y="0"/>
                </a:lnTo>
              </a:path>
            </a:pathLst>
          </a:custGeom>
          <a:ln w="9484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597489" y="2368341"/>
            <a:ext cx="836127" cy="0"/>
          </a:xfrm>
          <a:custGeom>
            <a:avLst/>
            <a:gdLst/>
            <a:ahLst/>
            <a:cxnLst/>
            <a:rect l="l" t="t" r="r" b="b"/>
            <a:pathLst>
              <a:path w="836127">
                <a:moveTo>
                  <a:pt x="0" y="0"/>
                </a:moveTo>
                <a:lnTo>
                  <a:pt x="836127" y="0"/>
                </a:lnTo>
              </a:path>
            </a:pathLst>
          </a:custGeom>
          <a:ln w="9484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134261" y="2368340"/>
            <a:ext cx="1311204" cy="0"/>
          </a:xfrm>
          <a:custGeom>
            <a:avLst/>
            <a:gdLst/>
            <a:ahLst/>
            <a:cxnLst/>
            <a:rect l="l" t="t" r="r" b="b"/>
            <a:pathLst>
              <a:path w="1311204">
                <a:moveTo>
                  <a:pt x="0" y="0"/>
                </a:moveTo>
                <a:lnTo>
                  <a:pt x="1311204" y="0"/>
                </a:lnTo>
              </a:path>
            </a:pathLst>
          </a:custGeom>
          <a:ln w="9484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155605" y="2368340"/>
            <a:ext cx="836133" cy="0"/>
          </a:xfrm>
          <a:custGeom>
            <a:avLst/>
            <a:gdLst/>
            <a:ahLst/>
            <a:cxnLst/>
            <a:rect l="l" t="t" r="r" b="b"/>
            <a:pathLst>
              <a:path w="836133">
                <a:moveTo>
                  <a:pt x="0" y="0"/>
                </a:moveTo>
                <a:lnTo>
                  <a:pt x="836133" y="0"/>
                </a:lnTo>
              </a:path>
            </a:pathLst>
          </a:custGeom>
          <a:ln w="9484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155605" y="2093293"/>
            <a:ext cx="3278011" cy="0"/>
          </a:xfrm>
          <a:custGeom>
            <a:avLst/>
            <a:gdLst/>
            <a:ahLst/>
            <a:cxnLst/>
            <a:rect l="l" t="t" r="r" b="b"/>
            <a:pathLst>
              <a:path w="3278011">
                <a:moveTo>
                  <a:pt x="0" y="0"/>
                </a:moveTo>
                <a:lnTo>
                  <a:pt x="3278011" y="0"/>
                </a:lnTo>
              </a:path>
            </a:pathLst>
          </a:custGeom>
          <a:ln w="9484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260124" y="2482152"/>
            <a:ext cx="142512" cy="436291"/>
          </a:xfrm>
          <a:custGeom>
            <a:avLst/>
            <a:gdLst/>
            <a:ahLst/>
            <a:cxnLst/>
            <a:rect l="l" t="t" r="r" b="b"/>
            <a:pathLst>
              <a:path w="142512" h="436291">
                <a:moveTo>
                  <a:pt x="0" y="0"/>
                </a:moveTo>
                <a:lnTo>
                  <a:pt x="142512" y="0"/>
                </a:lnTo>
                <a:lnTo>
                  <a:pt x="142512" y="436291"/>
                </a:lnTo>
                <a:lnTo>
                  <a:pt x="0" y="436291"/>
                </a:lnTo>
                <a:lnTo>
                  <a:pt x="0" y="0"/>
                </a:lnTo>
                <a:close/>
              </a:path>
            </a:pathLst>
          </a:custGeom>
          <a:solidFill>
            <a:srgbClr val="FFFF8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260124" y="2482151"/>
            <a:ext cx="142522" cy="436282"/>
          </a:xfrm>
          <a:custGeom>
            <a:avLst/>
            <a:gdLst/>
            <a:ahLst/>
            <a:cxnLst/>
            <a:rect l="l" t="t" r="r" b="b"/>
            <a:pathLst>
              <a:path w="142522" h="436282">
                <a:moveTo>
                  <a:pt x="0" y="0"/>
                </a:moveTo>
                <a:lnTo>
                  <a:pt x="142522" y="0"/>
                </a:lnTo>
                <a:lnTo>
                  <a:pt x="142522" y="436282"/>
                </a:lnTo>
                <a:lnTo>
                  <a:pt x="0" y="436282"/>
                </a:lnTo>
                <a:lnTo>
                  <a:pt x="0" y="0"/>
                </a:lnTo>
                <a:close/>
              </a:path>
            </a:pathLst>
          </a:custGeom>
          <a:ln w="949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352785" y="2358852"/>
            <a:ext cx="152023" cy="559579"/>
          </a:xfrm>
          <a:custGeom>
            <a:avLst/>
            <a:gdLst/>
            <a:ahLst/>
            <a:cxnLst/>
            <a:rect l="l" t="t" r="r" b="b"/>
            <a:pathLst>
              <a:path w="152023" h="559579">
                <a:moveTo>
                  <a:pt x="0" y="0"/>
                </a:moveTo>
                <a:lnTo>
                  <a:pt x="152023" y="0"/>
                </a:lnTo>
                <a:lnTo>
                  <a:pt x="152023" y="559579"/>
                </a:lnTo>
                <a:lnTo>
                  <a:pt x="0" y="559579"/>
                </a:lnTo>
                <a:lnTo>
                  <a:pt x="0" y="0"/>
                </a:lnTo>
                <a:close/>
              </a:path>
            </a:pathLst>
          </a:custGeom>
          <a:solidFill>
            <a:srgbClr val="FFFF8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352795" y="2358851"/>
            <a:ext cx="152023" cy="559579"/>
          </a:xfrm>
          <a:custGeom>
            <a:avLst/>
            <a:gdLst/>
            <a:ahLst/>
            <a:cxnLst/>
            <a:rect l="l" t="t" r="r" b="b"/>
            <a:pathLst>
              <a:path w="152023" h="559579">
                <a:moveTo>
                  <a:pt x="0" y="0"/>
                </a:moveTo>
                <a:lnTo>
                  <a:pt x="152023" y="0"/>
                </a:lnTo>
                <a:lnTo>
                  <a:pt x="152023" y="559579"/>
                </a:lnTo>
                <a:lnTo>
                  <a:pt x="0" y="559579"/>
                </a:lnTo>
                <a:lnTo>
                  <a:pt x="0" y="0"/>
                </a:lnTo>
                <a:close/>
              </a:path>
            </a:pathLst>
          </a:custGeom>
          <a:ln w="95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445466" y="2320921"/>
            <a:ext cx="152023" cy="597516"/>
          </a:xfrm>
          <a:custGeom>
            <a:avLst/>
            <a:gdLst/>
            <a:ahLst/>
            <a:cxnLst/>
            <a:rect l="l" t="t" r="r" b="b"/>
            <a:pathLst>
              <a:path w="152023" h="597516">
                <a:moveTo>
                  <a:pt x="0" y="0"/>
                </a:moveTo>
                <a:lnTo>
                  <a:pt x="152023" y="0"/>
                </a:lnTo>
                <a:lnTo>
                  <a:pt x="152023" y="597516"/>
                </a:lnTo>
                <a:lnTo>
                  <a:pt x="0" y="597516"/>
                </a:lnTo>
                <a:lnTo>
                  <a:pt x="0" y="0"/>
                </a:lnTo>
                <a:close/>
              </a:path>
            </a:pathLst>
          </a:custGeom>
          <a:solidFill>
            <a:srgbClr val="FFFF8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445466" y="2320910"/>
            <a:ext cx="152023" cy="597516"/>
          </a:xfrm>
          <a:custGeom>
            <a:avLst/>
            <a:gdLst/>
            <a:ahLst/>
            <a:cxnLst/>
            <a:rect l="l" t="t" r="r" b="b"/>
            <a:pathLst>
              <a:path w="152023" h="597516">
                <a:moveTo>
                  <a:pt x="0" y="0"/>
                </a:moveTo>
                <a:lnTo>
                  <a:pt x="152023" y="0"/>
                </a:lnTo>
                <a:lnTo>
                  <a:pt x="152023" y="597516"/>
                </a:lnTo>
                <a:lnTo>
                  <a:pt x="0" y="597516"/>
                </a:lnTo>
                <a:lnTo>
                  <a:pt x="0" y="0"/>
                </a:lnTo>
                <a:close/>
              </a:path>
            </a:pathLst>
          </a:custGeom>
          <a:ln w="95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402637" y="2624418"/>
            <a:ext cx="152023" cy="294016"/>
          </a:xfrm>
          <a:custGeom>
            <a:avLst/>
            <a:gdLst/>
            <a:ahLst/>
            <a:cxnLst/>
            <a:rect l="l" t="t" r="r" b="b"/>
            <a:pathLst>
              <a:path w="152023" h="294016">
                <a:moveTo>
                  <a:pt x="0" y="0"/>
                </a:moveTo>
                <a:lnTo>
                  <a:pt x="152023" y="0"/>
                </a:lnTo>
                <a:lnTo>
                  <a:pt x="152023" y="294016"/>
                </a:lnTo>
                <a:lnTo>
                  <a:pt x="0" y="294016"/>
                </a:lnTo>
                <a:lnTo>
                  <a:pt x="0" y="0"/>
                </a:lnTo>
                <a:close/>
              </a:path>
            </a:pathLst>
          </a:custGeom>
          <a:solidFill>
            <a:srgbClr val="CCFF89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402647" y="2624417"/>
            <a:ext cx="152023" cy="294016"/>
          </a:xfrm>
          <a:custGeom>
            <a:avLst/>
            <a:gdLst/>
            <a:ahLst/>
            <a:cxnLst/>
            <a:rect l="l" t="t" r="r" b="b"/>
            <a:pathLst>
              <a:path w="152023" h="294016">
                <a:moveTo>
                  <a:pt x="0" y="0"/>
                </a:moveTo>
                <a:lnTo>
                  <a:pt x="152023" y="0"/>
                </a:lnTo>
                <a:lnTo>
                  <a:pt x="152023" y="294016"/>
                </a:lnTo>
                <a:lnTo>
                  <a:pt x="0" y="294016"/>
                </a:lnTo>
                <a:lnTo>
                  <a:pt x="0" y="0"/>
                </a:lnTo>
                <a:close/>
              </a:path>
            </a:pathLst>
          </a:custGeom>
          <a:ln w="949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504819" y="2577003"/>
            <a:ext cx="142522" cy="341438"/>
          </a:xfrm>
          <a:custGeom>
            <a:avLst/>
            <a:gdLst/>
            <a:ahLst/>
            <a:cxnLst/>
            <a:rect l="l" t="t" r="r" b="b"/>
            <a:pathLst>
              <a:path w="142522" h="341438">
                <a:moveTo>
                  <a:pt x="0" y="0"/>
                </a:moveTo>
                <a:lnTo>
                  <a:pt x="142522" y="0"/>
                </a:lnTo>
                <a:lnTo>
                  <a:pt x="142522" y="341438"/>
                </a:lnTo>
                <a:lnTo>
                  <a:pt x="0" y="341438"/>
                </a:lnTo>
                <a:lnTo>
                  <a:pt x="0" y="0"/>
                </a:lnTo>
                <a:close/>
              </a:path>
            </a:pathLst>
          </a:custGeom>
          <a:solidFill>
            <a:srgbClr val="CCFF89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504819" y="2576992"/>
            <a:ext cx="142522" cy="341438"/>
          </a:xfrm>
          <a:custGeom>
            <a:avLst/>
            <a:gdLst/>
            <a:ahLst/>
            <a:cxnLst/>
            <a:rect l="l" t="t" r="r" b="b"/>
            <a:pathLst>
              <a:path w="142522" h="341438">
                <a:moveTo>
                  <a:pt x="0" y="0"/>
                </a:moveTo>
                <a:lnTo>
                  <a:pt x="142522" y="0"/>
                </a:lnTo>
                <a:lnTo>
                  <a:pt x="142522" y="341438"/>
                </a:lnTo>
                <a:lnTo>
                  <a:pt x="0" y="341438"/>
                </a:lnTo>
                <a:lnTo>
                  <a:pt x="0" y="0"/>
                </a:lnTo>
                <a:close/>
              </a:path>
            </a:pathLst>
          </a:custGeom>
          <a:ln w="949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597489" y="2520084"/>
            <a:ext cx="142522" cy="398344"/>
          </a:xfrm>
          <a:custGeom>
            <a:avLst/>
            <a:gdLst/>
            <a:ahLst/>
            <a:cxnLst/>
            <a:rect l="l" t="t" r="r" b="b"/>
            <a:pathLst>
              <a:path w="142522" h="398344">
                <a:moveTo>
                  <a:pt x="0" y="0"/>
                </a:moveTo>
                <a:lnTo>
                  <a:pt x="142522" y="0"/>
                </a:lnTo>
                <a:lnTo>
                  <a:pt x="142522" y="398344"/>
                </a:lnTo>
                <a:lnTo>
                  <a:pt x="0" y="398344"/>
                </a:lnTo>
                <a:lnTo>
                  <a:pt x="0" y="0"/>
                </a:lnTo>
                <a:close/>
              </a:path>
            </a:pathLst>
          </a:custGeom>
          <a:solidFill>
            <a:srgbClr val="CCFF89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597489" y="2520082"/>
            <a:ext cx="142522" cy="398344"/>
          </a:xfrm>
          <a:custGeom>
            <a:avLst/>
            <a:gdLst/>
            <a:ahLst/>
            <a:cxnLst/>
            <a:rect l="l" t="t" r="r" b="b"/>
            <a:pathLst>
              <a:path w="142522" h="398344">
                <a:moveTo>
                  <a:pt x="0" y="0"/>
                </a:moveTo>
                <a:lnTo>
                  <a:pt x="142522" y="0"/>
                </a:lnTo>
                <a:lnTo>
                  <a:pt x="142522" y="398344"/>
                </a:lnTo>
                <a:lnTo>
                  <a:pt x="0" y="398344"/>
                </a:lnTo>
                <a:lnTo>
                  <a:pt x="0" y="0"/>
                </a:lnTo>
                <a:close/>
              </a:path>
            </a:pathLst>
          </a:custGeom>
          <a:ln w="949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554670" y="2482152"/>
            <a:ext cx="142522" cy="436291"/>
          </a:xfrm>
          <a:custGeom>
            <a:avLst/>
            <a:gdLst/>
            <a:ahLst/>
            <a:cxnLst/>
            <a:rect l="l" t="t" r="r" b="b"/>
            <a:pathLst>
              <a:path w="142522" h="436291">
                <a:moveTo>
                  <a:pt x="0" y="0"/>
                </a:moveTo>
                <a:lnTo>
                  <a:pt x="142522" y="0"/>
                </a:lnTo>
                <a:lnTo>
                  <a:pt x="142522" y="436291"/>
                </a:lnTo>
                <a:lnTo>
                  <a:pt x="0" y="436291"/>
                </a:lnTo>
                <a:lnTo>
                  <a:pt x="0" y="0"/>
                </a:lnTo>
                <a:close/>
              </a:path>
            </a:pathLst>
          </a:custGeom>
          <a:solidFill>
            <a:srgbClr val="54FF47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554670" y="2482151"/>
            <a:ext cx="142522" cy="436282"/>
          </a:xfrm>
          <a:custGeom>
            <a:avLst/>
            <a:gdLst/>
            <a:ahLst/>
            <a:cxnLst/>
            <a:rect l="l" t="t" r="r" b="b"/>
            <a:pathLst>
              <a:path w="142522" h="436282">
                <a:moveTo>
                  <a:pt x="0" y="0"/>
                </a:moveTo>
                <a:lnTo>
                  <a:pt x="142522" y="0"/>
                </a:lnTo>
                <a:lnTo>
                  <a:pt x="142522" y="436282"/>
                </a:lnTo>
                <a:lnTo>
                  <a:pt x="0" y="436282"/>
                </a:lnTo>
                <a:lnTo>
                  <a:pt x="0" y="0"/>
                </a:lnTo>
                <a:close/>
              </a:path>
            </a:pathLst>
          </a:custGeom>
          <a:ln w="949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647341" y="2444212"/>
            <a:ext cx="142522" cy="474219"/>
          </a:xfrm>
          <a:custGeom>
            <a:avLst/>
            <a:gdLst/>
            <a:ahLst/>
            <a:cxnLst/>
            <a:rect l="l" t="t" r="r" b="b"/>
            <a:pathLst>
              <a:path w="142522" h="474219">
                <a:moveTo>
                  <a:pt x="0" y="0"/>
                </a:moveTo>
                <a:lnTo>
                  <a:pt x="142522" y="0"/>
                </a:lnTo>
                <a:lnTo>
                  <a:pt x="142522" y="474219"/>
                </a:lnTo>
                <a:lnTo>
                  <a:pt x="0" y="474219"/>
                </a:lnTo>
                <a:lnTo>
                  <a:pt x="0" y="0"/>
                </a:lnTo>
                <a:close/>
              </a:path>
            </a:pathLst>
          </a:custGeom>
          <a:solidFill>
            <a:srgbClr val="54FF47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647341" y="2444210"/>
            <a:ext cx="142522" cy="474219"/>
          </a:xfrm>
          <a:custGeom>
            <a:avLst/>
            <a:gdLst/>
            <a:ahLst/>
            <a:cxnLst/>
            <a:rect l="l" t="t" r="r" b="b"/>
            <a:pathLst>
              <a:path w="142522" h="474219">
                <a:moveTo>
                  <a:pt x="0" y="0"/>
                </a:moveTo>
                <a:lnTo>
                  <a:pt x="142522" y="0"/>
                </a:lnTo>
                <a:lnTo>
                  <a:pt x="142522" y="474219"/>
                </a:lnTo>
                <a:lnTo>
                  <a:pt x="0" y="474219"/>
                </a:lnTo>
                <a:lnTo>
                  <a:pt x="0" y="0"/>
                </a:lnTo>
                <a:close/>
              </a:path>
            </a:pathLst>
          </a:custGeom>
          <a:ln w="95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740012" y="2425240"/>
            <a:ext cx="142512" cy="493188"/>
          </a:xfrm>
          <a:custGeom>
            <a:avLst/>
            <a:gdLst/>
            <a:ahLst/>
            <a:cxnLst/>
            <a:rect l="l" t="t" r="r" b="b"/>
            <a:pathLst>
              <a:path w="142512" h="493188">
                <a:moveTo>
                  <a:pt x="0" y="0"/>
                </a:moveTo>
                <a:lnTo>
                  <a:pt x="142512" y="0"/>
                </a:lnTo>
                <a:lnTo>
                  <a:pt x="142512" y="493188"/>
                </a:lnTo>
                <a:lnTo>
                  <a:pt x="0" y="493188"/>
                </a:lnTo>
                <a:lnTo>
                  <a:pt x="0" y="0"/>
                </a:lnTo>
                <a:close/>
              </a:path>
            </a:pathLst>
          </a:custGeom>
          <a:solidFill>
            <a:srgbClr val="54FF47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740012" y="2425238"/>
            <a:ext cx="142522" cy="493188"/>
          </a:xfrm>
          <a:custGeom>
            <a:avLst/>
            <a:gdLst/>
            <a:ahLst/>
            <a:cxnLst/>
            <a:rect l="l" t="t" r="r" b="b"/>
            <a:pathLst>
              <a:path w="142522" h="493188">
                <a:moveTo>
                  <a:pt x="0" y="0"/>
                </a:moveTo>
                <a:lnTo>
                  <a:pt x="142522" y="0"/>
                </a:lnTo>
                <a:lnTo>
                  <a:pt x="142522" y="493188"/>
                </a:lnTo>
                <a:lnTo>
                  <a:pt x="0" y="493188"/>
                </a:lnTo>
                <a:lnTo>
                  <a:pt x="0" y="0"/>
                </a:lnTo>
                <a:close/>
              </a:path>
            </a:pathLst>
          </a:custGeom>
          <a:ln w="95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697193" y="2482152"/>
            <a:ext cx="142512" cy="436291"/>
          </a:xfrm>
          <a:custGeom>
            <a:avLst/>
            <a:gdLst/>
            <a:ahLst/>
            <a:cxnLst/>
            <a:rect l="l" t="t" r="r" b="b"/>
            <a:pathLst>
              <a:path w="142512" h="436291">
                <a:moveTo>
                  <a:pt x="0" y="0"/>
                </a:moveTo>
                <a:lnTo>
                  <a:pt x="142512" y="0"/>
                </a:lnTo>
                <a:lnTo>
                  <a:pt x="142512" y="436291"/>
                </a:lnTo>
                <a:lnTo>
                  <a:pt x="0" y="436291"/>
                </a:lnTo>
                <a:lnTo>
                  <a:pt x="0" y="0"/>
                </a:lnTo>
                <a:close/>
              </a:path>
            </a:pathLst>
          </a:custGeom>
          <a:solidFill>
            <a:srgbClr val="00C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697193" y="2482151"/>
            <a:ext cx="142522" cy="436282"/>
          </a:xfrm>
          <a:custGeom>
            <a:avLst/>
            <a:gdLst/>
            <a:ahLst/>
            <a:cxnLst/>
            <a:rect l="l" t="t" r="r" b="b"/>
            <a:pathLst>
              <a:path w="142522" h="436282">
                <a:moveTo>
                  <a:pt x="0" y="0"/>
                </a:moveTo>
                <a:lnTo>
                  <a:pt x="142522" y="0"/>
                </a:lnTo>
                <a:lnTo>
                  <a:pt x="142522" y="436282"/>
                </a:lnTo>
                <a:lnTo>
                  <a:pt x="0" y="436282"/>
                </a:lnTo>
                <a:lnTo>
                  <a:pt x="0" y="0"/>
                </a:lnTo>
                <a:close/>
              </a:path>
            </a:pathLst>
          </a:custGeom>
          <a:ln w="949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789863" y="2501128"/>
            <a:ext cx="152014" cy="417313"/>
          </a:xfrm>
          <a:custGeom>
            <a:avLst/>
            <a:gdLst/>
            <a:ahLst/>
            <a:cxnLst/>
            <a:rect l="l" t="t" r="r" b="b"/>
            <a:pathLst>
              <a:path w="152014" h="417313">
                <a:moveTo>
                  <a:pt x="0" y="0"/>
                </a:moveTo>
                <a:lnTo>
                  <a:pt x="152014" y="0"/>
                </a:lnTo>
                <a:lnTo>
                  <a:pt x="152014" y="417313"/>
                </a:lnTo>
                <a:lnTo>
                  <a:pt x="0" y="417313"/>
                </a:lnTo>
                <a:lnTo>
                  <a:pt x="0" y="0"/>
                </a:lnTo>
                <a:close/>
              </a:path>
            </a:pathLst>
          </a:custGeom>
          <a:solidFill>
            <a:srgbClr val="00C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789863" y="2501117"/>
            <a:ext cx="152023" cy="417313"/>
          </a:xfrm>
          <a:custGeom>
            <a:avLst/>
            <a:gdLst/>
            <a:ahLst/>
            <a:cxnLst/>
            <a:rect l="l" t="t" r="r" b="b"/>
            <a:pathLst>
              <a:path w="152023" h="417313">
                <a:moveTo>
                  <a:pt x="0" y="0"/>
                </a:moveTo>
                <a:lnTo>
                  <a:pt x="152023" y="0"/>
                </a:lnTo>
                <a:lnTo>
                  <a:pt x="152023" y="417313"/>
                </a:lnTo>
                <a:lnTo>
                  <a:pt x="0" y="417313"/>
                </a:lnTo>
                <a:lnTo>
                  <a:pt x="0" y="0"/>
                </a:lnTo>
                <a:close/>
              </a:path>
            </a:pathLst>
          </a:custGeom>
          <a:ln w="949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882524" y="2482146"/>
            <a:ext cx="152023" cy="436291"/>
          </a:xfrm>
          <a:custGeom>
            <a:avLst/>
            <a:gdLst/>
            <a:ahLst/>
            <a:cxnLst/>
            <a:rect l="l" t="t" r="r" b="b"/>
            <a:pathLst>
              <a:path w="152023" h="436291">
                <a:moveTo>
                  <a:pt x="0" y="0"/>
                </a:moveTo>
                <a:lnTo>
                  <a:pt x="152023" y="0"/>
                </a:lnTo>
                <a:lnTo>
                  <a:pt x="152023" y="436291"/>
                </a:lnTo>
                <a:lnTo>
                  <a:pt x="0" y="436291"/>
                </a:lnTo>
                <a:lnTo>
                  <a:pt x="0" y="0"/>
                </a:lnTo>
                <a:close/>
              </a:path>
            </a:pathLst>
          </a:custGeom>
          <a:solidFill>
            <a:srgbClr val="00C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882534" y="2482145"/>
            <a:ext cx="152023" cy="436282"/>
          </a:xfrm>
          <a:custGeom>
            <a:avLst/>
            <a:gdLst/>
            <a:ahLst/>
            <a:cxnLst/>
            <a:rect l="l" t="t" r="r" b="b"/>
            <a:pathLst>
              <a:path w="152023" h="436282">
                <a:moveTo>
                  <a:pt x="0" y="0"/>
                </a:moveTo>
                <a:lnTo>
                  <a:pt x="152023" y="0"/>
                </a:lnTo>
                <a:lnTo>
                  <a:pt x="152023" y="436282"/>
                </a:lnTo>
                <a:lnTo>
                  <a:pt x="0" y="436282"/>
                </a:lnTo>
                <a:lnTo>
                  <a:pt x="0" y="0"/>
                </a:lnTo>
                <a:close/>
              </a:path>
            </a:pathLst>
          </a:custGeom>
          <a:ln w="949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839705" y="2482152"/>
            <a:ext cx="152023" cy="436291"/>
          </a:xfrm>
          <a:custGeom>
            <a:avLst/>
            <a:gdLst/>
            <a:ahLst/>
            <a:cxnLst/>
            <a:rect l="l" t="t" r="r" b="b"/>
            <a:pathLst>
              <a:path w="152023" h="436291">
                <a:moveTo>
                  <a:pt x="0" y="0"/>
                </a:moveTo>
                <a:lnTo>
                  <a:pt x="152023" y="0"/>
                </a:lnTo>
                <a:lnTo>
                  <a:pt x="152023" y="436291"/>
                </a:lnTo>
                <a:lnTo>
                  <a:pt x="0" y="436291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839715" y="2482151"/>
            <a:ext cx="152023" cy="436282"/>
          </a:xfrm>
          <a:custGeom>
            <a:avLst/>
            <a:gdLst/>
            <a:ahLst/>
            <a:cxnLst/>
            <a:rect l="l" t="t" r="r" b="b"/>
            <a:pathLst>
              <a:path w="152023" h="436282">
                <a:moveTo>
                  <a:pt x="0" y="0"/>
                </a:moveTo>
                <a:lnTo>
                  <a:pt x="152023" y="0"/>
                </a:lnTo>
                <a:lnTo>
                  <a:pt x="152023" y="436282"/>
                </a:lnTo>
                <a:lnTo>
                  <a:pt x="0" y="436282"/>
                </a:lnTo>
                <a:lnTo>
                  <a:pt x="0" y="0"/>
                </a:lnTo>
                <a:close/>
              </a:path>
            </a:pathLst>
          </a:custGeom>
          <a:ln w="949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941877" y="2520087"/>
            <a:ext cx="142522" cy="398344"/>
          </a:xfrm>
          <a:custGeom>
            <a:avLst/>
            <a:gdLst/>
            <a:ahLst/>
            <a:cxnLst/>
            <a:rect l="l" t="t" r="r" b="b"/>
            <a:pathLst>
              <a:path w="142522" h="398344">
                <a:moveTo>
                  <a:pt x="0" y="0"/>
                </a:moveTo>
                <a:lnTo>
                  <a:pt x="142522" y="0"/>
                </a:lnTo>
                <a:lnTo>
                  <a:pt x="142522" y="398344"/>
                </a:lnTo>
                <a:lnTo>
                  <a:pt x="0" y="398344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941887" y="2520085"/>
            <a:ext cx="142522" cy="398344"/>
          </a:xfrm>
          <a:custGeom>
            <a:avLst/>
            <a:gdLst/>
            <a:ahLst/>
            <a:cxnLst/>
            <a:rect l="l" t="t" r="r" b="b"/>
            <a:pathLst>
              <a:path w="142522" h="398344">
                <a:moveTo>
                  <a:pt x="0" y="0"/>
                </a:moveTo>
                <a:lnTo>
                  <a:pt x="142522" y="0"/>
                </a:lnTo>
                <a:lnTo>
                  <a:pt x="142522" y="398344"/>
                </a:lnTo>
                <a:lnTo>
                  <a:pt x="0" y="398344"/>
                </a:lnTo>
                <a:lnTo>
                  <a:pt x="0" y="0"/>
                </a:lnTo>
                <a:close/>
              </a:path>
            </a:pathLst>
          </a:custGeom>
          <a:ln w="949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034557" y="2539053"/>
            <a:ext cx="142522" cy="379375"/>
          </a:xfrm>
          <a:custGeom>
            <a:avLst/>
            <a:gdLst/>
            <a:ahLst/>
            <a:cxnLst/>
            <a:rect l="l" t="t" r="r" b="b"/>
            <a:pathLst>
              <a:path w="142522" h="379375">
                <a:moveTo>
                  <a:pt x="0" y="0"/>
                </a:moveTo>
                <a:lnTo>
                  <a:pt x="142522" y="0"/>
                </a:lnTo>
                <a:lnTo>
                  <a:pt x="142522" y="379375"/>
                </a:lnTo>
                <a:lnTo>
                  <a:pt x="0" y="379375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034557" y="2539051"/>
            <a:ext cx="142522" cy="379375"/>
          </a:xfrm>
          <a:custGeom>
            <a:avLst/>
            <a:gdLst/>
            <a:ahLst/>
            <a:cxnLst/>
            <a:rect l="l" t="t" r="r" b="b"/>
            <a:pathLst>
              <a:path w="142522" h="379375">
                <a:moveTo>
                  <a:pt x="0" y="0"/>
                </a:moveTo>
                <a:lnTo>
                  <a:pt x="142522" y="0"/>
                </a:lnTo>
                <a:lnTo>
                  <a:pt x="142522" y="379375"/>
                </a:lnTo>
                <a:lnTo>
                  <a:pt x="0" y="379375"/>
                </a:lnTo>
                <a:lnTo>
                  <a:pt x="0" y="0"/>
                </a:lnTo>
                <a:close/>
              </a:path>
            </a:pathLst>
          </a:custGeom>
          <a:ln w="949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991739" y="2197620"/>
            <a:ext cx="142522" cy="720813"/>
          </a:xfrm>
          <a:custGeom>
            <a:avLst/>
            <a:gdLst/>
            <a:ahLst/>
            <a:cxnLst/>
            <a:rect l="l" t="t" r="r" b="b"/>
            <a:pathLst>
              <a:path w="142522" h="720813">
                <a:moveTo>
                  <a:pt x="0" y="0"/>
                </a:moveTo>
                <a:lnTo>
                  <a:pt x="142522" y="0"/>
                </a:lnTo>
                <a:lnTo>
                  <a:pt x="142522" y="720813"/>
                </a:lnTo>
                <a:lnTo>
                  <a:pt x="0" y="720813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991739" y="2197619"/>
            <a:ext cx="142522" cy="720813"/>
          </a:xfrm>
          <a:custGeom>
            <a:avLst/>
            <a:gdLst/>
            <a:ahLst/>
            <a:cxnLst/>
            <a:rect l="l" t="t" r="r" b="b"/>
            <a:pathLst>
              <a:path w="142522" h="720813">
                <a:moveTo>
                  <a:pt x="0" y="0"/>
                </a:moveTo>
                <a:lnTo>
                  <a:pt x="142522" y="0"/>
                </a:lnTo>
                <a:lnTo>
                  <a:pt x="142522" y="720813"/>
                </a:lnTo>
                <a:lnTo>
                  <a:pt x="0" y="720813"/>
                </a:lnTo>
                <a:lnTo>
                  <a:pt x="0" y="0"/>
                </a:lnTo>
                <a:close/>
              </a:path>
            </a:pathLst>
          </a:custGeom>
          <a:ln w="95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084409" y="2368337"/>
            <a:ext cx="142522" cy="550094"/>
          </a:xfrm>
          <a:custGeom>
            <a:avLst/>
            <a:gdLst/>
            <a:ahLst/>
            <a:cxnLst/>
            <a:rect l="l" t="t" r="r" b="b"/>
            <a:pathLst>
              <a:path w="142522" h="550094">
                <a:moveTo>
                  <a:pt x="0" y="0"/>
                </a:moveTo>
                <a:lnTo>
                  <a:pt x="142522" y="0"/>
                </a:lnTo>
                <a:lnTo>
                  <a:pt x="142522" y="550094"/>
                </a:lnTo>
                <a:lnTo>
                  <a:pt x="0" y="550094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084409" y="2368335"/>
            <a:ext cx="142522" cy="550094"/>
          </a:xfrm>
          <a:custGeom>
            <a:avLst/>
            <a:gdLst/>
            <a:ahLst/>
            <a:cxnLst/>
            <a:rect l="l" t="t" r="r" b="b"/>
            <a:pathLst>
              <a:path w="142522" h="550094">
                <a:moveTo>
                  <a:pt x="0" y="0"/>
                </a:moveTo>
                <a:lnTo>
                  <a:pt x="142522" y="0"/>
                </a:lnTo>
                <a:lnTo>
                  <a:pt x="142522" y="550094"/>
                </a:lnTo>
                <a:lnTo>
                  <a:pt x="0" y="550094"/>
                </a:lnTo>
                <a:lnTo>
                  <a:pt x="0" y="0"/>
                </a:lnTo>
                <a:close/>
              </a:path>
            </a:pathLst>
          </a:custGeom>
          <a:ln w="95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177080" y="2463177"/>
            <a:ext cx="142512" cy="455260"/>
          </a:xfrm>
          <a:custGeom>
            <a:avLst/>
            <a:gdLst/>
            <a:ahLst/>
            <a:cxnLst/>
            <a:rect l="l" t="t" r="r" b="b"/>
            <a:pathLst>
              <a:path w="142512" h="455260">
                <a:moveTo>
                  <a:pt x="0" y="0"/>
                </a:moveTo>
                <a:lnTo>
                  <a:pt x="142512" y="0"/>
                </a:lnTo>
                <a:lnTo>
                  <a:pt x="142512" y="455260"/>
                </a:lnTo>
                <a:lnTo>
                  <a:pt x="0" y="455260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177080" y="2463176"/>
            <a:ext cx="142522" cy="455250"/>
          </a:xfrm>
          <a:custGeom>
            <a:avLst/>
            <a:gdLst/>
            <a:ahLst/>
            <a:cxnLst/>
            <a:rect l="l" t="t" r="r" b="b"/>
            <a:pathLst>
              <a:path w="142522" h="455250">
                <a:moveTo>
                  <a:pt x="0" y="0"/>
                </a:moveTo>
                <a:lnTo>
                  <a:pt x="142522" y="0"/>
                </a:lnTo>
                <a:lnTo>
                  <a:pt x="142522" y="455250"/>
                </a:lnTo>
                <a:lnTo>
                  <a:pt x="0" y="455250"/>
                </a:lnTo>
                <a:lnTo>
                  <a:pt x="0" y="0"/>
                </a:lnTo>
                <a:close/>
              </a:path>
            </a:pathLst>
          </a:custGeom>
          <a:ln w="949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155605" y="2093293"/>
            <a:ext cx="0" cy="825142"/>
          </a:xfrm>
          <a:custGeom>
            <a:avLst/>
            <a:gdLst/>
            <a:ahLst/>
            <a:cxnLst/>
            <a:rect l="l" t="t" r="r" b="b"/>
            <a:pathLst>
              <a:path h="825142">
                <a:moveTo>
                  <a:pt x="0" y="825142"/>
                </a:moveTo>
                <a:lnTo>
                  <a:pt x="0" y="0"/>
                </a:lnTo>
              </a:path>
            </a:pathLst>
          </a:custGeom>
          <a:ln w="9501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108098" y="2918436"/>
            <a:ext cx="47507" cy="0"/>
          </a:xfrm>
          <a:custGeom>
            <a:avLst/>
            <a:gdLst/>
            <a:ahLst/>
            <a:cxnLst/>
            <a:rect l="l" t="t" r="r" b="b"/>
            <a:pathLst>
              <a:path w="47507">
                <a:moveTo>
                  <a:pt x="0" y="0"/>
                </a:moveTo>
                <a:lnTo>
                  <a:pt x="47507" y="0"/>
                </a:lnTo>
              </a:path>
            </a:pathLst>
          </a:custGeom>
          <a:ln w="9484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108098" y="2643388"/>
            <a:ext cx="47507" cy="0"/>
          </a:xfrm>
          <a:custGeom>
            <a:avLst/>
            <a:gdLst/>
            <a:ahLst/>
            <a:cxnLst/>
            <a:rect l="l" t="t" r="r" b="b"/>
            <a:pathLst>
              <a:path w="47507">
                <a:moveTo>
                  <a:pt x="0" y="0"/>
                </a:moveTo>
                <a:lnTo>
                  <a:pt x="47507" y="0"/>
                </a:lnTo>
              </a:path>
            </a:pathLst>
          </a:custGeom>
          <a:ln w="9484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108098" y="2368341"/>
            <a:ext cx="47507" cy="0"/>
          </a:xfrm>
          <a:custGeom>
            <a:avLst/>
            <a:gdLst/>
            <a:ahLst/>
            <a:cxnLst/>
            <a:rect l="l" t="t" r="r" b="b"/>
            <a:pathLst>
              <a:path w="47507">
                <a:moveTo>
                  <a:pt x="0" y="0"/>
                </a:moveTo>
                <a:lnTo>
                  <a:pt x="47507" y="0"/>
                </a:lnTo>
              </a:path>
            </a:pathLst>
          </a:custGeom>
          <a:ln w="9484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108098" y="2093293"/>
            <a:ext cx="47507" cy="0"/>
          </a:xfrm>
          <a:custGeom>
            <a:avLst/>
            <a:gdLst/>
            <a:ahLst/>
            <a:cxnLst/>
            <a:rect l="l" t="t" r="r" b="b"/>
            <a:pathLst>
              <a:path w="47507">
                <a:moveTo>
                  <a:pt x="0" y="0"/>
                </a:moveTo>
                <a:lnTo>
                  <a:pt x="47507" y="0"/>
                </a:lnTo>
              </a:path>
            </a:pathLst>
          </a:custGeom>
          <a:ln w="9484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155605" y="2918436"/>
            <a:ext cx="3278011" cy="0"/>
          </a:xfrm>
          <a:custGeom>
            <a:avLst/>
            <a:gdLst/>
            <a:ahLst/>
            <a:cxnLst/>
            <a:rect l="l" t="t" r="r" b="b"/>
            <a:pathLst>
              <a:path w="3278011">
                <a:moveTo>
                  <a:pt x="0" y="0"/>
                </a:moveTo>
                <a:lnTo>
                  <a:pt x="3278011" y="0"/>
                </a:lnTo>
              </a:path>
            </a:pathLst>
          </a:custGeom>
          <a:ln w="948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155605" y="2918436"/>
            <a:ext cx="0" cy="37937"/>
          </a:xfrm>
          <a:custGeom>
            <a:avLst/>
            <a:gdLst/>
            <a:ahLst/>
            <a:cxnLst/>
            <a:rect l="l" t="t" r="r" b="b"/>
            <a:pathLst>
              <a:path h="37937">
                <a:moveTo>
                  <a:pt x="0" y="0"/>
                </a:moveTo>
                <a:lnTo>
                  <a:pt x="0" y="37937"/>
                </a:lnTo>
              </a:path>
            </a:pathLst>
          </a:custGeom>
          <a:ln w="9501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248276" y="2918436"/>
            <a:ext cx="0" cy="37937"/>
          </a:xfrm>
          <a:custGeom>
            <a:avLst/>
            <a:gdLst/>
            <a:ahLst/>
            <a:cxnLst/>
            <a:rect l="l" t="t" r="r" b="b"/>
            <a:pathLst>
              <a:path h="37937">
                <a:moveTo>
                  <a:pt x="0" y="0"/>
                </a:moveTo>
                <a:lnTo>
                  <a:pt x="0" y="37937"/>
                </a:lnTo>
              </a:path>
            </a:pathLst>
          </a:custGeom>
          <a:ln w="9501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340946" y="2918436"/>
            <a:ext cx="0" cy="37937"/>
          </a:xfrm>
          <a:custGeom>
            <a:avLst/>
            <a:gdLst/>
            <a:ahLst/>
            <a:cxnLst/>
            <a:rect l="l" t="t" r="r" b="b"/>
            <a:pathLst>
              <a:path h="37937">
                <a:moveTo>
                  <a:pt x="0" y="0"/>
                </a:moveTo>
                <a:lnTo>
                  <a:pt x="0" y="37937"/>
                </a:lnTo>
              </a:path>
            </a:pathLst>
          </a:custGeom>
          <a:ln w="9501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4433617" y="2918436"/>
            <a:ext cx="0" cy="37937"/>
          </a:xfrm>
          <a:custGeom>
            <a:avLst/>
            <a:gdLst/>
            <a:ahLst/>
            <a:cxnLst/>
            <a:rect l="l" t="t" r="r" b="b"/>
            <a:pathLst>
              <a:path h="37937">
                <a:moveTo>
                  <a:pt x="0" y="0"/>
                </a:moveTo>
                <a:lnTo>
                  <a:pt x="0" y="37937"/>
                </a:lnTo>
              </a:path>
            </a:pathLst>
          </a:custGeom>
          <a:ln w="9501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554670" y="3563373"/>
            <a:ext cx="66510" cy="66390"/>
          </a:xfrm>
          <a:custGeom>
            <a:avLst/>
            <a:gdLst/>
            <a:ahLst/>
            <a:cxnLst/>
            <a:rect l="l" t="t" r="r" b="b"/>
            <a:pathLst>
              <a:path w="66510" h="66390">
                <a:moveTo>
                  <a:pt x="0" y="0"/>
                </a:moveTo>
                <a:lnTo>
                  <a:pt x="66510" y="0"/>
                </a:lnTo>
                <a:lnTo>
                  <a:pt x="66510" y="66390"/>
                </a:lnTo>
                <a:lnTo>
                  <a:pt x="0" y="66390"/>
                </a:lnTo>
                <a:lnTo>
                  <a:pt x="0" y="0"/>
                </a:lnTo>
                <a:close/>
              </a:path>
            </a:pathLst>
          </a:custGeom>
          <a:solidFill>
            <a:srgbClr val="FFFF8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554670" y="3563372"/>
            <a:ext cx="66510" cy="66390"/>
          </a:xfrm>
          <a:custGeom>
            <a:avLst/>
            <a:gdLst/>
            <a:ahLst/>
            <a:cxnLst/>
            <a:rect l="l" t="t" r="r" b="b"/>
            <a:pathLst>
              <a:path w="66510" h="66390">
                <a:moveTo>
                  <a:pt x="0" y="0"/>
                </a:moveTo>
                <a:lnTo>
                  <a:pt x="66510" y="0"/>
                </a:lnTo>
                <a:lnTo>
                  <a:pt x="66510" y="66390"/>
                </a:lnTo>
                <a:lnTo>
                  <a:pt x="0" y="66390"/>
                </a:lnTo>
                <a:lnTo>
                  <a:pt x="0" y="0"/>
                </a:lnTo>
                <a:close/>
              </a:path>
            </a:pathLst>
          </a:custGeom>
          <a:ln w="9492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2314789" y="3563373"/>
            <a:ext cx="66510" cy="66390"/>
          </a:xfrm>
          <a:custGeom>
            <a:avLst/>
            <a:gdLst/>
            <a:ahLst/>
            <a:cxnLst/>
            <a:rect l="l" t="t" r="r" b="b"/>
            <a:pathLst>
              <a:path w="66510" h="66390">
                <a:moveTo>
                  <a:pt x="0" y="0"/>
                </a:moveTo>
                <a:lnTo>
                  <a:pt x="66510" y="0"/>
                </a:lnTo>
                <a:lnTo>
                  <a:pt x="66510" y="66390"/>
                </a:lnTo>
                <a:lnTo>
                  <a:pt x="0" y="66390"/>
                </a:lnTo>
                <a:lnTo>
                  <a:pt x="0" y="0"/>
                </a:lnTo>
                <a:close/>
              </a:path>
            </a:pathLst>
          </a:custGeom>
          <a:solidFill>
            <a:srgbClr val="CCFF89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2314789" y="3563372"/>
            <a:ext cx="66510" cy="66390"/>
          </a:xfrm>
          <a:custGeom>
            <a:avLst/>
            <a:gdLst/>
            <a:ahLst/>
            <a:cxnLst/>
            <a:rect l="l" t="t" r="r" b="b"/>
            <a:pathLst>
              <a:path w="66510" h="66390">
                <a:moveTo>
                  <a:pt x="0" y="0"/>
                </a:moveTo>
                <a:lnTo>
                  <a:pt x="66510" y="0"/>
                </a:lnTo>
                <a:lnTo>
                  <a:pt x="66510" y="66390"/>
                </a:lnTo>
                <a:lnTo>
                  <a:pt x="0" y="66390"/>
                </a:lnTo>
                <a:lnTo>
                  <a:pt x="0" y="0"/>
                </a:lnTo>
                <a:close/>
              </a:path>
            </a:pathLst>
          </a:custGeom>
          <a:ln w="9492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3074908" y="3563373"/>
            <a:ext cx="76011" cy="66390"/>
          </a:xfrm>
          <a:custGeom>
            <a:avLst/>
            <a:gdLst/>
            <a:ahLst/>
            <a:cxnLst/>
            <a:rect l="l" t="t" r="r" b="b"/>
            <a:pathLst>
              <a:path w="76011" h="66390">
                <a:moveTo>
                  <a:pt x="0" y="0"/>
                </a:moveTo>
                <a:lnTo>
                  <a:pt x="76011" y="0"/>
                </a:lnTo>
                <a:lnTo>
                  <a:pt x="76011" y="66390"/>
                </a:lnTo>
                <a:lnTo>
                  <a:pt x="0" y="66390"/>
                </a:lnTo>
                <a:lnTo>
                  <a:pt x="0" y="0"/>
                </a:lnTo>
                <a:close/>
              </a:path>
            </a:pathLst>
          </a:custGeom>
          <a:solidFill>
            <a:srgbClr val="54FF47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3074908" y="3563372"/>
            <a:ext cx="76011" cy="66390"/>
          </a:xfrm>
          <a:custGeom>
            <a:avLst/>
            <a:gdLst/>
            <a:ahLst/>
            <a:cxnLst/>
            <a:rect l="l" t="t" r="r" b="b"/>
            <a:pathLst>
              <a:path w="76011" h="66390">
                <a:moveTo>
                  <a:pt x="0" y="0"/>
                </a:moveTo>
                <a:lnTo>
                  <a:pt x="76011" y="0"/>
                </a:lnTo>
                <a:lnTo>
                  <a:pt x="76011" y="66390"/>
                </a:lnTo>
                <a:lnTo>
                  <a:pt x="0" y="66390"/>
                </a:lnTo>
                <a:lnTo>
                  <a:pt x="0" y="0"/>
                </a:lnTo>
                <a:close/>
              </a:path>
            </a:pathLst>
          </a:custGeom>
          <a:ln w="9491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1554670" y="3790998"/>
            <a:ext cx="66510" cy="66381"/>
          </a:xfrm>
          <a:custGeom>
            <a:avLst/>
            <a:gdLst/>
            <a:ahLst/>
            <a:cxnLst/>
            <a:rect l="l" t="t" r="r" b="b"/>
            <a:pathLst>
              <a:path w="66510" h="66381">
                <a:moveTo>
                  <a:pt x="0" y="0"/>
                </a:moveTo>
                <a:lnTo>
                  <a:pt x="66510" y="0"/>
                </a:lnTo>
                <a:lnTo>
                  <a:pt x="66510" y="66381"/>
                </a:lnTo>
                <a:lnTo>
                  <a:pt x="0" y="66381"/>
                </a:lnTo>
                <a:lnTo>
                  <a:pt x="0" y="0"/>
                </a:lnTo>
                <a:close/>
              </a:path>
            </a:pathLst>
          </a:custGeom>
          <a:solidFill>
            <a:srgbClr val="00C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554670" y="3790997"/>
            <a:ext cx="66510" cy="66390"/>
          </a:xfrm>
          <a:custGeom>
            <a:avLst/>
            <a:gdLst/>
            <a:ahLst/>
            <a:cxnLst/>
            <a:rect l="l" t="t" r="r" b="b"/>
            <a:pathLst>
              <a:path w="66510" h="66390">
                <a:moveTo>
                  <a:pt x="0" y="0"/>
                </a:moveTo>
                <a:lnTo>
                  <a:pt x="66510" y="0"/>
                </a:lnTo>
                <a:lnTo>
                  <a:pt x="66510" y="66390"/>
                </a:lnTo>
                <a:lnTo>
                  <a:pt x="0" y="66390"/>
                </a:lnTo>
                <a:lnTo>
                  <a:pt x="0" y="0"/>
                </a:lnTo>
                <a:close/>
              </a:path>
            </a:pathLst>
          </a:custGeom>
          <a:ln w="9492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314789" y="3790998"/>
            <a:ext cx="66510" cy="66381"/>
          </a:xfrm>
          <a:custGeom>
            <a:avLst/>
            <a:gdLst/>
            <a:ahLst/>
            <a:cxnLst/>
            <a:rect l="l" t="t" r="r" b="b"/>
            <a:pathLst>
              <a:path w="66510" h="66381">
                <a:moveTo>
                  <a:pt x="0" y="0"/>
                </a:moveTo>
                <a:lnTo>
                  <a:pt x="66510" y="0"/>
                </a:lnTo>
                <a:lnTo>
                  <a:pt x="66510" y="66381"/>
                </a:lnTo>
                <a:lnTo>
                  <a:pt x="0" y="66381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314789" y="3790997"/>
            <a:ext cx="66510" cy="66390"/>
          </a:xfrm>
          <a:custGeom>
            <a:avLst/>
            <a:gdLst/>
            <a:ahLst/>
            <a:cxnLst/>
            <a:rect l="l" t="t" r="r" b="b"/>
            <a:pathLst>
              <a:path w="66510" h="66390">
                <a:moveTo>
                  <a:pt x="0" y="0"/>
                </a:moveTo>
                <a:lnTo>
                  <a:pt x="66510" y="0"/>
                </a:lnTo>
                <a:lnTo>
                  <a:pt x="66510" y="66390"/>
                </a:lnTo>
                <a:lnTo>
                  <a:pt x="0" y="66390"/>
                </a:lnTo>
                <a:lnTo>
                  <a:pt x="0" y="0"/>
                </a:lnTo>
                <a:close/>
              </a:path>
            </a:pathLst>
          </a:custGeom>
          <a:ln w="9492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3074908" y="3790998"/>
            <a:ext cx="76011" cy="66381"/>
          </a:xfrm>
          <a:custGeom>
            <a:avLst/>
            <a:gdLst/>
            <a:ahLst/>
            <a:cxnLst/>
            <a:rect l="l" t="t" r="r" b="b"/>
            <a:pathLst>
              <a:path w="76011" h="66381">
                <a:moveTo>
                  <a:pt x="0" y="0"/>
                </a:moveTo>
                <a:lnTo>
                  <a:pt x="76011" y="0"/>
                </a:lnTo>
                <a:lnTo>
                  <a:pt x="76011" y="66381"/>
                </a:lnTo>
                <a:lnTo>
                  <a:pt x="0" y="66381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3074908" y="3790997"/>
            <a:ext cx="76011" cy="66390"/>
          </a:xfrm>
          <a:custGeom>
            <a:avLst/>
            <a:gdLst/>
            <a:ahLst/>
            <a:cxnLst/>
            <a:rect l="l" t="t" r="r" b="b"/>
            <a:pathLst>
              <a:path w="76011" h="66390">
                <a:moveTo>
                  <a:pt x="0" y="0"/>
                </a:moveTo>
                <a:lnTo>
                  <a:pt x="76011" y="0"/>
                </a:lnTo>
                <a:lnTo>
                  <a:pt x="76011" y="66390"/>
                </a:lnTo>
                <a:lnTo>
                  <a:pt x="0" y="66390"/>
                </a:lnTo>
                <a:lnTo>
                  <a:pt x="0" y="0"/>
                </a:lnTo>
                <a:close/>
              </a:path>
            </a:pathLst>
          </a:custGeom>
          <a:ln w="9491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737541" y="1657012"/>
            <a:ext cx="3838594" cy="2342641"/>
          </a:xfrm>
          <a:custGeom>
            <a:avLst/>
            <a:gdLst/>
            <a:ahLst/>
            <a:cxnLst/>
            <a:rect l="l" t="t" r="r" b="b"/>
            <a:pathLst>
              <a:path w="3838594" h="2342641">
                <a:moveTo>
                  <a:pt x="0" y="0"/>
                </a:moveTo>
                <a:lnTo>
                  <a:pt x="3838594" y="0"/>
                </a:lnTo>
                <a:lnTo>
                  <a:pt x="3838594" y="2342641"/>
                </a:lnTo>
                <a:lnTo>
                  <a:pt x="0" y="2342641"/>
                </a:lnTo>
                <a:lnTo>
                  <a:pt x="0" y="0"/>
                </a:lnTo>
                <a:close/>
              </a:path>
            </a:pathLst>
          </a:custGeom>
          <a:ln w="9498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732794" y="4359909"/>
            <a:ext cx="4001214" cy="2373117"/>
          </a:xfrm>
          <a:custGeom>
            <a:avLst/>
            <a:gdLst/>
            <a:ahLst/>
            <a:cxnLst/>
            <a:rect l="l" t="t" r="r" b="b"/>
            <a:pathLst>
              <a:path w="4001214" h="2373117">
                <a:moveTo>
                  <a:pt x="0" y="0"/>
                </a:moveTo>
                <a:lnTo>
                  <a:pt x="4001214" y="0"/>
                </a:lnTo>
                <a:lnTo>
                  <a:pt x="4001214" y="2373117"/>
                </a:lnTo>
                <a:lnTo>
                  <a:pt x="0" y="2373117"/>
                </a:lnTo>
                <a:lnTo>
                  <a:pt x="0" y="0"/>
                </a:lnTo>
                <a:close/>
              </a:path>
            </a:pathLst>
          </a:custGeom>
          <a:solidFill>
            <a:srgbClr val="E5F6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4282564" y="5579691"/>
            <a:ext cx="313640" cy="0"/>
          </a:xfrm>
          <a:custGeom>
            <a:avLst/>
            <a:gdLst/>
            <a:ahLst/>
            <a:cxnLst/>
            <a:rect l="l" t="t" r="r" b="b"/>
            <a:pathLst>
              <a:path w="313640">
                <a:moveTo>
                  <a:pt x="0" y="0"/>
                </a:moveTo>
                <a:lnTo>
                  <a:pt x="313640" y="0"/>
                </a:lnTo>
              </a:path>
            </a:pathLst>
          </a:custGeom>
          <a:ln w="9492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3142072" y="5579691"/>
            <a:ext cx="437188" cy="0"/>
          </a:xfrm>
          <a:custGeom>
            <a:avLst/>
            <a:gdLst/>
            <a:ahLst/>
            <a:cxnLst/>
            <a:rect l="l" t="t" r="r" b="b"/>
            <a:pathLst>
              <a:path w="437188">
                <a:moveTo>
                  <a:pt x="0" y="0"/>
                </a:moveTo>
                <a:lnTo>
                  <a:pt x="437188" y="0"/>
                </a:lnTo>
              </a:path>
            </a:pathLst>
          </a:custGeom>
          <a:ln w="9492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1992086" y="5579691"/>
            <a:ext cx="437188" cy="0"/>
          </a:xfrm>
          <a:custGeom>
            <a:avLst/>
            <a:gdLst/>
            <a:ahLst/>
            <a:cxnLst/>
            <a:rect l="l" t="t" r="r" b="b"/>
            <a:pathLst>
              <a:path w="437188">
                <a:moveTo>
                  <a:pt x="0" y="0"/>
                </a:moveTo>
                <a:lnTo>
                  <a:pt x="437188" y="0"/>
                </a:lnTo>
              </a:path>
            </a:pathLst>
          </a:custGeom>
          <a:ln w="9492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1155722" y="5579691"/>
            <a:ext cx="133061" cy="0"/>
          </a:xfrm>
          <a:custGeom>
            <a:avLst/>
            <a:gdLst/>
            <a:ahLst/>
            <a:cxnLst/>
            <a:rect l="l" t="t" r="r" b="b"/>
            <a:pathLst>
              <a:path w="133061">
                <a:moveTo>
                  <a:pt x="0" y="0"/>
                </a:moveTo>
                <a:lnTo>
                  <a:pt x="133061" y="0"/>
                </a:lnTo>
              </a:path>
            </a:pathLst>
          </a:custGeom>
          <a:ln w="9492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4111490" y="5323395"/>
            <a:ext cx="484713" cy="0"/>
          </a:xfrm>
          <a:custGeom>
            <a:avLst/>
            <a:gdLst/>
            <a:ahLst/>
            <a:cxnLst/>
            <a:rect l="l" t="t" r="r" b="b"/>
            <a:pathLst>
              <a:path w="484713">
                <a:moveTo>
                  <a:pt x="0" y="0"/>
                </a:moveTo>
                <a:lnTo>
                  <a:pt x="484713" y="0"/>
                </a:lnTo>
              </a:path>
            </a:pathLst>
          </a:custGeom>
          <a:ln w="9492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142072" y="5323394"/>
            <a:ext cx="437188" cy="0"/>
          </a:xfrm>
          <a:custGeom>
            <a:avLst/>
            <a:gdLst/>
            <a:ahLst/>
            <a:cxnLst/>
            <a:rect l="l" t="t" r="r" b="b"/>
            <a:pathLst>
              <a:path w="437188">
                <a:moveTo>
                  <a:pt x="0" y="0"/>
                </a:moveTo>
                <a:lnTo>
                  <a:pt x="437188" y="0"/>
                </a:lnTo>
              </a:path>
            </a:pathLst>
          </a:custGeom>
          <a:ln w="9492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1992086" y="5323395"/>
            <a:ext cx="437188" cy="0"/>
          </a:xfrm>
          <a:custGeom>
            <a:avLst/>
            <a:gdLst/>
            <a:ahLst/>
            <a:cxnLst/>
            <a:rect l="l" t="t" r="r" b="b"/>
            <a:pathLst>
              <a:path w="437188">
                <a:moveTo>
                  <a:pt x="0" y="0"/>
                </a:moveTo>
                <a:lnTo>
                  <a:pt x="437188" y="0"/>
                </a:lnTo>
              </a:path>
            </a:pathLst>
          </a:custGeom>
          <a:ln w="9492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1155722" y="5323395"/>
            <a:ext cx="484712" cy="0"/>
          </a:xfrm>
          <a:custGeom>
            <a:avLst/>
            <a:gdLst/>
            <a:ahLst/>
            <a:cxnLst/>
            <a:rect l="l" t="t" r="r" b="b"/>
            <a:pathLst>
              <a:path w="484712">
                <a:moveTo>
                  <a:pt x="0" y="0"/>
                </a:moveTo>
                <a:lnTo>
                  <a:pt x="484712" y="0"/>
                </a:lnTo>
              </a:path>
            </a:pathLst>
          </a:custGeom>
          <a:ln w="9492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1155722" y="5057606"/>
            <a:ext cx="3440482" cy="0"/>
          </a:xfrm>
          <a:custGeom>
            <a:avLst/>
            <a:gdLst/>
            <a:ahLst/>
            <a:cxnLst/>
            <a:rect l="l" t="t" r="r" b="b"/>
            <a:pathLst>
              <a:path w="3440482">
                <a:moveTo>
                  <a:pt x="0" y="0"/>
                </a:moveTo>
                <a:lnTo>
                  <a:pt x="3440482" y="0"/>
                </a:lnTo>
              </a:path>
            </a:pathLst>
          </a:custGeom>
          <a:ln w="9492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1155722" y="4801309"/>
            <a:ext cx="3440482" cy="0"/>
          </a:xfrm>
          <a:custGeom>
            <a:avLst/>
            <a:gdLst/>
            <a:ahLst/>
            <a:cxnLst/>
            <a:rect l="l" t="t" r="r" b="b"/>
            <a:pathLst>
              <a:path w="3440482">
                <a:moveTo>
                  <a:pt x="0" y="0"/>
                </a:moveTo>
                <a:lnTo>
                  <a:pt x="3440482" y="0"/>
                </a:lnTo>
              </a:path>
            </a:pathLst>
          </a:custGeom>
          <a:ln w="9492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1288783" y="5361365"/>
            <a:ext cx="171073" cy="484115"/>
          </a:xfrm>
          <a:custGeom>
            <a:avLst/>
            <a:gdLst/>
            <a:ahLst/>
            <a:cxnLst/>
            <a:rect l="l" t="t" r="r" b="b"/>
            <a:pathLst>
              <a:path w="171073" h="484115">
                <a:moveTo>
                  <a:pt x="0" y="0"/>
                </a:moveTo>
                <a:lnTo>
                  <a:pt x="171073" y="0"/>
                </a:lnTo>
                <a:lnTo>
                  <a:pt x="171073" y="484115"/>
                </a:lnTo>
                <a:lnTo>
                  <a:pt x="0" y="484115"/>
                </a:lnTo>
                <a:lnTo>
                  <a:pt x="0" y="0"/>
                </a:lnTo>
                <a:close/>
              </a:path>
            </a:pathLst>
          </a:custGeom>
          <a:solidFill>
            <a:srgbClr val="FFFF8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1288783" y="5361364"/>
            <a:ext cx="171073" cy="484115"/>
          </a:xfrm>
          <a:custGeom>
            <a:avLst/>
            <a:gdLst/>
            <a:ahLst/>
            <a:cxnLst/>
            <a:rect l="l" t="t" r="r" b="b"/>
            <a:pathLst>
              <a:path w="171073" h="484115">
                <a:moveTo>
                  <a:pt x="0" y="0"/>
                </a:moveTo>
                <a:lnTo>
                  <a:pt x="171073" y="0"/>
                </a:lnTo>
                <a:lnTo>
                  <a:pt x="171073" y="484115"/>
                </a:lnTo>
                <a:lnTo>
                  <a:pt x="0" y="484115"/>
                </a:lnTo>
                <a:lnTo>
                  <a:pt x="0" y="0"/>
                </a:lnTo>
                <a:close/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2429275" y="5171515"/>
            <a:ext cx="180577" cy="673965"/>
          </a:xfrm>
          <a:custGeom>
            <a:avLst/>
            <a:gdLst/>
            <a:ahLst/>
            <a:cxnLst/>
            <a:rect l="l" t="t" r="r" b="b"/>
            <a:pathLst>
              <a:path w="180577" h="673965">
                <a:moveTo>
                  <a:pt x="0" y="0"/>
                </a:moveTo>
                <a:lnTo>
                  <a:pt x="180577" y="0"/>
                </a:lnTo>
                <a:lnTo>
                  <a:pt x="180577" y="673965"/>
                </a:lnTo>
                <a:lnTo>
                  <a:pt x="0" y="673965"/>
                </a:lnTo>
                <a:lnTo>
                  <a:pt x="0" y="0"/>
                </a:lnTo>
                <a:close/>
              </a:path>
            </a:pathLst>
          </a:custGeom>
          <a:solidFill>
            <a:srgbClr val="FFFF8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2429275" y="5171514"/>
            <a:ext cx="180577" cy="673965"/>
          </a:xfrm>
          <a:custGeom>
            <a:avLst/>
            <a:gdLst/>
            <a:ahLst/>
            <a:cxnLst/>
            <a:rect l="l" t="t" r="r" b="b"/>
            <a:pathLst>
              <a:path w="180577" h="673965">
                <a:moveTo>
                  <a:pt x="0" y="0"/>
                </a:moveTo>
                <a:lnTo>
                  <a:pt x="180577" y="0"/>
                </a:lnTo>
                <a:lnTo>
                  <a:pt x="180577" y="673965"/>
                </a:lnTo>
                <a:lnTo>
                  <a:pt x="0" y="673965"/>
                </a:lnTo>
                <a:lnTo>
                  <a:pt x="0" y="0"/>
                </a:lnTo>
                <a:close/>
              </a:path>
            </a:pathLst>
          </a:custGeom>
          <a:ln w="9503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3579261" y="5067097"/>
            <a:ext cx="180577" cy="778382"/>
          </a:xfrm>
          <a:custGeom>
            <a:avLst/>
            <a:gdLst/>
            <a:ahLst/>
            <a:cxnLst/>
            <a:rect l="l" t="t" r="r" b="b"/>
            <a:pathLst>
              <a:path w="180577" h="778382">
                <a:moveTo>
                  <a:pt x="0" y="0"/>
                </a:moveTo>
                <a:lnTo>
                  <a:pt x="180577" y="0"/>
                </a:lnTo>
                <a:lnTo>
                  <a:pt x="180577" y="778382"/>
                </a:lnTo>
                <a:lnTo>
                  <a:pt x="0" y="778382"/>
                </a:lnTo>
                <a:lnTo>
                  <a:pt x="0" y="0"/>
                </a:lnTo>
                <a:close/>
              </a:path>
            </a:pathLst>
          </a:custGeom>
          <a:solidFill>
            <a:srgbClr val="FFFF8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3579270" y="5067096"/>
            <a:ext cx="180577" cy="778382"/>
          </a:xfrm>
          <a:custGeom>
            <a:avLst/>
            <a:gdLst/>
            <a:ahLst/>
            <a:cxnLst/>
            <a:rect l="l" t="t" r="r" b="b"/>
            <a:pathLst>
              <a:path w="180577" h="778382">
                <a:moveTo>
                  <a:pt x="0" y="0"/>
                </a:moveTo>
                <a:lnTo>
                  <a:pt x="180577" y="0"/>
                </a:lnTo>
                <a:lnTo>
                  <a:pt x="180577" y="778382"/>
                </a:lnTo>
                <a:lnTo>
                  <a:pt x="0" y="778382"/>
                </a:lnTo>
                <a:lnTo>
                  <a:pt x="0" y="0"/>
                </a:lnTo>
                <a:close/>
              </a:path>
            </a:pathLst>
          </a:custGeom>
          <a:ln w="9503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1459857" y="5323395"/>
            <a:ext cx="180577" cy="522085"/>
          </a:xfrm>
          <a:custGeom>
            <a:avLst/>
            <a:gdLst/>
            <a:ahLst/>
            <a:cxnLst/>
            <a:rect l="l" t="t" r="r" b="b"/>
            <a:pathLst>
              <a:path w="180577" h="522085">
                <a:moveTo>
                  <a:pt x="0" y="0"/>
                </a:moveTo>
                <a:lnTo>
                  <a:pt x="180577" y="0"/>
                </a:lnTo>
                <a:lnTo>
                  <a:pt x="180577" y="522085"/>
                </a:lnTo>
                <a:lnTo>
                  <a:pt x="0" y="522085"/>
                </a:lnTo>
                <a:lnTo>
                  <a:pt x="0" y="0"/>
                </a:lnTo>
                <a:close/>
              </a:path>
            </a:pathLst>
          </a:custGeom>
          <a:solidFill>
            <a:srgbClr val="BBFF61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1459857" y="5323395"/>
            <a:ext cx="180577" cy="522085"/>
          </a:xfrm>
          <a:custGeom>
            <a:avLst/>
            <a:gdLst/>
            <a:ahLst/>
            <a:cxnLst/>
            <a:rect l="l" t="t" r="r" b="b"/>
            <a:pathLst>
              <a:path w="180577" h="522085">
                <a:moveTo>
                  <a:pt x="0" y="0"/>
                </a:moveTo>
                <a:lnTo>
                  <a:pt x="180577" y="0"/>
                </a:lnTo>
                <a:lnTo>
                  <a:pt x="180577" y="522085"/>
                </a:lnTo>
                <a:lnTo>
                  <a:pt x="0" y="522085"/>
                </a:lnTo>
                <a:lnTo>
                  <a:pt x="0" y="0"/>
                </a:lnTo>
                <a:close/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2609852" y="5181007"/>
            <a:ext cx="171073" cy="664472"/>
          </a:xfrm>
          <a:custGeom>
            <a:avLst/>
            <a:gdLst/>
            <a:ahLst/>
            <a:cxnLst/>
            <a:rect l="l" t="t" r="r" b="b"/>
            <a:pathLst>
              <a:path w="171073" h="664472">
                <a:moveTo>
                  <a:pt x="0" y="0"/>
                </a:moveTo>
                <a:lnTo>
                  <a:pt x="171073" y="0"/>
                </a:lnTo>
                <a:lnTo>
                  <a:pt x="171073" y="664472"/>
                </a:lnTo>
                <a:lnTo>
                  <a:pt x="0" y="664472"/>
                </a:lnTo>
                <a:lnTo>
                  <a:pt x="0" y="0"/>
                </a:lnTo>
                <a:close/>
              </a:path>
            </a:pathLst>
          </a:custGeom>
          <a:solidFill>
            <a:srgbClr val="BBFF61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2609853" y="5181007"/>
            <a:ext cx="171073" cy="664472"/>
          </a:xfrm>
          <a:custGeom>
            <a:avLst/>
            <a:gdLst/>
            <a:ahLst/>
            <a:cxnLst/>
            <a:rect l="l" t="t" r="r" b="b"/>
            <a:pathLst>
              <a:path w="171073" h="664472">
                <a:moveTo>
                  <a:pt x="0" y="0"/>
                </a:moveTo>
                <a:lnTo>
                  <a:pt x="171073" y="0"/>
                </a:lnTo>
                <a:lnTo>
                  <a:pt x="171073" y="664472"/>
                </a:lnTo>
                <a:lnTo>
                  <a:pt x="0" y="664472"/>
                </a:lnTo>
                <a:lnTo>
                  <a:pt x="0" y="0"/>
                </a:lnTo>
                <a:close/>
              </a:path>
            </a:pathLst>
          </a:custGeom>
          <a:ln w="9503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3759839" y="5133544"/>
            <a:ext cx="171073" cy="711935"/>
          </a:xfrm>
          <a:custGeom>
            <a:avLst/>
            <a:gdLst/>
            <a:ahLst/>
            <a:cxnLst/>
            <a:rect l="l" t="t" r="r" b="b"/>
            <a:pathLst>
              <a:path w="171073" h="711935">
                <a:moveTo>
                  <a:pt x="0" y="0"/>
                </a:moveTo>
                <a:lnTo>
                  <a:pt x="171073" y="0"/>
                </a:lnTo>
                <a:lnTo>
                  <a:pt x="171073" y="711935"/>
                </a:lnTo>
                <a:lnTo>
                  <a:pt x="0" y="711935"/>
                </a:lnTo>
                <a:lnTo>
                  <a:pt x="0" y="0"/>
                </a:lnTo>
                <a:close/>
              </a:path>
            </a:pathLst>
          </a:custGeom>
          <a:solidFill>
            <a:srgbClr val="BBFF61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3759848" y="5133544"/>
            <a:ext cx="171073" cy="711935"/>
          </a:xfrm>
          <a:custGeom>
            <a:avLst/>
            <a:gdLst/>
            <a:ahLst/>
            <a:cxnLst/>
            <a:rect l="l" t="t" r="r" b="b"/>
            <a:pathLst>
              <a:path w="171073" h="711935">
                <a:moveTo>
                  <a:pt x="0" y="0"/>
                </a:moveTo>
                <a:lnTo>
                  <a:pt x="171073" y="0"/>
                </a:lnTo>
                <a:lnTo>
                  <a:pt x="171073" y="711935"/>
                </a:lnTo>
                <a:lnTo>
                  <a:pt x="0" y="711935"/>
                </a:lnTo>
                <a:lnTo>
                  <a:pt x="0" y="0"/>
                </a:lnTo>
                <a:close/>
              </a:path>
            </a:pathLst>
          </a:custGeom>
          <a:ln w="9503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1640435" y="5171515"/>
            <a:ext cx="171073" cy="673965"/>
          </a:xfrm>
          <a:custGeom>
            <a:avLst/>
            <a:gdLst/>
            <a:ahLst/>
            <a:cxnLst/>
            <a:rect l="l" t="t" r="r" b="b"/>
            <a:pathLst>
              <a:path w="171073" h="673965">
                <a:moveTo>
                  <a:pt x="0" y="0"/>
                </a:moveTo>
                <a:lnTo>
                  <a:pt x="171073" y="0"/>
                </a:lnTo>
                <a:lnTo>
                  <a:pt x="171073" y="673965"/>
                </a:lnTo>
                <a:lnTo>
                  <a:pt x="0" y="673965"/>
                </a:lnTo>
                <a:lnTo>
                  <a:pt x="0" y="0"/>
                </a:lnTo>
                <a:close/>
              </a:path>
            </a:pathLst>
          </a:custGeom>
          <a:solidFill>
            <a:srgbClr val="4FFF2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1640435" y="5171515"/>
            <a:ext cx="171073" cy="673965"/>
          </a:xfrm>
          <a:custGeom>
            <a:avLst/>
            <a:gdLst/>
            <a:ahLst/>
            <a:cxnLst/>
            <a:rect l="l" t="t" r="r" b="b"/>
            <a:pathLst>
              <a:path w="171073" h="673965">
                <a:moveTo>
                  <a:pt x="0" y="0"/>
                </a:moveTo>
                <a:lnTo>
                  <a:pt x="171073" y="0"/>
                </a:lnTo>
                <a:lnTo>
                  <a:pt x="171073" y="673965"/>
                </a:lnTo>
                <a:lnTo>
                  <a:pt x="0" y="673965"/>
                </a:lnTo>
                <a:lnTo>
                  <a:pt x="0" y="0"/>
                </a:lnTo>
                <a:close/>
              </a:path>
            </a:pathLst>
          </a:custGeom>
          <a:ln w="9503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2780926" y="5256947"/>
            <a:ext cx="180577" cy="588533"/>
          </a:xfrm>
          <a:custGeom>
            <a:avLst/>
            <a:gdLst/>
            <a:ahLst/>
            <a:cxnLst/>
            <a:rect l="l" t="t" r="r" b="b"/>
            <a:pathLst>
              <a:path w="180577" h="588533">
                <a:moveTo>
                  <a:pt x="0" y="0"/>
                </a:moveTo>
                <a:lnTo>
                  <a:pt x="180577" y="0"/>
                </a:lnTo>
                <a:lnTo>
                  <a:pt x="180577" y="588533"/>
                </a:lnTo>
                <a:lnTo>
                  <a:pt x="0" y="588533"/>
                </a:lnTo>
                <a:lnTo>
                  <a:pt x="0" y="0"/>
                </a:lnTo>
                <a:close/>
              </a:path>
            </a:pathLst>
          </a:custGeom>
          <a:solidFill>
            <a:srgbClr val="4FFF2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2780926" y="5256946"/>
            <a:ext cx="180577" cy="588533"/>
          </a:xfrm>
          <a:custGeom>
            <a:avLst/>
            <a:gdLst/>
            <a:ahLst/>
            <a:cxnLst/>
            <a:rect l="l" t="t" r="r" b="b"/>
            <a:pathLst>
              <a:path w="180577" h="588533">
                <a:moveTo>
                  <a:pt x="0" y="0"/>
                </a:moveTo>
                <a:lnTo>
                  <a:pt x="180577" y="0"/>
                </a:lnTo>
                <a:lnTo>
                  <a:pt x="180577" y="588533"/>
                </a:lnTo>
                <a:lnTo>
                  <a:pt x="0" y="588533"/>
                </a:lnTo>
                <a:lnTo>
                  <a:pt x="0" y="0"/>
                </a:lnTo>
                <a:close/>
              </a:path>
            </a:pathLst>
          </a:custGeom>
          <a:ln w="9503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3930912" y="5294916"/>
            <a:ext cx="180577" cy="550563"/>
          </a:xfrm>
          <a:custGeom>
            <a:avLst/>
            <a:gdLst/>
            <a:ahLst/>
            <a:cxnLst/>
            <a:rect l="l" t="t" r="r" b="b"/>
            <a:pathLst>
              <a:path w="180577" h="550563">
                <a:moveTo>
                  <a:pt x="0" y="0"/>
                </a:moveTo>
                <a:lnTo>
                  <a:pt x="180577" y="0"/>
                </a:lnTo>
                <a:lnTo>
                  <a:pt x="180577" y="550563"/>
                </a:lnTo>
                <a:lnTo>
                  <a:pt x="0" y="550563"/>
                </a:lnTo>
                <a:lnTo>
                  <a:pt x="0" y="0"/>
                </a:lnTo>
                <a:close/>
              </a:path>
            </a:pathLst>
          </a:custGeom>
          <a:solidFill>
            <a:srgbClr val="4FFF2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3930922" y="5294916"/>
            <a:ext cx="180577" cy="550563"/>
          </a:xfrm>
          <a:custGeom>
            <a:avLst/>
            <a:gdLst/>
            <a:ahLst/>
            <a:cxnLst/>
            <a:rect l="l" t="t" r="r" b="b"/>
            <a:pathLst>
              <a:path w="180577" h="550563">
                <a:moveTo>
                  <a:pt x="0" y="0"/>
                </a:moveTo>
                <a:lnTo>
                  <a:pt x="180577" y="0"/>
                </a:lnTo>
                <a:lnTo>
                  <a:pt x="180577" y="550563"/>
                </a:lnTo>
                <a:lnTo>
                  <a:pt x="0" y="550563"/>
                </a:lnTo>
                <a:lnTo>
                  <a:pt x="0" y="0"/>
                </a:lnTo>
                <a:close/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1811509" y="5067098"/>
            <a:ext cx="180577" cy="778382"/>
          </a:xfrm>
          <a:custGeom>
            <a:avLst/>
            <a:gdLst/>
            <a:ahLst/>
            <a:cxnLst/>
            <a:rect l="l" t="t" r="r" b="b"/>
            <a:pathLst>
              <a:path w="180577" h="778382">
                <a:moveTo>
                  <a:pt x="0" y="0"/>
                </a:moveTo>
                <a:lnTo>
                  <a:pt x="180577" y="0"/>
                </a:lnTo>
                <a:lnTo>
                  <a:pt x="180577" y="778382"/>
                </a:lnTo>
                <a:lnTo>
                  <a:pt x="0" y="778382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1811509" y="5067098"/>
            <a:ext cx="180577" cy="778382"/>
          </a:xfrm>
          <a:custGeom>
            <a:avLst/>
            <a:gdLst/>
            <a:ahLst/>
            <a:cxnLst/>
            <a:rect l="l" t="t" r="r" b="b"/>
            <a:pathLst>
              <a:path w="180577" h="778382">
                <a:moveTo>
                  <a:pt x="0" y="0"/>
                </a:moveTo>
                <a:lnTo>
                  <a:pt x="180577" y="0"/>
                </a:lnTo>
                <a:lnTo>
                  <a:pt x="180577" y="778382"/>
                </a:lnTo>
                <a:lnTo>
                  <a:pt x="0" y="778382"/>
                </a:lnTo>
                <a:lnTo>
                  <a:pt x="0" y="0"/>
                </a:lnTo>
                <a:close/>
              </a:path>
            </a:pathLst>
          </a:custGeom>
          <a:ln w="9503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2961495" y="5275932"/>
            <a:ext cx="180577" cy="569548"/>
          </a:xfrm>
          <a:custGeom>
            <a:avLst/>
            <a:gdLst/>
            <a:ahLst/>
            <a:cxnLst/>
            <a:rect l="l" t="t" r="r" b="b"/>
            <a:pathLst>
              <a:path w="180577" h="569548">
                <a:moveTo>
                  <a:pt x="0" y="0"/>
                </a:moveTo>
                <a:lnTo>
                  <a:pt x="180577" y="0"/>
                </a:lnTo>
                <a:lnTo>
                  <a:pt x="180577" y="569548"/>
                </a:lnTo>
                <a:lnTo>
                  <a:pt x="0" y="569548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2961504" y="5275932"/>
            <a:ext cx="180577" cy="569548"/>
          </a:xfrm>
          <a:custGeom>
            <a:avLst/>
            <a:gdLst/>
            <a:ahLst/>
            <a:cxnLst/>
            <a:rect l="l" t="t" r="r" b="b"/>
            <a:pathLst>
              <a:path w="180577" h="569548">
                <a:moveTo>
                  <a:pt x="0" y="0"/>
                </a:moveTo>
                <a:lnTo>
                  <a:pt x="180577" y="0"/>
                </a:lnTo>
                <a:lnTo>
                  <a:pt x="180577" y="569548"/>
                </a:lnTo>
                <a:lnTo>
                  <a:pt x="0" y="569548"/>
                </a:lnTo>
                <a:lnTo>
                  <a:pt x="0" y="0"/>
                </a:lnTo>
                <a:close/>
              </a:path>
            </a:pathLst>
          </a:custGeom>
          <a:ln w="9503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4111490" y="5370856"/>
            <a:ext cx="171073" cy="474623"/>
          </a:xfrm>
          <a:custGeom>
            <a:avLst/>
            <a:gdLst/>
            <a:ahLst/>
            <a:cxnLst/>
            <a:rect l="l" t="t" r="r" b="b"/>
            <a:pathLst>
              <a:path w="171073" h="474623">
                <a:moveTo>
                  <a:pt x="0" y="0"/>
                </a:moveTo>
                <a:lnTo>
                  <a:pt x="171073" y="0"/>
                </a:lnTo>
                <a:lnTo>
                  <a:pt x="171073" y="474623"/>
                </a:lnTo>
                <a:lnTo>
                  <a:pt x="0" y="474623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4111500" y="5370855"/>
            <a:ext cx="171073" cy="474623"/>
          </a:xfrm>
          <a:custGeom>
            <a:avLst/>
            <a:gdLst/>
            <a:ahLst/>
            <a:cxnLst/>
            <a:rect l="l" t="t" r="r" b="b"/>
            <a:pathLst>
              <a:path w="171073" h="474623">
                <a:moveTo>
                  <a:pt x="0" y="0"/>
                </a:moveTo>
                <a:lnTo>
                  <a:pt x="171073" y="0"/>
                </a:lnTo>
                <a:lnTo>
                  <a:pt x="171073" y="474623"/>
                </a:lnTo>
                <a:lnTo>
                  <a:pt x="0" y="474623"/>
                </a:lnTo>
                <a:lnTo>
                  <a:pt x="0" y="0"/>
                </a:lnTo>
                <a:close/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1992086" y="5674616"/>
            <a:ext cx="171073" cy="170864"/>
          </a:xfrm>
          <a:custGeom>
            <a:avLst/>
            <a:gdLst/>
            <a:ahLst/>
            <a:cxnLst/>
            <a:rect l="l" t="t" r="r" b="b"/>
            <a:pathLst>
              <a:path w="171073" h="170864">
                <a:moveTo>
                  <a:pt x="0" y="0"/>
                </a:moveTo>
                <a:lnTo>
                  <a:pt x="171073" y="0"/>
                </a:lnTo>
                <a:lnTo>
                  <a:pt x="171073" y="170864"/>
                </a:lnTo>
                <a:lnTo>
                  <a:pt x="0" y="170864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1992086" y="5674616"/>
            <a:ext cx="171073" cy="170864"/>
          </a:xfrm>
          <a:custGeom>
            <a:avLst/>
            <a:gdLst/>
            <a:ahLst/>
            <a:cxnLst/>
            <a:rect l="l" t="t" r="r" b="b"/>
            <a:pathLst>
              <a:path w="171073" h="170864">
                <a:moveTo>
                  <a:pt x="0" y="0"/>
                </a:moveTo>
                <a:lnTo>
                  <a:pt x="171073" y="0"/>
                </a:lnTo>
                <a:lnTo>
                  <a:pt x="171073" y="170864"/>
                </a:lnTo>
                <a:lnTo>
                  <a:pt x="0" y="170864"/>
                </a:lnTo>
                <a:lnTo>
                  <a:pt x="0" y="0"/>
                </a:lnTo>
                <a:close/>
              </a:path>
            </a:pathLst>
          </a:custGeom>
          <a:ln w="949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3142072" y="5722078"/>
            <a:ext cx="171073" cy="123402"/>
          </a:xfrm>
          <a:custGeom>
            <a:avLst/>
            <a:gdLst/>
            <a:ahLst/>
            <a:cxnLst/>
            <a:rect l="l" t="t" r="r" b="b"/>
            <a:pathLst>
              <a:path w="171073" h="123402">
                <a:moveTo>
                  <a:pt x="0" y="0"/>
                </a:moveTo>
                <a:lnTo>
                  <a:pt x="171073" y="0"/>
                </a:lnTo>
                <a:lnTo>
                  <a:pt x="171073" y="123402"/>
                </a:lnTo>
                <a:lnTo>
                  <a:pt x="0" y="123402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3142082" y="5722078"/>
            <a:ext cx="171073" cy="123402"/>
          </a:xfrm>
          <a:custGeom>
            <a:avLst/>
            <a:gdLst/>
            <a:ahLst/>
            <a:cxnLst/>
            <a:rect l="l" t="t" r="r" b="b"/>
            <a:pathLst>
              <a:path w="171073" h="123402">
                <a:moveTo>
                  <a:pt x="0" y="0"/>
                </a:moveTo>
                <a:lnTo>
                  <a:pt x="171073" y="0"/>
                </a:lnTo>
                <a:lnTo>
                  <a:pt x="171073" y="123402"/>
                </a:lnTo>
                <a:lnTo>
                  <a:pt x="0" y="123402"/>
                </a:lnTo>
                <a:lnTo>
                  <a:pt x="0" y="0"/>
                </a:lnTo>
                <a:close/>
              </a:path>
            </a:pathLst>
          </a:custGeom>
          <a:ln w="949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4282564" y="5741062"/>
            <a:ext cx="180587" cy="104417"/>
          </a:xfrm>
          <a:custGeom>
            <a:avLst/>
            <a:gdLst/>
            <a:ahLst/>
            <a:cxnLst/>
            <a:rect l="l" t="t" r="r" b="b"/>
            <a:pathLst>
              <a:path w="180587" h="104417">
                <a:moveTo>
                  <a:pt x="0" y="0"/>
                </a:moveTo>
                <a:lnTo>
                  <a:pt x="180587" y="0"/>
                </a:lnTo>
                <a:lnTo>
                  <a:pt x="180587" y="104417"/>
                </a:lnTo>
                <a:lnTo>
                  <a:pt x="0" y="104417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4282573" y="5741062"/>
            <a:ext cx="180577" cy="104417"/>
          </a:xfrm>
          <a:custGeom>
            <a:avLst/>
            <a:gdLst/>
            <a:ahLst/>
            <a:cxnLst/>
            <a:rect l="l" t="t" r="r" b="b"/>
            <a:pathLst>
              <a:path w="180577" h="104417">
                <a:moveTo>
                  <a:pt x="0" y="0"/>
                </a:moveTo>
                <a:lnTo>
                  <a:pt x="180577" y="0"/>
                </a:lnTo>
                <a:lnTo>
                  <a:pt x="180577" y="104417"/>
                </a:lnTo>
                <a:lnTo>
                  <a:pt x="0" y="104417"/>
                </a:lnTo>
                <a:lnTo>
                  <a:pt x="0" y="0"/>
                </a:lnTo>
                <a:close/>
              </a:path>
            </a:pathLst>
          </a:custGeom>
          <a:ln w="949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1155722" y="4801309"/>
            <a:ext cx="0" cy="1044171"/>
          </a:xfrm>
          <a:custGeom>
            <a:avLst/>
            <a:gdLst/>
            <a:ahLst/>
            <a:cxnLst/>
            <a:rect l="l" t="t" r="r" b="b"/>
            <a:pathLst>
              <a:path h="1044171">
                <a:moveTo>
                  <a:pt x="0" y="1044171"/>
                </a:moveTo>
                <a:lnTo>
                  <a:pt x="0" y="0"/>
                </a:lnTo>
              </a:path>
            </a:pathLst>
          </a:custGeom>
          <a:ln w="9504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1108202" y="5845481"/>
            <a:ext cx="47520" cy="0"/>
          </a:xfrm>
          <a:custGeom>
            <a:avLst/>
            <a:gdLst/>
            <a:ahLst/>
            <a:cxnLst/>
            <a:rect l="l" t="t" r="r" b="b"/>
            <a:pathLst>
              <a:path w="47520">
                <a:moveTo>
                  <a:pt x="0" y="0"/>
                </a:moveTo>
                <a:lnTo>
                  <a:pt x="47520" y="0"/>
                </a:lnTo>
              </a:path>
            </a:pathLst>
          </a:custGeom>
          <a:ln w="9492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1108202" y="5579691"/>
            <a:ext cx="47520" cy="0"/>
          </a:xfrm>
          <a:custGeom>
            <a:avLst/>
            <a:gdLst/>
            <a:ahLst/>
            <a:cxnLst/>
            <a:rect l="l" t="t" r="r" b="b"/>
            <a:pathLst>
              <a:path w="47520">
                <a:moveTo>
                  <a:pt x="0" y="0"/>
                </a:moveTo>
                <a:lnTo>
                  <a:pt x="47520" y="0"/>
                </a:lnTo>
              </a:path>
            </a:pathLst>
          </a:custGeom>
          <a:ln w="9492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1108202" y="5323395"/>
            <a:ext cx="47520" cy="0"/>
          </a:xfrm>
          <a:custGeom>
            <a:avLst/>
            <a:gdLst/>
            <a:ahLst/>
            <a:cxnLst/>
            <a:rect l="l" t="t" r="r" b="b"/>
            <a:pathLst>
              <a:path w="47520">
                <a:moveTo>
                  <a:pt x="0" y="0"/>
                </a:moveTo>
                <a:lnTo>
                  <a:pt x="47520" y="0"/>
                </a:lnTo>
              </a:path>
            </a:pathLst>
          </a:custGeom>
          <a:ln w="9492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1108202" y="5057606"/>
            <a:ext cx="47520" cy="0"/>
          </a:xfrm>
          <a:custGeom>
            <a:avLst/>
            <a:gdLst/>
            <a:ahLst/>
            <a:cxnLst/>
            <a:rect l="l" t="t" r="r" b="b"/>
            <a:pathLst>
              <a:path w="47520">
                <a:moveTo>
                  <a:pt x="0" y="0"/>
                </a:moveTo>
                <a:lnTo>
                  <a:pt x="47520" y="0"/>
                </a:lnTo>
              </a:path>
            </a:pathLst>
          </a:custGeom>
          <a:ln w="9492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1108202" y="4801309"/>
            <a:ext cx="47520" cy="0"/>
          </a:xfrm>
          <a:custGeom>
            <a:avLst/>
            <a:gdLst/>
            <a:ahLst/>
            <a:cxnLst/>
            <a:rect l="l" t="t" r="r" b="b"/>
            <a:pathLst>
              <a:path w="47520">
                <a:moveTo>
                  <a:pt x="0" y="0"/>
                </a:moveTo>
                <a:lnTo>
                  <a:pt x="47520" y="0"/>
                </a:lnTo>
              </a:path>
            </a:pathLst>
          </a:custGeom>
          <a:ln w="9492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1155722" y="5845481"/>
            <a:ext cx="3440482" cy="0"/>
          </a:xfrm>
          <a:custGeom>
            <a:avLst/>
            <a:gdLst/>
            <a:ahLst/>
            <a:cxnLst/>
            <a:rect l="l" t="t" r="r" b="b"/>
            <a:pathLst>
              <a:path w="3440482">
                <a:moveTo>
                  <a:pt x="0" y="0"/>
                </a:moveTo>
                <a:lnTo>
                  <a:pt x="3440482" y="0"/>
                </a:lnTo>
              </a:path>
            </a:pathLst>
          </a:custGeom>
          <a:ln w="9492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1155722" y="5845481"/>
            <a:ext cx="0" cy="37969"/>
          </a:xfrm>
          <a:custGeom>
            <a:avLst/>
            <a:gdLst/>
            <a:ahLst/>
            <a:cxnLst/>
            <a:rect l="l" t="t" r="r" b="b"/>
            <a:pathLst>
              <a:path h="37969">
                <a:moveTo>
                  <a:pt x="0" y="0"/>
                </a:moveTo>
                <a:lnTo>
                  <a:pt x="0" y="37969"/>
                </a:lnTo>
              </a:path>
            </a:pathLst>
          </a:custGeom>
          <a:ln w="950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2296213" y="5845481"/>
            <a:ext cx="0" cy="37969"/>
          </a:xfrm>
          <a:custGeom>
            <a:avLst/>
            <a:gdLst/>
            <a:ahLst/>
            <a:cxnLst/>
            <a:rect l="l" t="t" r="r" b="b"/>
            <a:pathLst>
              <a:path h="37969">
                <a:moveTo>
                  <a:pt x="0" y="0"/>
                </a:moveTo>
                <a:lnTo>
                  <a:pt x="0" y="37969"/>
                </a:lnTo>
              </a:path>
            </a:pathLst>
          </a:custGeom>
          <a:ln w="950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3446209" y="5845481"/>
            <a:ext cx="0" cy="37969"/>
          </a:xfrm>
          <a:custGeom>
            <a:avLst/>
            <a:gdLst/>
            <a:ahLst/>
            <a:cxnLst/>
            <a:rect l="l" t="t" r="r" b="b"/>
            <a:pathLst>
              <a:path h="37969">
                <a:moveTo>
                  <a:pt x="0" y="0"/>
                </a:moveTo>
                <a:lnTo>
                  <a:pt x="0" y="37969"/>
                </a:lnTo>
              </a:path>
            </a:pathLst>
          </a:custGeom>
          <a:ln w="950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4596204" y="5845481"/>
            <a:ext cx="0" cy="37969"/>
          </a:xfrm>
          <a:custGeom>
            <a:avLst/>
            <a:gdLst/>
            <a:ahLst/>
            <a:cxnLst/>
            <a:rect l="l" t="t" r="r" b="b"/>
            <a:pathLst>
              <a:path h="37969">
                <a:moveTo>
                  <a:pt x="0" y="0"/>
                </a:moveTo>
                <a:lnTo>
                  <a:pt x="0" y="37969"/>
                </a:lnTo>
              </a:path>
            </a:pathLst>
          </a:custGeom>
          <a:ln w="950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2" name="object 122"/>
          <p:cNvSpPr txBox="1"/>
          <p:nvPr/>
        </p:nvSpPr>
        <p:spPr>
          <a:xfrm>
            <a:off x="718819" y="447065"/>
            <a:ext cx="6327775" cy="58714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689600" marR="19050" indent="-252095" algn="r">
              <a:lnSpc>
                <a:spcPct val="101499"/>
              </a:lnSpc>
            </a:pPr>
            <a:r>
              <a:rPr sz="1100" dirty="0">
                <a:latin typeface="Calibri"/>
                <a:cs typeface="Calibri"/>
              </a:rPr>
              <a:t>M</a:t>
            </a:r>
            <a:r>
              <a:rPr sz="1100" spc="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dd</a:t>
            </a:r>
            <a:r>
              <a:rPr sz="1100" spc="5" dirty="0">
                <a:latin typeface="Calibri"/>
                <a:cs typeface="Calibri"/>
              </a:rPr>
              <a:t>l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Sc</a:t>
            </a:r>
            <a:r>
              <a:rPr sz="1100" dirty="0">
                <a:latin typeface="Calibri"/>
                <a:cs typeface="Calibri"/>
              </a:rPr>
              <a:t>h</a:t>
            </a:r>
            <a:r>
              <a:rPr sz="1100" spc="-5" dirty="0">
                <a:latin typeface="Calibri"/>
                <a:cs typeface="Calibri"/>
              </a:rPr>
              <a:t>oo</a:t>
            </a:r>
            <a:r>
              <a:rPr sz="1100" spc="5" dirty="0">
                <a:latin typeface="Calibri"/>
                <a:cs typeface="Calibri"/>
              </a:rPr>
              <a:t>l</a:t>
            </a:r>
            <a:r>
              <a:rPr sz="1100" dirty="0">
                <a:latin typeface="Calibri"/>
                <a:cs typeface="Calibri"/>
              </a:rPr>
              <a:t>s 2011-2012</a:t>
            </a:r>
          </a:p>
          <a:p>
            <a:pPr>
              <a:lnSpc>
                <a:spcPts val="1300"/>
              </a:lnSpc>
              <a:spcBef>
                <a:spcPts val="29"/>
              </a:spcBef>
            </a:pPr>
            <a:endParaRPr sz="1300" dirty="0"/>
          </a:p>
          <a:p>
            <a:pPr marL="12700" marR="6350">
              <a:lnSpc>
                <a:spcPct val="102299"/>
              </a:lnSpc>
            </a:pPr>
            <a:endParaRPr lang="en-US" sz="1100" spc="-15" dirty="0" smtClean="0">
              <a:latin typeface="Calibri"/>
              <a:cs typeface="Calibri"/>
            </a:endParaRPr>
          </a:p>
          <a:p>
            <a:pPr marL="12700" marR="6350">
              <a:lnSpc>
                <a:spcPct val="102299"/>
              </a:lnSpc>
            </a:pPr>
            <a:endParaRPr lang="en-US" sz="1100" spc="-15" dirty="0" smtClean="0">
              <a:latin typeface="Calibri"/>
              <a:cs typeface="Calibri"/>
            </a:endParaRPr>
          </a:p>
          <a:p>
            <a:pPr marL="12700" marR="6350">
              <a:lnSpc>
                <a:spcPct val="102299"/>
              </a:lnSpc>
            </a:pPr>
            <a:r>
              <a:rPr sz="1100" dirty="0" smtClean="0">
                <a:latin typeface="Calibri"/>
                <a:cs typeface="Calibri"/>
              </a:rPr>
              <a:t>.</a:t>
            </a:r>
          </a:p>
          <a:p>
            <a:pPr>
              <a:lnSpc>
                <a:spcPts val="1000"/>
              </a:lnSpc>
            </a:pPr>
            <a:endParaRPr sz="1000" dirty="0"/>
          </a:p>
          <a:p>
            <a:pPr>
              <a:lnSpc>
                <a:spcPts val="1000"/>
              </a:lnSpc>
              <a:spcBef>
                <a:spcPts val="98"/>
              </a:spcBef>
            </a:pPr>
            <a:endParaRPr sz="1000" dirty="0"/>
          </a:p>
          <a:p>
            <a:pPr marR="2469515" algn="ctr">
              <a:lnSpc>
                <a:spcPct val="100000"/>
              </a:lnSpc>
            </a:pPr>
            <a:r>
              <a:rPr sz="1200" spc="-75" dirty="0">
                <a:latin typeface="Calibri"/>
                <a:cs typeface="Calibri"/>
              </a:rPr>
              <a:t>T</a:t>
            </a:r>
            <a:r>
              <a:rPr sz="1200" spc="-45" dirty="0">
                <a:latin typeface="Calibri"/>
                <a:cs typeface="Calibri"/>
              </a:rPr>
              <a:t>o</a:t>
            </a:r>
            <a:r>
              <a:rPr sz="1200" spc="-30" dirty="0">
                <a:latin typeface="Calibri"/>
                <a:cs typeface="Calibri"/>
              </a:rPr>
              <a:t>t</a:t>
            </a:r>
            <a:r>
              <a:rPr sz="1200" spc="15" dirty="0">
                <a:latin typeface="Calibri"/>
                <a:cs typeface="Calibri"/>
              </a:rPr>
              <a:t>a</a:t>
            </a:r>
            <a:r>
              <a:rPr sz="1200" spc="-5" dirty="0">
                <a:latin typeface="Calibri"/>
                <a:cs typeface="Calibri"/>
              </a:rPr>
              <a:t>l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</a:t>
            </a:r>
            <a:r>
              <a:rPr sz="1200" spc="15" dirty="0">
                <a:latin typeface="Calibri"/>
                <a:cs typeface="Calibri"/>
              </a:rPr>
              <a:t>a</a:t>
            </a:r>
            <a:r>
              <a:rPr sz="1200" spc="-30" dirty="0">
                <a:latin typeface="Calibri"/>
                <a:cs typeface="Calibri"/>
              </a:rPr>
              <a:t>y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45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f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30" dirty="0">
                <a:latin typeface="Calibri"/>
                <a:cs typeface="Calibri"/>
              </a:rPr>
              <a:t>P</a:t>
            </a:r>
            <a:r>
              <a:rPr sz="1200" spc="15" dirty="0">
                <a:latin typeface="Calibri"/>
                <a:cs typeface="Calibri"/>
              </a:rPr>
              <a:t>a</a:t>
            </a:r>
            <a:r>
              <a:rPr sz="1200" spc="-50" dirty="0">
                <a:latin typeface="Calibri"/>
                <a:cs typeface="Calibri"/>
              </a:rPr>
              <a:t>r</a:t>
            </a:r>
            <a:r>
              <a:rPr sz="1200" spc="-30" dirty="0">
                <a:latin typeface="Calibri"/>
                <a:cs typeface="Calibri"/>
              </a:rPr>
              <a:t>t</a:t>
            </a:r>
            <a:r>
              <a:rPr sz="1200" spc="20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c</a:t>
            </a:r>
            <a:r>
              <a:rPr sz="1200" spc="20" dirty="0">
                <a:latin typeface="Calibri"/>
                <a:cs typeface="Calibri"/>
              </a:rPr>
              <a:t>i</a:t>
            </a:r>
            <a:r>
              <a:rPr sz="1200" spc="-45" dirty="0">
                <a:latin typeface="Calibri"/>
                <a:cs typeface="Calibri"/>
              </a:rPr>
              <a:t>p</a:t>
            </a:r>
            <a:r>
              <a:rPr sz="1200" spc="15" dirty="0">
                <a:latin typeface="Calibri"/>
                <a:cs typeface="Calibri"/>
              </a:rPr>
              <a:t>a</a:t>
            </a:r>
            <a:r>
              <a:rPr sz="1200" spc="-35" dirty="0">
                <a:latin typeface="Calibri"/>
                <a:cs typeface="Calibri"/>
              </a:rPr>
              <a:t>t</a:t>
            </a:r>
            <a:r>
              <a:rPr sz="1200" spc="20" dirty="0">
                <a:latin typeface="Calibri"/>
                <a:cs typeface="Calibri"/>
              </a:rPr>
              <a:t>i</a:t>
            </a:r>
            <a:r>
              <a:rPr sz="1200" spc="-45" dirty="0">
                <a:latin typeface="Calibri"/>
                <a:cs typeface="Calibri"/>
              </a:rPr>
              <a:t>o</a:t>
            </a:r>
            <a:r>
              <a:rPr sz="1200" spc="-10" dirty="0">
                <a:latin typeface="Calibri"/>
                <a:cs typeface="Calibri"/>
              </a:rPr>
              <a:t>n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45" dirty="0">
                <a:latin typeface="Calibri"/>
                <a:cs typeface="Calibri"/>
              </a:rPr>
              <a:t>b</a:t>
            </a:r>
            <a:r>
              <a:rPr sz="1200" spc="-10" dirty="0">
                <a:latin typeface="Calibri"/>
                <a:cs typeface="Calibri"/>
              </a:rPr>
              <a:t>y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G</a:t>
            </a:r>
            <a:r>
              <a:rPr sz="1200" spc="-50" dirty="0">
                <a:latin typeface="Calibri"/>
                <a:cs typeface="Calibri"/>
              </a:rPr>
              <a:t>r</a:t>
            </a:r>
            <a:r>
              <a:rPr sz="1200" spc="15" dirty="0">
                <a:latin typeface="Calibri"/>
                <a:cs typeface="Calibri"/>
              </a:rPr>
              <a:t>a</a:t>
            </a:r>
            <a:r>
              <a:rPr sz="1200" spc="-45" dirty="0">
                <a:latin typeface="Calibri"/>
                <a:cs typeface="Calibri"/>
              </a:rPr>
              <a:t>d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30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L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30" dirty="0">
                <a:latin typeface="Calibri"/>
                <a:cs typeface="Calibri"/>
              </a:rPr>
              <a:t>v</a:t>
            </a:r>
            <a:r>
              <a:rPr sz="1200" spc="-5" dirty="0">
                <a:latin typeface="Calibri"/>
                <a:cs typeface="Calibri"/>
              </a:rPr>
              <a:t>el</a:t>
            </a:r>
            <a:endParaRPr sz="1200" dirty="0">
              <a:latin typeface="Calibri"/>
              <a:cs typeface="Calibri"/>
            </a:endParaRPr>
          </a:p>
          <a:p>
            <a:pPr>
              <a:lnSpc>
                <a:spcPts val="700"/>
              </a:lnSpc>
              <a:spcBef>
                <a:spcPts val="11"/>
              </a:spcBef>
            </a:pPr>
            <a:endParaRPr sz="700" dirty="0"/>
          </a:p>
          <a:p>
            <a:pPr marR="5907405" algn="ctr">
              <a:lnSpc>
                <a:spcPct val="100000"/>
              </a:lnSpc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30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 dirty="0">
              <a:latin typeface="Calibri"/>
              <a:cs typeface="Calibri"/>
            </a:endParaRPr>
          </a:p>
          <a:p>
            <a:pPr>
              <a:lnSpc>
                <a:spcPts val="1000"/>
              </a:lnSpc>
              <a:spcBef>
                <a:spcPts val="31"/>
              </a:spcBef>
            </a:pPr>
            <a:endParaRPr sz="1000" dirty="0"/>
          </a:p>
          <a:p>
            <a:pPr marR="5907405" algn="ctr">
              <a:lnSpc>
                <a:spcPct val="100000"/>
              </a:lnSpc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20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 dirty="0">
              <a:latin typeface="Calibri"/>
              <a:cs typeface="Calibri"/>
            </a:endParaRPr>
          </a:p>
          <a:p>
            <a:pPr>
              <a:lnSpc>
                <a:spcPts val="1000"/>
              </a:lnSpc>
              <a:spcBef>
                <a:spcPts val="31"/>
              </a:spcBef>
            </a:pPr>
            <a:endParaRPr sz="1000" dirty="0"/>
          </a:p>
          <a:p>
            <a:pPr marR="5907405" algn="ctr">
              <a:lnSpc>
                <a:spcPct val="100000"/>
              </a:lnSpc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10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 dirty="0">
              <a:latin typeface="Calibri"/>
              <a:cs typeface="Calibri"/>
            </a:endParaRPr>
          </a:p>
          <a:p>
            <a:pPr>
              <a:lnSpc>
                <a:spcPts val="1000"/>
              </a:lnSpc>
              <a:spcBef>
                <a:spcPts val="31"/>
              </a:spcBef>
            </a:pPr>
            <a:endParaRPr sz="1000" dirty="0"/>
          </a:p>
          <a:p>
            <a:pPr marR="5845175" algn="ctr">
              <a:lnSpc>
                <a:spcPct val="100000"/>
              </a:lnSpc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0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 dirty="0">
              <a:latin typeface="Calibri"/>
              <a:cs typeface="Calibri"/>
            </a:endParaRPr>
          </a:p>
          <a:p>
            <a:pPr marL="746760">
              <a:lnSpc>
                <a:spcPts val="1070"/>
              </a:lnSpc>
              <a:tabLst>
                <a:tab pos="1840230" algn="l"/>
                <a:tab pos="2933700" algn="l"/>
              </a:tabLst>
            </a:pPr>
            <a:r>
              <a:rPr sz="900" spc="-15" dirty="0">
                <a:latin typeface="Calibri"/>
                <a:cs typeface="Calibri"/>
              </a:rPr>
              <a:t>6</a:t>
            </a:r>
            <a:r>
              <a:rPr sz="900" spc="-5" dirty="0">
                <a:latin typeface="Calibri"/>
                <a:cs typeface="Calibri"/>
              </a:rPr>
              <a:t>th </a:t>
            </a:r>
            <a:r>
              <a:rPr sz="900" spc="20" dirty="0">
                <a:latin typeface="Calibri"/>
                <a:cs typeface="Calibri"/>
              </a:rPr>
              <a:t>G</a:t>
            </a:r>
            <a:r>
              <a:rPr sz="900" spc="-20" dirty="0">
                <a:latin typeface="Calibri"/>
                <a:cs typeface="Calibri"/>
              </a:rPr>
              <a:t>r</a:t>
            </a:r>
            <a:r>
              <a:rPr sz="900" spc="5" dirty="0">
                <a:latin typeface="Calibri"/>
                <a:cs typeface="Calibri"/>
              </a:rPr>
              <a:t>a</a:t>
            </a:r>
            <a:r>
              <a:rPr sz="900" spc="-30" dirty="0">
                <a:latin typeface="Calibri"/>
                <a:cs typeface="Calibri"/>
              </a:rPr>
              <a:t>d</a:t>
            </a:r>
            <a:r>
              <a:rPr sz="900" spc="-5" dirty="0">
                <a:latin typeface="Calibri"/>
                <a:cs typeface="Calibri"/>
              </a:rPr>
              <a:t>e</a:t>
            </a:r>
            <a:r>
              <a:rPr sz="900" dirty="0">
                <a:latin typeface="Calibri"/>
                <a:cs typeface="Calibri"/>
              </a:rPr>
              <a:t>	</a:t>
            </a:r>
            <a:r>
              <a:rPr sz="900" spc="-15" dirty="0">
                <a:latin typeface="Calibri"/>
                <a:cs typeface="Calibri"/>
              </a:rPr>
              <a:t>7</a:t>
            </a:r>
            <a:r>
              <a:rPr sz="900" spc="-5" dirty="0">
                <a:latin typeface="Calibri"/>
                <a:cs typeface="Calibri"/>
              </a:rPr>
              <a:t>th </a:t>
            </a:r>
            <a:r>
              <a:rPr sz="900" spc="20" dirty="0">
                <a:latin typeface="Calibri"/>
                <a:cs typeface="Calibri"/>
              </a:rPr>
              <a:t>G</a:t>
            </a:r>
            <a:r>
              <a:rPr sz="900" spc="-20" dirty="0">
                <a:latin typeface="Calibri"/>
                <a:cs typeface="Calibri"/>
              </a:rPr>
              <a:t>r</a:t>
            </a:r>
            <a:r>
              <a:rPr sz="900" spc="5" dirty="0">
                <a:latin typeface="Calibri"/>
                <a:cs typeface="Calibri"/>
              </a:rPr>
              <a:t>a</a:t>
            </a:r>
            <a:r>
              <a:rPr sz="900" spc="-30" dirty="0">
                <a:latin typeface="Calibri"/>
                <a:cs typeface="Calibri"/>
              </a:rPr>
              <a:t>d</a:t>
            </a:r>
            <a:r>
              <a:rPr sz="900" spc="-5" dirty="0">
                <a:latin typeface="Calibri"/>
                <a:cs typeface="Calibri"/>
              </a:rPr>
              <a:t>e</a:t>
            </a:r>
            <a:r>
              <a:rPr sz="900" dirty="0">
                <a:latin typeface="Calibri"/>
                <a:cs typeface="Calibri"/>
              </a:rPr>
              <a:t>	</a:t>
            </a:r>
            <a:r>
              <a:rPr sz="900" spc="-15" dirty="0">
                <a:latin typeface="Calibri"/>
                <a:cs typeface="Calibri"/>
              </a:rPr>
              <a:t>8</a:t>
            </a:r>
            <a:r>
              <a:rPr sz="900" spc="-5" dirty="0">
                <a:latin typeface="Calibri"/>
                <a:cs typeface="Calibri"/>
              </a:rPr>
              <a:t>th </a:t>
            </a:r>
            <a:r>
              <a:rPr sz="900" spc="20" dirty="0">
                <a:latin typeface="Calibri"/>
                <a:cs typeface="Calibri"/>
              </a:rPr>
              <a:t>G</a:t>
            </a:r>
            <a:r>
              <a:rPr sz="900" spc="-20" dirty="0">
                <a:latin typeface="Calibri"/>
                <a:cs typeface="Calibri"/>
              </a:rPr>
              <a:t>r</a:t>
            </a:r>
            <a:r>
              <a:rPr sz="900" spc="5" dirty="0">
                <a:latin typeface="Calibri"/>
                <a:cs typeface="Calibri"/>
              </a:rPr>
              <a:t>a</a:t>
            </a:r>
            <a:r>
              <a:rPr sz="900" spc="-30" dirty="0">
                <a:latin typeface="Calibri"/>
                <a:cs typeface="Calibri"/>
              </a:rPr>
              <a:t>de</a:t>
            </a:r>
            <a:endParaRPr sz="900" dirty="0">
              <a:latin typeface="Calibri"/>
              <a:cs typeface="Calibri"/>
            </a:endParaRPr>
          </a:p>
          <a:p>
            <a:pPr marL="718185">
              <a:lnSpc>
                <a:spcPct val="100000"/>
              </a:lnSpc>
              <a:spcBef>
                <a:spcPts val="409"/>
              </a:spcBef>
            </a:pPr>
            <a:r>
              <a:rPr sz="950" spc="-30" dirty="0">
                <a:latin typeface="Calibri"/>
                <a:cs typeface="Calibri"/>
              </a:rPr>
              <a:t>A</a:t>
            </a:r>
            <a:r>
              <a:rPr sz="950" spc="-25" dirty="0">
                <a:latin typeface="Calibri"/>
                <a:cs typeface="Calibri"/>
              </a:rPr>
              <a:t>tt</a:t>
            </a:r>
            <a:r>
              <a:rPr sz="950" spc="-35" dirty="0">
                <a:latin typeface="Calibri"/>
                <a:cs typeface="Calibri"/>
              </a:rPr>
              <a:t>e</a:t>
            </a:r>
            <a:r>
              <a:rPr sz="950" spc="20" dirty="0">
                <a:latin typeface="Calibri"/>
                <a:cs typeface="Calibri"/>
              </a:rPr>
              <a:t>nd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40" dirty="0">
                <a:latin typeface="Calibri"/>
                <a:cs typeface="Calibri"/>
              </a:rPr>
              <a:t>c</a:t>
            </a:r>
            <a:r>
              <a:rPr sz="950" spc="5" dirty="0">
                <a:latin typeface="Calibri"/>
                <a:cs typeface="Calibri"/>
              </a:rPr>
              <a:t>e</a:t>
            </a:r>
            <a:r>
              <a:rPr sz="950" dirty="0">
                <a:latin typeface="Calibri"/>
                <a:cs typeface="Calibri"/>
              </a:rPr>
              <a:t> </a:t>
            </a:r>
            <a:r>
              <a:rPr sz="950" spc="-95" dirty="0">
                <a:latin typeface="Calibri"/>
                <a:cs typeface="Calibri"/>
              </a:rPr>
              <a:t> </a:t>
            </a:r>
            <a:r>
              <a:rPr sz="950" spc="40" dirty="0">
                <a:latin typeface="Calibri"/>
                <a:cs typeface="Calibri"/>
              </a:rPr>
              <a:t>c</a:t>
            </a:r>
            <a:r>
              <a:rPr sz="950" spc="20" dirty="0">
                <a:latin typeface="Calibri"/>
                <a:cs typeface="Calibri"/>
              </a:rPr>
              <a:t>o</a:t>
            </a:r>
            <a:r>
              <a:rPr sz="950" spc="75" dirty="0">
                <a:latin typeface="Calibri"/>
                <a:cs typeface="Calibri"/>
              </a:rPr>
              <a:t>l</a:t>
            </a:r>
            <a:r>
              <a:rPr sz="950" spc="20" dirty="0">
                <a:latin typeface="Calibri"/>
                <a:cs typeface="Calibri"/>
              </a:rPr>
              <a:t>u</a:t>
            </a:r>
            <a:r>
              <a:rPr sz="950" spc="-15" dirty="0">
                <a:latin typeface="Calibri"/>
                <a:cs typeface="Calibri"/>
              </a:rPr>
              <a:t>m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5" dirty="0">
                <a:latin typeface="Calibri"/>
                <a:cs typeface="Calibri"/>
              </a:rPr>
              <a:t>s</a:t>
            </a:r>
            <a:r>
              <a:rPr sz="950" dirty="0">
                <a:latin typeface="Calibri"/>
                <a:cs typeface="Calibri"/>
              </a:rPr>
              <a:t> </a:t>
            </a:r>
            <a:r>
              <a:rPr sz="950" spc="70" dirty="0">
                <a:latin typeface="Calibri"/>
                <a:cs typeface="Calibri"/>
              </a:rPr>
              <a:t>s</a:t>
            </a:r>
            <a:r>
              <a:rPr sz="950" spc="20" dirty="0">
                <a:latin typeface="Calibri"/>
                <a:cs typeface="Calibri"/>
              </a:rPr>
              <a:t>u</a:t>
            </a:r>
            <a:r>
              <a:rPr sz="950" spc="15" dirty="0">
                <a:latin typeface="Calibri"/>
                <a:cs typeface="Calibri"/>
              </a:rPr>
              <a:t>m</a:t>
            </a:r>
            <a:r>
              <a:rPr sz="950" spc="-95" dirty="0">
                <a:latin typeface="Calibri"/>
                <a:cs typeface="Calibri"/>
              </a:rPr>
              <a:t> 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spc="10" dirty="0">
                <a:latin typeface="Calibri"/>
                <a:cs typeface="Calibri"/>
              </a:rPr>
              <a:t>o</a:t>
            </a:r>
            <a:r>
              <a:rPr sz="950" spc="95" dirty="0">
                <a:latin typeface="Calibri"/>
                <a:cs typeface="Calibri"/>
              </a:rPr>
              <a:t> </a:t>
            </a:r>
            <a:r>
              <a:rPr sz="950" spc="35" dirty="0">
                <a:latin typeface="Calibri"/>
                <a:cs typeface="Calibri"/>
              </a:rPr>
              <a:t>100</a:t>
            </a:r>
            <a:r>
              <a:rPr sz="950" spc="10" dirty="0">
                <a:latin typeface="Calibri"/>
                <a:cs typeface="Calibri"/>
              </a:rPr>
              <a:t>%</a:t>
            </a:r>
            <a:r>
              <a:rPr sz="950" spc="-15" dirty="0">
                <a:latin typeface="Calibri"/>
                <a:cs typeface="Calibri"/>
              </a:rPr>
              <a:t> w</a:t>
            </a:r>
            <a:r>
              <a:rPr sz="950" spc="75" dirty="0">
                <a:latin typeface="Calibri"/>
                <a:cs typeface="Calibri"/>
              </a:rPr>
              <a:t>i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spc="20" dirty="0">
                <a:latin typeface="Calibri"/>
                <a:cs typeface="Calibri"/>
              </a:rPr>
              <a:t>h</a:t>
            </a:r>
            <a:r>
              <a:rPr sz="950" spc="75" dirty="0">
                <a:latin typeface="Calibri"/>
                <a:cs typeface="Calibri"/>
              </a:rPr>
              <a:t>i</a:t>
            </a:r>
            <a:r>
              <a:rPr sz="950" spc="10" dirty="0">
                <a:latin typeface="Calibri"/>
                <a:cs typeface="Calibri"/>
              </a:rPr>
              <a:t>n</a:t>
            </a:r>
            <a:r>
              <a:rPr sz="950" spc="-55" dirty="0">
                <a:latin typeface="Calibri"/>
                <a:cs typeface="Calibri"/>
              </a:rPr>
              <a:t> </a:t>
            </a:r>
            <a:r>
              <a:rPr sz="950" spc="-35" dirty="0">
                <a:latin typeface="Calibri"/>
                <a:cs typeface="Calibri"/>
              </a:rPr>
              <a:t>e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40" dirty="0">
                <a:latin typeface="Calibri"/>
                <a:cs typeface="Calibri"/>
              </a:rPr>
              <a:t>c</a:t>
            </a:r>
            <a:r>
              <a:rPr sz="950" spc="10" dirty="0">
                <a:latin typeface="Calibri"/>
                <a:cs typeface="Calibri"/>
              </a:rPr>
              <a:t>h</a:t>
            </a:r>
            <a:r>
              <a:rPr sz="950" spc="20" dirty="0">
                <a:latin typeface="Calibri"/>
                <a:cs typeface="Calibri"/>
              </a:rPr>
              <a:t> </a:t>
            </a:r>
            <a:r>
              <a:rPr sz="950" spc="-5" dirty="0">
                <a:latin typeface="Calibri"/>
                <a:cs typeface="Calibri"/>
              </a:rPr>
              <a:t>g</a:t>
            </a:r>
            <a:r>
              <a:rPr sz="950" spc="40" dirty="0">
                <a:latin typeface="Calibri"/>
                <a:cs typeface="Calibri"/>
              </a:rPr>
              <a:t>r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15" dirty="0">
                <a:latin typeface="Calibri"/>
                <a:cs typeface="Calibri"/>
              </a:rPr>
              <a:t>de</a:t>
            </a:r>
            <a:endParaRPr sz="950" dirty="0">
              <a:latin typeface="Calibri"/>
              <a:cs typeface="Calibri"/>
            </a:endParaRPr>
          </a:p>
          <a:p>
            <a:pPr>
              <a:lnSpc>
                <a:spcPts val="550"/>
              </a:lnSpc>
              <a:spcBef>
                <a:spcPts val="7"/>
              </a:spcBef>
            </a:pPr>
            <a:endParaRPr sz="550" dirty="0"/>
          </a:p>
          <a:p>
            <a:pPr>
              <a:lnSpc>
                <a:spcPts val="1000"/>
              </a:lnSpc>
            </a:pPr>
            <a:endParaRPr sz="1000" dirty="0"/>
          </a:p>
          <a:p>
            <a:pPr marR="2367280" algn="ctr">
              <a:lnSpc>
                <a:spcPct val="100000"/>
              </a:lnSpc>
              <a:tabLst>
                <a:tab pos="761365" algn="l"/>
                <a:tab pos="1523365" algn="l"/>
              </a:tabLst>
            </a:pPr>
            <a:r>
              <a:rPr sz="950" spc="35" dirty="0">
                <a:latin typeface="Calibri"/>
                <a:cs typeface="Calibri"/>
              </a:rPr>
              <a:t>10</a:t>
            </a:r>
            <a:r>
              <a:rPr sz="950" spc="5" dirty="0">
                <a:latin typeface="Calibri"/>
                <a:cs typeface="Calibri"/>
              </a:rPr>
              <a:t>-</a:t>
            </a:r>
            <a:r>
              <a:rPr sz="950" spc="-40" dirty="0">
                <a:latin typeface="Calibri"/>
                <a:cs typeface="Calibri"/>
              </a:rPr>
              <a:t>1</a:t>
            </a:r>
            <a:r>
              <a:rPr sz="950" spc="5" dirty="0">
                <a:latin typeface="Calibri"/>
                <a:cs typeface="Calibri"/>
              </a:rPr>
              <a:t>9</a:t>
            </a:r>
            <a:r>
              <a:rPr sz="950" spc="40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10" dirty="0">
                <a:latin typeface="Calibri"/>
                <a:cs typeface="Calibri"/>
              </a:rPr>
              <a:t>y</a:t>
            </a:r>
            <a:r>
              <a:rPr sz="950" spc="5" dirty="0">
                <a:latin typeface="Calibri"/>
                <a:cs typeface="Calibri"/>
              </a:rPr>
              <a:t>s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35" dirty="0">
                <a:latin typeface="Calibri"/>
                <a:cs typeface="Calibri"/>
              </a:rPr>
              <a:t>20</a:t>
            </a:r>
            <a:r>
              <a:rPr sz="950" spc="5" dirty="0">
                <a:latin typeface="Calibri"/>
                <a:cs typeface="Calibri"/>
              </a:rPr>
              <a:t>-</a:t>
            </a:r>
            <a:r>
              <a:rPr sz="950" spc="-40" dirty="0">
                <a:latin typeface="Calibri"/>
                <a:cs typeface="Calibri"/>
              </a:rPr>
              <a:t>2</a:t>
            </a:r>
            <a:r>
              <a:rPr sz="950" spc="5" dirty="0">
                <a:latin typeface="Calibri"/>
                <a:cs typeface="Calibri"/>
              </a:rPr>
              <a:t>9</a:t>
            </a:r>
            <a:r>
              <a:rPr sz="950" spc="40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10" dirty="0">
                <a:latin typeface="Calibri"/>
                <a:cs typeface="Calibri"/>
              </a:rPr>
              <a:t>y</a:t>
            </a:r>
            <a:r>
              <a:rPr sz="950" spc="5" dirty="0">
                <a:latin typeface="Calibri"/>
                <a:cs typeface="Calibri"/>
              </a:rPr>
              <a:t>s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35" dirty="0">
                <a:latin typeface="Calibri"/>
                <a:cs typeface="Calibri"/>
              </a:rPr>
              <a:t>30</a:t>
            </a:r>
            <a:r>
              <a:rPr sz="950" spc="5" dirty="0">
                <a:latin typeface="Calibri"/>
                <a:cs typeface="Calibri"/>
              </a:rPr>
              <a:t>-</a:t>
            </a:r>
            <a:r>
              <a:rPr sz="950" spc="-40" dirty="0">
                <a:latin typeface="Calibri"/>
                <a:cs typeface="Calibri"/>
              </a:rPr>
              <a:t>4</a:t>
            </a:r>
            <a:r>
              <a:rPr sz="950" spc="5" dirty="0">
                <a:latin typeface="Calibri"/>
                <a:cs typeface="Calibri"/>
              </a:rPr>
              <a:t>9</a:t>
            </a:r>
            <a:r>
              <a:rPr sz="950" spc="40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10" dirty="0">
                <a:latin typeface="Calibri"/>
                <a:cs typeface="Calibri"/>
              </a:rPr>
              <a:t>y</a:t>
            </a:r>
            <a:r>
              <a:rPr sz="950" spc="5" dirty="0">
                <a:latin typeface="Calibri"/>
                <a:cs typeface="Calibri"/>
              </a:rPr>
              <a:t>s</a:t>
            </a:r>
            <a:endParaRPr sz="950" dirty="0">
              <a:latin typeface="Calibri"/>
              <a:cs typeface="Calibri"/>
            </a:endParaRPr>
          </a:p>
          <a:p>
            <a:pPr>
              <a:lnSpc>
                <a:spcPts val="650"/>
              </a:lnSpc>
              <a:spcBef>
                <a:spcPts val="10"/>
              </a:spcBef>
            </a:pPr>
            <a:endParaRPr sz="650" dirty="0"/>
          </a:p>
          <a:p>
            <a:pPr marR="2414905" algn="ctr">
              <a:lnSpc>
                <a:spcPct val="100000"/>
              </a:lnSpc>
              <a:tabLst>
                <a:tab pos="761365" algn="l"/>
                <a:tab pos="1523365" algn="l"/>
              </a:tabLst>
            </a:pPr>
            <a:r>
              <a:rPr sz="950" spc="35" dirty="0">
                <a:latin typeface="Calibri"/>
                <a:cs typeface="Calibri"/>
              </a:rPr>
              <a:t>50</a:t>
            </a:r>
            <a:r>
              <a:rPr sz="950" spc="5" dirty="0">
                <a:latin typeface="Calibri"/>
                <a:cs typeface="Calibri"/>
              </a:rPr>
              <a:t>-</a:t>
            </a:r>
            <a:r>
              <a:rPr sz="950" spc="-40" dirty="0">
                <a:latin typeface="Calibri"/>
                <a:cs typeface="Calibri"/>
              </a:rPr>
              <a:t>7</a:t>
            </a:r>
            <a:r>
              <a:rPr sz="950" spc="5" dirty="0">
                <a:latin typeface="Calibri"/>
                <a:cs typeface="Calibri"/>
              </a:rPr>
              <a:t>9</a:t>
            </a:r>
            <a:r>
              <a:rPr sz="950" spc="40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10" dirty="0">
                <a:latin typeface="Calibri"/>
                <a:cs typeface="Calibri"/>
              </a:rPr>
              <a:t>y</a:t>
            </a:r>
            <a:r>
              <a:rPr sz="950" spc="5" dirty="0">
                <a:latin typeface="Calibri"/>
                <a:cs typeface="Calibri"/>
              </a:rPr>
              <a:t>s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35" dirty="0">
                <a:latin typeface="Calibri"/>
                <a:cs typeface="Calibri"/>
              </a:rPr>
              <a:t>80</a:t>
            </a:r>
            <a:r>
              <a:rPr sz="950" spc="5" dirty="0">
                <a:latin typeface="Calibri"/>
                <a:cs typeface="Calibri"/>
              </a:rPr>
              <a:t>-</a:t>
            </a:r>
            <a:r>
              <a:rPr sz="950" spc="-40" dirty="0">
                <a:latin typeface="Calibri"/>
                <a:cs typeface="Calibri"/>
              </a:rPr>
              <a:t>1</a:t>
            </a:r>
            <a:r>
              <a:rPr sz="950" spc="35" dirty="0">
                <a:latin typeface="Calibri"/>
                <a:cs typeface="Calibri"/>
              </a:rPr>
              <a:t>1</a:t>
            </a:r>
            <a:r>
              <a:rPr sz="950" spc="5" dirty="0">
                <a:latin typeface="Calibri"/>
                <a:cs typeface="Calibri"/>
              </a:rPr>
              <a:t>9</a:t>
            </a:r>
            <a:r>
              <a:rPr sz="950" spc="40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10" dirty="0">
                <a:latin typeface="Calibri"/>
                <a:cs typeface="Calibri"/>
              </a:rPr>
              <a:t>y</a:t>
            </a:r>
            <a:r>
              <a:rPr sz="950" spc="5" dirty="0">
                <a:latin typeface="Calibri"/>
                <a:cs typeface="Calibri"/>
              </a:rPr>
              <a:t>s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35" dirty="0">
                <a:latin typeface="Calibri"/>
                <a:cs typeface="Calibri"/>
              </a:rPr>
              <a:t>12</a:t>
            </a:r>
            <a:r>
              <a:rPr sz="950" spc="-40" dirty="0">
                <a:latin typeface="Calibri"/>
                <a:cs typeface="Calibri"/>
              </a:rPr>
              <a:t>0</a:t>
            </a:r>
            <a:r>
              <a:rPr sz="950" spc="5" dirty="0">
                <a:latin typeface="Calibri"/>
                <a:cs typeface="Calibri"/>
              </a:rPr>
              <a:t>+</a:t>
            </a:r>
            <a:r>
              <a:rPr sz="950" spc="45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10" dirty="0">
                <a:latin typeface="Calibri"/>
                <a:cs typeface="Calibri"/>
              </a:rPr>
              <a:t>y</a:t>
            </a:r>
            <a:r>
              <a:rPr sz="950" spc="5" dirty="0">
                <a:latin typeface="Calibri"/>
                <a:cs typeface="Calibri"/>
              </a:rPr>
              <a:t>s</a:t>
            </a:r>
            <a:endParaRPr sz="950" dirty="0">
              <a:latin typeface="Calibri"/>
              <a:cs typeface="Calibri"/>
            </a:endParaRPr>
          </a:p>
          <a:p>
            <a:pPr>
              <a:lnSpc>
                <a:spcPts val="850"/>
              </a:lnSpc>
              <a:spcBef>
                <a:spcPts val="4"/>
              </a:spcBef>
            </a:pPr>
            <a:endParaRPr sz="850" dirty="0"/>
          </a:p>
          <a:p>
            <a:pPr marL="12700">
              <a:lnSpc>
                <a:spcPct val="100000"/>
              </a:lnSpc>
            </a:pPr>
            <a:r>
              <a:rPr sz="1200" i="1" spc="5" dirty="0">
                <a:latin typeface="Cambria"/>
                <a:cs typeface="Cambria"/>
              </a:rPr>
              <a:t>F</a:t>
            </a:r>
            <a:r>
              <a:rPr sz="1200" i="1" spc="-5" dirty="0">
                <a:latin typeface="Cambria"/>
                <a:cs typeface="Cambria"/>
              </a:rPr>
              <a:t>i</a:t>
            </a:r>
            <a:r>
              <a:rPr sz="1200" i="1" spc="-10" dirty="0">
                <a:latin typeface="Cambria"/>
                <a:cs typeface="Cambria"/>
              </a:rPr>
              <a:t>g</a:t>
            </a:r>
            <a:r>
              <a:rPr sz="1200" i="1" spc="-5" dirty="0">
                <a:latin typeface="Cambria"/>
                <a:cs typeface="Cambria"/>
              </a:rPr>
              <a:t>u</a:t>
            </a:r>
            <a:r>
              <a:rPr sz="1200" i="1" spc="-10" dirty="0">
                <a:latin typeface="Cambria"/>
                <a:cs typeface="Cambria"/>
              </a:rPr>
              <a:t>r</a:t>
            </a:r>
            <a:r>
              <a:rPr sz="1200" i="1" dirty="0">
                <a:latin typeface="Cambria"/>
                <a:cs typeface="Cambria"/>
              </a:rPr>
              <a:t>e</a:t>
            </a:r>
            <a:r>
              <a:rPr sz="1200" i="1" spc="-15" dirty="0">
                <a:latin typeface="Cambria"/>
                <a:cs typeface="Cambria"/>
              </a:rPr>
              <a:t> </a:t>
            </a:r>
            <a:r>
              <a:rPr sz="1200" i="1" spc="5" dirty="0">
                <a:latin typeface="Cambria"/>
                <a:cs typeface="Cambria"/>
              </a:rPr>
              <a:t>2</a:t>
            </a:r>
            <a:r>
              <a:rPr sz="1200" i="1" dirty="0">
                <a:latin typeface="Cambria"/>
                <a:cs typeface="Cambria"/>
              </a:rPr>
              <a:t>.</a:t>
            </a:r>
            <a:r>
              <a:rPr sz="1200" i="1" spc="5" dirty="0">
                <a:latin typeface="Cambria"/>
                <a:cs typeface="Cambria"/>
              </a:rPr>
              <a:t>3</a:t>
            </a:r>
            <a:r>
              <a:rPr sz="1200" i="1" dirty="0">
                <a:latin typeface="Cambria"/>
                <a:cs typeface="Cambria"/>
              </a:rPr>
              <a:t>.</a:t>
            </a:r>
            <a:endParaRPr sz="1200" dirty="0">
              <a:latin typeface="Cambria"/>
              <a:cs typeface="Cambria"/>
            </a:endParaRPr>
          </a:p>
          <a:p>
            <a:pPr>
              <a:lnSpc>
                <a:spcPts val="1000"/>
              </a:lnSpc>
            </a:pPr>
            <a:endParaRPr sz="1000" dirty="0"/>
          </a:p>
          <a:p>
            <a:pPr>
              <a:lnSpc>
                <a:spcPts val="1000"/>
              </a:lnSpc>
              <a:spcBef>
                <a:spcPts val="98"/>
              </a:spcBef>
            </a:pPr>
            <a:endParaRPr sz="1000" dirty="0"/>
          </a:p>
          <a:p>
            <a:pPr marR="2303145" algn="ctr">
              <a:lnSpc>
                <a:spcPct val="100000"/>
              </a:lnSpc>
            </a:pPr>
            <a:r>
              <a:rPr sz="1200" spc="-30" dirty="0">
                <a:latin typeface="Calibri"/>
                <a:cs typeface="Calibri"/>
              </a:rPr>
              <a:t>Av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0" dirty="0">
                <a:latin typeface="Calibri"/>
                <a:cs typeface="Calibri"/>
              </a:rPr>
              <a:t>r</a:t>
            </a:r>
            <a:r>
              <a:rPr sz="1200" spc="15" dirty="0">
                <a:latin typeface="Calibri"/>
                <a:cs typeface="Calibri"/>
              </a:rPr>
              <a:t>a</a:t>
            </a:r>
            <a:r>
              <a:rPr sz="1200" spc="25" dirty="0">
                <a:latin typeface="Calibri"/>
                <a:cs typeface="Calibri"/>
              </a:rPr>
              <a:t>g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110" dirty="0">
                <a:latin typeface="Calibri"/>
                <a:cs typeface="Calibri"/>
              </a:rPr>
              <a:t>W</a:t>
            </a:r>
            <a:r>
              <a:rPr sz="1200" spc="-10" dirty="0">
                <a:latin typeface="Calibri"/>
                <a:cs typeface="Calibri"/>
              </a:rPr>
              <a:t>ee</a:t>
            </a:r>
            <a:r>
              <a:rPr sz="1200" spc="-35" dirty="0">
                <a:latin typeface="Calibri"/>
                <a:cs typeface="Calibri"/>
              </a:rPr>
              <a:t>k</a:t>
            </a:r>
            <a:r>
              <a:rPr sz="1200" spc="20" dirty="0">
                <a:latin typeface="Calibri"/>
                <a:cs typeface="Calibri"/>
              </a:rPr>
              <a:t>l</a:t>
            </a:r>
            <a:r>
              <a:rPr sz="1200" spc="-10" dirty="0">
                <a:latin typeface="Calibri"/>
                <a:cs typeface="Calibri"/>
              </a:rPr>
              <a:t>y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30" dirty="0">
                <a:latin typeface="Calibri"/>
                <a:cs typeface="Calibri"/>
              </a:rPr>
              <a:t>P</a:t>
            </a:r>
            <a:r>
              <a:rPr sz="1200" spc="15" dirty="0">
                <a:latin typeface="Calibri"/>
                <a:cs typeface="Calibri"/>
              </a:rPr>
              <a:t>a</a:t>
            </a:r>
            <a:r>
              <a:rPr sz="1200" spc="-50" dirty="0">
                <a:latin typeface="Calibri"/>
                <a:cs typeface="Calibri"/>
              </a:rPr>
              <a:t>r</a:t>
            </a:r>
            <a:r>
              <a:rPr sz="1200" spc="-30" dirty="0">
                <a:latin typeface="Calibri"/>
                <a:cs typeface="Calibri"/>
              </a:rPr>
              <a:t>t</a:t>
            </a:r>
            <a:r>
              <a:rPr sz="1200" spc="20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c</a:t>
            </a:r>
            <a:r>
              <a:rPr sz="1200" spc="20" dirty="0">
                <a:latin typeface="Calibri"/>
                <a:cs typeface="Calibri"/>
              </a:rPr>
              <a:t>i</a:t>
            </a:r>
            <a:r>
              <a:rPr sz="1200" spc="-45" dirty="0">
                <a:latin typeface="Calibri"/>
                <a:cs typeface="Calibri"/>
              </a:rPr>
              <a:t>p</a:t>
            </a:r>
            <a:r>
              <a:rPr sz="1200" spc="15" dirty="0">
                <a:latin typeface="Calibri"/>
                <a:cs typeface="Calibri"/>
              </a:rPr>
              <a:t>a</a:t>
            </a:r>
            <a:r>
              <a:rPr sz="1200" spc="-35" dirty="0">
                <a:latin typeface="Calibri"/>
                <a:cs typeface="Calibri"/>
              </a:rPr>
              <a:t>t</a:t>
            </a:r>
            <a:r>
              <a:rPr sz="1200" spc="20" dirty="0">
                <a:latin typeface="Calibri"/>
                <a:cs typeface="Calibri"/>
              </a:rPr>
              <a:t>i</a:t>
            </a:r>
            <a:r>
              <a:rPr sz="1200" spc="-45" dirty="0">
                <a:latin typeface="Calibri"/>
                <a:cs typeface="Calibri"/>
              </a:rPr>
              <a:t>o</a:t>
            </a:r>
            <a:r>
              <a:rPr sz="1200" spc="-10" dirty="0">
                <a:latin typeface="Calibri"/>
                <a:cs typeface="Calibri"/>
              </a:rPr>
              <a:t>n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45" dirty="0">
                <a:latin typeface="Calibri"/>
                <a:cs typeface="Calibri"/>
              </a:rPr>
              <a:t>b</a:t>
            </a:r>
            <a:r>
              <a:rPr sz="1200" spc="-10" dirty="0">
                <a:latin typeface="Calibri"/>
                <a:cs typeface="Calibri"/>
              </a:rPr>
              <a:t>y</a:t>
            </a:r>
            <a:r>
              <a:rPr sz="1200" spc="80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G</a:t>
            </a:r>
            <a:r>
              <a:rPr sz="1200" spc="-50" dirty="0">
                <a:latin typeface="Calibri"/>
                <a:cs typeface="Calibri"/>
              </a:rPr>
              <a:t>r</a:t>
            </a:r>
            <a:r>
              <a:rPr sz="1200" spc="15" dirty="0">
                <a:latin typeface="Calibri"/>
                <a:cs typeface="Calibri"/>
              </a:rPr>
              <a:t>a</a:t>
            </a:r>
            <a:r>
              <a:rPr sz="1200" spc="-45" dirty="0">
                <a:latin typeface="Calibri"/>
                <a:cs typeface="Calibri"/>
              </a:rPr>
              <a:t>d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30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L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30" dirty="0">
                <a:latin typeface="Calibri"/>
                <a:cs typeface="Calibri"/>
              </a:rPr>
              <a:t>v</a:t>
            </a:r>
            <a:r>
              <a:rPr sz="1200" spc="-5" dirty="0">
                <a:latin typeface="Calibri"/>
                <a:cs typeface="Calibri"/>
              </a:rPr>
              <a:t>el</a:t>
            </a:r>
            <a:endParaRPr sz="1200" dirty="0">
              <a:latin typeface="Calibri"/>
              <a:cs typeface="Calibri"/>
            </a:endParaRPr>
          </a:p>
          <a:p>
            <a:pPr>
              <a:lnSpc>
                <a:spcPts val="700"/>
              </a:lnSpc>
              <a:spcBef>
                <a:spcPts val="13"/>
              </a:spcBef>
            </a:pPr>
            <a:endParaRPr sz="700" dirty="0"/>
          </a:p>
          <a:p>
            <a:pPr marR="5907405" algn="ctr">
              <a:lnSpc>
                <a:spcPct val="100000"/>
              </a:lnSpc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40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 dirty="0">
              <a:latin typeface="Calibri"/>
              <a:cs typeface="Calibri"/>
            </a:endParaRPr>
          </a:p>
          <a:p>
            <a:pPr>
              <a:lnSpc>
                <a:spcPts val="900"/>
              </a:lnSpc>
              <a:spcBef>
                <a:spcPts val="13"/>
              </a:spcBef>
            </a:pPr>
            <a:endParaRPr sz="900" dirty="0"/>
          </a:p>
          <a:p>
            <a:pPr marR="5907405" algn="ctr">
              <a:lnSpc>
                <a:spcPct val="100000"/>
              </a:lnSpc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30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 dirty="0">
              <a:latin typeface="Calibri"/>
              <a:cs typeface="Calibri"/>
            </a:endParaRPr>
          </a:p>
          <a:p>
            <a:pPr>
              <a:lnSpc>
                <a:spcPts val="900"/>
              </a:lnSpc>
              <a:spcBef>
                <a:spcPts val="13"/>
              </a:spcBef>
            </a:pPr>
            <a:endParaRPr sz="900" dirty="0"/>
          </a:p>
          <a:p>
            <a:pPr marR="5907405" algn="ctr">
              <a:lnSpc>
                <a:spcPct val="100000"/>
              </a:lnSpc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20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 dirty="0">
              <a:latin typeface="Calibri"/>
              <a:cs typeface="Calibri"/>
            </a:endParaRPr>
          </a:p>
          <a:p>
            <a:pPr>
              <a:lnSpc>
                <a:spcPts val="900"/>
              </a:lnSpc>
              <a:spcBef>
                <a:spcPts val="13"/>
              </a:spcBef>
            </a:pPr>
            <a:endParaRPr sz="900" dirty="0"/>
          </a:p>
          <a:p>
            <a:pPr marR="5907405" algn="ctr">
              <a:lnSpc>
                <a:spcPct val="100000"/>
              </a:lnSpc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10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 dirty="0">
              <a:latin typeface="Calibri"/>
              <a:cs typeface="Calibri"/>
            </a:endParaRPr>
          </a:p>
          <a:p>
            <a:pPr>
              <a:lnSpc>
                <a:spcPts val="900"/>
              </a:lnSpc>
              <a:spcBef>
                <a:spcPts val="13"/>
              </a:spcBef>
            </a:pPr>
            <a:endParaRPr sz="900" dirty="0"/>
          </a:p>
          <a:p>
            <a:pPr marR="5845175" algn="ctr">
              <a:lnSpc>
                <a:spcPct val="100000"/>
              </a:lnSpc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0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 dirty="0">
              <a:latin typeface="Calibri"/>
              <a:cs typeface="Calibri"/>
            </a:endParaRPr>
          </a:p>
          <a:p>
            <a:pPr marL="748030">
              <a:lnSpc>
                <a:spcPct val="100000"/>
              </a:lnSpc>
              <a:spcBef>
                <a:spcPts val="155"/>
              </a:spcBef>
              <a:tabLst>
                <a:tab pos="1896110" algn="l"/>
                <a:tab pos="3043555" algn="l"/>
              </a:tabLst>
            </a:pPr>
            <a:r>
              <a:rPr sz="950" spc="35" dirty="0">
                <a:latin typeface="Calibri"/>
                <a:cs typeface="Calibri"/>
              </a:rPr>
              <a:t>6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spc="10" dirty="0">
                <a:latin typeface="Calibri"/>
                <a:cs typeface="Calibri"/>
              </a:rPr>
              <a:t>h</a:t>
            </a:r>
            <a:r>
              <a:rPr sz="950" spc="20" dirty="0">
                <a:latin typeface="Calibri"/>
                <a:cs typeface="Calibri"/>
              </a:rPr>
              <a:t> </a:t>
            </a:r>
            <a:r>
              <a:rPr sz="950" spc="65" dirty="0">
                <a:latin typeface="Calibri"/>
                <a:cs typeface="Calibri"/>
              </a:rPr>
              <a:t>G</a:t>
            </a:r>
            <a:r>
              <a:rPr sz="950" spc="-35" dirty="0">
                <a:latin typeface="Calibri"/>
                <a:cs typeface="Calibri"/>
              </a:rPr>
              <a:t>r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5" dirty="0">
                <a:latin typeface="Calibri"/>
                <a:cs typeface="Calibri"/>
              </a:rPr>
              <a:t>e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35" dirty="0">
                <a:latin typeface="Calibri"/>
                <a:cs typeface="Calibri"/>
              </a:rPr>
              <a:t>7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spc="10" dirty="0">
                <a:latin typeface="Calibri"/>
                <a:cs typeface="Calibri"/>
              </a:rPr>
              <a:t>h</a:t>
            </a:r>
            <a:r>
              <a:rPr sz="950" spc="20" dirty="0">
                <a:latin typeface="Calibri"/>
                <a:cs typeface="Calibri"/>
              </a:rPr>
              <a:t> </a:t>
            </a:r>
            <a:r>
              <a:rPr sz="950" spc="65" dirty="0">
                <a:latin typeface="Calibri"/>
                <a:cs typeface="Calibri"/>
              </a:rPr>
              <a:t>G</a:t>
            </a:r>
            <a:r>
              <a:rPr sz="950" spc="-35" dirty="0">
                <a:latin typeface="Calibri"/>
                <a:cs typeface="Calibri"/>
              </a:rPr>
              <a:t>r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5" dirty="0">
                <a:latin typeface="Calibri"/>
                <a:cs typeface="Calibri"/>
              </a:rPr>
              <a:t>e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35" dirty="0">
                <a:latin typeface="Calibri"/>
                <a:cs typeface="Calibri"/>
              </a:rPr>
              <a:t>8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spc="10" dirty="0">
                <a:latin typeface="Calibri"/>
                <a:cs typeface="Calibri"/>
              </a:rPr>
              <a:t>h</a:t>
            </a:r>
            <a:r>
              <a:rPr sz="950" spc="20" dirty="0">
                <a:latin typeface="Calibri"/>
                <a:cs typeface="Calibri"/>
              </a:rPr>
              <a:t> </a:t>
            </a:r>
            <a:r>
              <a:rPr sz="950" spc="65" dirty="0">
                <a:latin typeface="Calibri"/>
                <a:cs typeface="Calibri"/>
              </a:rPr>
              <a:t>G</a:t>
            </a:r>
            <a:r>
              <a:rPr sz="950" spc="-35" dirty="0">
                <a:latin typeface="Calibri"/>
                <a:cs typeface="Calibri"/>
              </a:rPr>
              <a:t>r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15" dirty="0">
                <a:latin typeface="Calibri"/>
                <a:cs typeface="Calibri"/>
              </a:rPr>
              <a:t>de</a:t>
            </a:r>
            <a:endParaRPr sz="950" dirty="0">
              <a:latin typeface="Calibri"/>
              <a:cs typeface="Calibri"/>
            </a:endParaRPr>
          </a:p>
          <a:p>
            <a:pPr marL="800735">
              <a:lnSpc>
                <a:spcPct val="100000"/>
              </a:lnSpc>
              <a:spcBef>
                <a:spcPts val="375"/>
              </a:spcBef>
            </a:pPr>
            <a:r>
              <a:rPr sz="950" spc="-30" dirty="0">
                <a:latin typeface="Calibri"/>
                <a:cs typeface="Calibri"/>
              </a:rPr>
              <a:t>A</a:t>
            </a:r>
            <a:r>
              <a:rPr sz="950" spc="-25" dirty="0">
                <a:latin typeface="Calibri"/>
                <a:cs typeface="Calibri"/>
              </a:rPr>
              <a:t>tt</a:t>
            </a:r>
            <a:r>
              <a:rPr sz="950" spc="-35" dirty="0">
                <a:latin typeface="Calibri"/>
                <a:cs typeface="Calibri"/>
              </a:rPr>
              <a:t>e</a:t>
            </a:r>
            <a:r>
              <a:rPr sz="950" spc="20" dirty="0">
                <a:latin typeface="Calibri"/>
                <a:cs typeface="Calibri"/>
              </a:rPr>
              <a:t>nd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40" dirty="0">
                <a:latin typeface="Calibri"/>
                <a:cs typeface="Calibri"/>
              </a:rPr>
              <a:t>c</a:t>
            </a:r>
            <a:r>
              <a:rPr sz="950" spc="5" dirty="0">
                <a:latin typeface="Calibri"/>
                <a:cs typeface="Calibri"/>
              </a:rPr>
              <a:t>e</a:t>
            </a:r>
            <a:r>
              <a:rPr sz="950" dirty="0">
                <a:latin typeface="Calibri"/>
                <a:cs typeface="Calibri"/>
              </a:rPr>
              <a:t> </a:t>
            </a:r>
            <a:r>
              <a:rPr sz="950" spc="-95" dirty="0">
                <a:latin typeface="Calibri"/>
                <a:cs typeface="Calibri"/>
              </a:rPr>
              <a:t> </a:t>
            </a:r>
            <a:r>
              <a:rPr sz="950" spc="40" dirty="0">
                <a:latin typeface="Calibri"/>
                <a:cs typeface="Calibri"/>
              </a:rPr>
              <a:t>c</a:t>
            </a:r>
            <a:r>
              <a:rPr sz="950" spc="20" dirty="0">
                <a:latin typeface="Calibri"/>
                <a:cs typeface="Calibri"/>
              </a:rPr>
              <a:t>o</a:t>
            </a:r>
            <a:r>
              <a:rPr sz="950" spc="75" dirty="0">
                <a:latin typeface="Calibri"/>
                <a:cs typeface="Calibri"/>
              </a:rPr>
              <a:t>l</a:t>
            </a:r>
            <a:r>
              <a:rPr sz="950" spc="20" dirty="0">
                <a:latin typeface="Calibri"/>
                <a:cs typeface="Calibri"/>
              </a:rPr>
              <a:t>u</a:t>
            </a:r>
            <a:r>
              <a:rPr sz="950" spc="-15" dirty="0">
                <a:latin typeface="Calibri"/>
                <a:cs typeface="Calibri"/>
              </a:rPr>
              <a:t>m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5" dirty="0">
                <a:latin typeface="Calibri"/>
                <a:cs typeface="Calibri"/>
              </a:rPr>
              <a:t>s</a:t>
            </a:r>
            <a:r>
              <a:rPr sz="950" dirty="0">
                <a:latin typeface="Calibri"/>
                <a:cs typeface="Calibri"/>
              </a:rPr>
              <a:t> </a:t>
            </a:r>
            <a:r>
              <a:rPr sz="950" spc="70" dirty="0">
                <a:latin typeface="Calibri"/>
                <a:cs typeface="Calibri"/>
              </a:rPr>
              <a:t>s</a:t>
            </a:r>
            <a:r>
              <a:rPr sz="950" spc="20" dirty="0">
                <a:latin typeface="Calibri"/>
                <a:cs typeface="Calibri"/>
              </a:rPr>
              <a:t>u</a:t>
            </a:r>
            <a:r>
              <a:rPr sz="950" spc="15" dirty="0">
                <a:latin typeface="Calibri"/>
                <a:cs typeface="Calibri"/>
              </a:rPr>
              <a:t>m</a:t>
            </a:r>
            <a:r>
              <a:rPr sz="950" spc="-95" dirty="0">
                <a:latin typeface="Calibri"/>
                <a:cs typeface="Calibri"/>
              </a:rPr>
              <a:t> 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spc="10" dirty="0">
                <a:latin typeface="Calibri"/>
                <a:cs typeface="Calibri"/>
              </a:rPr>
              <a:t>o</a:t>
            </a:r>
            <a:r>
              <a:rPr sz="950" spc="95" dirty="0">
                <a:latin typeface="Calibri"/>
                <a:cs typeface="Calibri"/>
              </a:rPr>
              <a:t> </a:t>
            </a:r>
            <a:r>
              <a:rPr sz="950" spc="35" dirty="0">
                <a:latin typeface="Calibri"/>
                <a:cs typeface="Calibri"/>
              </a:rPr>
              <a:t>100</a:t>
            </a:r>
            <a:r>
              <a:rPr sz="950" spc="10" dirty="0">
                <a:latin typeface="Calibri"/>
                <a:cs typeface="Calibri"/>
              </a:rPr>
              <a:t>%</a:t>
            </a:r>
            <a:r>
              <a:rPr sz="950" spc="-15" dirty="0">
                <a:latin typeface="Calibri"/>
                <a:cs typeface="Calibri"/>
              </a:rPr>
              <a:t> w</a:t>
            </a:r>
            <a:r>
              <a:rPr sz="950" spc="75" dirty="0">
                <a:latin typeface="Calibri"/>
                <a:cs typeface="Calibri"/>
              </a:rPr>
              <a:t>i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spc="20" dirty="0">
                <a:latin typeface="Calibri"/>
                <a:cs typeface="Calibri"/>
              </a:rPr>
              <a:t>h</a:t>
            </a:r>
            <a:r>
              <a:rPr sz="950" spc="75" dirty="0">
                <a:latin typeface="Calibri"/>
                <a:cs typeface="Calibri"/>
              </a:rPr>
              <a:t>i</a:t>
            </a:r>
            <a:r>
              <a:rPr sz="950" spc="10" dirty="0">
                <a:latin typeface="Calibri"/>
                <a:cs typeface="Calibri"/>
              </a:rPr>
              <a:t>n</a:t>
            </a:r>
            <a:r>
              <a:rPr sz="950" spc="-55" dirty="0">
                <a:latin typeface="Calibri"/>
                <a:cs typeface="Calibri"/>
              </a:rPr>
              <a:t> </a:t>
            </a:r>
            <a:r>
              <a:rPr sz="950" spc="-35" dirty="0">
                <a:latin typeface="Calibri"/>
                <a:cs typeface="Calibri"/>
              </a:rPr>
              <a:t>e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40" dirty="0">
                <a:latin typeface="Calibri"/>
                <a:cs typeface="Calibri"/>
              </a:rPr>
              <a:t>c</a:t>
            </a:r>
            <a:r>
              <a:rPr sz="950" spc="10" dirty="0">
                <a:latin typeface="Calibri"/>
                <a:cs typeface="Calibri"/>
              </a:rPr>
              <a:t>h</a:t>
            </a:r>
            <a:r>
              <a:rPr sz="950" spc="20" dirty="0">
                <a:latin typeface="Calibri"/>
                <a:cs typeface="Calibri"/>
              </a:rPr>
              <a:t> </a:t>
            </a:r>
            <a:r>
              <a:rPr sz="950" spc="-5" dirty="0">
                <a:latin typeface="Calibri"/>
                <a:cs typeface="Calibri"/>
              </a:rPr>
              <a:t>g</a:t>
            </a:r>
            <a:r>
              <a:rPr sz="950" spc="40" dirty="0">
                <a:latin typeface="Calibri"/>
                <a:cs typeface="Calibri"/>
              </a:rPr>
              <a:t>r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15" dirty="0">
                <a:latin typeface="Calibri"/>
                <a:cs typeface="Calibri"/>
              </a:rPr>
              <a:t>de</a:t>
            </a:r>
            <a:endParaRPr sz="950" dirty="0">
              <a:latin typeface="Calibri"/>
              <a:cs typeface="Calibri"/>
            </a:endParaRPr>
          </a:p>
        </p:txBody>
      </p:sp>
      <p:sp>
        <p:nvSpPr>
          <p:cNvPr id="123" name="object 123"/>
          <p:cNvSpPr/>
          <p:nvPr/>
        </p:nvSpPr>
        <p:spPr>
          <a:xfrm>
            <a:off x="984652" y="6509953"/>
            <a:ext cx="66528" cy="66447"/>
          </a:xfrm>
          <a:custGeom>
            <a:avLst/>
            <a:gdLst/>
            <a:ahLst/>
            <a:cxnLst/>
            <a:rect l="l" t="t" r="r" b="b"/>
            <a:pathLst>
              <a:path w="66528" h="66447">
                <a:moveTo>
                  <a:pt x="0" y="0"/>
                </a:moveTo>
                <a:lnTo>
                  <a:pt x="66528" y="0"/>
                </a:lnTo>
                <a:lnTo>
                  <a:pt x="66528" y="66447"/>
                </a:lnTo>
                <a:lnTo>
                  <a:pt x="0" y="66447"/>
                </a:lnTo>
                <a:lnTo>
                  <a:pt x="0" y="0"/>
                </a:lnTo>
                <a:close/>
              </a:path>
            </a:pathLst>
          </a:custGeom>
          <a:solidFill>
            <a:srgbClr val="FFFF8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984652" y="6509953"/>
            <a:ext cx="66528" cy="66447"/>
          </a:xfrm>
          <a:custGeom>
            <a:avLst/>
            <a:gdLst/>
            <a:ahLst/>
            <a:cxnLst/>
            <a:rect l="l" t="t" r="r" b="b"/>
            <a:pathLst>
              <a:path w="66528" h="66447">
                <a:moveTo>
                  <a:pt x="0" y="0"/>
                </a:moveTo>
                <a:lnTo>
                  <a:pt x="66528" y="0"/>
                </a:lnTo>
                <a:lnTo>
                  <a:pt x="66528" y="66447"/>
                </a:lnTo>
                <a:lnTo>
                  <a:pt x="0" y="66447"/>
                </a:lnTo>
                <a:lnTo>
                  <a:pt x="0" y="0"/>
                </a:lnTo>
                <a:close/>
              </a:path>
            </a:pathLst>
          </a:custGeom>
          <a:ln w="949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1659443" y="6509953"/>
            <a:ext cx="76032" cy="66447"/>
          </a:xfrm>
          <a:custGeom>
            <a:avLst/>
            <a:gdLst/>
            <a:ahLst/>
            <a:cxnLst/>
            <a:rect l="l" t="t" r="r" b="b"/>
            <a:pathLst>
              <a:path w="76032" h="66447">
                <a:moveTo>
                  <a:pt x="0" y="0"/>
                </a:moveTo>
                <a:lnTo>
                  <a:pt x="76032" y="0"/>
                </a:lnTo>
                <a:lnTo>
                  <a:pt x="76032" y="66447"/>
                </a:lnTo>
                <a:lnTo>
                  <a:pt x="0" y="66447"/>
                </a:lnTo>
                <a:lnTo>
                  <a:pt x="0" y="0"/>
                </a:lnTo>
                <a:close/>
              </a:path>
            </a:pathLst>
          </a:custGeom>
          <a:solidFill>
            <a:srgbClr val="BBFF61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1659443" y="6509953"/>
            <a:ext cx="76032" cy="66447"/>
          </a:xfrm>
          <a:custGeom>
            <a:avLst/>
            <a:gdLst/>
            <a:ahLst/>
            <a:cxnLst/>
            <a:rect l="l" t="t" r="r" b="b"/>
            <a:pathLst>
              <a:path w="76032" h="66447">
                <a:moveTo>
                  <a:pt x="0" y="0"/>
                </a:moveTo>
                <a:lnTo>
                  <a:pt x="76032" y="0"/>
                </a:lnTo>
                <a:lnTo>
                  <a:pt x="76032" y="66447"/>
                </a:lnTo>
                <a:lnTo>
                  <a:pt x="0" y="66447"/>
                </a:lnTo>
                <a:lnTo>
                  <a:pt x="0" y="0"/>
                </a:lnTo>
                <a:close/>
              </a:path>
            </a:pathLst>
          </a:custGeom>
          <a:ln w="949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2391249" y="6509953"/>
            <a:ext cx="66528" cy="66447"/>
          </a:xfrm>
          <a:custGeom>
            <a:avLst/>
            <a:gdLst/>
            <a:ahLst/>
            <a:cxnLst/>
            <a:rect l="l" t="t" r="r" b="b"/>
            <a:pathLst>
              <a:path w="66528" h="66447">
                <a:moveTo>
                  <a:pt x="0" y="0"/>
                </a:moveTo>
                <a:lnTo>
                  <a:pt x="66528" y="0"/>
                </a:lnTo>
                <a:lnTo>
                  <a:pt x="66528" y="66447"/>
                </a:lnTo>
                <a:lnTo>
                  <a:pt x="0" y="66447"/>
                </a:lnTo>
                <a:lnTo>
                  <a:pt x="0" y="0"/>
                </a:lnTo>
                <a:close/>
              </a:path>
            </a:pathLst>
          </a:custGeom>
          <a:solidFill>
            <a:srgbClr val="4FFF2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2391258" y="6509953"/>
            <a:ext cx="66528" cy="66447"/>
          </a:xfrm>
          <a:custGeom>
            <a:avLst/>
            <a:gdLst/>
            <a:ahLst/>
            <a:cxnLst/>
            <a:rect l="l" t="t" r="r" b="b"/>
            <a:pathLst>
              <a:path w="66528" h="66447">
                <a:moveTo>
                  <a:pt x="0" y="0"/>
                </a:moveTo>
                <a:lnTo>
                  <a:pt x="66528" y="0"/>
                </a:lnTo>
                <a:lnTo>
                  <a:pt x="66528" y="66447"/>
                </a:lnTo>
                <a:lnTo>
                  <a:pt x="0" y="66447"/>
                </a:lnTo>
                <a:lnTo>
                  <a:pt x="0" y="0"/>
                </a:lnTo>
                <a:close/>
              </a:path>
            </a:pathLst>
          </a:custGeom>
          <a:ln w="949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3123073" y="6509953"/>
            <a:ext cx="66528" cy="66447"/>
          </a:xfrm>
          <a:custGeom>
            <a:avLst/>
            <a:gdLst/>
            <a:ahLst/>
            <a:cxnLst/>
            <a:rect l="l" t="t" r="r" b="b"/>
            <a:pathLst>
              <a:path w="66528" h="66447">
                <a:moveTo>
                  <a:pt x="0" y="0"/>
                </a:moveTo>
                <a:lnTo>
                  <a:pt x="66528" y="0"/>
                </a:lnTo>
                <a:lnTo>
                  <a:pt x="66528" y="66447"/>
                </a:lnTo>
                <a:lnTo>
                  <a:pt x="0" y="66447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3123074" y="6509953"/>
            <a:ext cx="66528" cy="66447"/>
          </a:xfrm>
          <a:custGeom>
            <a:avLst/>
            <a:gdLst/>
            <a:ahLst/>
            <a:cxnLst/>
            <a:rect l="l" t="t" r="r" b="b"/>
            <a:pathLst>
              <a:path w="66528" h="66447">
                <a:moveTo>
                  <a:pt x="0" y="0"/>
                </a:moveTo>
                <a:lnTo>
                  <a:pt x="66528" y="0"/>
                </a:lnTo>
                <a:lnTo>
                  <a:pt x="66528" y="66447"/>
                </a:lnTo>
                <a:lnTo>
                  <a:pt x="0" y="66447"/>
                </a:lnTo>
                <a:lnTo>
                  <a:pt x="0" y="0"/>
                </a:lnTo>
                <a:close/>
              </a:path>
            </a:pathLst>
          </a:custGeom>
          <a:ln w="949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3845375" y="6509953"/>
            <a:ext cx="76032" cy="66447"/>
          </a:xfrm>
          <a:custGeom>
            <a:avLst/>
            <a:gdLst/>
            <a:ahLst/>
            <a:cxnLst/>
            <a:rect l="l" t="t" r="r" b="b"/>
            <a:pathLst>
              <a:path w="76032" h="66447">
                <a:moveTo>
                  <a:pt x="0" y="0"/>
                </a:moveTo>
                <a:lnTo>
                  <a:pt x="76032" y="0"/>
                </a:lnTo>
                <a:lnTo>
                  <a:pt x="76032" y="66447"/>
                </a:lnTo>
                <a:lnTo>
                  <a:pt x="0" y="66447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3845385" y="6509953"/>
            <a:ext cx="76032" cy="66447"/>
          </a:xfrm>
          <a:custGeom>
            <a:avLst/>
            <a:gdLst/>
            <a:ahLst/>
            <a:cxnLst/>
            <a:rect l="l" t="t" r="r" b="b"/>
            <a:pathLst>
              <a:path w="76032" h="66447">
                <a:moveTo>
                  <a:pt x="0" y="0"/>
                </a:moveTo>
                <a:lnTo>
                  <a:pt x="76032" y="0"/>
                </a:lnTo>
                <a:lnTo>
                  <a:pt x="76032" y="66447"/>
                </a:lnTo>
                <a:lnTo>
                  <a:pt x="0" y="66447"/>
                </a:lnTo>
                <a:lnTo>
                  <a:pt x="0" y="0"/>
                </a:lnTo>
                <a:close/>
              </a:path>
            </a:pathLst>
          </a:custGeom>
          <a:ln w="949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737542" y="4364656"/>
            <a:ext cx="4001213" cy="2373120"/>
          </a:xfrm>
          <a:custGeom>
            <a:avLst/>
            <a:gdLst/>
            <a:ahLst/>
            <a:cxnLst/>
            <a:rect l="l" t="t" r="r" b="b"/>
            <a:pathLst>
              <a:path w="4001213" h="2373120">
                <a:moveTo>
                  <a:pt x="0" y="0"/>
                </a:moveTo>
                <a:lnTo>
                  <a:pt x="4001213" y="0"/>
                </a:lnTo>
                <a:lnTo>
                  <a:pt x="4001213" y="2373120"/>
                </a:lnTo>
                <a:lnTo>
                  <a:pt x="0" y="2373120"/>
                </a:lnTo>
                <a:lnTo>
                  <a:pt x="0" y="0"/>
                </a:lnTo>
                <a:close/>
              </a:path>
            </a:pathLst>
          </a:custGeom>
          <a:ln w="9504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4" name="object 134"/>
          <p:cNvSpPr txBox="1"/>
          <p:nvPr/>
        </p:nvSpPr>
        <p:spPr>
          <a:xfrm>
            <a:off x="718819" y="6461190"/>
            <a:ext cx="3065145" cy="4667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94335">
              <a:lnSpc>
                <a:spcPct val="100000"/>
              </a:lnSpc>
              <a:tabLst>
                <a:tab pos="1073150" algn="l"/>
                <a:tab pos="1801495" algn="l"/>
                <a:tab pos="2529840" algn="l"/>
              </a:tabLst>
            </a:pPr>
            <a:r>
              <a:rPr sz="950" spc="5" dirty="0">
                <a:latin typeface="Calibri"/>
                <a:cs typeface="Calibri"/>
              </a:rPr>
              <a:t>1</a:t>
            </a:r>
            <a:r>
              <a:rPr sz="950" spc="40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10" dirty="0">
                <a:latin typeface="Calibri"/>
                <a:cs typeface="Calibri"/>
              </a:rPr>
              <a:t>y</a:t>
            </a:r>
            <a:r>
              <a:rPr sz="950" dirty="0">
                <a:latin typeface="Calibri"/>
                <a:cs typeface="Calibri"/>
              </a:rPr>
              <a:t>/</a:t>
            </a:r>
            <a:r>
              <a:rPr sz="950" spc="60" dirty="0">
                <a:latin typeface="Calibri"/>
                <a:cs typeface="Calibri"/>
              </a:rPr>
              <a:t>w</a:t>
            </a:r>
            <a:r>
              <a:rPr sz="950" spc="5" dirty="0">
                <a:latin typeface="Calibri"/>
                <a:cs typeface="Calibri"/>
              </a:rPr>
              <a:t>k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5" dirty="0">
                <a:latin typeface="Calibri"/>
                <a:cs typeface="Calibri"/>
              </a:rPr>
              <a:t>2</a:t>
            </a:r>
            <a:r>
              <a:rPr sz="950" spc="40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10" dirty="0">
                <a:latin typeface="Calibri"/>
                <a:cs typeface="Calibri"/>
              </a:rPr>
              <a:t>y</a:t>
            </a:r>
            <a:r>
              <a:rPr sz="950" spc="-5" dirty="0">
                <a:latin typeface="Calibri"/>
                <a:cs typeface="Calibri"/>
              </a:rPr>
              <a:t>s</a:t>
            </a:r>
            <a:r>
              <a:rPr sz="950" spc="75" dirty="0">
                <a:latin typeface="Calibri"/>
                <a:cs typeface="Calibri"/>
              </a:rPr>
              <a:t>/</a:t>
            </a:r>
            <a:r>
              <a:rPr sz="950" spc="-15" dirty="0">
                <a:latin typeface="Calibri"/>
                <a:cs typeface="Calibri"/>
              </a:rPr>
              <a:t>w</a:t>
            </a:r>
            <a:r>
              <a:rPr sz="950" spc="5" dirty="0">
                <a:latin typeface="Calibri"/>
                <a:cs typeface="Calibri"/>
              </a:rPr>
              <a:t>k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5" dirty="0">
                <a:latin typeface="Calibri"/>
                <a:cs typeface="Calibri"/>
              </a:rPr>
              <a:t>3</a:t>
            </a:r>
            <a:r>
              <a:rPr sz="950" spc="40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10" dirty="0">
                <a:latin typeface="Calibri"/>
                <a:cs typeface="Calibri"/>
              </a:rPr>
              <a:t>y</a:t>
            </a:r>
            <a:r>
              <a:rPr sz="950" spc="-5" dirty="0">
                <a:latin typeface="Calibri"/>
                <a:cs typeface="Calibri"/>
              </a:rPr>
              <a:t>s</a:t>
            </a:r>
            <a:r>
              <a:rPr sz="950" spc="75" dirty="0">
                <a:latin typeface="Calibri"/>
                <a:cs typeface="Calibri"/>
              </a:rPr>
              <a:t>/</a:t>
            </a:r>
            <a:r>
              <a:rPr sz="950" spc="-15" dirty="0">
                <a:latin typeface="Calibri"/>
                <a:cs typeface="Calibri"/>
              </a:rPr>
              <a:t>w</a:t>
            </a:r>
            <a:r>
              <a:rPr sz="950" spc="5" dirty="0">
                <a:latin typeface="Calibri"/>
                <a:cs typeface="Calibri"/>
              </a:rPr>
              <a:t>k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5" dirty="0">
                <a:latin typeface="Calibri"/>
                <a:cs typeface="Calibri"/>
              </a:rPr>
              <a:t>4</a:t>
            </a:r>
            <a:r>
              <a:rPr sz="950" spc="40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10" dirty="0">
                <a:latin typeface="Calibri"/>
                <a:cs typeface="Calibri"/>
              </a:rPr>
              <a:t>y</a:t>
            </a:r>
            <a:r>
              <a:rPr sz="950" spc="-5" dirty="0">
                <a:latin typeface="Calibri"/>
                <a:cs typeface="Calibri"/>
              </a:rPr>
              <a:t>s</a:t>
            </a:r>
            <a:r>
              <a:rPr sz="950" spc="75" dirty="0">
                <a:latin typeface="Calibri"/>
                <a:cs typeface="Calibri"/>
              </a:rPr>
              <a:t>/</a:t>
            </a:r>
            <a:r>
              <a:rPr sz="950" spc="-15" dirty="0">
                <a:latin typeface="Calibri"/>
                <a:cs typeface="Calibri"/>
              </a:rPr>
              <a:t>w</a:t>
            </a:r>
            <a:r>
              <a:rPr sz="950" spc="5" dirty="0">
                <a:latin typeface="Calibri"/>
                <a:cs typeface="Calibri"/>
              </a:rPr>
              <a:t>k</a:t>
            </a:r>
            <a:endParaRPr sz="950">
              <a:latin typeface="Calibri"/>
              <a:cs typeface="Calibri"/>
            </a:endParaRPr>
          </a:p>
          <a:p>
            <a:pPr>
              <a:lnSpc>
                <a:spcPts val="1000"/>
              </a:lnSpc>
              <a:spcBef>
                <a:spcPts val="4"/>
              </a:spcBef>
            </a:pPr>
            <a:endParaRPr sz="1000"/>
          </a:p>
          <a:p>
            <a:pPr marL="12700">
              <a:lnSpc>
                <a:spcPct val="100000"/>
              </a:lnSpc>
            </a:pPr>
            <a:r>
              <a:rPr sz="1200" i="1" spc="5" dirty="0">
                <a:latin typeface="Cambria"/>
                <a:cs typeface="Cambria"/>
              </a:rPr>
              <a:t>F</a:t>
            </a:r>
            <a:r>
              <a:rPr sz="1200" i="1" spc="-5" dirty="0">
                <a:latin typeface="Cambria"/>
                <a:cs typeface="Cambria"/>
              </a:rPr>
              <a:t>i</a:t>
            </a:r>
            <a:r>
              <a:rPr sz="1200" i="1" spc="-10" dirty="0">
                <a:latin typeface="Cambria"/>
                <a:cs typeface="Cambria"/>
              </a:rPr>
              <a:t>g</a:t>
            </a:r>
            <a:r>
              <a:rPr sz="1200" i="1" spc="-5" dirty="0">
                <a:latin typeface="Cambria"/>
                <a:cs typeface="Cambria"/>
              </a:rPr>
              <a:t>u</a:t>
            </a:r>
            <a:r>
              <a:rPr sz="1200" i="1" spc="-10" dirty="0">
                <a:latin typeface="Cambria"/>
                <a:cs typeface="Cambria"/>
              </a:rPr>
              <a:t>r</a:t>
            </a:r>
            <a:r>
              <a:rPr sz="1200" i="1" dirty="0">
                <a:latin typeface="Cambria"/>
                <a:cs typeface="Cambria"/>
              </a:rPr>
              <a:t>e</a:t>
            </a:r>
            <a:r>
              <a:rPr sz="1200" i="1" spc="-15" dirty="0">
                <a:latin typeface="Cambria"/>
                <a:cs typeface="Cambria"/>
              </a:rPr>
              <a:t> </a:t>
            </a:r>
            <a:r>
              <a:rPr sz="1200" i="1" spc="5" dirty="0">
                <a:latin typeface="Cambria"/>
                <a:cs typeface="Cambria"/>
              </a:rPr>
              <a:t>2</a:t>
            </a:r>
            <a:r>
              <a:rPr sz="1200" i="1" dirty="0">
                <a:latin typeface="Cambria"/>
                <a:cs typeface="Cambria"/>
              </a:rPr>
              <a:t>.</a:t>
            </a:r>
            <a:r>
              <a:rPr sz="1200" i="1" spc="5" dirty="0">
                <a:latin typeface="Cambria"/>
                <a:cs typeface="Cambria"/>
              </a:rPr>
              <a:t>4</a:t>
            </a:r>
            <a:r>
              <a:rPr sz="1200" i="1" dirty="0">
                <a:latin typeface="Cambria"/>
                <a:cs typeface="Cambria"/>
              </a:rPr>
              <a:t>.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136" name="object 136"/>
          <p:cNvSpPr txBox="1">
            <a:spLocks noGrp="1"/>
          </p:cNvSpPr>
          <p:nvPr>
            <p:ph type="ftr" sz="quarter" idx="5"/>
          </p:nvPr>
        </p:nvSpPr>
        <p:spPr>
          <a:xfrm>
            <a:off x="457200" y="9423348"/>
            <a:ext cx="1104731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dirty="0" smtClean="0"/>
              <a:t>October 10</a:t>
            </a:r>
            <a:r>
              <a:rPr dirty="0" smtClean="0"/>
              <a:t>,</a:t>
            </a:r>
            <a:r>
              <a:rPr spc="-5" dirty="0" smtClean="0"/>
              <a:t> </a:t>
            </a:r>
            <a:r>
              <a:rPr dirty="0"/>
              <a:t>2013</a:t>
            </a:r>
          </a:p>
        </p:txBody>
      </p:sp>
      <p:sp>
        <p:nvSpPr>
          <p:cNvPr id="137" name="object 13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©</a:t>
            </a:r>
            <a:r>
              <a:rPr spc="-10" dirty="0"/>
              <a:t> </a:t>
            </a:r>
            <a:r>
              <a:rPr dirty="0"/>
              <a:t>R</a:t>
            </a:r>
            <a:r>
              <a:rPr spc="-10" dirty="0"/>
              <a:t>e</a:t>
            </a:r>
            <a:r>
              <a:rPr spc="10" dirty="0"/>
              <a:t>s</a:t>
            </a:r>
            <a:r>
              <a:rPr spc="-10" dirty="0"/>
              <a:t>ea</a:t>
            </a:r>
            <a:r>
              <a:rPr spc="-5" dirty="0"/>
              <a:t>r</a:t>
            </a:r>
            <a:r>
              <a:rPr spc="-10" dirty="0"/>
              <a:t>c</a:t>
            </a:r>
            <a:r>
              <a:rPr dirty="0"/>
              <a:t>h</a:t>
            </a:r>
            <a:r>
              <a:rPr spc="10" dirty="0"/>
              <a:t> </a:t>
            </a:r>
            <a:r>
              <a:rPr spc="-10" dirty="0"/>
              <a:t>S</a:t>
            </a:r>
            <a:r>
              <a:rPr dirty="0"/>
              <a:t>upp</a:t>
            </a:r>
            <a:r>
              <a:rPr spc="-5" dirty="0"/>
              <a:t>or</a:t>
            </a:r>
            <a:r>
              <a:rPr dirty="0"/>
              <a:t>t </a:t>
            </a:r>
            <a:r>
              <a:rPr spc="-5" dirty="0"/>
              <a:t>S</a:t>
            </a:r>
            <a:r>
              <a:rPr spc="-10" dirty="0"/>
              <a:t>e</a:t>
            </a:r>
            <a:r>
              <a:rPr spc="-5" dirty="0"/>
              <a:t>r</a:t>
            </a:r>
            <a:r>
              <a:rPr dirty="0"/>
              <a:t>v</a:t>
            </a:r>
            <a:r>
              <a:rPr spc="5" dirty="0"/>
              <a:t>i</a:t>
            </a:r>
            <a:r>
              <a:rPr spc="-10" dirty="0"/>
              <a:t>ce</a:t>
            </a:r>
            <a:r>
              <a:rPr dirty="0"/>
              <a:t>s</a:t>
            </a:r>
            <a:r>
              <a:rPr spc="25" dirty="0"/>
              <a:t> </a:t>
            </a:r>
            <a:r>
              <a:rPr spc="-10" dirty="0"/>
              <a:t>a</a:t>
            </a:r>
            <a:r>
              <a:rPr dirty="0"/>
              <a:t>nd</a:t>
            </a:r>
            <a:r>
              <a:rPr spc="-10" dirty="0"/>
              <a:t> </a:t>
            </a:r>
            <a:r>
              <a:rPr dirty="0"/>
              <a:t>B</a:t>
            </a:r>
            <a:r>
              <a:rPr spc="-10" dirty="0"/>
              <a:t>e</a:t>
            </a:r>
            <a:r>
              <a:rPr dirty="0"/>
              <a:t>yond</a:t>
            </a:r>
            <a:r>
              <a:rPr spc="10" dirty="0"/>
              <a:t> </a:t>
            </a:r>
            <a:r>
              <a:rPr spc="-10" dirty="0"/>
              <a:t>t</a:t>
            </a:r>
            <a:r>
              <a:rPr dirty="0"/>
              <a:t>he B</a:t>
            </a:r>
            <a:r>
              <a:rPr spc="-10" dirty="0"/>
              <a:t>e</a:t>
            </a:r>
            <a:r>
              <a:rPr spc="5" dirty="0"/>
              <a:t>l</a:t>
            </a:r>
            <a:r>
              <a:rPr dirty="0"/>
              <a:t>l</a:t>
            </a:r>
            <a:r>
              <a:rPr spc="-5" dirty="0"/>
              <a:t> </a:t>
            </a:r>
            <a:r>
              <a:rPr dirty="0"/>
              <a:t>B</a:t>
            </a:r>
            <a:r>
              <a:rPr spc="-5" dirty="0"/>
              <a:t>r</a:t>
            </a:r>
            <a:r>
              <a:rPr spc="-10" dirty="0"/>
              <a:t>a</a:t>
            </a:r>
            <a:r>
              <a:rPr dirty="0"/>
              <a:t>n</a:t>
            </a:r>
            <a:r>
              <a:rPr spc="-10" dirty="0"/>
              <a:t>c</a:t>
            </a:r>
            <a:r>
              <a:rPr dirty="0"/>
              <a:t>h</a:t>
            </a:r>
            <a:r>
              <a:rPr spc="-10" dirty="0"/>
              <a:t> </a:t>
            </a:r>
            <a:r>
              <a:rPr spc="-5" dirty="0"/>
              <a:t>L</a:t>
            </a:r>
            <a:r>
              <a:rPr spc="20" dirty="0"/>
              <a:t>A</a:t>
            </a:r>
            <a:r>
              <a:rPr spc="-10" dirty="0"/>
              <a:t>U</a:t>
            </a:r>
            <a:r>
              <a:rPr spc="-5" dirty="0"/>
              <a:t>S</a:t>
            </a:r>
            <a:r>
              <a:rPr dirty="0"/>
              <a:t>D</a:t>
            </a:r>
          </a:p>
        </p:txBody>
      </p:sp>
      <p:sp>
        <p:nvSpPr>
          <p:cNvPr id="138" name="object 13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885">
              <a:lnSpc>
                <a:spcPct val="100000"/>
              </a:lnSpc>
            </a:pPr>
            <a:fld id="{81D60167-4931-47E6-BA6A-407CBD079E47}" type="slidenum">
              <a:rPr sz="1100" dirty="0">
                <a:latin typeface="Calibri"/>
                <a:cs typeface="Calibri"/>
              </a:rPr>
              <a:t>7</a:t>
            </a:fld>
            <a:endParaRPr sz="1100">
              <a:latin typeface="Calibri"/>
              <a:cs typeface="Calibri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3965182" y="6461190"/>
            <a:ext cx="547370" cy="1644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5" dirty="0">
                <a:latin typeface="Calibri"/>
                <a:cs typeface="Calibri"/>
              </a:rPr>
              <a:t>5</a:t>
            </a:r>
            <a:r>
              <a:rPr sz="950" spc="40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10" dirty="0">
                <a:latin typeface="Calibri"/>
                <a:cs typeface="Calibri"/>
              </a:rPr>
              <a:t>y</a:t>
            </a:r>
            <a:r>
              <a:rPr sz="950" spc="-5" dirty="0">
                <a:latin typeface="Calibri"/>
                <a:cs typeface="Calibri"/>
              </a:rPr>
              <a:t>s</a:t>
            </a:r>
            <a:r>
              <a:rPr sz="950" spc="75" dirty="0">
                <a:latin typeface="Calibri"/>
                <a:cs typeface="Calibri"/>
              </a:rPr>
              <a:t>/</a:t>
            </a:r>
            <a:r>
              <a:rPr sz="950" spc="-15" dirty="0">
                <a:latin typeface="Calibri"/>
                <a:cs typeface="Calibri"/>
              </a:rPr>
              <a:t>w</a:t>
            </a:r>
            <a:r>
              <a:rPr sz="950" spc="5" dirty="0">
                <a:latin typeface="Calibri"/>
                <a:cs typeface="Calibri"/>
              </a:rPr>
              <a:t>k</a:t>
            </a:r>
            <a:endParaRPr sz="9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32790" y="969012"/>
            <a:ext cx="4791094" cy="2723452"/>
          </a:xfrm>
          <a:custGeom>
            <a:avLst/>
            <a:gdLst/>
            <a:ahLst/>
            <a:cxnLst/>
            <a:rect l="l" t="t" r="r" b="b"/>
            <a:pathLst>
              <a:path w="4791094" h="2723452">
                <a:moveTo>
                  <a:pt x="0" y="0"/>
                </a:moveTo>
                <a:lnTo>
                  <a:pt x="4791094" y="0"/>
                </a:lnTo>
                <a:lnTo>
                  <a:pt x="4791094" y="2723452"/>
                </a:lnTo>
                <a:lnTo>
                  <a:pt x="0" y="2723452"/>
                </a:lnTo>
                <a:lnTo>
                  <a:pt x="0" y="0"/>
                </a:lnTo>
                <a:close/>
              </a:path>
            </a:pathLst>
          </a:custGeom>
          <a:solidFill>
            <a:srgbClr val="E5F6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300490" y="2567978"/>
            <a:ext cx="85553" cy="0"/>
          </a:xfrm>
          <a:custGeom>
            <a:avLst/>
            <a:gdLst/>
            <a:ahLst/>
            <a:cxnLst/>
            <a:rect l="l" t="t" r="r" b="b"/>
            <a:pathLst>
              <a:path w="85553">
                <a:moveTo>
                  <a:pt x="0" y="0"/>
                </a:moveTo>
                <a:lnTo>
                  <a:pt x="85553" y="0"/>
                </a:lnTo>
              </a:path>
            </a:pathLst>
          </a:custGeom>
          <a:ln w="9489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454443" y="2567978"/>
            <a:ext cx="171109" cy="0"/>
          </a:xfrm>
          <a:custGeom>
            <a:avLst/>
            <a:gdLst/>
            <a:ahLst/>
            <a:cxnLst/>
            <a:rect l="l" t="t" r="r" b="b"/>
            <a:pathLst>
              <a:path w="171109">
                <a:moveTo>
                  <a:pt x="0" y="0"/>
                </a:moveTo>
                <a:lnTo>
                  <a:pt x="171109" y="0"/>
                </a:lnTo>
              </a:path>
            </a:pathLst>
          </a:custGeom>
          <a:ln w="9489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08397" y="2567978"/>
            <a:ext cx="171109" cy="0"/>
          </a:xfrm>
          <a:custGeom>
            <a:avLst/>
            <a:gdLst/>
            <a:ahLst/>
            <a:cxnLst/>
            <a:rect l="l" t="t" r="r" b="b"/>
            <a:pathLst>
              <a:path w="171109">
                <a:moveTo>
                  <a:pt x="0" y="0"/>
                </a:moveTo>
                <a:lnTo>
                  <a:pt x="171109" y="0"/>
                </a:lnTo>
              </a:path>
            </a:pathLst>
          </a:custGeom>
          <a:ln w="9489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762350" y="2567977"/>
            <a:ext cx="171110" cy="0"/>
          </a:xfrm>
          <a:custGeom>
            <a:avLst/>
            <a:gdLst/>
            <a:ahLst/>
            <a:cxnLst/>
            <a:rect l="l" t="t" r="r" b="b"/>
            <a:pathLst>
              <a:path w="171110">
                <a:moveTo>
                  <a:pt x="0" y="0"/>
                </a:moveTo>
                <a:lnTo>
                  <a:pt x="171110" y="0"/>
                </a:lnTo>
              </a:path>
            </a:pathLst>
          </a:custGeom>
          <a:ln w="9489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916304" y="2567977"/>
            <a:ext cx="171110" cy="0"/>
          </a:xfrm>
          <a:custGeom>
            <a:avLst/>
            <a:gdLst/>
            <a:ahLst/>
            <a:cxnLst/>
            <a:rect l="l" t="t" r="r" b="b"/>
            <a:pathLst>
              <a:path w="171110">
                <a:moveTo>
                  <a:pt x="0" y="0"/>
                </a:moveTo>
                <a:lnTo>
                  <a:pt x="171110" y="0"/>
                </a:lnTo>
              </a:path>
            </a:pathLst>
          </a:custGeom>
          <a:ln w="9489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155813" y="2567975"/>
            <a:ext cx="76049" cy="0"/>
          </a:xfrm>
          <a:custGeom>
            <a:avLst/>
            <a:gdLst/>
            <a:ahLst/>
            <a:cxnLst/>
            <a:rect l="l" t="t" r="r" b="b"/>
            <a:pathLst>
              <a:path w="76049">
                <a:moveTo>
                  <a:pt x="0" y="0"/>
                </a:moveTo>
                <a:lnTo>
                  <a:pt x="76049" y="0"/>
                </a:lnTo>
              </a:path>
            </a:pathLst>
          </a:custGeom>
          <a:ln w="9489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300490" y="2340232"/>
            <a:ext cx="85553" cy="0"/>
          </a:xfrm>
          <a:custGeom>
            <a:avLst/>
            <a:gdLst/>
            <a:ahLst/>
            <a:cxnLst/>
            <a:rect l="l" t="t" r="r" b="b"/>
            <a:pathLst>
              <a:path w="85553">
                <a:moveTo>
                  <a:pt x="0" y="0"/>
                </a:moveTo>
                <a:lnTo>
                  <a:pt x="85553" y="0"/>
                </a:lnTo>
              </a:path>
            </a:pathLst>
          </a:custGeom>
          <a:ln w="9489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454443" y="2340232"/>
            <a:ext cx="171109" cy="0"/>
          </a:xfrm>
          <a:custGeom>
            <a:avLst/>
            <a:gdLst/>
            <a:ahLst/>
            <a:cxnLst/>
            <a:rect l="l" t="t" r="r" b="b"/>
            <a:pathLst>
              <a:path w="171109">
                <a:moveTo>
                  <a:pt x="0" y="0"/>
                </a:moveTo>
                <a:lnTo>
                  <a:pt x="171109" y="0"/>
                </a:lnTo>
              </a:path>
            </a:pathLst>
          </a:custGeom>
          <a:ln w="9489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608397" y="2340232"/>
            <a:ext cx="171109" cy="0"/>
          </a:xfrm>
          <a:custGeom>
            <a:avLst/>
            <a:gdLst/>
            <a:ahLst/>
            <a:cxnLst/>
            <a:rect l="l" t="t" r="r" b="b"/>
            <a:pathLst>
              <a:path w="171109">
                <a:moveTo>
                  <a:pt x="0" y="0"/>
                </a:moveTo>
                <a:lnTo>
                  <a:pt x="171109" y="0"/>
                </a:lnTo>
              </a:path>
            </a:pathLst>
          </a:custGeom>
          <a:ln w="9489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762350" y="2340231"/>
            <a:ext cx="171110" cy="0"/>
          </a:xfrm>
          <a:custGeom>
            <a:avLst/>
            <a:gdLst/>
            <a:ahLst/>
            <a:cxnLst/>
            <a:rect l="l" t="t" r="r" b="b"/>
            <a:pathLst>
              <a:path w="171110">
                <a:moveTo>
                  <a:pt x="0" y="0"/>
                </a:moveTo>
                <a:lnTo>
                  <a:pt x="171110" y="0"/>
                </a:lnTo>
              </a:path>
            </a:pathLst>
          </a:custGeom>
          <a:ln w="9489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191991" y="2340230"/>
            <a:ext cx="114064" cy="0"/>
          </a:xfrm>
          <a:custGeom>
            <a:avLst/>
            <a:gdLst/>
            <a:ahLst/>
            <a:cxnLst/>
            <a:rect l="l" t="t" r="r" b="b"/>
            <a:pathLst>
              <a:path w="114064">
                <a:moveTo>
                  <a:pt x="0" y="0"/>
                </a:moveTo>
                <a:lnTo>
                  <a:pt x="114064" y="0"/>
                </a:lnTo>
              </a:path>
            </a:pathLst>
          </a:custGeom>
          <a:ln w="9489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916304" y="2340231"/>
            <a:ext cx="171110" cy="0"/>
          </a:xfrm>
          <a:custGeom>
            <a:avLst/>
            <a:gdLst/>
            <a:ahLst/>
            <a:cxnLst/>
            <a:rect l="l" t="t" r="r" b="b"/>
            <a:pathLst>
              <a:path w="171110">
                <a:moveTo>
                  <a:pt x="0" y="0"/>
                </a:moveTo>
                <a:lnTo>
                  <a:pt x="171110" y="0"/>
                </a:lnTo>
              </a:path>
            </a:pathLst>
          </a:custGeom>
          <a:ln w="9489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155813" y="2340229"/>
            <a:ext cx="76049" cy="0"/>
          </a:xfrm>
          <a:custGeom>
            <a:avLst/>
            <a:gdLst/>
            <a:ahLst/>
            <a:cxnLst/>
            <a:rect l="l" t="t" r="r" b="b"/>
            <a:pathLst>
              <a:path w="76049">
                <a:moveTo>
                  <a:pt x="0" y="0"/>
                </a:moveTo>
                <a:lnTo>
                  <a:pt x="76049" y="0"/>
                </a:lnTo>
              </a:path>
            </a:pathLst>
          </a:custGeom>
          <a:ln w="9489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300490" y="2102996"/>
            <a:ext cx="85554" cy="0"/>
          </a:xfrm>
          <a:custGeom>
            <a:avLst/>
            <a:gdLst/>
            <a:ahLst/>
            <a:cxnLst/>
            <a:rect l="l" t="t" r="r" b="b"/>
            <a:pathLst>
              <a:path w="85554">
                <a:moveTo>
                  <a:pt x="0" y="0"/>
                </a:moveTo>
                <a:lnTo>
                  <a:pt x="85554" y="0"/>
                </a:lnTo>
              </a:path>
            </a:pathLst>
          </a:custGeom>
          <a:ln w="9489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958268" y="2102996"/>
            <a:ext cx="228147" cy="0"/>
          </a:xfrm>
          <a:custGeom>
            <a:avLst/>
            <a:gdLst/>
            <a:ahLst/>
            <a:cxnLst/>
            <a:rect l="l" t="t" r="r" b="b"/>
            <a:pathLst>
              <a:path w="228147">
                <a:moveTo>
                  <a:pt x="0" y="0"/>
                </a:moveTo>
                <a:lnTo>
                  <a:pt x="228147" y="0"/>
                </a:lnTo>
              </a:path>
            </a:pathLst>
          </a:custGeom>
          <a:ln w="9489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739627" y="2102995"/>
            <a:ext cx="104567" cy="0"/>
          </a:xfrm>
          <a:custGeom>
            <a:avLst/>
            <a:gdLst/>
            <a:ahLst/>
            <a:cxnLst/>
            <a:rect l="l" t="t" r="r" b="b"/>
            <a:pathLst>
              <a:path w="104567">
                <a:moveTo>
                  <a:pt x="0" y="0"/>
                </a:moveTo>
                <a:lnTo>
                  <a:pt x="104567" y="0"/>
                </a:lnTo>
              </a:path>
            </a:pathLst>
          </a:custGeom>
          <a:ln w="9489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454443" y="2102996"/>
            <a:ext cx="171109" cy="0"/>
          </a:xfrm>
          <a:custGeom>
            <a:avLst/>
            <a:gdLst/>
            <a:ahLst/>
            <a:cxnLst/>
            <a:rect l="l" t="t" r="r" b="b"/>
            <a:pathLst>
              <a:path w="171109">
                <a:moveTo>
                  <a:pt x="0" y="0"/>
                </a:moveTo>
                <a:lnTo>
                  <a:pt x="171109" y="0"/>
                </a:lnTo>
              </a:path>
            </a:pathLst>
          </a:custGeom>
          <a:ln w="9489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893590" y="2102995"/>
            <a:ext cx="218631" cy="0"/>
          </a:xfrm>
          <a:custGeom>
            <a:avLst/>
            <a:gdLst/>
            <a:ahLst/>
            <a:cxnLst/>
            <a:rect l="l" t="t" r="r" b="b"/>
            <a:pathLst>
              <a:path w="218631">
                <a:moveTo>
                  <a:pt x="0" y="0"/>
                </a:moveTo>
                <a:lnTo>
                  <a:pt x="218631" y="0"/>
                </a:lnTo>
              </a:path>
            </a:pathLst>
          </a:custGeom>
          <a:ln w="9489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608397" y="2102996"/>
            <a:ext cx="171110" cy="0"/>
          </a:xfrm>
          <a:custGeom>
            <a:avLst/>
            <a:gdLst/>
            <a:ahLst/>
            <a:cxnLst/>
            <a:rect l="l" t="t" r="r" b="b"/>
            <a:pathLst>
              <a:path w="171110">
                <a:moveTo>
                  <a:pt x="0" y="0"/>
                </a:moveTo>
                <a:lnTo>
                  <a:pt x="171110" y="0"/>
                </a:lnTo>
              </a:path>
            </a:pathLst>
          </a:custGeom>
          <a:ln w="9489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380259" y="2102996"/>
            <a:ext cx="114064" cy="0"/>
          </a:xfrm>
          <a:custGeom>
            <a:avLst/>
            <a:gdLst/>
            <a:ahLst/>
            <a:cxnLst/>
            <a:rect l="l" t="t" r="r" b="b"/>
            <a:pathLst>
              <a:path w="114064">
                <a:moveTo>
                  <a:pt x="0" y="0"/>
                </a:moveTo>
                <a:lnTo>
                  <a:pt x="114064" y="0"/>
                </a:lnTo>
              </a:path>
            </a:pathLst>
          </a:custGeom>
          <a:ln w="9489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038038" y="2102995"/>
            <a:ext cx="114064" cy="0"/>
          </a:xfrm>
          <a:custGeom>
            <a:avLst/>
            <a:gdLst/>
            <a:ahLst/>
            <a:cxnLst/>
            <a:rect l="l" t="t" r="r" b="b"/>
            <a:pathLst>
              <a:path w="114064">
                <a:moveTo>
                  <a:pt x="0" y="0"/>
                </a:moveTo>
                <a:lnTo>
                  <a:pt x="114064" y="0"/>
                </a:lnTo>
              </a:path>
            </a:pathLst>
          </a:custGeom>
          <a:ln w="9489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762350" y="2102996"/>
            <a:ext cx="171110" cy="0"/>
          </a:xfrm>
          <a:custGeom>
            <a:avLst/>
            <a:gdLst/>
            <a:ahLst/>
            <a:cxnLst/>
            <a:rect l="l" t="t" r="r" b="b"/>
            <a:pathLst>
              <a:path w="171110">
                <a:moveTo>
                  <a:pt x="0" y="0"/>
                </a:moveTo>
                <a:lnTo>
                  <a:pt x="171110" y="0"/>
                </a:lnTo>
              </a:path>
            </a:pathLst>
          </a:custGeom>
          <a:ln w="9489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916304" y="2102995"/>
            <a:ext cx="503825" cy="0"/>
          </a:xfrm>
          <a:custGeom>
            <a:avLst/>
            <a:gdLst/>
            <a:ahLst/>
            <a:cxnLst/>
            <a:rect l="l" t="t" r="r" b="b"/>
            <a:pathLst>
              <a:path w="503825">
                <a:moveTo>
                  <a:pt x="0" y="0"/>
                </a:moveTo>
                <a:lnTo>
                  <a:pt x="503825" y="0"/>
                </a:lnTo>
              </a:path>
            </a:pathLst>
          </a:custGeom>
          <a:ln w="9489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574083" y="2102995"/>
            <a:ext cx="228147" cy="0"/>
          </a:xfrm>
          <a:custGeom>
            <a:avLst/>
            <a:gdLst/>
            <a:ahLst/>
            <a:cxnLst/>
            <a:rect l="l" t="t" r="r" b="b"/>
            <a:pathLst>
              <a:path w="228147">
                <a:moveTo>
                  <a:pt x="0" y="0"/>
                </a:moveTo>
                <a:lnTo>
                  <a:pt x="228147" y="0"/>
                </a:lnTo>
              </a:path>
            </a:pathLst>
          </a:custGeom>
          <a:ln w="9489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345945" y="2102995"/>
            <a:ext cx="114064" cy="0"/>
          </a:xfrm>
          <a:custGeom>
            <a:avLst/>
            <a:gdLst/>
            <a:ahLst/>
            <a:cxnLst/>
            <a:rect l="l" t="t" r="r" b="b"/>
            <a:pathLst>
              <a:path w="114064">
                <a:moveTo>
                  <a:pt x="0" y="0"/>
                </a:moveTo>
                <a:lnTo>
                  <a:pt x="114064" y="0"/>
                </a:lnTo>
              </a:path>
            </a:pathLst>
          </a:custGeom>
          <a:ln w="9489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155813" y="2102994"/>
            <a:ext cx="76049" cy="0"/>
          </a:xfrm>
          <a:custGeom>
            <a:avLst/>
            <a:gdLst/>
            <a:ahLst/>
            <a:cxnLst/>
            <a:rect l="l" t="t" r="r" b="b"/>
            <a:pathLst>
              <a:path w="76049">
                <a:moveTo>
                  <a:pt x="0" y="0"/>
                </a:moveTo>
                <a:lnTo>
                  <a:pt x="76049" y="0"/>
                </a:lnTo>
              </a:path>
            </a:pathLst>
          </a:custGeom>
          <a:ln w="9489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300490" y="1875249"/>
            <a:ext cx="85554" cy="0"/>
          </a:xfrm>
          <a:custGeom>
            <a:avLst/>
            <a:gdLst/>
            <a:ahLst/>
            <a:cxnLst/>
            <a:rect l="l" t="t" r="r" b="b"/>
            <a:pathLst>
              <a:path w="85554">
                <a:moveTo>
                  <a:pt x="0" y="0"/>
                </a:moveTo>
                <a:lnTo>
                  <a:pt x="85554" y="0"/>
                </a:lnTo>
              </a:path>
            </a:pathLst>
          </a:custGeom>
          <a:ln w="9489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454443" y="1875249"/>
            <a:ext cx="731972" cy="0"/>
          </a:xfrm>
          <a:custGeom>
            <a:avLst/>
            <a:gdLst/>
            <a:ahLst/>
            <a:cxnLst/>
            <a:rect l="l" t="t" r="r" b="b"/>
            <a:pathLst>
              <a:path w="731972">
                <a:moveTo>
                  <a:pt x="0" y="0"/>
                </a:moveTo>
                <a:lnTo>
                  <a:pt x="731972" y="0"/>
                </a:lnTo>
              </a:path>
            </a:pathLst>
          </a:custGeom>
          <a:ln w="9489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608397" y="1875249"/>
            <a:ext cx="731972" cy="0"/>
          </a:xfrm>
          <a:custGeom>
            <a:avLst/>
            <a:gdLst/>
            <a:ahLst/>
            <a:cxnLst/>
            <a:rect l="l" t="t" r="r" b="b"/>
            <a:pathLst>
              <a:path w="731972">
                <a:moveTo>
                  <a:pt x="0" y="0"/>
                </a:moveTo>
                <a:lnTo>
                  <a:pt x="731972" y="0"/>
                </a:lnTo>
              </a:path>
            </a:pathLst>
          </a:custGeom>
          <a:ln w="9489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762350" y="1875249"/>
            <a:ext cx="731972" cy="0"/>
          </a:xfrm>
          <a:custGeom>
            <a:avLst/>
            <a:gdLst/>
            <a:ahLst/>
            <a:cxnLst/>
            <a:rect l="l" t="t" r="r" b="b"/>
            <a:pathLst>
              <a:path w="731972">
                <a:moveTo>
                  <a:pt x="0" y="0"/>
                </a:moveTo>
                <a:lnTo>
                  <a:pt x="731972" y="0"/>
                </a:lnTo>
              </a:path>
            </a:pathLst>
          </a:custGeom>
          <a:ln w="9489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345945" y="1875248"/>
            <a:ext cx="1302331" cy="0"/>
          </a:xfrm>
          <a:custGeom>
            <a:avLst/>
            <a:gdLst/>
            <a:ahLst/>
            <a:cxnLst/>
            <a:rect l="l" t="t" r="r" b="b"/>
            <a:pathLst>
              <a:path w="1302331">
                <a:moveTo>
                  <a:pt x="0" y="0"/>
                </a:moveTo>
                <a:lnTo>
                  <a:pt x="1302331" y="0"/>
                </a:lnTo>
              </a:path>
            </a:pathLst>
          </a:custGeom>
          <a:ln w="9489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155813" y="1875248"/>
            <a:ext cx="76049" cy="0"/>
          </a:xfrm>
          <a:custGeom>
            <a:avLst/>
            <a:gdLst/>
            <a:ahLst/>
            <a:cxnLst/>
            <a:rect l="l" t="t" r="r" b="b"/>
            <a:pathLst>
              <a:path w="76049">
                <a:moveTo>
                  <a:pt x="0" y="0"/>
                </a:moveTo>
                <a:lnTo>
                  <a:pt x="76049" y="0"/>
                </a:lnTo>
              </a:path>
            </a:pathLst>
          </a:custGeom>
          <a:ln w="9489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762350" y="1638013"/>
            <a:ext cx="2623694" cy="0"/>
          </a:xfrm>
          <a:custGeom>
            <a:avLst/>
            <a:gdLst/>
            <a:ahLst/>
            <a:cxnLst/>
            <a:rect l="l" t="t" r="r" b="b"/>
            <a:pathLst>
              <a:path w="2623694">
                <a:moveTo>
                  <a:pt x="0" y="0"/>
                </a:moveTo>
                <a:lnTo>
                  <a:pt x="2623694" y="0"/>
                </a:lnTo>
              </a:path>
            </a:pathLst>
          </a:custGeom>
          <a:ln w="9489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155813" y="1638013"/>
            <a:ext cx="1492463" cy="0"/>
          </a:xfrm>
          <a:custGeom>
            <a:avLst/>
            <a:gdLst/>
            <a:ahLst/>
            <a:cxnLst/>
            <a:rect l="l" t="t" r="r" b="b"/>
            <a:pathLst>
              <a:path w="1492463">
                <a:moveTo>
                  <a:pt x="0" y="0"/>
                </a:moveTo>
                <a:lnTo>
                  <a:pt x="1492463" y="0"/>
                </a:lnTo>
              </a:path>
            </a:pathLst>
          </a:custGeom>
          <a:ln w="9489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155813" y="1410266"/>
            <a:ext cx="4230231" cy="0"/>
          </a:xfrm>
          <a:custGeom>
            <a:avLst/>
            <a:gdLst/>
            <a:ahLst/>
            <a:cxnLst/>
            <a:rect l="l" t="t" r="r" b="b"/>
            <a:pathLst>
              <a:path w="4230231">
                <a:moveTo>
                  <a:pt x="0" y="0"/>
                </a:moveTo>
                <a:lnTo>
                  <a:pt x="4230231" y="0"/>
                </a:lnTo>
              </a:path>
            </a:pathLst>
          </a:custGeom>
          <a:ln w="9489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231862" y="1846773"/>
            <a:ext cx="114083" cy="958430"/>
          </a:xfrm>
          <a:custGeom>
            <a:avLst/>
            <a:gdLst/>
            <a:ahLst/>
            <a:cxnLst/>
            <a:rect l="l" t="t" r="r" b="b"/>
            <a:pathLst>
              <a:path w="114083" h="958430">
                <a:moveTo>
                  <a:pt x="0" y="0"/>
                </a:moveTo>
                <a:lnTo>
                  <a:pt x="114083" y="0"/>
                </a:lnTo>
                <a:lnTo>
                  <a:pt x="114083" y="958430"/>
                </a:lnTo>
                <a:lnTo>
                  <a:pt x="0" y="958430"/>
                </a:lnTo>
                <a:lnTo>
                  <a:pt x="0" y="0"/>
                </a:lnTo>
                <a:close/>
              </a:path>
            </a:pathLst>
          </a:custGeom>
          <a:solidFill>
            <a:srgbClr val="FFFF8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231862" y="1846783"/>
            <a:ext cx="114073" cy="958430"/>
          </a:xfrm>
          <a:custGeom>
            <a:avLst/>
            <a:gdLst/>
            <a:ahLst/>
            <a:cxnLst/>
            <a:rect l="l" t="t" r="r" b="b"/>
            <a:pathLst>
              <a:path w="114073" h="958430">
                <a:moveTo>
                  <a:pt x="0" y="0"/>
                </a:moveTo>
                <a:lnTo>
                  <a:pt x="114073" y="0"/>
                </a:lnTo>
                <a:lnTo>
                  <a:pt x="114073" y="958430"/>
                </a:lnTo>
                <a:lnTo>
                  <a:pt x="0" y="958430"/>
                </a:lnTo>
                <a:lnTo>
                  <a:pt x="0" y="0"/>
                </a:lnTo>
                <a:close/>
              </a:path>
            </a:pathLst>
          </a:custGeom>
          <a:ln w="950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087415" y="2188392"/>
            <a:ext cx="104577" cy="616811"/>
          </a:xfrm>
          <a:custGeom>
            <a:avLst/>
            <a:gdLst/>
            <a:ahLst/>
            <a:cxnLst/>
            <a:rect l="l" t="t" r="r" b="b"/>
            <a:pathLst>
              <a:path w="104577" h="616811">
                <a:moveTo>
                  <a:pt x="0" y="0"/>
                </a:moveTo>
                <a:lnTo>
                  <a:pt x="104577" y="0"/>
                </a:lnTo>
                <a:lnTo>
                  <a:pt x="104577" y="616811"/>
                </a:lnTo>
                <a:lnTo>
                  <a:pt x="0" y="616811"/>
                </a:lnTo>
                <a:lnTo>
                  <a:pt x="0" y="0"/>
                </a:lnTo>
                <a:close/>
              </a:path>
            </a:pathLst>
          </a:custGeom>
          <a:solidFill>
            <a:srgbClr val="FFFF8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087415" y="2188402"/>
            <a:ext cx="104567" cy="616811"/>
          </a:xfrm>
          <a:custGeom>
            <a:avLst/>
            <a:gdLst/>
            <a:ahLst/>
            <a:cxnLst/>
            <a:rect l="l" t="t" r="r" b="b"/>
            <a:pathLst>
              <a:path w="104567" h="616811">
                <a:moveTo>
                  <a:pt x="0" y="0"/>
                </a:moveTo>
                <a:lnTo>
                  <a:pt x="104567" y="0"/>
                </a:lnTo>
                <a:lnTo>
                  <a:pt x="104567" y="616811"/>
                </a:lnTo>
                <a:lnTo>
                  <a:pt x="0" y="616811"/>
                </a:lnTo>
                <a:lnTo>
                  <a:pt x="0" y="0"/>
                </a:lnTo>
                <a:close/>
              </a:path>
            </a:pathLst>
          </a:custGeom>
          <a:ln w="950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933461" y="1932178"/>
            <a:ext cx="104577" cy="873026"/>
          </a:xfrm>
          <a:custGeom>
            <a:avLst/>
            <a:gdLst/>
            <a:ahLst/>
            <a:cxnLst/>
            <a:rect l="l" t="t" r="r" b="b"/>
            <a:pathLst>
              <a:path w="104577" h="873026">
                <a:moveTo>
                  <a:pt x="0" y="0"/>
                </a:moveTo>
                <a:lnTo>
                  <a:pt x="104577" y="0"/>
                </a:lnTo>
                <a:lnTo>
                  <a:pt x="104577" y="873026"/>
                </a:lnTo>
                <a:lnTo>
                  <a:pt x="0" y="873026"/>
                </a:lnTo>
                <a:lnTo>
                  <a:pt x="0" y="0"/>
                </a:lnTo>
                <a:close/>
              </a:path>
            </a:pathLst>
          </a:custGeom>
          <a:solidFill>
            <a:srgbClr val="FFFF8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933461" y="1932188"/>
            <a:ext cx="104567" cy="873026"/>
          </a:xfrm>
          <a:custGeom>
            <a:avLst/>
            <a:gdLst/>
            <a:ahLst/>
            <a:cxnLst/>
            <a:rect l="l" t="t" r="r" b="b"/>
            <a:pathLst>
              <a:path w="104567" h="873026">
                <a:moveTo>
                  <a:pt x="0" y="0"/>
                </a:moveTo>
                <a:lnTo>
                  <a:pt x="104567" y="0"/>
                </a:lnTo>
                <a:lnTo>
                  <a:pt x="104567" y="873026"/>
                </a:lnTo>
                <a:lnTo>
                  <a:pt x="0" y="873026"/>
                </a:lnTo>
                <a:lnTo>
                  <a:pt x="0" y="0"/>
                </a:lnTo>
                <a:close/>
              </a:path>
            </a:pathLst>
          </a:custGeom>
          <a:ln w="950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779507" y="1922698"/>
            <a:ext cx="114083" cy="882515"/>
          </a:xfrm>
          <a:custGeom>
            <a:avLst/>
            <a:gdLst/>
            <a:ahLst/>
            <a:cxnLst/>
            <a:rect l="l" t="t" r="r" b="b"/>
            <a:pathLst>
              <a:path w="114083" h="882515">
                <a:moveTo>
                  <a:pt x="0" y="0"/>
                </a:moveTo>
                <a:lnTo>
                  <a:pt x="114083" y="0"/>
                </a:lnTo>
                <a:lnTo>
                  <a:pt x="114083" y="882515"/>
                </a:lnTo>
                <a:lnTo>
                  <a:pt x="0" y="882515"/>
                </a:lnTo>
                <a:lnTo>
                  <a:pt x="0" y="0"/>
                </a:lnTo>
                <a:close/>
              </a:path>
            </a:pathLst>
          </a:custGeom>
          <a:solidFill>
            <a:srgbClr val="FFFF8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779507" y="1922698"/>
            <a:ext cx="114073" cy="882515"/>
          </a:xfrm>
          <a:custGeom>
            <a:avLst/>
            <a:gdLst/>
            <a:ahLst/>
            <a:cxnLst/>
            <a:rect l="l" t="t" r="r" b="b"/>
            <a:pathLst>
              <a:path w="114073" h="882515">
                <a:moveTo>
                  <a:pt x="0" y="0"/>
                </a:moveTo>
                <a:lnTo>
                  <a:pt x="114073" y="0"/>
                </a:lnTo>
                <a:lnTo>
                  <a:pt x="114073" y="882515"/>
                </a:lnTo>
                <a:lnTo>
                  <a:pt x="0" y="882515"/>
                </a:lnTo>
                <a:lnTo>
                  <a:pt x="0" y="0"/>
                </a:lnTo>
                <a:close/>
              </a:path>
            </a:pathLst>
          </a:custGeom>
          <a:ln w="950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625554" y="1865752"/>
            <a:ext cx="114073" cy="939451"/>
          </a:xfrm>
          <a:custGeom>
            <a:avLst/>
            <a:gdLst/>
            <a:ahLst/>
            <a:cxnLst/>
            <a:rect l="l" t="t" r="r" b="b"/>
            <a:pathLst>
              <a:path w="114073" h="939451">
                <a:moveTo>
                  <a:pt x="0" y="0"/>
                </a:moveTo>
                <a:lnTo>
                  <a:pt x="114073" y="0"/>
                </a:lnTo>
                <a:lnTo>
                  <a:pt x="114073" y="939451"/>
                </a:lnTo>
                <a:lnTo>
                  <a:pt x="0" y="939451"/>
                </a:lnTo>
                <a:lnTo>
                  <a:pt x="0" y="0"/>
                </a:lnTo>
                <a:close/>
              </a:path>
            </a:pathLst>
          </a:custGeom>
          <a:solidFill>
            <a:srgbClr val="FFFF8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625554" y="1865762"/>
            <a:ext cx="114073" cy="939451"/>
          </a:xfrm>
          <a:custGeom>
            <a:avLst/>
            <a:gdLst/>
            <a:ahLst/>
            <a:cxnLst/>
            <a:rect l="l" t="t" r="r" b="b"/>
            <a:pathLst>
              <a:path w="114073" h="939451">
                <a:moveTo>
                  <a:pt x="0" y="0"/>
                </a:moveTo>
                <a:lnTo>
                  <a:pt x="114073" y="0"/>
                </a:lnTo>
                <a:lnTo>
                  <a:pt x="114073" y="939451"/>
                </a:lnTo>
                <a:lnTo>
                  <a:pt x="0" y="939451"/>
                </a:lnTo>
                <a:lnTo>
                  <a:pt x="0" y="0"/>
                </a:lnTo>
                <a:close/>
              </a:path>
            </a:pathLst>
          </a:custGeom>
          <a:ln w="950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345936" y="2188392"/>
            <a:ext cx="114073" cy="616811"/>
          </a:xfrm>
          <a:custGeom>
            <a:avLst/>
            <a:gdLst/>
            <a:ahLst/>
            <a:cxnLst/>
            <a:rect l="l" t="t" r="r" b="b"/>
            <a:pathLst>
              <a:path w="114073" h="616811">
                <a:moveTo>
                  <a:pt x="0" y="0"/>
                </a:moveTo>
                <a:lnTo>
                  <a:pt x="114073" y="0"/>
                </a:lnTo>
                <a:lnTo>
                  <a:pt x="114073" y="616811"/>
                </a:lnTo>
                <a:lnTo>
                  <a:pt x="0" y="616811"/>
                </a:lnTo>
                <a:lnTo>
                  <a:pt x="0" y="0"/>
                </a:lnTo>
                <a:close/>
              </a:path>
            </a:pathLst>
          </a:custGeom>
          <a:solidFill>
            <a:srgbClr val="CCFF89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345936" y="2188402"/>
            <a:ext cx="114073" cy="616811"/>
          </a:xfrm>
          <a:custGeom>
            <a:avLst/>
            <a:gdLst/>
            <a:ahLst/>
            <a:cxnLst/>
            <a:rect l="l" t="t" r="r" b="b"/>
            <a:pathLst>
              <a:path w="114073" h="616811">
                <a:moveTo>
                  <a:pt x="0" y="0"/>
                </a:moveTo>
                <a:lnTo>
                  <a:pt x="114073" y="0"/>
                </a:lnTo>
                <a:lnTo>
                  <a:pt x="114073" y="616811"/>
                </a:lnTo>
                <a:lnTo>
                  <a:pt x="0" y="616811"/>
                </a:lnTo>
                <a:lnTo>
                  <a:pt x="0" y="0"/>
                </a:lnTo>
                <a:close/>
              </a:path>
            </a:pathLst>
          </a:custGeom>
          <a:ln w="950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191982" y="2340232"/>
            <a:ext cx="114073" cy="464981"/>
          </a:xfrm>
          <a:custGeom>
            <a:avLst/>
            <a:gdLst/>
            <a:ahLst/>
            <a:cxnLst/>
            <a:rect l="l" t="t" r="r" b="b"/>
            <a:pathLst>
              <a:path w="114073" h="464981">
                <a:moveTo>
                  <a:pt x="0" y="0"/>
                </a:moveTo>
                <a:lnTo>
                  <a:pt x="114073" y="0"/>
                </a:lnTo>
                <a:lnTo>
                  <a:pt x="114073" y="464981"/>
                </a:lnTo>
                <a:lnTo>
                  <a:pt x="0" y="464981"/>
                </a:lnTo>
                <a:lnTo>
                  <a:pt x="0" y="0"/>
                </a:lnTo>
                <a:close/>
              </a:path>
            </a:pathLst>
          </a:custGeom>
          <a:solidFill>
            <a:srgbClr val="CCFF89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191982" y="2340232"/>
            <a:ext cx="114073" cy="464981"/>
          </a:xfrm>
          <a:custGeom>
            <a:avLst/>
            <a:gdLst/>
            <a:ahLst/>
            <a:cxnLst/>
            <a:rect l="l" t="t" r="r" b="b"/>
            <a:pathLst>
              <a:path w="114073" h="464981">
                <a:moveTo>
                  <a:pt x="0" y="0"/>
                </a:moveTo>
                <a:lnTo>
                  <a:pt x="114073" y="0"/>
                </a:lnTo>
                <a:lnTo>
                  <a:pt x="114073" y="464981"/>
                </a:lnTo>
                <a:lnTo>
                  <a:pt x="0" y="464981"/>
                </a:lnTo>
                <a:lnTo>
                  <a:pt x="0" y="0"/>
                </a:lnTo>
                <a:close/>
              </a:path>
            </a:pathLst>
          </a:custGeom>
          <a:ln w="950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038028" y="2283286"/>
            <a:ext cx="114073" cy="521917"/>
          </a:xfrm>
          <a:custGeom>
            <a:avLst/>
            <a:gdLst/>
            <a:ahLst/>
            <a:cxnLst/>
            <a:rect l="l" t="t" r="r" b="b"/>
            <a:pathLst>
              <a:path w="114073" h="521917">
                <a:moveTo>
                  <a:pt x="0" y="0"/>
                </a:moveTo>
                <a:lnTo>
                  <a:pt x="114073" y="0"/>
                </a:lnTo>
                <a:lnTo>
                  <a:pt x="114073" y="521917"/>
                </a:lnTo>
                <a:lnTo>
                  <a:pt x="0" y="521917"/>
                </a:lnTo>
                <a:lnTo>
                  <a:pt x="0" y="0"/>
                </a:lnTo>
                <a:close/>
              </a:path>
            </a:pathLst>
          </a:custGeom>
          <a:solidFill>
            <a:srgbClr val="CCFF89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038028" y="2283296"/>
            <a:ext cx="114073" cy="521917"/>
          </a:xfrm>
          <a:custGeom>
            <a:avLst/>
            <a:gdLst/>
            <a:ahLst/>
            <a:cxnLst/>
            <a:rect l="l" t="t" r="r" b="b"/>
            <a:pathLst>
              <a:path w="114073" h="521917">
                <a:moveTo>
                  <a:pt x="0" y="0"/>
                </a:moveTo>
                <a:lnTo>
                  <a:pt x="114073" y="0"/>
                </a:lnTo>
                <a:lnTo>
                  <a:pt x="114073" y="521917"/>
                </a:lnTo>
                <a:lnTo>
                  <a:pt x="0" y="521917"/>
                </a:lnTo>
                <a:lnTo>
                  <a:pt x="0" y="0"/>
                </a:lnTo>
                <a:close/>
              </a:path>
            </a:pathLst>
          </a:custGeom>
          <a:ln w="950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893581" y="2264317"/>
            <a:ext cx="104567" cy="540896"/>
          </a:xfrm>
          <a:custGeom>
            <a:avLst/>
            <a:gdLst/>
            <a:ahLst/>
            <a:cxnLst/>
            <a:rect l="l" t="t" r="r" b="b"/>
            <a:pathLst>
              <a:path w="104567" h="540896">
                <a:moveTo>
                  <a:pt x="0" y="0"/>
                </a:moveTo>
                <a:lnTo>
                  <a:pt x="104567" y="0"/>
                </a:lnTo>
                <a:lnTo>
                  <a:pt x="104567" y="540896"/>
                </a:lnTo>
                <a:lnTo>
                  <a:pt x="0" y="540896"/>
                </a:lnTo>
                <a:lnTo>
                  <a:pt x="0" y="0"/>
                </a:lnTo>
                <a:close/>
              </a:path>
            </a:pathLst>
          </a:custGeom>
          <a:solidFill>
            <a:srgbClr val="CCFF89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893581" y="2264317"/>
            <a:ext cx="104567" cy="540896"/>
          </a:xfrm>
          <a:custGeom>
            <a:avLst/>
            <a:gdLst/>
            <a:ahLst/>
            <a:cxnLst/>
            <a:rect l="l" t="t" r="r" b="b"/>
            <a:pathLst>
              <a:path w="104567" h="540896">
                <a:moveTo>
                  <a:pt x="0" y="0"/>
                </a:moveTo>
                <a:lnTo>
                  <a:pt x="104567" y="0"/>
                </a:lnTo>
                <a:lnTo>
                  <a:pt x="104567" y="540896"/>
                </a:lnTo>
                <a:lnTo>
                  <a:pt x="0" y="540896"/>
                </a:lnTo>
                <a:lnTo>
                  <a:pt x="0" y="0"/>
                </a:lnTo>
                <a:close/>
              </a:path>
            </a:pathLst>
          </a:custGeom>
          <a:ln w="950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4739627" y="2159934"/>
            <a:ext cx="104577" cy="645280"/>
          </a:xfrm>
          <a:custGeom>
            <a:avLst/>
            <a:gdLst/>
            <a:ahLst/>
            <a:cxnLst/>
            <a:rect l="l" t="t" r="r" b="b"/>
            <a:pathLst>
              <a:path w="104577" h="645280">
                <a:moveTo>
                  <a:pt x="0" y="0"/>
                </a:moveTo>
                <a:lnTo>
                  <a:pt x="104577" y="0"/>
                </a:lnTo>
                <a:lnTo>
                  <a:pt x="104577" y="645280"/>
                </a:lnTo>
                <a:lnTo>
                  <a:pt x="0" y="645280"/>
                </a:lnTo>
                <a:lnTo>
                  <a:pt x="0" y="0"/>
                </a:lnTo>
                <a:close/>
              </a:path>
            </a:pathLst>
          </a:custGeom>
          <a:solidFill>
            <a:srgbClr val="CCFF89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4739627" y="2159934"/>
            <a:ext cx="104567" cy="645280"/>
          </a:xfrm>
          <a:custGeom>
            <a:avLst/>
            <a:gdLst/>
            <a:ahLst/>
            <a:cxnLst/>
            <a:rect l="l" t="t" r="r" b="b"/>
            <a:pathLst>
              <a:path w="104567" h="645280">
                <a:moveTo>
                  <a:pt x="0" y="0"/>
                </a:moveTo>
                <a:lnTo>
                  <a:pt x="104567" y="0"/>
                </a:lnTo>
                <a:lnTo>
                  <a:pt x="104567" y="645280"/>
                </a:lnTo>
                <a:lnTo>
                  <a:pt x="0" y="645280"/>
                </a:lnTo>
                <a:lnTo>
                  <a:pt x="0" y="0"/>
                </a:lnTo>
                <a:close/>
              </a:path>
            </a:pathLst>
          </a:custGeom>
          <a:ln w="950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460009" y="1989124"/>
            <a:ext cx="114073" cy="816089"/>
          </a:xfrm>
          <a:custGeom>
            <a:avLst/>
            <a:gdLst/>
            <a:ahLst/>
            <a:cxnLst/>
            <a:rect l="l" t="t" r="r" b="b"/>
            <a:pathLst>
              <a:path w="114073" h="816089">
                <a:moveTo>
                  <a:pt x="0" y="0"/>
                </a:moveTo>
                <a:lnTo>
                  <a:pt x="114073" y="0"/>
                </a:lnTo>
                <a:lnTo>
                  <a:pt x="114073" y="816089"/>
                </a:lnTo>
                <a:lnTo>
                  <a:pt x="0" y="816089"/>
                </a:lnTo>
                <a:lnTo>
                  <a:pt x="0" y="0"/>
                </a:lnTo>
                <a:close/>
              </a:path>
            </a:pathLst>
          </a:custGeom>
          <a:solidFill>
            <a:srgbClr val="54FF47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460009" y="1989124"/>
            <a:ext cx="114073" cy="816089"/>
          </a:xfrm>
          <a:custGeom>
            <a:avLst/>
            <a:gdLst/>
            <a:ahLst/>
            <a:cxnLst/>
            <a:rect l="l" t="t" r="r" b="b"/>
            <a:pathLst>
              <a:path w="114073" h="816089">
                <a:moveTo>
                  <a:pt x="0" y="0"/>
                </a:moveTo>
                <a:lnTo>
                  <a:pt x="114073" y="0"/>
                </a:lnTo>
                <a:lnTo>
                  <a:pt x="114073" y="816089"/>
                </a:lnTo>
                <a:lnTo>
                  <a:pt x="0" y="816089"/>
                </a:lnTo>
                <a:lnTo>
                  <a:pt x="0" y="0"/>
                </a:lnTo>
                <a:close/>
              </a:path>
            </a:pathLst>
          </a:custGeom>
          <a:ln w="950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2306056" y="2121966"/>
            <a:ext cx="114073" cy="683237"/>
          </a:xfrm>
          <a:custGeom>
            <a:avLst/>
            <a:gdLst/>
            <a:ahLst/>
            <a:cxnLst/>
            <a:rect l="l" t="t" r="r" b="b"/>
            <a:pathLst>
              <a:path w="114073" h="683237">
                <a:moveTo>
                  <a:pt x="0" y="0"/>
                </a:moveTo>
                <a:lnTo>
                  <a:pt x="114073" y="0"/>
                </a:lnTo>
                <a:lnTo>
                  <a:pt x="114073" y="683237"/>
                </a:lnTo>
                <a:lnTo>
                  <a:pt x="0" y="683237"/>
                </a:lnTo>
                <a:lnTo>
                  <a:pt x="0" y="0"/>
                </a:lnTo>
                <a:close/>
              </a:path>
            </a:pathLst>
          </a:custGeom>
          <a:solidFill>
            <a:srgbClr val="54FF47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306056" y="2121976"/>
            <a:ext cx="114073" cy="683237"/>
          </a:xfrm>
          <a:custGeom>
            <a:avLst/>
            <a:gdLst/>
            <a:ahLst/>
            <a:cxnLst/>
            <a:rect l="l" t="t" r="r" b="b"/>
            <a:pathLst>
              <a:path w="114073" h="683237">
                <a:moveTo>
                  <a:pt x="0" y="0"/>
                </a:moveTo>
                <a:lnTo>
                  <a:pt x="114073" y="0"/>
                </a:lnTo>
                <a:lnTo>
                  <a:pt x="114073" y="683237"/>
                </a:lnTo>
                <a:lnTo>
                  <a:pt x="0" y="683237"/>
                </a:lnTo>
                <a:lnTo>
                  <a:pt x="0" y="0"/>
                </a:lnTo>
                <a:close/>
              </a:path>
            </a:pathLst>
          </a:custGeom>
          <a:ln w="950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3152102" y="2046051"/>
            <a:ext cx="114073" cy="759153"/>
          </a:xfrm>
          <a:custGeom>
            <a:avLst/>
            <a:gdLst/>
            <a:ahLst/>
            <a:cxnLst/>
            <a:rect l="l" t="t" r="r" b="b"/>
            <a:pathLst>
              <a:path w="114073" h="759153">
                <a:moveTo>
                  <a:pt x="0" y="0"/>
                </a:moveTo>
                <a:lnTo>
                  <a:pt x="114073" y="0"/>
                </a:lnTo>
                <a:lnTo>
                  <a:pt x="114073" y="759153"/>
                </a:lnTo>
                <a:lnTo>
                  <a:pt x="0" y="759153"/>
                </a:lnTo>
                <a:lnTo>
                  <a:pt x="0" y="0"/>
                </a:lnTo>
                <a:close/>
              </a:path>
            </a:pathLst>
          </a:custGeom>
          <a:solidFill>
            <a:srgbClr val="54FF47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3152102" y="2046060"/>
            <a:ext cx="114073" cy="759153"/>
          </a:xfrm>
          <a:custGeom>
            <a:avLst/>
            <a:gdLst/>
            <a:ahLst/>
            <a:cxnLst/>
            <a:rect l="l" t="t" r="r" b="b"/>
            <a:pathLst>
              <a:path w="114073" h="759153">
                <a:moveTo>
                  <a:pt x="0" y="0"/>
                </a:moveTo>
                <a:lnTo>
                  <a:pt x="114073" y="0"/>
                </a:lnTo>
                <a:lnTo>
                  <a:pt x="114073" y="759153"/>
                </a:lnTo>
                <a:lnTo>
                  <a:pt x="0" y="759153"/>
                </a:lnTo>
                <a:lnTo>
                  <a:pt x="0" y="0"/>
                </a:lnTo>
                <a:close/>
              </a:path>
            </a:pathLst>
          </a:custGeom>
          <a:ln w="950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3998148" y="2093508"/>
            <a:ext cx="114073" cy="711706"/>
          </a:xfrm>
          <a:custGeom>
            <a:avLst/>
            <a:gdLst/>
            <a:ahLst/>
            <a:cxnLst/>
            <a:rect l="l" t="t" r="r" b="b"/>
            <a:pathLst>
              <a:path w="114073" h="711706">
                <a:moveTo>
                  <a:pt x="0" y="0"/>
                </a:moveTo>
                <a:lnTo>
                  <a:pt x="114073" y="0"/>
                </a:lnTo>
                <a:lnTo>
                  <a:pt x="114073" y="711706"/>
                </a:lnTo>
                <a:lnTo>
                  <a:pt x="0" y="711706"/>
                </a:lnTo>
                <a:lnTo>
                  <a:pt x="0" y="0"/>
                </a:lnTo>
                <a:close/>
              </a:path>
            </a:pathLst>
          </a:custGeom>
          <a:solidFill>
            <a:srgbClr val="54FF47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3998148" y="2093508"/>
            <a:ext cx="114073" cy="711706"/>
          </a:xfrm>
          <a:custGeom>
            <a:avLst/>
            <a:gdLst/>
            <a:ahLst/>
            <a:cxnLst/>
            <a:rect l="l" t="t" r="r" b="b"/>
            <a:pathLst>
              <a:path w="114073" h="711706">
                <a:moveTo>
                  <a:pt x="0" y="0"/>
                </a:moveTo>
                <a:lnTo>
                  <a:pt x="114073" y="0"/>
                </a:lnTo>
                <a:lnTo>
                  <a:pt x="114073" y="711706"/>
                </a:lnTo>
                <a:lnTo>
                  <a:pt x="0" y="711706"/>
                </a:lnTo>
                <a:lnTo>
                  <a:pt x="0" y="0"/>
                </a:lnTo>
                <a:close/>
              </a:path>
            </a:pathLst>
          </a:custGeom>
          <a:ln w="950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844195" y="1960646"/>
            <a:ext cx="114073" cy="844557"/>
          </a:xfrm>
          <a:custGeom>
            <a:avLst/>
            <a:gdLst/>
            <a:ahLst/>
            <a:cxnLst/>
            <a:rect l="l" t="t" r="r" b="b"/>
            <a:pathLst>
              <a:path w="114073" h="844557">
                <a:moveTo>
                  <a:pt x="0" y="0"/>
                </a:moveTo>
                <a:lnTo>
                  <a:pt x="114073" y="0"/>
                </a:lnTo>
                <a:lnTo>
                  <a:pt x="114073" y="844557"/>
                </a:lnTo>
                <a:lnTo>
                  <a:pt x="0" y="844557"/>
                </a:lnTo>
                <a:lnTo>
                  <a:pt x="0" y="0"/>
                </a:lnTo>
                <a:close/>
              </a:path>
            </a:pathLst>
          </a:custGeom>
          <a:solidFill>
            <a:srgbClr val="54FF47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844195" y="1960656"/>
            <a:ext cx="114073" cy="844557"/>
          </a:xfrm>
          <a:custGeom>
            <a:avLst/>
            <a:gdLst/>
            <a:ahLst/>
            <a:cxnLst/>
            <a:rect l="l" t="t" r="r" b="b"/>
            <a:pathLst>
              <a:path w="114073" h="844557">
                <a:moveTo>
                  <a:pt x="0" y="0"/>
                </a:moveTo>
                <a:lnTo>
                  <a:pt x="114073" y="0"/>
                </a:lnTo>
                <a:lnTo>
                  <a:pt x="114073" y="844557"/>
                </a:lnTo>
                <a:lnTo>
                  <a:pt x="0" y="844557"/>
                </a:lnTo>
                <a:lnTo>
                  <a:pt x="0" y="0"/>
                </a:lnTo>
                <a:close/>
              </a:path>
            </a:pathLst>
          </a:custGeom>
          <a:ln w="950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1574083" y="2093508"/>
            <a:ext cx="114083" cy="711706"/>
          </a:xfrm>
          <a:custGeom>
            <a:avLst/>
            <a:gdLst/>
            <a:ahLst/>
            <a:cxnLst/>
            <a:rect l="l" t="t" r="r" b="b"/>
            <a:pathLst>
              <a:path w="114083" h="711706">
                <a:moveTo>
                  <a:pt x="0" y="0"/>
                </a:moveTo>
                <a:lnTo>
                  <a:pt x="114083" y="0"/>
                </a:lnTo>
                <a:lnTo>
                  <a:pt x="114083" y="711706"/>
                </a:lnTo>
                <a:lnTo>
                  <a:pt x="0" y="711706"/>
                </a:lnTo>
                <a:lnTo>
                  <a:pt x="0" y="0"/>
                </a:lnTo>
                <a:close/>
              </a:path>
            </a:pathLst>
          </a:custGeom>
          <a:solidFill>
            <a:srgbClr val="00C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574083" y="2093508"/>
            <a:ext cx="114073" cy="711706"/>
          </a:xfrm>
          <a:custGeom>
            <a:avLst/>
            <a:gdLst/>
            <a:ahLst/>
            <a:cxnLst/>
            <a:rect l="l" t="t" r="r" b="b"/>
            <a:pathLst>
              <a:path w="114073" h="711706">
                <a:moveTo>
                  <a:pt x="0" y="0"/>
                </a:moveTo>
                <a:lnTo>
                  <a:pt x="114073" y="0"/>
                </a:lnTo>
                <a:lnTo>
                  <a:pt x="114073" y="711706"/>
                </a:lnTo>
                <a:lnTo>
                  <a:pt x="0" y="711706"/>
                </a:lnTo>
                <a:lnTo>
                  <a:pt x="0" y="0"/>
                </a:lnTo>
                <a:close/>
              </a:path>
            </a:pathLst>
          </a:custGeom>
          <a:ln w="950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420129" y="1979635"/>
            <a:ext cx="114083" cy="825569"/>
          </a:xfrm>
          <a:custGeom>
            <a:avLst/>
            <a:gdLst/>
            <a:ahLst/>
            <a:cxnLst/>
            <a:rect l="l" t="t" r="r" b="b"/>
            <a:pathLst>
              <a:path w="114083" h="825569">
                <a:moveTo>
                  <a:pt x="0" y="0"/>
                </a:moveTo>
                <a:lnTo>
                  <a:pt x="114083" y="0"/>
                </a:lnTo>
                <a:lnTo>
                  <a:pt x="114083" y="825569"/>
                </a:lnTo>
                <a:lnTo>
                  <a:pt x="0" y="825569"/>
                </a:lnTo>
                <a:lnTo>
                  <a:pt x="0" y="0"/>
                </a:lnTo>
                <a:close/>
              </a:path>
            </a:pathLst>
          </a:custGeom>
          <a:solidFill>
            <a:srgbClr val="00C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420129" y="1979635"/>
            <a:ext cx="114073" cy="825578"/>
          </a:xfrm>
          <a:custGeom>
            <a:avLst/>
            <a:gdLst/>
            <a:ahLst/>
            <a:cxnLst/>
            <a:rect l="l" t="t" r="r" b="b"/>
            <a:pathLst>
              <a:path w="114073" h="825578">
                <a:moveTo>
                  <a:pt x="0" y="0"/>
                </a:moveTo>
                <a:lnTo>
                  <a:pt x="114073" y="0"/>
                </a:lnTo>
                <a:lnTo>
                  <a:pt x="114073" y="825578"/>
                </a:lnTo>
                <a:lnTo>
                  <a:pt x="0" y="825578"/>
                </a:lnTo>
                <a:lnTo>
                  <a:pt x="0" y="0"/>
                </a:lnTo>
                <a:close/>
              </a:path>
            </a:pathLst>
          </a:custGeom>
          <a:ln w="950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3266176" y="2065039"/>
            <a:ext cx="114083" cy="740164"/>
          </a:xfrm>
          <a:custGeom>
            <a:avLst/>
            <a:gdLst/>
            <a:ahLst/>
            <a:cxnLst/>
            <a:rect l="l" t="t" r="r" b="b"/>
            <a:pathLst>
              <a:path w="114083" h="740164">
                <a:moveTo>
                  <a:pt x="0" y="0"/>
                </a:moveTo>
                <a:lnTo>
                  <a:pt x="114083" y="0"/>
                </a:lnTo>
                <a:lnTo>
                  <a:pt x="114083" y="740164"/>
                </a:lnTo>
                <a:lnTo>
                  <a:pt x="0" y="740164"/>
                </a:lnTo>
                <a:lnTo>
                  <a:pt x="0" y="0"/>
                </a:lnTo>
                <a:close/>
              </a:path>
            </a:pathLst>
          </a:custGeom>
          <a:solidFill>
            <a:srgbClr val="00C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3266176" y="2065039"/>
            <a:ext cx="114073" cy="740174"/>
          </a:xfrm>
          <a:custGeom>
            <a:avLst/>
            <a:gdLst/>
            <a:ahLst/>
            <a:cxnLst/>
            <a:rect l="l" t="t" r="r" b="b"/>
            <a:pathLst>
              <a:path w="114073" h="740174">
                <a:moveTo>
                  <a:pt x="0" y="0"/>
                </a:moveTo>
                <a:lnTo>
                  <a:pt x="114073" y="0"/>
                </a:lnTo>
                <a:lnTo>
                  <a:pt x="114073" y="740174"/>
                </a:lnTo>
                <a:lnTo>
                  <a:pt x="0" y="740174"/>
                </a:lnTo>
                <a:lnTo>
                  <a:pt x="0" y="0"/>
                </a:lnTo>
                <a:close/>
              </a:path>
            </a:pathLst>
          </a:custGeom>
          <a:ln w="950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4112222" y="2074529"/>
            <a:ext cx="114073" cy="730684"/>
          </a:xfrm>
          <a:custGeom>
            <a:avLst/>
            <a:gdLst/>
            <a:ahLst/>
            <a:cxnLst/>
            <a:rect l="l" t="t" r="r" b="b"/>
            <a:pathLst>
              <a:path w="114073" h="730684">
                <a:moveTo>
                  <a:pt x="0" y="0"/>
                </a:moveTo>
                <a:lnTo>
                  <a:pt x="114073" y="0"/>
                </a:lnTo>
                <a:lnTo>
                  <a:pt x="114073" y="730684"/>
                </a:lnTo>
                <a:lnTo>
                  <a:pt x="0" y="730684"/>
                </a:lnTo>
                <a:lnTo>
                  <a:pt x="0" y="0"/>
                </a:lnTo>
                <a:close/>
              </a:path>
            </a:pathLst>
          </a:custGeom>
          <a:solidFill>
            <a:srgbClr val="00C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4112222" y="2074529"/>
            <a:ext cx="114073" cy="730684"/>
          </a:xfrm>
          <a:custGeom>
            <a:avLst/>
            <a:gdLst/>
            <a:ahLst/>
            <a:cxnLst/>
            <a:rect l="l" t="t" r="r" b="b"/>
            <a:pathLst>
              <a:path w="114073" h="730684">
                <a:moveTo>
                  <a:pt x="0" y="0"/>
                </a:moveTo>
                <a:lnTo>
                  <a:pt x="114073" y="0"/>
                </a:lnTo>
                <a:lnTo>
                  <a:pt x="114073" y="730684"/>
                </a:lnTo>
                <a:lnTo>
                  <a:pt x="0" y="730684"/>
                </a:lnTo>
                <a:lnTo>
                  <a:pt x="0" y="0"/>
                </a:lnTo>
                <a:close/>
              </a:path>
            </a:pathLst>
          </a:custGeom>
          <a:ln w="950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4958269" y="2112477"/>
            <a:ext cx="114073" cy="692727"/>
          </a:xfrm>
          <a:custGeom>
            <a:avLst/>
            <a:gdLst/>
            <a:ahLst/>
            <a:cxnLst/>
            <a:rect l="l" t="t" r="r" b="b"/>
            <a:pathLst>
              <a:path w="114073" h="692727">
                <a:moveTo>
                  <a:pt x="0" y="0"/>
                </a:moveTo>
                <a:lnTo>
                  <a:pt x="114073" y="0"/>
                </a:lnTo>
                <a:lnTo>
                  <a:pt x="114073" y="692727"/>
                </a:lnTo>
                <a:lnTo>
                  <a:pt x="0" y="692727"/>
                </a:lnTo>
                <a:lnTo>
                  <a:pt x="0" y="0"/>
                </a:lnTo>
                <a:close/>
              </a:path>
            </a:pathLst>
          </a:custGeom>
          <a:solidFill>
            <a:srgbClr val="00C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4958269" y="2112486"/>
            <a:ext cx="114073" cy="692727"/>
          </a:xfrm>
          <a:custGeom>
            <a:avLst/>
            <a:gdLst/>
            <a:ahLst/>
            <a:cxnLst/>
            <a:rect l="l" t="t" r="r" b="b"/>
            <a:pathLst>
              <a:path w="114073" h="692727">
                <a:moveTo>
                  <a:pt x="0" y="0"/>
                </a:moveTo>
                <a:lnTo>
                  <a:pt x="114073" y="0"/>
                </a:lnTo>
                <a:lnTo>
                  <a:pt x="114073" y="692727"/>
                </a:lnTo>
                <a:lnTo>
                  <a:pt x="0" y="692727"/>
                </a:lnTo>
                <a:lnTo>
                  <a:pt x="0" y="0"/>
                </a:lnTo>
                <a:close/>
              </a:path>
            </a:pathLst>
          </a:custGeom>
          <a:ln w="950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1688157" y="2140955"/>
            <a:ext cx="114073" cy="664249"/>
          </a:xfrm>
          <a:custGeom>
            <a:avLst/>
            <a:gdLst/>
            <a:ahLst/>
            <a:cxnLst/>
            <a:rect l="l" t="t" r="r" b="b"/>
            <a:pathLst>
              <a:path w="114073" h="664249">
                <a:moveTo>
                  <a:pt x="0" y="0"/>
                </a:moveTo>
                <a:lnTo>
                  <a:pt x="114073" y="0"/>
                </a:lnTo>
                <a:lnTo>
                  <a:pt x="114073" y="664249"/>
                </a:lnTo>
                <a:lnTo>
                  <a:pt x="0" y="664249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1688157" y="2140955"/>
            <a:ext cx="114073" cy="664258"/>
          </a:xfrm>
          <a:custGeom>
            <a:avLst/>
            <a:gdLst/>
            <a:ahLst/>
            <a:cxnLst/>
            <a:rect l="l" t="t" r="r" b="b"/>
            <a:pathLst>
              <a:path w="114073" h="664258">
                <a:moveTo>
                  <a:pt x="0" y="0"/>
                </a:moveTo>
                <a:lnTo>
                  <a:pt x="114073" y="0"/>
                </a:lnTo>
                <a:lnTo>
                  <a:pt x="114073" y="664258"/>
                </a:lnTo>
                <a:lnTo>
                  <a:pt x="0" y="664258"/>
                </a:lnTo>
                <a:lnTo>
                  <a:pt x="0" y="0"/>
                </a:lnTo>
                <a:close/>
              </a:path>
            </a:pathLst>
          </a:custGeom>
          <a:ln w="950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2534203" y="1989124"/>
            <a:ext cx="114073" cy="816089"/>
          </a:xfrm>
          <a:custGeom>
            <a:avLst/>
            <a:gdLst/>
            <a:ahLst/>
            <a:cxnLst/>
            <a:rect l="l" t="t" r="r" b="b"/>
            <a:pathLst>
              <a:path w="114073" h="816089">
                <a:moveTo>
                  <a:pt x="0" y="0"/>
                </a:moveTo>
                <a:lnTo>
                  <a:pt x="114073" y="0"/>
                </a:lnTo>
                <a:lnTo>
                  <a:pt x="114073" y="816089"/>
                </a:lnTo>
                <a:lnTo>
                  <a:pt x="0" y="816089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2534203" y="1989124"/>
            <a:ext cx="114073" cy="816089"/>
          </a:xfrm>
          <a:custGeom>
            <a:avLst/>
            <a:gdLst/>
            <a:ahLst/>
            <a:cxnLst/>
            <a:rect l="l" t="t" r="r" b="b"/>
            <a:pathLst>
              <a:path w="114073" h="816089">
                <a:moveTo>
                  <a:pt x="0" y="0"/>
                </a:moveTo>
                <a:lnTo>
                  <a:pt x="114073" y="0"/>
                </a:lnTo>
                <a:lnTo>
                  <a:pt x="114073" y="816089"/>
                </a:lnTo>
                <a:lnTo>
                  <a:pt x="0" y="816089"/>
                </a:lnTo>
                <a:lnTo>
                  <a:pt x="0" y="0"/>
                </a:lnTo>
                <a:close/>
              </a:path>
            </a:pathLst>
          </a:custGeom>
          <a:ln w="950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3380249" y="2140955"/>
            <a:ext cx="114073" cy="664249"/>
          </a:xfrm>
          <a:custGeom>
            <a:avLst/>
            <a:gdLst/>
            <a:ahLst/>
            <a:cxnLst/>
            <a:rect l="l" t="t" r="r" b="b"/>
            <a:pathLst>
              <a:path w="114073" h="664249">
                <a:moveTo>
                  <a:pt x="0" y="0"/>
                </a:moveTo>
                <a:lnTo>
                  <a:pt x="114073" y="0"/>
                </a:lnTo>
                <a:lnTo>
                  <a:pt x="114073" y="664249"/>
                </a:lnTo>
                <a:lnTo>
                  <a:pt x="0" y="664249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3380249" y="2140955"/>
            <a:ext cx="114073" cy="664258"/>
          </a:xfrm>
          <a:custGeom>
            <a:avLst/>
            <a:gdLst/>
            <a:ahLst/>
            <a:cxnLst/>
            <a:rect l="l" t="t" r="r" b="b"/>
            <a:pathLst>
              <a:path w="114073" h="664258">
                <a:moveTo>
                  <a:pt x="0" y="0"/>
                </a:moveTo>
                <a:lnTo>
                  <a:pt x="114073" y="0"/>
                </a:lnTo>
                <a:lnTo>
                  <a:pt x="114073" y="664258"/>
                </a:lnTo>
                <a:lnTo>
                  <a:pt x="0" y="664258"/>
                </a:lnTo>
                <a:lnTo>
                  <a:pt x="0" y="0"/>
                </a:lnTo>
                <a:close/>
              </a:path>
            </a:pathLst>
          </a:custGeom>
          <a:ln w="950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226296" y="2074529"/>
            <a:ext cx="114083" cy="730684"/>
          </a:xfrm>
          <a:custGeom>
            <a:avLst/>
            <a:gdLst/>
            <a:ahLst/>
            <a:cxnLst/>
            <a:rect l="l" t="t" r="r" b="b"/>
            <a:pathLst>
              <a:path w="114083" h="730684">
                <a:moveTo>
                  <a:pt x="0" y="0"/>
                </a:moveTo>
                <a:lnTo>
                  <a:pt x="114083" y="0"/>
                </a:lnTo>
                <a:lnTo>
                  <a:pt x="114083" y="730684"/>
                </a:lnTo>
                <a:lnTo>
                  <a:pt x="0" y="730684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226296" y="2074529"/>
            <a:ext cx="114073" cy="730684"/>
          </a:xfrm>
          <a:custGeom>
            <a:avLst/>
            <a:gdLst/>
            <a:ahLst/>
            <a:cxnLst/>
            <a:rect l="l" t="t" r="r" b="b"/>
            <a:pathLst>
              <a:path w="114073" h="730684">
                <a:moveTo>
                  <a:pt x="0" y="0"/>
                </a:moveTo>
                <a:lnTo>
                  <a:pt x="114073" y="0"/>
                </a:lnTo>
                <a:lnTo>
                  <a:pt x="114073" y="730684"/>
                </a:lnTo>
                <a:lnTo>
                  <a:pt x="0" y="730684"/>
                </a:lnTo>
                <a:lnTo>
                  <a:pt x="0" y="0"/>
                </a:lnTo>
                <a:close/>
              </a:path>
            </a:pathLst>
          </a:custGeom>
          <a:ln w="950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5072342" y="2283286"/>
            <a:ext cx="114083" cy="521917"/>
          </a:xfrm>
          <a:custGeom>
            <a:avLst/>
            <a:gdLst/>
            <a:ahLst/>
            <a:cxnLst/>
            <a:rect l="l" t="t" r="r" b="b"/>
            <a:pathLst>
              <a:path w="114083" h="521917">
                <a:moveTo>
                  <a:pt x="0" y="0"/>
                </a:moveTo>
                <a:lnTo>
                  <a:pt x="114083" y="0"/>
                </a:lnTo>
                <a:lnTo>
                  <a:pt x="114083" y="521917"/>
                </a:lnTo>
                <a:lnTo>
                  <a:pt x="0" y="521917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5072342" y="2283296"/>
            <a:ext cx="114073" cy="521917"/>
          </a:xfrm>
          <a:custGeom>
            <a:avLst/>
            <a:gdLst/>
            <a:ahLst/>
            <a:cxnLst/>
            <a:rect l="l" t="t" r="r" b="b"/>
            <a:pathLst>
              <a:path w="114073" h="521917">
                <a:moveTo>
                  <a:pt x="0" y="0"/>
                </a:moveTo>
                <a:lnTo>
                  <a:pt x="114073" y="0"/>
                </a:lnTo>
                <a:lnTo>
                  <a:pt x="114073" y="521917"/>
                </a:lnTo>
                <a:lnTo>
                  <a:pt x="0" y="521917"/>
                </a:lnTo>
                <a:lnTo>
                  <a:pt x="0" y="0"/>
                </a:lnTo>
                <a:close/>
              </a:path>
            </a:pathLst>
          </a:custGeom>
          <a:ln w="950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1802230" y="1903720"/>
            <a:ext cx="114073" cy="901494"/>
          </a:xfrm>
          <a:custGeom>
            <a:avLst/>
            <a:gdLst/>
            <a:ahLst/>
            <a:cxnLst/>
            <a:rect l="l" t="t" r="r" b="b"/>
            <a:pathLst>
              <a:path w="114073" h="901494">
                <a:moveTo>
                  <a:pt x="0" y="0"/>
                </a:moveTo>
                <a:lnTo>
                  <a:pt x="114073" y="0"/>
                </a:lnTo>
                <a:lnTo>
                  <a:pt x="114073" y="901494"/>
                </a:lnTo>
                <a:lnTo>
                  <a:pt x="0" y="901494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1802230" y="1903719"/>
            <a:ext cx="114073" cy="901494"/>
          </a:xfrm>
          <a:custGeom>
            <a:avLst/>
            <a:gdLst/>
            <a:ahLst/>
            <a:cxnLst/>
            <a:rect l="l" t="t" r="r" b="b"/>
            <a:pathLst>
              <a:path w="114073" h="901494">
                <a:moveTo>
                  <a:pt x="0" y="0"/>
                </a:moveTo>
                <a:lnTo>
                  <a:pt x="114073" y="0"/>
                </a:lnTo>
                <a:lnTo>
                  <a:pt x="114073" y="901494"/>
                </a:lnTo>
                <a:lnTo>
                  <a:pt x="0" y="901494"/>
                </a:lnTo>
                <a:lnTo>
                  <a:pt x="0" y="0"/>
                </a:lnTo>
                <a:close/>
              </a:path>
            </a:pathLst>
          </a:custGeom>
          <a:ln w="950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2648277" y="1552611"/>
            <a:ext cx="114073" cy="1252593"/>
          </a:xfrm>
          <a:custGeom>
            <a:avLst/>
            <a:gdLst/>
            <a:ahLst/>
            <a:cxnLst/>
            <a:rect l="l" t="t" r="r" b="b"/>
            <a:pathLst>
              <a:path w="114073" h="1252593">
                <a:moveTo>
                  <a:pt x="0" y="0"/>
                </a:moveTo>
                <a:lnTo>
                  <a:pt x="114073" y="0"/>
                </a:lnTo>
                <a:lnTo>
                  <a:pt x="114073" y="1252593"/>
                </a:lnTo>
                <a:lnTo>
                  <a:pt x="0" y="1252593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2648277" y="1552611"/>
            <a:ext cx="114073" cy="1252602"/>
          </a:xfrm>
          <a:custGeom>
            <a:avLst/>
            <a:gdLst/>
            <a:ahLst/>
            <a:cxnLst/>
            <a:rect l="l" t="t" r="r" b="b"/>
            <a:pathLst>
              <a:path w="114073" h="1252602">
                <a:moveTo>
                  <a:pt x="0" y="0"/>
                </a:moveTo>
                <a:lnTo>
                  <a:pt x="114073" y="0"/>
                </a:lnTo>
                <a:lnTo>
                  <a:pt x="114073" y="1252602"/>
                </a:lnTo>
                <a:lnTo>
                  <a:pt x="0" y="1252602"/>
                </a:lnTo>
                <a:lnTo>
                  <a:pt x="0" y="0"/>
                </a:lnTo>
                <a:close/>
              </a:path>
            </a:pathLst>
          </a:custGeom>
          <a:ln w="950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3494323" y="1694943"/>
            <a:ext cx="114073" cy="1110261"/>
          </a:xfrm>
          <a:custGeom>
            <a:avLst/>
            <a:gdLst/>
            <a:ahLst/>
            <a:cxnLst/>
            <a:rect l="l" t="t" r="r" b="b"/>
            <a:pathLst>
              <a:path w="114073" h="1110261">
                <a:moveTo>
                  <a:pt x="0" y="0"/>
                </a:moveTo>
                <a:lnTo>
                  <a:pt x="114073" y="0"/>
                </a:lnTo>
                <a:lnTo>
                  <a:pt x="114073" y="1110261"/>
                </a:lnTo>
                <a:lnTo>
                  <a:pt x="0" y="1110261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3494323" y="1694952"/>
            <a:ext cx="114073" cy="1110261"/>
          </a:xfrm>
          <a:custGeom>
            <a:avLst/>
            <a:gdLst/>
            <a:ahLst/>
            <a:cxnLst/>
            <a:rect l="l" t="t" r="r" b="b"/>
            <a:pathLst>
              <a:path w="114073" h="1110261">
                <a:moveTo>
                  <a:pt x="0" y="0"/>
                </a:moveTo>
                <a:lnTo>
                  <a:pt x="114073" y="0"/>
                </a:lnTo>
                <a:lnTo>
                  <a:pt x="114073" y="1110261"/>
                </a:lnTo>
                <a:lnTo>
                  <a:pt x="0" y="1110261"/>
                </a:lnTo>
                <a:lnTo>
                  <a:pt x="0" y="0"/>
                </a:lnTo>
                <a:close/>
              </a:path>
            </a:pathLst>
          </a:custGeom>
          <a:ln w="950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4340369" y="1732910"/>
            <a:ext cx="114073" cy="1072303"/>
          </a:xfrm>
          <a:custGeom>
            <a:avLst/>
            <a:gdLst/>
            <a:ahLst/>
            <a:cxnLst/>
            <a:rect l="l" t="t" r="r" b="b"/>
            <a:pathLst>
              <a:path w="114073" h="1072303">
                <a:moveTo>
                  <a:pt x="0" y="0"/>
                </a:moveTo>
                <a:lnTo>
                  <a:pt x="114073" y="0"/>
                </a:lnTo>
                <a:lnTo>
                  <a:pt x="114073" y="1072303"/>
                </a:lnTo>
                <a:lnTo>
                  <a:pt x="0" y="1072303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4340369" y="1732910"/>
            <a:ext cx="114073" cy="1072303"/>
          </a:xfrm>
          <a:custGeom>
            <a:avLst/>
            <a:gdLst/>
            <a:ahLst/>
            <a:cxnLst/>
            <a:rect l="l" t="t" r="r" b="b"/>
            <a:pathLst>
              <a:path w="114073" h="1072303">
                <a:moveTo>
                  <a:pt x="0" y="0"/>
                </a:moveTo>
                <a:lnTo>
                  <a:pt x="114073" y="0"/>
                </a:lnTo>
                <a:lnTo>
                  <a:pt x="114073" y="1072303"/>
                </a:lnTo>
                <a:lnTo>
                  <a:pt x="0" y="1072303"/>
                </a:lnTo>
                <a:lnTo>
                  <a:pt x="0" y="0"/>
                </a:lnTo>
                <a:close/>
              </a:path>
            </a:pathLst>
          </a:custGeom>
          <a:ln w="950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5186416" y="1789837"/>
            <a:ext cx="114073" cy="1015367"/>
          </a:xfrm>
          <a:custGeom>
            <a:avLst/>
            <a:gdLst/>
            <a:ahLst/>
            <a:cxnLst/>
            <a:rect l="l" t="t" r="r" b="b"/>
            <a:pathLst>
              <a:path w="114073" h="1015367">
                <a:moveTo>
                  <a:pt x="0" y="0"/>
                </a:moveTo>
                <a:lnTo>
                  <a:pt x="114073" y="0"/>
                </a:lnTo>
                <a:lnTo>
                  <a:pt x="114073" y="1015367"/>
                </a:lnTo>
                <a:lnTo>
                  <a:pt x="0" y="1015367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5186416" y="1789846"/>
            <a:ext cx="114073" cy="1015367"/>
          </a:xfrm>
          <a:custGeom>
            <a:avLst/>
            <a:gdLst/>
            <a:ahLst/>
            <a:cxnLst/>
            <a:rect l="l" t="t" r="r" b="b"/>
            <a:pathLst>
              <a:path w="114073" h="1015367">
                <a:moveTo>
                  <a:pt x="0" y="0"/>
                </a:moveTo>
                <a:lnTo>
                  <a:pt x="114073" y="0"/>
                </a:lnTo>
                <a:lnTo>
                  <a:pt x="114073" y="1015367"/>
                </a:lnTo>
                <a:lnTo>
                  <a:pt x="0" y="1015367"/>
                </a:lnTo>
                <a:lnTo>
                  <a:pt x="0" y="0"/>
                </a:lnTo>
                <a:close/>
              </a:path>
            </a:pathLst>
          </a:custGeom>
          <a:ln w="950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1155813" y="1410266"/>
            <a:ext cx="0" cy="1394943"/>
          </a:xfrm>
          <a:custGeom>
            <a:avLst/>
            <a:gdLst/>
            <a:ahLst/>
            <a:cxnLst/>
            <a:rect l="l" t="t" r="r" b="b"/>
            <a:pathLst>
              <a:path h="1394943">
                <a:moveTo>
                  <a:pt x="0" y="1394943"/>
                </a:moveTo>
                <a:lnTo>
                  <a:pt x="0" y="0"/>
                </a:lnTo>
              </a:path>
            </a:pathLst>
          </a:custGeom>
          <a:ln w="9506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1108282" y="2805210"/>
            <a:ext cx="47530" cy="0"/>
          </a:xfrm>
          <a:custGeom>
            <a:avLst/>
            <a:gdLst/>
            <a:ahLst/>
            <a:cxnLst/>
            <a:rect l="l" t="t" r="r" b="b"/>
            <a:pathLst>
              <a:path w="47530">
                <a:moveTo>
                  <a:pt x="0" y="0"/>
                </a:moveTo>
                <a:lnTo>
                  <a:pt x="47530" y="0"/>
                </a:lnTo>
              </a:path>
            </a:pathLst>
          </a:custGeom>
          <a:ln w="9489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1108282" y="2567975"/>
            <a:ext cx="47530" cy="0"/>
          </a:xfrm>
          <a:custGeom>
            <a:avLst/>
            <a:gdLst/>
            <a:ahLst/>
            <a:cxnLst/>
            <a:rect l="l" t="t" r="r" b="b"/>
            <a:pathLst>
              <a:path w="47530">
                <a:moveTo>
                  <a:pt x="0" y="0"/>
                </a:moveTo>
                <a:lnTo>
                  <a:pt x="47530" y="0"/>
                </a:lnTo>
              </a:path>
            </a:pathLst>
          </a:custGeom>
          <a:ln w="9489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1108282" y="2340229"/>
            <a:ext cx="47530" cy="0"/>
          </a:xfrm>
          <a:custGeom>
            <a:avLst/>
            <a:gdLst/>
            <a:ahLst/>
            <a:cxnLst/>
            <a:rect l="l" t="t" r="r" b="b"/>
            <a:pathLst>
              <a:path w="47530">
                <a:moveTo>
                  <a:pt x="0" y="0"/>
                </a:moveTo>
                <a:lnTo>
                  <a:pt x="47530" y="0"/>
                </a:lnTo>
              </a:path>
            </a:pathLst>
          </a:custGeom>
          <a:ln w="9489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1108282" y="2102994"/>
            <a:ext cx="47530" cy="0"/>
          </a:xfrm>
          <a:custGeom>
            <a:avLst/>
            <a:gdLst/>
            <a:ahLst/>
            <a:cxnLst/>
            <a:rect l="l" t="t" r="r" b="b"/>
            <a:pathLst>
              <a:path w="47530">
                <a:moveTo>
                  <a:pt x="0" y="0"/>
                </a:moveTo>
                <a:lnTo>
                  <a:pt x="47530" y="0"/>
                </a:lnTo>
              </a:path>
            </a:pathLst>
          </a:custGeom>
          <a:ln w="9489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1108282" y="1875248"/>
            <a:ext cx="47530" cy="0"/>
          </a:xfrm>
          <a:custGeom>
            <a:avLst/>
            <a:gdLst/>
            <a:ahLst/>
            <a:cxnLst/>
            <a:rect l="l" t="t" r="r" b="b"/>
            <a:pathLst>
              <a:path w="47530">
                <a:moveTo>
                  <a:pt x="0" y="0"/>
                </a:moveTo>
                <a:lnTo>
                  <a:pt x="47530" y="0"/>
                </a:lnTo>
              </a:path>
            </a:pathLst>
          </a:custGeom>
          <a:ln w="9489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1108282" y="1638012"/>
            <a:ext cx="47530" cy="0"/>
          </a:xfrm>
          <a:custGeom>
            <a:avLst/>
            <a:gdLst/>
            <a:ahLst/>
            <a:cxnLst/>
            <a:rect l="l" t="t" r="r" b="b"/>
            <a:pathLst>
              <a:path w="47530">
                <a:moveTo>
                  <a:pt x="0" y="0"/>
                </a:moveTo>
                <a:lnTo>
                  <a:pt x="47530" y="0"/>
                </a:lnTo>
              </a:path>
            </a:pathLst>
          </a:custGeom>
          <a:ln w="9489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1108282" y="1410266"/>
            <a:ext cx="47530" cy="0"/>
          </a:xfrm>
          <a:custGeom>
            <a:avLst/>
            <a:gdLst/>
            <a:ahLst/>
            <a:cxnLst/>
            <a:rect l="l" t="t" r="r" b="b"/>
            <a:pathLst>
              <a:path w="47530">
                <a:moveTo>
                  <a:pt x="0" y="0"/>
                </a:moveTo>
                <a:lnTo>
                  <a:pt x="47530" y="0"/>
                </a:lnTo>
              </a:path>
            </a:pathLst>
          </a:custGeom>
          <a:ln w="9489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1155813" y="2805210"/>
            <a:ext cx="4230231" cy="0"/>
          </a:xfrm>
          <a:custGeom>
            <a:avLst/>
            <a:gdLst/>
            <a:ahLst/>
            <a:cxnLst/>
            <a:rect l="l" t="t" r="r" b="b"/>
            <a:pathLst>
              <a:path w="4230231">
                <a:moveTo>
                  <a:pt x="0" y="0"/>
                </a:moveTo>
                <a:lnTo>
                  <a:pt x="4230231" y="0"/>
                </a:lnTo>
              </a:path>
            </a:pathLst>
          </a:custGeom>
          <a:ln w="948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1155813" y="2805210"/>
            <a:ext cx="0" cy="37957"/>
          </a:xfrm>
          <a:custGeom>
            <a:avLst/>
            <a:gdLst/>
            <a:ahLst/>
            <a:cxnLst/>
            <a:rect l="l" t="t" r="r" b="b"/>
            <a:pathLst>
              <a:path h="37957">
                <a:moveTo>
                  <a:pt x="0" y="0"/>
                </a:moveTo>
                <a:lnTo>
                  <a:pt x="0" y="37957"/>
                </a:lnTo>
              </a:path>
            </a:pathLst>
          </a:custGeom>
          <a:ln w="950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2001859" y="2805210"/>
            <a:ext cx="0" cy="37957"/>
          </a:xfrm>
          <a:custGeom>
            <a:avLst/>
            <a:gdLst/>
            <a:ahLst/>
            <a:cxnLst/>
            <a:rect l="l" t="t" r="r" b="b"/>
            <a:pathLst>
              <a:path h="37957">
                <a:moveTo>
                  <a:pt x="0" y="0"/>
                </a:moveTo>
                <a:lnTo>
                  <a:pt x="0" y="37957"/>
                </a:lnTo>
              </a:path>
            </a:pathLst>
          </a:custGeom>
          <a:ln w="950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2847906" y="2805210"/>
            <a:ext cx="0" cy="37957"/>
          </a:xfrm>
          <a:custGeom>
            <a:avLst/>
            <a:gdLst/>
            <a:ahLst/>
            <a:cxnLst/>
            <a:rect l="l" t="t" r="r" b="b"/>
            <a:pathLst>
              <a:path h="37957">
                <a:moveTo>
                  <a:pt x="0" y="0"/>
                </a:moveTo>
                <a:lnTo>
                  <a:pt x="0" y="37957"/>
                </a:lnTo>
              </a:path>
            </a:pathLst>
          </a:custGeom>
          <a:ln w="950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3693952" y="2805210"/>
            <a:ext cx="0" cy="37957"/>
          </a:xfrm>
          <a:custGeom>
            <a:avLst/>
            <a:gdLst/>
            <a:ahLst/>
            <a:cxnLst/>
            <a:rect l="l" t="t" r="r" b="b"/>
            <a:pathLst>
              <a:path h="37957">
                <a:moveTo>
                  <a:pt x="0" y="0"/>
                </a:moveTo>
                <a:lnTo>
                  <a:pt x="0" y="37957"/>
                </a:lnTo>
              </a:path>
            </a:pathLst>
          </a:custGeom>
          <a:ln w="950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4539998" y="2805210"/>
            <a:ext cx="0" cy="37957"/>
          </a:xfrm>
          <a:custGeom>
            <a:avLst/>
            <a:gdLst/>
            <a:ahLst/>
            <a:cxnLst/>
            <a:rect l="l" t="t" r="r" b="b"/>
            <a:pathLst>
              <a:path h="37957">
                <a:moveTo>
                  <a:pt x="0" y="0"/>
                </a:moveTo>
                <a:lnTo>
                  <a:pt x="0" y="37957"/>
                </a:lnTo>
              </a:path>
            </a:pathLst>
          </a:custGeom>
          <a:ln w="950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5386045" y="2805210"/>
            <a:ext cx="0" cy="37957"/>
          </a:xfrm>
          <a:custGeom>
            <a:avLst/>
            <a:gdLst/>
            <a:ahLst/>
            <a:cxnLst/>
            <a:rect l="l" t="t" r="r" b="b"/>
            <a:pathLst>
              <a:path h="37957">
                <a:moveTo>
                  <a:pt x="0" y="0"/>
                </a:moveTo>
                <a:lnTo>
                  <a:pt x="0" y="37957"/>
                </a:lnTo>
              </a:path>
            </a:pathLst>
          </a:custGeom>
          <a:ln w="950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3" name="object 113"/>
          <p:cNvSpPr txBox="1"/>
          <p:nvPr/>
        </p:nvSpPr>
        <p:spPr>
          <a:xfrm>
            <a:off x="802476" y="447065"/>
            <a:ext cx="6231255" cy="2438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605780" marR="6350" indent="-252095" algn="r">
              <a:lnSpc>
                <a:spcPct val="101499"/>
              </a:lnSpc>
            </a:pPr>
            <a:r>
              <a:rPr sz="1100" dirty="0">
                <a:latin typeface="Calibri"/>
                <a:cs typeface="Calibri"/>
              </a:rPr>
              <a:t>M</a:t>
            </a:r>
            <a:r>
              <a:rPr sz="1100" spc="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dd</a:t>
            </a:r>
            <a:r>
              <a:rPr sz="1100" spc="5" dirty="0">
                <a:latin typeface="Calibri"/>
                <a:cs typeface="Calibri"/>
              </a:rPr>
              <a:t>l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Sc</a:t>
            </a:r>
            <a:r>
              <a:rPr sz="1100" dirty="0">
                <a:latin typeface="Calibri"/>
                <a:cs typeface="Calibri"/>
              </a:rPr>
              <a:t>h</a:t>
            </a:r>
            <a:r>
              <a:rPr sz="1100" spc="-5" dirty="0">
                <a:latin typeface="Calibri"/>
                <a:cs typeface="Calibri"/>
              </a:rPr>
              <a:t>oo</a:t>
            </a:r>
            <a:r>
              <a:rPr sz="1100" spc="5" dirty="0">
                <a:latin typeface="Calibri"/>
                <a:cs typeface="Calibri"/>
              </a:rPr>
              <a:t>l</a:t>
            </a:r>
            <a:r>
              <a:rPr sz="1100" dirty="0">
                <a:latin typeface="Calibri"/>
                <a:cs typeface="Calibri"/>
              </a:rPr>
              <a:t>s 2011-2012</a:t>
            </a:r>
            <a:endParaRPr sz="1100">
              <a:latin typeface="Calibri"/>
              <a:cs typeface="Calibri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  <a:spcBef>
                <a:spcPts val="98"/>
              </a:spcBef>
            </a:pPr>
            <a:endParaRPr sz="1000"/>
          </a:p>
          <a:p>
            <a:pPr marL="970280">
              <a:lnSpc>
                <a:spcPct val="100000"/>
              </a:lnSpc>
            </a:pPr>
            <a:r>
              <a:rPr sz="1200" spc="-75" dirty="0">
                <a:latin typeface="Calibri"/>
                <a:cs typeface="Calibri"/>
              </a:rPr>
              <a:t>T</a:t>
            </a:r>
            <a:r>
              <a:rPr sz="1200" spc="-45" dirty="0">
                <a:latin typeface="Calibri"/>
                <a:cs typeface="Calibri"/>
              </a:rPr>
              <a:t>o</a:t>
            </a:r>
            <a:r>
              <a:rPr sz="1200" spc="-30" dirty="0">
                <a:latin typeface="Calibri"/>
                <a:cs typeface="Calibri"/>
              </a:rPr>
              <a:t>t</a:t>
            </a:r>
            <a:r>
              <a:rPr sz="1200" spc="15" dirty="0">
                <a:latin typeface="Calibri"/>
                <a:cs typeface="Calibri"/>
              </a:rPr>
              <a:t>a</a:t>
            </a:r>
            <a:r>
              <a:rPr sz="1200" spc="-5" dirty="0">
                <a:latin typeface="Calibri"/>
                <a:cs typeface="Calibri"/>
              </a:rPr>
              <a:t>l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</a:t>
            </a:r>
            <a:r>
              <a:rPr sz="1200" spc="15" dirty="0">
                <a:latin typeface="Calibri"/>
                <a:cs typeface="Calibri"/>
              </a:rPr>
              <a:t>a</a:t>
            </a:r>
            <a:r>
              <a:rPr sz="1200" spc="-30" dirty="0">
                <a:latin typeface="Calibri"/>
                <a:cs typeface="Calibri"/>
              </a:rPr>
              <a:t>y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45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f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30" dirty="0">
                <a:latin typeface="Calibri"/>
                <a:cs typeface="Calibri"/>
              </a:rPr>
              <a:t>P</a:t>
            </a:r>
            <a:r>
              <a:rPr sz="1200" spc="15" dirty="0">
                <a:latin typeface="Calibri"/>
                <a:cs typeface="Calibri"/>
              </a:rPr>
              <a:t>a</a:t>
            </a:r>
            <a:r>
              <a:rPr sz="1200" spc="-50" dirty="0">
                <a:latin typeface="Calibri"/>
                <a:cs typeface="Calibri"/>
              </a:rPr>
              <a:t>r</a:t>
            </a:r>
            <a:r>
              <a:rPr sz="1200" spc="-30" dirty="0">
                <a:latin typeface="Calibri"/>
                <a:cs typeface="Calibri"/>
              </a:rPr>
              <a:t>t</a:t>
            </a:r>
            <a:r>
              <a:rPr sz="1200" spc="25" dirty="0">
                <a:latin typeface="Calibri"/>
                <a:cs typeface="Calibri"/>
              </a:rPr>
              <a:t>i</a:t>
            </a:r>
            <a:r>
              <a:rPr sz="1200" spc="15" dirty="0">
                <a:latin typeface="Calibri"/>
                <a:cs typeface="Calibri"/>
              </a:rPr>
              <a:t>c</a:t>
            </a:r>
            <a:r>
              <a:rPr sz="1200" spc="20" dirty="0">
                <a:latin typeface="Calibri"/>
                <a:cs typeface="Calibri"/>
              </a:rPr>
              <a:t>i</a:t>
            </a:r>
            <a:r>
              <a:rPr sz="1200" spc="-45" dirty="0">
                <a:latin typeface="Calibri"/>
                <a:cs typeface="Calibri"/>
              </a:rPr>
              <a:t>p</a:t>
            </a:r>
            <a:r>
              <a:rPr sz="1200" spc="15" dirty="0">
                <a:latin typeface="Calibri"/>
                <a:cs typeface="Calibri"/>
              </a:rPr>
              <a:t>a</a:t>
            </a:r>
            <a:r>
              <a:rPr sz="1200" spc="-35" dirty="0">
                <a:latin typeface="Calibri"/>
                <a:cs typeface="Calibri"/>
              </a:rPr>
              <a:t>t</a:t>
            </a:r>
            <a:r>
              <a:rPr sz="1200" spc="20" dirty="0">
                <a:latin typeface="Calibri"/>
                <a:cs typeface="Calibri"/>
              </a:rPr>
              <a:t>i</a:t>
            </a:r>
            <a:r>
              <a:rPr sz="1200" spc="-45" dirty="0">
                <a:latin typeface="Calibri"/>
                <a:cs typeface="Calibri"/>
              </a:rPr>
              <a:t>o</a:t>
            </a:r>
            <a:r>
              <a:rPr sz="1200" spc="-10" dirty="0">
                <a:latin typeface="Calibri"/>
                <a:cs typeface="Calibri"/>
              </a:rPr>
              <a:t>n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45" dirty="0">
                <a:latin typeface="Calibri"/>
                <a:cs typeface="Calibri"/>
              </a:rPr>
              <a:t>b</a:t>
            </a:r>
            <a:r>
              <a:rPr sz="1200" spc="-10" dirty="0">
                <a:latin typeface="Calibri"/>
                <a:cs typeface="Calibri"/>
              </a:rPr>
              <a:t>y</a:t>
            </a:r>
            <a:r>
              <a:rPr sz="1200" spc="5" dirty="0">
                <a:latin typeface="Calibri"/>
                <a:cs typeface="Calibri"/>
              </a:rPr>
              <a:t> R</a:t>
            </a:r>
            <a:r>
              <a:rPr sz="1200" spc="15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c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20" dirty="0">
                <a:latin typeface="Calibri"/>
                <a:cs typeface="Calibri"/>
              </a:rPr>
              <a:t>/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-30" dirty="0">
                <a:latin typeface="Calibri"/>
                <a:cs typeface="Calibri"/>
              </a:rPr>
              <a:t>t</a:t>
            </a:r>
            <a:r>
              <a:rPr sz="1200" spc="-45" dirty="0">
                <a:latin typeface="Calibri"/>
                <a:cs typeface="Calibri"/>
              </a:rPr>
              <a:t>hn</a:t>
            </a:r>
            <a:r>
              <a:rPr sz="1200" spc="25" dirty="0">
                <a:latin typeface="Calibri"/>
                <a:cs typeface="Calibri"/>
              </a:rPr>
              <a:t>i</a:t>
            </a:r>
            <a:r>
              <a:rPr sz="1200" spc="15" dirty="0">
                <a:latin typeface="Calibri"/>
                <a:cs typeface="Calibri"/>
              </a:rPr>
              <a:t>c</a:t>
            </a:r>
            <a:r>
              <a:rPr sz="1200" spc="25" dirty="0">
                <a:latin typeface="Calibri"/>
                <a:cs typeface="Calibri"/>
              </a:rPr>
              <a:t>i</a:t>
            </a:r>
            <a:r>
              <a:rPr sz="1200" spc="-30" dirty="0">
                <a:latin typeface="Calibri"/>
                <a:cs typeface="Calibri"/>
              </a:rPr>
              <a:t>t</a:t>
            </a:r>
            <a:r>
              <a:rPr sz="1200" spc="-10" dirty="0">
                <a:latin typeface="Calibri"/>
                <a:cs typeface="Calibri"/>
              </a:rPr>
              <a:t>y</a:t>
            </a:r>
            <a:endParaRPr sz="1200">
              <a:latin typeface="Calibri"/>
              <a:cs typeface="Calibri"/>
            </a:endParaRPr>
          </a:p>
          <a:p>
            <a:pPr>
              <a:lnSpc>
                <a:spcPts val="700"/>
              </a:lnSpc>
              <a:spcBef>
                <a:spcPts val="12"/>
              </a:spcBef>
            </a:pPr>
            <a:endParaRPr sz="700"/>
          </a:p>
          <a:p>
            <a:pPr marR="5977255" algn="ctr">
              <a:lnSpc>
                <a:spcPct val="100000"/>
              </a:lnSpc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30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  <a:p>
            <a:pPr>
              <a:lnSpc>
                <a:spcPts val="650"/>
              </a:lnSpc>
              <a:spcBef>
                <a:spcPts val="39"/>
              </a:spcBef>
            </a:pPr>
            <a:endParaRPr sz="650"/>
          </a:p>
          <a:p>
            <a:pPr marR="5977255" algn="ctr">
              <a:lnSpc>
                <a:spcPct val="100000"/>
              </a:lnSpc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25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  <a:p>
            <a:pPr>
              <a:lnSpc>
                <a:spcPts val="650"/>
              </a:lnSpc>
              <a:spcBef>
                <a:spcPts val="39"/>
              </a:spcBef>
            </a:pPr>
            <a:endParaRPr sz="650"/>
          </a:p>
          <a:p>
            <a:pPr marR="5977255" algn="ctr">
              <a:lnSpc>
                <a:spcPct val="100000"/>
              </a:lnSpc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20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  <a:p>
            <a:pPr>
              <a:lnSpc>
                <a:spcPts val="650"/>
              </a:lnSpc>
              <a:spcBef>
                <a:spcPts val="39"/>
              </a:spcBef>
            </a:pPr>
            <a:endParaRPr sz="650"/>
          </a:p>
          <a:p>
            <a:pPr marR="5977255" algn="ctr">
              <a:lnSpc>
                <a:spcPct val="100000"/>
              </a:lnSpc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15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  <a:p>
            <a:pPr>
              <a:lnSpc>
                <a:spcPts val="650"/>
              </a:lnSpc>
              <a:spcBef>
                <a:spcPts val="39"/>
              </a:spcBef>
            </a:pPr>
            <a:endParaRPr sz="650"/>
          </a:p>
          <a:p>
            <a:pPr marR="5977255" algn="ctr">
              <a:lnSpc>
                <a:spcPct val="100000"/>
              </a:lnSpc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10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  <a:p>
            <a:pPr>
              <a:lnSpc>
                <a:spcPts val="650"/>
              </a:lnSpc>
              <a:spcBef>
                <a:spcPts val="39"/>
              </a:spcBef>
            </a:pPr>
            <a:endParaRPr sz="650"/>
          </a:p>
          <a:p>
            <a:pPr marR="5915660" algn="ctr">
              <a:lnSpc>
                <a:spcPct val="100000"/>
              </a:lnSpc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5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  <a:p>
            <a:pPr>
              <a:lnSpc>
                <a:spcPts val="650"/>
              </a:lnSpc>
              <a:spcBef>
                <a:spcPts val="39"/>
              </a:spcBef>
            </a:pPr>
            <a:endParaRPr sz="650"/>
          </a:p>
          <a:p>
            <a:pPr marR="5915660" algn="ctr">
              <a:lnSpc>
                <a:spcPct val="100000"/>
              </a:lnSpc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0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1345328" y="2885508"/>
            <a:ext cx="2916555" cy="1644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941069" algn="l"/>
                <a:tab pos="1765300" algn="l"/>
                <a:tab pos="2629535" algn="l"/>
              </a:tabLst>
            </a:pPr>
            <a:r>
              <a:rPr sz="950" dirty="0">
                <a:latin typeface="Calibri"/>
                <a:cs typeface="Calibri"/>
              </a:rPr>
              <a:t>Hi</a:t>
            </a:r>
            <a:r>
              <a:rPr sz="950" spc="70" dirty="0">
                <a:latin typeface="Calibri"/>
                <a:cs typeface="Calibri"/>
              </a:rPr>
              <a:t>s</a:t>
            </a:r>
            <a:r>
              <a:rPr sz="950" spc="20" dirty="0">
                <a:latin typeface="Calibri"/>
                <a:cs typeface="Calibri"/>
              </a:rPr>
              <a:t>p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5" dirty="0">
                <a:latin typeface="Calibri"/>
                <a:cs typeface="Calibri"/>
              </a:rPr>
              <a:t>ic</a:t>
            </a:r>
            <a:r>
              <a:rPr sz="950" dirty="0">
                <a:latin typeface="Calibri"/>
                <a:cs typeface="Calibri"/>
              </a:rPr>
              <a:t>	Bl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-35" dirty="0">
                <a:latin typeface="Calibri"/>
                <a:cs typeface="Calibri"/>
              </a:rPr>
              <a:t>c</a:t>
            </a:r>
            <a:r>
              <a:rPr sz="950" spc="5" dirty="0">
                <a:latin typeface="Calibri"/>
                <a:cs typeface="Calibri"/>
              </a:rPr>
              <a:t>k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45" dirty="0">
                <a:latin typeface="Calibri"/>
                <a:cs typeface="Calibri"/>
              </a:rPr>
              <a:t>W</a:t>
            </a:r>
            <a:r>
              <a:rPr sz="950" spc="20" dirty="0">
                <a:latin typeface="Calibri"/>
                <a:cs typeface="Calibri"/>
              </a:rPr>
              <a:t>h</a:t>
            </a:r>
            <a:r>
              <a:rPr sz="950" dirty="0">
                <a:latin typeface="Calibri"/>
                <a:cs typeface="Calibri"/>
              </a:rPr>
              <a:t>i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spc="5" dirty="0">
                <a:latin typeface="Calibri"/>
                <a:cs typeface="Calibri"/>
              </a:rPr>
              <a:t>e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45" dirty="0">
                <a:latin typeface="Calibri"/>
                <a:cs typeface="Calibri"/>
              </a:rPr>
              <a:t>A</a:t>
            </a:r>
            <a:r>
              <a:rPr sz="950" spc="-5" dirty="0">
                <a:latin typeface="Calibri"/>
                <a:cs typeface="Calibri"/>
              </a:rPr>
              <a:t>s</a:t>
            </a:r>
            <a:r>
              <a:rPr sz="950" dirty="0">
                <a:latin typeface="Calibri"/>
                <a:cs typeface="Calibri"/>
              </a:rPr>
              <a:t>i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10" dirty="0">
                <a:latin typeface="Calibri"/>
                <a:cs typeface="Calibri"/>
              </a:rPr>
              <a:t>n</a:t>
            </a:r>
            <a:endParaRPr sz="950">
              <a:latin typeface="Calibri"/>
              <a:cs typeface="Calibri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4798402" y="2885508"/>
            <a:ext cx="325120" cy="1644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35" dirty="0">
                <a:latin typeface="Calibri"/>
                <a:cs typeface="Calibri"/>
              </a:rPr>
              <a:t>O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spc="20" dirty="0">
                <a:latin typeface="Calibri"/>
                <a:cs typeface="Calibri"/>
              </a:rPr>
              <a:t>h</a:t>
            </a:r>
            <a:r>
              <a:rPr sz="950" spc="40" dirty="0">
                <a:latin typeface="Calibri"/>
                <a:cs typeface="Calibri"/>
              </a:rPr>
              <a:t>e</a:t>
            </a:r>
            <a:r>
              <a:rPr sz="950" spc="5" dirty="0">
                <a:latin typeface="Calibri"/>
                <a:cs typeface="Calibri"/>
              </a:rPr>
              <a:t>r</a:t>
            </a:r>
            <a:endParaRPr sz="950">
              <a:latin typeface="Calibri"/>
              <a:cs typeface="Calibri"/>
            </a:endParaRPr>
          </a:p>
        </p:txBody>
      </p:sp>
      <p:sp>
        <p:nvSpPr>
          <p:cNvPr id="116" name="object 116"/>
          <p:cNvSpPr/>
          <p:nvPr/>
        </p:nvSpPr>
        <p:spPr>
          <a:xfrm>
            <a:off x="1032233" y="3469463"/>
            <a:ext cx="66542" cy="66425"/>
          </a:xfrm>
          <a:custGeom>
            <a:avLst/>
            <a:gdLst/>
            <a:ahLst/>
            <a:cxnLst/>
            <a:rect l="l" t="t" r="r" b="b"/>
            <a:pathLst>
              <a:path w="66542" h="66425">
                <a:moveTo>
                  <a:pt x="0" y="0"/>
                </a:moveTo>
                <a:lnTo>
                  <a:pt x="66542" y="0"/>
                </a:lnTo>
                <a:lnTo>
                  <a:pt x="66542" y="66425"/>
                </a:lnTo>
                <a:lnTo>
                  <a:pt x="0" y="66425"/>
                </a:lnTo>
                <a:lnTo>
                  <a:pt x="0" y="0"/>
                </a:lnTo>
                <a:close/>
              </a:path>
            </a:pathLst>
          </a:custGeom>
          <a:solidFill>
            <a:srgbClr val="FFFF8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1032233" y="3469473"/>
            <a:ext cx="66542" cy="66425"/>
          </a:xfrm>
          <a:custGeom>
            <a:avLst/>
            <a:gdLst/>
            <a:ahLst/>
            <a:cxnLst/>
            <a:rect l="l" t="t" r="r" b="b"/>
            <a:pathLst>
              <a:path w="66542" h="66425">
                <a:moveTo>
                  <a:pt x="0" y="0"/>
                </a:moveTo>
                <a:lnTo>
                  <a:pt x="66542" y="0"/>
                </a:lnTo>
                <a:lnTo>
                  <a:pt x="66542" y="66425"/>
                </a:lnTo>
                <a:lnTo>
                  <a:pt x="0" y="66425"/>
                </a:lnTo>
                <a:lnTo>
                  <a:pt x="0" y="0"/>
                </a:lnTo>
                <a:close/>
              </a:path>
            </a:pathLst>
          </a:custGeom>
          <a:ln w="949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1745194" y="3469463"/>
            <a:ext cx="66542" cy="66425"/>
          </a:xfrm>
          <a:custGeom>
            <a:avLst/>
            <a:gdLst/>
            <a:ahLst/>
            <a:cxnLst/>
            <a:rect l="l" t="t" r="r" b="b"/>
            <a:pathLst>
              <a:path w="66542" h="66425">
                <a:moveTo>
                  <a:pt x="0" y="0"/>
                </a:moveTo>
                <a:lnTo>
                  <a:pt x="66542" y="0"/>
                </a:lnTo>
                <a:lnTo>
                  <a:pt x="66542" y="66425"/>
                </a:lnTo>
                <a:lnTo>
                  <a:pt x="0" y="66425"/>
                </a:lnTo>
                <a:lnTo>
                  <a:pt x="0" y="0"/>
                </a:lnTo>
                <a:close/>
              </a:path>
            </a:pathLst>
          </a:custGeom>
          <a:solidFill>
            <a:srgbClr val="CCFF89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1745194" y="3469473"/>
            <a:ext cx="66542" cy="66425"/>
          </a:xfrm>
          <a:custGeom>
            <a:avLst/>
            <a:gdLst/>
            <a:ahLst/>
            <a:cxnLst/>
            <a:rect l="l" t="t" r="r" b="b"/>
            <a:pathLst>
              <a:path w="66542" h="66425">
                <a:moveTo>
                  <a:pt x="0" y="0"/>
                </a:moveTo>
                <a:lnTo>
                  <a:pt x="66542" y="0"/>
                </a:lnTo>
                <a:lnTo>
                  <a:pt x="66542" y="66425"/>
                </a:lnTo>
                <a:lnTo>
                  <a:pt x="0" y="66425"/>
                </a:lnTo>
                <a:lnTo>
                  <a:pt x="0" y="0"/>
                </a:lnTo>
                <a:close/>
              </a:path>
            </a:pathLst>
          </a:custGeom>
          <a:ln w="949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2458154" y="3469463"/>
            <a:ext cx="66542" cy="66425"/>
          </a:xfrm>
          <a:custGeom>
            <a:avLst/>
            <a:gdLst/>
            <a:ahLst/>
            <a:cxnLst/>
            <a:rect l="l" t="t" r="r" b="b"/>
            <a:pathLst>
              <a:path w="66542" h="66425">
                <a:moveTo>
                  <a:pt x="0" y="0"/>
                </a:moveTo>
                <a:lnTo>
                  <a:pt x="66542" y="0"/>
                </a:lnTo>
                <a:lnTo>
                  <a:pt x="66542" y="66425"/>
                </a:lnTo>
                <a:lnTo>
                  <a:pt x="0" y="66425"/>
                </a:lnTo>
                <a:lnTo>
                  <a:pt x="0" y="0"/>
                </a:lnTo>
                <a:close/>
              </a:path>
            </a:pathLst>
          </a:custGeom>
          <a:solidFill>
            <a:srgbClr val="54FF47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2458154" y="3469473"/>
            <a:ext cx="66542" cy="66425"/>
          </a:xfrm>
          <a:custGeom>
            <a:avLst/>
            <a:gdLst/>
            <a:ahLst/>
            <a:cxnLst/>
            <a:rect l="l" t="t" r="r" b="b"/>
            <a:pathLst>
              <a:path w="66542" h="66425">
                <a:moveTo>
                  <a:pt x="0" y="0"/>
                </a:moveTo>
                <a:lnTo>
                  <a:pt x="66542" y="0"/>
                </a:lnTo>
                <a:lnTo>
                  <a:pt x="66542" y="66425"/>
                </a:lnTo>
                <a:lnTo>
                  <a:pt x="0" y="66425"/>
                </a:lnTo>
                <a:lnTo>
                  <a:pt x="0" y="0"/>
                </a:lnTo>
                <a:close/>
              </a:path>
            </a:pathLst>
          </a:custGeom>
          <a:ln w="949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3171114" y="3469463"/>
            <a:ext cx="66542" cy="66425"/>
          </a:xfrm>
          <a:custGeom>
            <a:avLst/>
            <a:gdLst/>
            <a:ahLst/>
            <a:cxnLst/>
            <a:rect l="l" t="t" r="r" b="b"/>
            <a:pathLst>
              <a:path w="66542" h="66425">
                <a:moveTo>
                  <a:pt x="0" y="0"/>
                </a:moveTo>
                <a:lnTo>
                  <a:pt x="66542" y="0"/>
                </a:lnTo>
                <a:lnTo>
                  <a:pt x="66542" y="66425"/>
                </a:lnTo>
                <a:lnTo>
                  <a:pt x="0" y="66425"/>
                </a:lnTo>
                <a:lnTo>
                  <a:pt x="0" y="0"/>
                </a:lnTo>
                <a:close/>
              </a:path>
            </a:pathLst>
          </a:custGeom>
          <a:solidFill>
            <a:srgbClr val="00C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3171114" y="3469473"/>
            <a:ext cx="66542" cy="66425"/>
          </a:xfrm>
          <a:custGeom>
            <a:avLst/>
            <a:gdLst/>
            <a:ahLst/>
            <a:cxnLst/>
            <a:rect l="l" t="t" r="r" b="b"/>
            <a:pathLst>
              <a:path w="66542" h="66425">
                <a:moveTo>
                  <a:pt x="0" y="0"/>
                </a:moveTo>
                <a:lnTo>
                  <a:pt x="66542" y="0"/>
                </a:lnTo>
                <a:lnTo>
                  <a:pt x="66542" y="66425"/>
                </a:lnTo>
                <a:lnTo>
                  <a:pt x="0" y="66425"/>
                </a:lnTo>
                <a:lnTo>
                  <a:pt x="0" y="0"/>
                </a:lnTo>
                <a:close/>
              </a:path>
            </a:pathLst>
          </a:custGeom>
          <a:ln w="949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3884075" y="3469463"/>
            <a:ext cx="66542" cy="66425"/>
          </a:xfrm>
          <a:custGeom>
            <a:avLst/>
            <a:gdLst/>
            <a:ahLst/>
            <a:cxnLst/>
            <a:rect l="l" t="t" r="r" b="b"/>
            <a:pathLst>
              <a:path w="66542" h="66425">
                <a:moveTo>
                  <a:pt x="0" y="0"/>
                </a:moveTo>
                <a:lnTo>
                  <a:pt x="66542" y="0"/>
                </a:lnTo>
                <a:lnTo>
                  <a:pt x="66542" y="66425"/>
                </a:lnTo>
                <a:lnTo>
                  <a:pt x="0" y="66425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3884075" y="3469473"/>
            <a:ext cx="66542" cy="66425"/>
          </a:xfrm>
          <a:custGeom>
            <a:avLst/>
            <a:gdLst/>
            <a:ahLst/>
            <a:cxnLst/>
            <a:rect l="l" t="t" r="r" b="b"/>
            <a:pathLst>
              <a:path w="66542" h="66425">
                <a:moveTo>
                  <a:pt x="0" y="0"/>
                </a:moveTo>
                <a:lnTo>
                  <a:pt x="66542" y="0"/>
                </a:lnTo>
                <a:lnTo>
                  <a:pt x="66542" y="66425"/>
                </a:lnTo>
                <a:lnTo>
                  <a:pt x="0" y="66425"/>
                </a:lnTo>
                <a:lnTo>
                  <a:pt x="0" y="0"/>
                </a:lnTo>
                <a:close/>
              </a:path>
            </a:pathLst>
          </a:custGeom>
          <a:ln w="949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4654072" y="3469463"/>
            <a:ext cx="76049" cy="66425"/>
          </a:xfrm>
          <a:custGeom>
            <a:avLst/>
            <a:gdLst/>
            <a:ahLst/>
            <a:cxnLst/>
            <a:rect l="l" t="t" r="r" b="b"/>
            <a:pathLst>
              <a:path w="76049" h="66425">
                <a:moveTo>
                  <a:pt x="0" y="0"/>
                </a:moveTo>
                <a:lnTo>
                  <a:pt x="76049" y="0"/>
                </a:lnTo>
                <a:lnTo>
                  <a:pt x="76049" y="66425"/>
                </a:lnTo>
                <a:lnTo>
                  <a:pt x="0" y="66425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4654072" y="3469473"/>
            <a:ext cx="76049" cy="66425"/>
          </a:xfrm>
          <a:custGeom>
            <a:avLst/>
            <a:gdLst/>
            <a:ahLst/>
            <a:cxnLst/>
            <a:rect l="l" t="t" r="r" b="b"/>
            <a:pathLst>
              <a:path w="76049" h="66425">
                <a:moveTo>
                  <a:pt x="0" y="0"/>
                </a:moveTo>
                <a:lnTo>
                  <a:pt x="76049" y="0"/>
                </a:lnTo>
                <a:lnTo>
                  <a:pt x="76049" y="66425"/>
                </a:lnTo>
                <a:lnTo>
                  <a:pt x="0" y="66425"/>
                </a:lnTo>
                <a:lnTo>
                  <a:pt x="0" y="0"/>
                </a:lnTo>
                <a:close/>
              </a:path>
            </a:pathLst>
          </a:custGeom>
          <a:ln w="949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737543" y="973755"/>
            <a:ext cx="4791081" cy="2723467"/>
          </a:xfrm>
          <a:custGeom>
            <a:avLst/>
            <a:gdLst/>
            <a:ahLst/>
            <a:cxnLst/>
            <a:rect l="l" t="t" r="r" b="b"/>
            <a:pathLst>
              <a:path w="4791081" h="2723467">
                <a:moveTo>
                  <a:pt x="0" y="0"/>
                </a:moveTo>
                <a:lnTo>
                  <a:pt x="4791081" y="0"/>
                </a:lnTo>
                <a:lnTo>
                  <a:pt x="4791081" y="2723467"/>
                </a:lnTo>
                <a:lnTo>
                  <a:pt x="0" y="2723467"/>
                </a:lnTo>
                <a:lnTo>
                  <a:pt x="0" y="0"/>
                </a:lnTo>
                <a:close/>
              </a:path>
            </a:pathLst>
          </a:custGeom>
          <a:ln w="9502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732788" y="4060188"/>
            <a:ext cx="4877520" cy="2733708"/>
          </a:xfrm>
          <a:custGeom>
            <a:avLst/>
            <a:gdLst/>
            <a:ahLst/>
            <a:cxnLst/>
            <a:rect l="l" t="t" r="r" b="b"/>
            <a:pathLst>
              <a:path w="4877520" h="2733708">
                <a:moveTo>
                  <a:pt x="0" y="0"/>
                </a:moveTo>
                <a:lnTo>
                  <a:pt x="4877520" y="0"/>
                </a:lnTo>
                <a:lnTo>
                  <a:pt x="4877520" y="2733708"/>
                </a:lnTo>
                <a:lnTo>
                  <a:pt x="0" y="2733708"/>
                </a:lnTo>
                <a:lnTo>
                  <a:pt x="0" y="0"/>
                </a:lnTo>
                <a:close/>
              </a:path>
            </a:pathLst>
          </a:custGeom>
          <a:solidFill>
            <a:srgbClr val="E5F6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5234749" y="5707059"/>
            <a:ext cx="237696" cy="0"/>
          </a:xfrm>
          <a:custGeom>
            <a:avLst/>
            <a:gdLst/>
            <a:ahLst/>
            <a:cxnLst/>
            <a:rect l="l" t="t" r="r" b="b"/>
            <a:pathLst>
              <a:path w="237696">
                <a:moveTo>
                  <a:pt x="0" y="0"/>
                </a:moveTo>
                <a:lnTo>
                  <a:pt x="237696" y="0"/>
                </a:lnTo>
              </a:path>
            </a:pathLst>
          </a:custGeom>
          <a:ln w="9492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4379044" y="5707059"/>
            <a:ext cx="323276" cy="0"/>
          </a:xfrm>
          <a:custGeom>
            <a:avLst/>
            <a:gdLst/>
            <a:ahLst/>
            <a:cxnLst/>
            <a:rect l="l" t="t" r="r" b="b"/>
            <a:pathLst>
              <a:path w="323276">
                <a:moveTo>
                  <a:pt x="0" y="0"/>
                </a:moveTo>
                <a:lnTo>
                  <a:pt x="323276" y="0"/>
                </a:lnTo>
              </a:path>
            </a:pathLst>
          </a:custGeom>
          <a:ln w="9492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3513830" y="5707059"/>
            <a:ext cx="332783" cy="0"/>
          </a:xfrm>
          <a:custGeom>
            <a:avLst/>
            <a:gdLst/>
            <a:ahLst/>
            <a:cxnLst/>
            <a:rect l="l" t="t" r="r" b="b"/>
            <a:pathLst>
              <a:path w="332783">
                <a:moveTo>
                  <a:pt x="0" y="0"/>
                </a:moveTo>
                <a:lnTo>
                  <a:pt x="332783" y="0"/>
                </a:lnTo>
              </a:path>
            </a:pathLst>
          </a:custGeom>
          <a:ln w="9492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2781727" y="5707059"/>
            <a:ext cx="199674" cy="0"/>
          </a:xfrm>
          <a:custGeom>
            <a:avLst/>
            <a:gdLst/>
            <a:ahLst/>
            <a:cxnLst/>
            <a:rect l="l" t="t" r="r" b="b"/>
            <a:pathLst>
              <a:path w="199674">
                <a:moveTo>
                  <a:pt x="0" y="0"/>
                </a:moveTo>
                <a:lnTo>
                  <a:pt x="199674" y="0"/>
                </a:lnTo>
              </a:path>
            </a:pathLst>
          </a:custGeom>
          <a:ln w="9492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1783403" y="5707059"/>
            <a:ext cx="332774" cy="0"/>
          </a:xfrm>
          <a:custGeom>
            <a:avLst/>
            <a:gdLst/>
            <a:ahLst/>
            <a:cxnLst/>
            <a:rect l="l" t="t" r="r" b="b"/>
            <a:pathLst>
              <a:path w="332774">
                <a:moveTo>
                  <a:pt x="0" y="0"/>
                </a:moveTo>
                <a:lnTo>
                  <a:pt x="332774" y="0"/>
                </a:lnTo>
              </a:path>
            </a:pathLst>
          </a:custGeom>
          <a:ln w="9492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1155888" y="5707059"/>
            <a:ext cx="95076" cy="0"/>
          </a:xfrm>
          <a:custGeom>
            <a:avLst/>
            <a:gdLst/>
            <a:ahLst/>
            <a:cxnLst/>
            <a:rect l="l" t="t" r="r" b="b"/>
            <a:pathLst>
              <a:path w="95076">
                <a:moveTo>
                  <a:pt x="0" y="0"/>
                </a:moveTo>
                <a:lnTo>
                  <a:pt x="95076" y="0"/>
                </a:lnTo>
              </a:path>
            </a:pathLst>
          </a:custGeom>
          <a:ln w="9492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5234749" y="5498234"/>
            <a:ext cx="237696" cy="0"/>
          </a:xfrm>
          <a:custGeom>
            <a:avLst/>
            <a:gdLst/>
            <a:ahLst/>
            <a:cxnLst/>
            <a:rect l="l" t="t" r="r" b="b"/>
            <a:pathLst>
              <a:path w="237696">
                <a:moveTo>
                  <a:pt x="0" y="0"/>
                </a:moveTo>
                <a:lnTo>
                  <a:pt x="237696" y="0"/>
                </a:lnTo>
              </a:path>
            </a:pathLst>
          </a:custGeom>
          <a:ln w="9492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4379044" y="5498234"/>
            <a:ext cx="323276" cy="0"/>
          </a:xfrm>
          <a:custGeom>
            <a:avLst/>
            <a:gdLst/>
            <a:ahLst/>
            <a:cxnLst/>
            <a:rect l="l" t="t" r="r" b="b"/>
            <a:pathLst>
              <a:path w="323276">
                <a:moveTo>
                  <a:pt x="0" y="0"/>
                </a:moveTo>
                <a:lnTo>
                  <a:pt x="323276" y="0"/>
                </a:lnTo>
              </a:path>
            </a:pathLst>
          </a:custGeom>
          <a:ln w="9492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3513830" y="5498234"/>
            <a:ext cx="332783" cy="0"/>
          </a:xfrm>
          <a:custGeom>
            <a:avLst/>
            <a:gdLst/>
            <a:ahLst/>
            <a:cxnLst/>
            <a:rect l="l" t="t" r="r" b="b"/>
            <a:pathLst>
              <a:path w="332783">
                <a:moveTo>
                  <a:pt x="0" y="0"/>
                </a:moveTo>
                <a:lnTo>
                  <a:pt x="332783" y="0"/>
                </a:lnTo>
              </a:path>
            </a:pathLst>
          </a:custGeom>
          <a:ln w="9492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2648617" y="5498234"/>
            <a:ext cx="332783" cy="0"/>
          </a:xfrm>
          <a:custGeom>
            <a:avLst/>
            <a:gdLst/>
            <a:ahLst/>
            <a:cxnLst/>
            <a:rect l="l" t="t" r="r" b="b"/>
            <a:pathLst>
              <a:path w="332783">
                <a:moveTo>
                  <a:pt x="0" y="0"/>
                </a:moveTo>
                <a:lnTo>
                  <a:pt x="332783" y="0"/>
                </a:lnTo>
              </a:path>
            </a:pathLst>
          </a:custGeom>
          <a:ln w="9492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1783403" y="5498234"/>
            <a:ext cx="332774" cy="0"/>
          </a:xfrm>
          <a:custGeom>
            <a:avLst/>
            <a:gdLst/>
            <a:ahLst/>
            <a:cxnLst/>
            <a:rect l="l" t="t" r="r" b="b"/>
            <a:pathLst>
              <a:path w="332774">
                <a:moveTo>
                  <a:pt x="0" y="0"/>
                </a:moveTo>
                <a:lnTo>
                  <a:pt x="332774" y="0"/>
                </a:lnTo>
              </a:path>
            </a:pathLst>
          </a:custGeom>
          <a:ln w="9492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1155888" y="5498234"/>
            <a:ext cx="95076" cy="0"/>
          </a:xfrm>
          <a:custGeom>
            <a:avLst/>
            <a:gdLst/>
            <a:ahLst/>
            <a:cxnLst/>
            <a:rect l="l" t="t" r="r" b="b"/>
            <a:pathLst>
              <a:path w="95076">
                <a:moveTo>
                  <a:pt x="0" y="0"/>
                </a:moveTo>
                <a:lnTo>
                  <a:pt x="95076" y="0"/>
                </a:lnTo>
              </a:path>
            </a:pathLst>
          </a:custGeom>
          <a:ln w="9492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5234749" y="5298901"/>
            <a:ext cx="237696" cy="0"/>
          </a:xfrm>
          <a:custGeom>
            <a:avLst/>
            <a:gdLst/>
            <a:ahLst/>
            <a:cxnLst/>
            <a:rect l="l" t="t" r="r" b="b"/>
            <a:pathLst>
              <a:path w="237696">
                <a:moveTo>
                  <a:pt x="0" y="0"/>
                </a:moveTo>
                <a:lnTo>
                  <a:pt x="237696" y="0"/>
                </a:lnTo>
              </a:path>
            </a:pathLst>
          </a:custGeom>
          <a:ln w="9492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4379044" y="5298901"/>
            <a:ext cx="323276" cy="0"/>
          </a:xfrm>
          <a:custGeom>
            <a:avLst/>
            <a:gdLst/>
            <a:ahLst/>
            <a:cxnLst/>
            <a:rect l="l" t="t" r="r" b="b"/>
            <a:pathLst>
              <a:path w="323276">
                <a:moveTo>
                  <a:pt x="0" y="0"/>
                </a:moveTo>
                <a:lnTo>
                  <a:pt x="323276" y="0"/>
                </a:lnTo>
              </a:path>
            </a:pathLst>
          </a:custGeom>
          <a:ln w="9492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3513830" y="5298901"/>
            <a:ext cx="332783" cy="0"/>
          </a:xfrm>
          <a:custGeom>
            <a:avLst/>
            <a:gdLst/>
            <a:ahLst/>
            <a:cxnLst/>
            <a:rect l="l" t="t" r="r" b="b"/>
            <a:pathLst>
              <a:path w="332783">
                <a:moveTo>
                  <a:pt x="0" y="0"/>
                </a:moveTo>
                <a:lnTo>
                  <a:pt x="332783" y="0"/>
                </a:lnTo>
              </a:path>
            </a:pathLst>
          </a:custGeom>
          <a:ln w="9492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2648617" y="5298901"/>
            <a:ext cx="332783" cy="0"/>
          </a:xfrm>
          <a:custGeom>
            <a:avLst/>
            <a:gdLst/>
            <a:ahLst/>
            <a:cxnLst/>
            <a:rect l="l" t="t" r="r" b="b"/>
            <a:pathLst>
              <a:path w="332783">
                <a:moveTo>
                  <a:pt x="0" y="0"/>
                </a:moveTo>
                <a:lnTo>
                  <a:pt x="332783" y="0"/>
                </a:lnTo>
              </a:path>
            </a:pathLst>
          </a:custGeom>
          <a:ln w="9492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1783403" y="5298901"/>
            <a:ext cx="332774" cy="0"/>
          </a:xfrm>
          <a:custGeom>
            <a:avLst/>
            <a:gdLst/>
            <a:ahLst/>
            <a:cxnLst/>
            <a:rect l="l" t="t" r="r" b="b"/>
            <a:pathLst>
              <a:path w="332774">
                <a:moveTo>
                  <a:pt x="0" y="0"/>
                </a:moveTo>
                <a:lnTo>
                  <a:pt x="332774" y="0"/>
                </a:lnTo>
              </a:path>
            </a:pathLst>
          </a:custGeom>
          <a:ln w="9492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1155888" y="5298901"/>
            <a:ext cx="95076" cy="0"/>
          </a:xfrm>
          <a:custGeom>
            <a:avLst/>
            <a:gdLst/>
            <a:ahLst/>
            <a:cxnLst/>
            <a:rect l="l" t="t" r="r" b="b"/>
            <a:pathLst>
              <a:path w="95076">
                <a:moveTo>
                  <a:pt x="0" y="0"/>
                </a:moveTo>
                <a:lnTo>
                  <a:pt x="95076" y="0"/>
                </a:lnTo>
              </a:path>
            </a:pathLst>
          </a:custGeom>
          <a:ln w="9492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5234749" y="5099568"/>
            <a:ext cx="237696" cy="0"/>
          </a:xfrm>
          <a:custGeom>
            <a:avLst/>
            <a:gdLst/>
            <a:ahLst/>
            <a:cxnLst/>
            <a:rect l="l" t="t" r="r" b="b"/>
            <a:pathLst>
              <a:path w="237696">
                <a:moveTo>
                  <a:pt x="0" y="0"/>
                </a:moveTo>
                <a:lnTo>
                  <a:pt x="237696" y="0"/>
                </a:lnTo>
              </a:path>
            </a:pathLst>
          </a:custGeom>
          <a:ln w="9492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4379044" y="5099568"/>
            <a:ext cx="323276" cy="0"/>
          </a:xfrm>
          <a:custGeom>
            <a:avLst/>
            <a:gdLst/>
            <a:ahLst/>
            <a:cxnLst/>
            <a:rect l="l" t="t" r="r" b="b"/>
            <a:pathLst>
              <a:path w="323276">
                <a:moveTo>
                  <a:pt x="0" y="0"/>
                </a:moveTo>
                <a:lnTo>
                  <a:pt x="323276" y="0"/>
                </a:lnTo>
              </a:path>
            </a:pathLst>
          </a:custGeom>
          <a:ln w="9492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3247611" y="5099568"/>
            <a:ext cx="599003" cy="0"/>
          </a:xfrm>
          <a:custGeom>
            <a:avLst/>
            <a:gdLst/>
            <a:ahLst/>
            <a:cxnLst/>
            <a:rect l="l" t="t" r="r" b="b"/>
            <a:pathLst>
              <a:path w="599003">
                <a:moveTo>
                  <a:pt x="0" y="0"/>
                </a:moveTo>
                <a:lnTo>
                  <a:pt x="599003" y="0"/>
                </a:lnTo>
              </a:path>
            </a:pathLst>
          </a:custGeom>
          <a:ln w="9492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2648617" y="5099568"/>
            <a:ext cx="332783" cy="0"/>
          </a:xfrm>
          <a:custGeom>
            <a:avLst/>
            <a:gdLst/>
            <a:ahLst/>
            <a:cxnLst/>
            <a:rect l="l" t="t" r="r" b="b"/>
            <a:pathLst>
              <a:path w="332783">
                <a:moveTo>
                  <a:pt x="0" y="0"/>
                </a:moveTo>
                <a:lnTo>
                  <a:pt x="332783" y="0"/>
                </a:lnTo>
              </a:path>
            </a:pathLst>
          </a:custGeom>
          <a:ln w="9492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1783403" y="5099568"/>
            <a:ext cx="465884" cy="0"/>
          </a:xfrm>
          <a:custGeom>
            <a:avLst/>
            <a:gdLst/>
            <a:ahLst/>
            <a:cxnLst/>
            <a:rect l="l" t="t" r="r" b="b"/>
            <a:pathLst>
              <a:path w="465884">
                <a:moveTo>
                  <a:pt x="0" y="0"/>
                </a:moveTo>
                <a:lnTo>
                  <a:pt x="465884" y="0"/>
                </a:lnTo>
              </a:path>
            </a:pathLst>
          </a:custGeom>
          <a:ln w="9492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1155888" y="5099568"/>
            <a:ext cx="95076" cy="0"/>
          </a:xfrm>
          <a:custGeom>
            <a:avLst/>
            <a:gdLst/>
            <a:ahLst/>
            <a:cxnLst/>
            <a:rect l="l" t="t" r="r" b="b"/>
            <a:pathLst>
              <a:path w="95076">
                <a:moveTo>
                  <a:pt x="0" y="0"/>
                </a:moveTo>
                <a:lnTo>
                  <a:pt x="95076" y="0"/>
                </a:lnTo>
              </a:path>
            </a:pathLst>
          </a:custGeom>
          <a:ln w="9492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4835420" y="4900235"/>
            <a:ext cx="637025" cy="0"/>
          </a:xfrm>
          <a:custGeom>
            <a:avLst/>
            <a:gdLst/>
            <a:ahLst/>
            <a:cxnLst/>
            <a:rect l="l" t="t" r="r" b="b"/>
            <a:pathLst>
              <a:path w="637025">
                <a:moveTo>
                  <a:pt x="0" y="0"/>
                </a:moveTo>
                <a:lnTo>
                  <a:pt x="637025" y="0"/>
                </a:lnTo>
              </a:path>
            </a:pathLst>
          </a:custGeom>
          <a:ln w="9492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4112824" y="4900235"/>
            <a:ext cx="589495" cy="0"/>
          </a:xfrm>
          <a:custGeom>
            <a:avLst/>
            <a:gdLst/>
            <a:ahLst/>
            <a:cxnLst/>
            <a:rect l="l" t="t" r="r" b="b"/>
            <a:pathLst>
              <a:path w="589495">
                <a:moveTo>
                  <a:pt x="0" y="0"/>
                </a:moveTo>
                <a:lnTo>
                  <a:pt x="589495" y="0"/>
                </a:lnTo>
              </a:path>
            </a:pathLst>
          </a:custGeom>
          <a:ln w="9492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3247611" y="4900235"/>
            <a:ext cx="599003" cy="0"/>
          </a:xfrm>
          <a:custGeom>
            <a:avLst/>
            <a:gdLst/>
            <a:ahLst/>
            <a:cxnLst/>
            <a:rect l="l" t="t" r="r" b="b"/>
            <a:pathLst>
              <a:path w="599003">
                <a:moveTo>
                  <a:pt x="0" y="0"/>
                </a:moveTo>
                <a:lnTo>
                  <a:pt x="599003" y="0"/>
                </a:lnTo>
              </a:path>
            </a:pathLst>
          </a:custGeom>
          <a:ln w="9492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2648617" y="4900235"/>
            <a:ext cx="332784" cy="0"/>
          </a:xfrm>
          <a:custGeom>
            <a:avLst/>
            <a:gdLst/>
            <a:ahLst/>
            <a:cxnLst/>
            <a:rect l="l" t="t" r="r" b="b"/>
            <a:pathLst>
              <a:path w="332784">
                <a:moveTo>
                  <a:pt x="0" y="0"/>
                </a:moveTo>
                <a:lnTo>
                  <a:pt x="332784" y="0"/>
                </a:lnTo>
              </a:path>
            </a:pathLst>
          </a:custGeom>
          <a:ln w="9492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1384074" y="4900235"/>
            <a:ext cx="998332" cy="0"/>
          </a:xfrm>
          <a:custGeom>
            <a:avLst/>
            <a:gdLst/>
            <a:ahLst/>
            <a:cxnLst/>
            <a:rect l="l" t="t" r="r" b="b"/>
            <a:pathLst>
              <a:path w="998332">
                <a:moveTo>
                  <a:pt x="0" y="0"/>
                </a:moveTo>
                <a:lnTo>
                  <a:pt x="998332" y="0"/>
                </a:lnTo>
              </a:path>
            </a:pathLst>
          </a:custGeom>
          <a:ln w="9492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1155888" y="4900235"/>
            <a:ext cx="95076" cy="0"/>
          </a:xfrm>
          <a:custGeom>
            <a:avLst/>
            <a:gdLst/>
            <a:ahLst/>
            <a:cxnLst/>
            <a:rect l="l" t="t" r="r" b="b"/>
            <a:pathLst>
              <a:path w="95076">
                <a:moveTo>
                  <a:pt x="0" y="0"/>
                </a:moveTo>
                <a:lnTo>
                  <a:pt x="95076" y="0"/>
                </a:lnTo>
              </a:path>
            </a:pathLst>
          </a:custGeom>
          <a:ln w="9492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1155888" y="4700902"/>
            <a:ext cx="4316558" cy="0"/>
          </a:xfrm>
          <a:custGeom>
            <a:avLst/>
            <a:gdLst/>
            <a:ahLst/>
            <a:cxnLst/>
            <a:rect l="l" t="t" r="r" b="b"/>
            <a:pathLst>
              <a:path w="4316558">
                <a:moveTo>
                  <a:pt x="0" y="0"/>
                </a:moveTo>
                <a:lnTo>
                  <a:pt x="4316558" y="0"/>
                </a:lnTo>
              </a:path>
            </a:pathLst>
          </a:custGeom>
          <a:ln w="9492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1155888" y="4501569"/>
            <a:ext cx="4316558" cy="0"/>
          </a:xfrm>
          <a:custGeom>
            <a:avLst/>
            <a:gdLst/>
            <a:ahLst/>
            <a:cxnLst/>
            <a:rect l="l" t="t" r="r" b="b"/>
            <a:pathLst>
              <a:path w="4316558">
                <a:moveTo>
                  <a:pt x="0" y="0"/>
                </a:moveTo>
                <a:lnTo>
                  <a:pt x="4316558" y="0"/>
                </a:lnTo>
              </a:path>
            </a:pathLst>
          </a:custGeom>
          <a:ln w="9492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1250965" y="4852774"/>
            <a:ext cx="133109" cy="1053616"/>
          </a:xfrm>
          <a:custGeom>
            <a:avLst/>
            <a:gdLst/>
            <a:ahLst/>
            <a:cxnLst/>
            <a:rect l="l" t="t" r="r" b="b"/>
            <a:pathLst>
              <a:path w="133109" h="1053616">
                <a:moveTo>
                  <a:pt x="0" y="0"/>
                </a:moveTo>
                <a:lnTo>
                  <a:pt x="133109" y="0"/>
                </a:lnTo>
                <a:lnTo>
                  <a:pt x="133109" y="1053616"/>
                </a:lnTo>
                <a:lnTo>
                  <a:pt x="0" y="1053616"/>
                </a:lnTo>
                <a:lnTo>
                  <a:pt x="0" y="0"/>
                </a:lnTo>
                <a:close/>
              </a:path>
            </a:pathLst>
          </a:custGeom>
          <a:solidFill>
            <a:srgbClr val="FFFF8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1250965" y="4852773"/>
            <a:ext cx="133109" cy="1053616"/>
          </a:xfrm>
          <a:custGeom>
            <a:avLst/>
            <a:gdLst/>
            <a:ahLst/>
            <a:cxnLst/>
            <a:rect l="l" t="t" r="r" b="b"/>
            <a:pathLst>
              <a:path w="133109" h="1053616">
                <a:moveTo>
                  <a:pt x="0" y="0"/>
                </a:moveTo>
                <a:lnTo>
                  <a:pt x="133109" y="0"/>
                </a:lnTo>
                <a:lnTo>
                  <a:pt x="133109" y="1053616"/>
                </a:lnTo>
                <a:lnTo>
                  <a:pt x="0" y="1053616"/>
                </a:lnTo>
                <a:lnTo>
                  <a:pt x="0" y="0"/>
                </a:lnTo>
                <a:close/>
              </a:path>
            </a:pathLst>
          </a:custGeom>
          <a:ln w="950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2116178" y="5260931"/>
            <a:ext cx="133109" cy="645458"/>
          </a:xfrm>
          <a:custGeom>
            <a:avLst/>
            <a:gdLst/>
            <a:ahLst/>
            <a:cxnLst/>
            <a:rect l="l" t="t" r="r" b="b"/>
            <a:pathLst>
              <a:path w="133109" h="645458">
                <a:moveTo>
                  <a:pt x="0" y="0"/>
                </a:moveTo>
                <a:lnTo>
                  <a:pt x="133109" y="0"/>
                </a:lnTo>
                <a:lnTo>
                  <a:pt x="133109" y="645458"/>
                </a:lnTo>
                <a:lnTo>
                  <a:pt x="0" y="645458"/>
                </a:lnTo>
                <a:lnTo>
                  <a:pt x="0" y="0"/>
                </a:lnTo>
                <a:close/>
              </a:path>
            </a:pathLst>
          </a:custGeom>
          <a:solidFill>
            <a:srgbClr val="FFFF8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2116178" y="5260931"/>
            <a:ext cx="133109" cy="645458"/>
          </a:xfrm>
          <a:custGeom>
            <a:avLst/>
            <a:gdLst/>
            <a:ahLst/>
            <a:cxnLst/>
            <a:rect l="l" t="t" r="r" b="b"/>
            <a:pathLst>
              <a:path w="133109" h="645458">
                <a:moveTo>
                  <a:pt x="0" y="0"/>
                </a:moveTo>
                <a:lnTo>
                  <a:pt x="133109" y="0"/>
                </a:lnTo>
                <a:lnTo>
                  <a:pt x="133109" y="645458"/>
                </a:lnTo>
                <a:lnTo>
                  <a:pt x="0" y="645458"/>
                </a:lnTo>
                <a:lnTo>
                  <a:pt x="0" y="0"/>
                </a:lnTo>
                <a:close/>
              </a:path>
            </a:pathLst>
          </a:custGeom>
          <a:ln w="950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2981401" y="4757861"/>
            <a:ext cx="133100" cy="1148537"/>
          </a:xfrm>
          <a:custGeom>
            <a:avLst/>
            <a:gdLst/>
            <a:ahLst/>
            <a:cxnLst/>
            <a:rect l="l" t="t" r="r" b="b"/>
            <a:pathLst>
              <a:path w="133100" h="1148537">
                <a:moveTo>
                  <a:pt x="0" y="0"/>
                </a:moveTo>
                <a:lnTo>
                  <a:pt x="133100" y="0"/>
                </a:lnTo>
                <a:lnTo>
                  <a:pt x="133100" y="1148537"/>
                </a:lnTo>
                <a:lnTo>
                  <a:pt x="0" y="1148537"/>
                </a:lnTo>
                <a:lnTo>
                  <a:pt x="0" y="0"/>
                </a:lnTo>
                <a:close/>
              </a:path>
            </a:pathLst>
          </a:custGeom>
          <a:solidFill>
            <a:srgbClr val="FFFF8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2981392" y="4757852"/>
            <a:ext cx="133109" cy="1148537"/>
          </a:xfrm>
          <a:custGeom>
            <a:avLst/>
            <a:gdLst/>
            <a:ahLst/>
            <a:cxnLst/>
            <a:rect l="l" t="t" r="r" b="b"/>
            <a:pathLst>
              <a:path w="133109" h="1148537">
                <a:moveTo>
                  <a:pt x="0" y="0"/>
                </a:moveTo>
                <a:lnTo>
                  <a:pt x="133109" y="0"/>
                </a:lnTo>
                <a:lnTo>
                  <a:pt x="133109" y="1148537"/>
                </a:lnTo>
                <a:lnTo>
                  <a:pt x="0" y="1148537"/>
                </a:lnTo>
                <a:lnTo>
                  <a:pt x="0" y="0"/>
                </a:lnTo>
                <a:close/>
              </a:path>
            </a:pathLst>
          </a:custGeom>
          <a:ln w="950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3846615" y="4776835"/>
            <a:ext cx="133100" cy="1129552"/>
          </a:xfrm>
          <a:custGeom>
            <a:avLst/>
            <a:gdLst/>
            <a:ahLst/>
            <a:cxnLst/>
            <a:rect l="l" t="t" r="r" b="b"/>
            <a:pathLst>
              <a:path w="133100" h="1129552">
                <a:moveTo>
                  <a:pt x="0" y="0"/>
                </a:moveTo>
                <a:lnTo>
                  <a:pt x="133100" y="0"/>
                </a:lnTo>
                <a:lnTo>
                  <a:pt x="133100" y="1129552"/>
                </a:lnTo>
                <a:lnTo>
                  <a:pt x="0" y="1129552"/>
                </a:lnTo>
                <a:lnTo>
                  <a:pt x="0" y="0"/>
                </a:lnTo>
                <a:close/>
              </a:path>
            </a:pathLst>
          </a:custGeom>
          <a:solidFill>
            <a:srgbClr val="FFFF8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3846605" y="4776835"/>
            <a:ext cx="133109" cy="1129552"/>
          </a:xfrm>
          <a:custGeom>
            <a:avLst/>
            <a:gdLst/>
            <a:ahLst/>
            <a:cxnLst/>
            <a:rect l="l" t="t" r="r" b="b"/>
            <a:pathLst>
              <a:path w="133109" h="1129552">
                <a:moveTo>
                  <a:pt x="0" y="0"/>
                </a:moveTo>
                <a:lnTo>
                  <a:pt x="133109" y="0"/>
                </a:lnTo>
                <a:lnTo>
                  <a:pt x="133109" y="1129552"/>
                </a:lnTo>
                <a:lnTo>
                  <a:pt x="0" y="1129552"/>
                </a:lnTo>
                <a:lnTo>
                  <a:pt x="0" y="0"/>
                </a:lnTo>
                <a:close/>
              </a:path>
            </a:pathLst>
          </a:custGeom>
          <a:ln w="950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4702320" y="4852771"/>
            <a:ext cx="133100" cy="1053616"/>
          </a:xfrm>
          <a:custGeom>
            <a:avLst/>
            <a:gdLst/>
            <a:ahLst/>
            <a:cxnLst/>
            <a:rect l="l" t="t" r="r" b="b"/>
            <a:pathLst>
              <a:path w="133100" h="1053616">
                <a:moveTo>
                  <a:pt x="0" y="0"/>
                </a:moveTo>
                <a:lnTo>
                  <a:pt x="133100" y="0"/>
                </a:lnTo>
                <a:lnTo>
                  <a:pt x="133100" y="1053616"/>
                </a:lnTo>
                <a:lnTo>
                  <a:pt x="0" y="1053616"/>
                </a:lnTo>
                <a:lnTo>
                  <a:pt x="0" y="0"/>
                </a:lnTo>
                <a:close/>
              </a:path>
            </a:pathLst>
          </a:custGeom>
          <a:solidFill>
            <a:srgbClr val="FFFF8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4702311" y="4852770"/>
            <a:ext cx="133109" cy="1053616"/>
          </a:xfrm>
          <a:custGeom>
            <a:avLst/>
            <a:gdLst/>
            <a:ahLst/>
            <a:cxnLst/>
            <a:rect l="l" t="t" r="r" b="b"/>
            <a:pathLst>
              <a:path w="133109" h="1053616">
                <a:moveTo>
                  <a:pt x="0" y="0"/>
                </a:moveTo>
                <a:lnTo>
                  <a:pt x="133109" y="0"/>
                </a:lnTo>
                <a:lnTo>
                  <a:pt x="133109" y="1053616"/>
                </a:lnTo>
                <a:lnTo>
                  <a:pt x="0" y="1053616"/>
                </a:lnTo>
                <a:lnTo>
                  <a:pt x="0" y="0"/>
                </a:lnTo>
                <a:close/>
              </a:path>
            </a:pathLst>
          </a:custGeom>
          <a:ln w="950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1384074" y="4900234"/>
            <a:ext cx="133100" cy="1006156"/>
          </a:xfrm>
          <a:custGeom>
            <a:avLst/>
            <a:gdLst/>
            <a:ahLst/>
            <a:cxnLst/>
            <a:rect l="l" t="t" r="r" b="b"/>
            <a:pathLst>
              <a:path w="133100" h="1006156">
                <a:moveTo>
                  <a:pt x="0" y="0"/>
                </a:moveTo>
                <a:lnTo>
                  <a:pt x="133100" y="0"/>
                </a:lnTo>
                <a:lnTo>
                  <a:pt x="133100" y="1006156"/>
                </a:lnTo>
                <a:lnTo>
                  <a:pt x="0" y="1006156"/>
                </a:lnTo>
                <a:lnTo>
                  <a:pt x="0" y="0"/>
                </a:lnTo>
                <a:close/>
              </a:path>
            </a:pathLst>
          </a:custGeom>
          <a:solidFill>
            <a:srgbClr val="BBFF61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1384075" y="4900234"/>
            <a:ext cx="133109" cy="1006156"/>
          </a:xfrm>
          <a:custGeom>
            <a:avLst/>
            <a:gdLst/>
            <a:ahLst/>
            <a:cxnLst/>
            <a:rect l="l" t="t" r="r" b="b"/>
            <a:pathLst>
              <a:path w="133109" h="1006156">
                <a:moveTo>
                  <a:pt x="0" y="0"/>
                </a:moveTo>
                <a:lnTo>
                  <a:pt x="133109" y="0"/>
                </a:lnTo>
                <a:lnTo>
                  <a:pt x="133109" y="1006156"/>
                </a:lnTo>
                <a:lnTo>
                  <a:pt x="0" y="1006156"/>
                </a:lnTo>
                <a:lnTo>
                  <a:pt x="0" y="0"/>
                </a:lnTo>
                <a:close/>
              </a:path>
            </a:pathLst>
          </a:custGeom>
          <a:ln w="950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2249288" y="5061598"/>
            <a:ext cx="133109" cy="844791"/>
          </a:xfrm>
          <a:custGeom>
            <a:avLst/>
            <a:gdLst/>
            <a:ahLst/>
            <a:cxnLst/>
            <a:rect l="l" t="t" r="r" b="b"/>
            <a:pathLst>
              <a:path w="133109" h="844791">
                <a:moveTo>
                  <a:pt x="0" y="0"/>
                </a:moveTo>
                <a:lnTo>
                  <a:pt x="133109" y="0"/>
                </a:lnTo>
                <a:lnTo>
                  <a:pt x="133109" y="844791"/>
                </a:lnTo>
                <a:lnTo>
                  <a:pt x="0" y="844791"/>
                </a:lnTo>
                <a:lnTo>
                  <a:pt x="0" y="0"/>
                </a:lnTo>
                <a:close/>
              </a:path>
            </a:pathLst>
          </a:custGeom>
          <a:solidFill>
            <a:srgbClr val="BBFF61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2249288" y="5061598"/>
            <a:ext cx="133109" cy="844791"/>
          </a:xfrm>
          <a:custGeom>
            <a:avLst/>
            <a:gdLst/>
            <a:ahLst/>
            <a:cxnLst/>
            <a:rect l="l" t="t" r="r" b="b"/>
            <a:pathLst>
              <a:path w="133109" h="844791">
                <a:moveTo>
                  <a:pt x="0" y="0"/>
                </a:moveTo>
                <a:lnTo>
                  <a:pt x="133109" y="0"/>
                </a:lnTo>
                <a:lnTo>
                  <a:pt x="133109" y="844791"/>
                </a:lnTo>
                <a:lnTo>
                  <a:pt x="0" y="844791"/>
                </a:lnTo>
                <a:lnTo>
                  <a:pt x="0" y="0"/>
                </a:lnTo>
                <a:close/>
              </a:path>
            </a:pathLst>
          </a:custGeom>
          <a:ln w="950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3114501" y="4833788"/>
            <a:ext cx="133109" cy="1072600"/>
          </a:xfrm>
          <a:custGeom>
            <a:avLst/>
            <a:gdLst/>
            <a:ahLst/>
            <a:cxnLst/>
            <a:rect l="l" t="t" r="r" b="b"/>
            <a:pathLst>
              <a:path w="133109" h="1072600">
                <a:moveTo>
                  <a:pt x="0" y="0"/>
                </a:moveTo>
                <a:lnTo>
                  <a:pt x="133109" y="0"/>
                </a:lnTo>
                <a:lnTo>
                  <a:pt x="133109" y="1072600"/>
                </a:lnTo>
                <a:lnTo>
                  <a:pt x="0" y="1072600"/>
                </a:lnTo>
                <a:lnTo>
                  <a:pt x="0" y="0"/>
                </a:lnTo>
                <a:close/>
              </a:path>
            </a:pathLst>
          </a:custGeom>
          <a:solidFill>
            <a:srgbClr val="BBFF61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3114501" y="4833788"/>
            <a:ext cx="133109" cy="1072600"/>
          </a:xfrm>
          <a:custGeom>
            <a:avLst/>
            <a:gdLst/>
            <a:ahLst/>
            <a:cxnLst/>
            <a:rect l="l" t="t" r="r" b="b"/>
            <a:pathLst>
              <a:path w="133109" h="1072600">
                <a:moveTo>
                  <a:pt x="0" y="0"/>
                </a:moveTo>
                <a:lnTo>
                  <a:pt x="133109" y="0"/>
                </a:lnTo>
                <a:lnTo>
                  <a:pt x="133109" y="1072600"/>
                </a:lnTo>
                <a:lnTo>
                  <a:pt x="0" y="1072600"/>
                </a:lnTo>
                <a:lnTo>
                  <a:pt x="0" y="0"/>
                </a:lnTo>
                <a:close/>
              </a:path>
            </a:pathLst>
          </a:custGeom>
          <a:ln w="950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3979715" y="4852772"/>
            <a:ext cx="133109" cy="1053616"/>
          </a:xfrm>
          <a:custGeom>
            <a:avLst/>
            <a:gdLst/>
            <a:ahLst/>
            <a:cxnLst/>
            <a:rect l="l" t="t" r="r" b="b"/>
            <a:pathLst>
              <a:path w="133109" h="1053616">
                <a:moveTo>
                  <a:pt x="0" y="0"/>
                </a:moveTo>
                <a:lnTo>
                  <a:pt x="133109" y="0"/>
                </a:lnTo>
                <a:lnTo>
                  <a:pt x="133109" y="1053616"/>
                </a:lnTo>
                <a:lnTo>
                  <a:pt x="0" y="1053616"/>
                </a:lnTo>
                <a:lnTo>
                  <a:pt x="0" y="0"/>
                </a:lnTo>
                <a:close/>
              </a:path>
            </a:pathLst>
          </a:custGeom>
          <a:solidFill>
            <a:srgbClr val="BBFF61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3979715" y="4852771"/>
            <a:ext cx="133109" cy="1053616"/>
          </a:xfrm>
          <a:custGeom>
            <a:avLst/>
            <a:gdLst/>
            <a:ahLst/>
            <a:cxnLst/>
            <a:rect l="l" t="t" r="r" b="b"/>
            <a:pathLst>
              <a:path w="133109" h="1053616">
                <a:moveTo>
                  <a:pt x="0" y="0"/>
                </a:moveTo>
                <a:lnTo>
                  <a:pt x="133109" y="0"/>
                </a:lnTo>
                <a:lnTo>
                  <a:pt x="133109" y="1053616"/>
                </a:lnTo>
                <a:lnTo>
                  <a:pt x="0" y="1053616"/>
                </a:lnTo>
                <a:lnTo>
                  <a:pt x="0" y="0"/>
                </a:lnTo>
                <a:close/>
              </a:path>
            </a:pathLst>
          </a:custGeom>
          <a:ln w="950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4835420" y="4966675"/>
            <a:ext cx="133109" cy="939712"/>
          </a:xfrm>
          <a:custGeom>
            <a:avLst/>
            <a:gdLst/>
            <a:ahLst/>
            <a:cxnLst/>
            <a:rect l="l" t="t" r="r" b="b"/>
            <a:pathLst>
              <a:path w="133109" h="939712">
                <a:moveTo>
                  <a:pt x="0" y="0"/>
                </a:moveTo>
                <a:lnTo>
                  <a:pt x="133109" y="0"/>
                </a:lnTo>
                <a:lnTo>
                  <a:pt x="133109" y="939712"/>
                </a:lnTo>
                <a:lnTo>
                  <a:pt x="0" y="939712"/>
                </a:lnTo>
                <a:lnTo>
                  <a:pt x="0" y="0"/>
                </a:lnTo>
                <a:close/>
              </a:path>
            </a:pathLst>
          </a:custGeom>
          <a:solidFill>
            <a:srgbClr val="BBFF61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4835421" y="4966675"/>
            <a:ext cx="133109" cy="939712"/>
          </a:xfrm>
          <a:custGeom>
            <a:avLst/>
            <a:gdLst/>
            <a:ahLst/>
            <a:cxnLst/>
            <a:rect l="l" t="t" r="r" b="b"/>
            <a:pathLst>
              <a:path w="133109" h="939712">
                <a:moveTo>
                  <a:pt x="0" y="0"/>
                </a:moveTo>
                <a:lnTo>
                  <a:pt x="133109" y="0"/>
                </a:lnTo>
                <a:lnTo>
                  <a:pt x="133109" y="939712"/>
                </a:lnTo>
                <a:lnTo>
                  <a:pt x="0" y="939712"/>
                </a:lnTo>
                <a:lnTo>
                  <a:pt x="0" y="0"/>
                </a:lnTo>
                <a:close/>
              </a:path>
            </a:pathLst>
          </a:custGeom>
          <a:ln w="950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1517184" y="5004647"/>
            <a:ext cx="133109" cy="901743"/>
          </a:xfrm>
          <a:custGeom>
            <a:avLst/>
            <a:gdLst/>
            <a:ahLst/>
            <a:cxnLst/>
            <a:rect l="l" t="t" r="r" b="b"/>
            <a:pathLst>
              <a:path w="133109" h="901743">
                <a:moveTo>
                  <a:pt x="0" y="0"/>
                </a:moveTo>
                <a:lnTo>
                  <a:pt x="133109" y="0"/>
                </a:lnTo>
                <a:lnTo>
                  <a:pt x="133109" y="901743"/>
                </a:lnTo>
                <a:lnTo>
                  <a:pt x="0" y="901743"/>
                </a:lnTo>
                <a:lnTo>
                  <a:pt x="0" y="0"/>
                </a:lnTo>
                <a:close/>
              </a:path>
            </a:pathLst>
          </a:custGeom>
          <a:solidFill>
            <a:srgbClr val="4FFF2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1517184" y="5004646"/>
            <a:ext cx="133109" cy="901743"/>
          </a:xfrm>
          <a:custGeom>
            <a:avLst/>
            <a:gdLst/>
            <a:ahLst/>
            <a:cxnLst/>
            <a:rect l="l" t="t" r="r" b="b"/>
            <a:pathLst>
              <a:path w="133109" h="901743">
                <a:moveTo>
                  <a:pt x="0" y="0"/>
                </a:moveTo>
                <a:lnTo>
                  <a:pt x="133109" y="0"/>
                </a:lnTo>
                <a:lnTo>
                  <a:pt x="133109" y="901743"/>
                </a:lnTo>
                <a:lnTo>
                  <a:pt x="0" y="901743"/>
                </a:lnTo>
                <a:lnTo>
                  <a:pt x="0" y="0"/>
                </a:lnTo>
                <a:close/>
              </a:path>
            </a:pathLst>
          </a:custGeom>
          <a:ln w="950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2382407" y="4814805"/>
            <a:ext cx="133100" cy="1091584"/>
          </a:xfrm>
          <a:custGeom>
            <a:avLst/>
            <a:gdLst/>
            <a:ahLst/>
            <a:cxnLst/>
            <a:rect l="l" t="t" r="r" b="b"/>
            <a:pathLst>
              <a:path w="133100" h="1091584">
                <a:moveTo>
                  <a:pt x="0" y="0"/>
                </a:moveTo>
                <a:lnTo>
                  <a:pt x="133100" y="0"/>
                </a:lnTo>
                <a:lnTo>
                  <a:pt x="133100" y="1091584"/>
                </a:lnTo>
                <a:lnTo>
                  <a:pt x="0" y="1091584"/>
                </a:lnTo>
                <a:lnTo>
                  <a:pt x="0" y="0"/>
                </a:lnTo>
                <a:close/>
              </a:path>
            </a:pathLst>
          </a:custGeom>
          <a:solidFill>
            <a:srgbClr val="4FFF2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2382398" y="4814804"/>
            <a:ext cx="133109" cy="1091584"/>
          </a:xfrm>
          <a:custGeom>
            <a:avLst/>
            <a:gdLst/>
            <a:ahLst/>
            <a:cxnLst/>
            <a:rect l="l" t="t" r="r" b="b"/>
            <a:pathLst>
              <a:path w="133109" h="1091584">
                <a:moveTo>
                  <a:pt x="0" y="0"/>
                </a:moveTo>
                <a:lnTo>
                  <a:pt x="133109" y="0"/>
                </a:lnTo>
                <a:lnTo>
                  <a:pt x="133109" y="1091584"/>
                </a:lnTo>
                <a:lnTo>
                  <a:pt x="0" y="1091584"/>
                </a:lnTo>
                <a:lnTo>
                  <a:pt x="0" y="0"/>
                </a:lnTo>
                <a:close/>
              </a:path>
            </a:pathLst>
          </a:custGeom>
          <a:ln w="950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3247611" y="5128042"/>
            <a:ext cx="133109" cy="778347"/>
          </a:xfrm>
          <a:custGeom>
            <a:avLst/>
            <a:gdLst/>
            <a:ahLst/>
            <a:cxnLst/>
            <a:rect l="l" t="t" r="r" b="b"/>
            <a:pathLst>
              <a:path w="133109" h="778347">
                <a:moveTo>
                  <a:pt x="0" y="0"/>
                </a:moveTo>
                <a:lnTo>
                  <a:pt x="133109" y="0"/>
                </a:lnTo>
                <a:lnTo>
                  <a:pt x="133109" y="778347"/>
                </a:lnTo>
                <a:lnTo>
                  <a:pt x="0" y="778347"/>
                </a:lnTo>
                <a:lnTo>
                  <a:pt x="0" y="0"/>
                </a:lnTo>
                <a:close/>
              </a:path>
            </a:pathLst>
          </a:custGeom>
          <a:solidFill>
            <a:srgbClr val="4FFF2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3247611" y="5128041"/>
            <a:ext cx="133109" cy="778347"/>
          </a:xfrm>
          <a:custGeom>
            <a:avLst/>
            <a:gdLst/>
            <a:ahLst/>
            <a:cxnLst/>
            <a:rect l="l" t="t" r="r" b="b"/>
            <a:pathLst>
              <a:path w="133109" h="778347">
                <a:moveTo>
                  <a:pt x="0" y="0"/>
                </a:moveTo>
                <a:lnTo>
                  <a:pt x="133109" y="0"/>
                </a:lnTo>
                <a:lnTo>
                  <a:pt x="133109" y="778347"/>
                </a:lnTo>
                <a:lnTo>
                  <a:pt x="0" y="778347"/>
                </a:lnTo>
                <a:lnTo>
                  <a:pt x="0" y="0"/>
                </a:lnTo>
                <a:close/>
              </a:path>
            </a:pathLst>
          </a:custGeom>
          <a:ln w="950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4112824" y="5023629"/>
            <a:ext cx="133109" cy="882759"/>
          </a:xfrm>
          <a:custGeom>
            <a:avLst/>
            <a:gdLst/>
            <a:ahLst/>
            <a:cxnLst/>
            <a:rect l="l" t="t" r="r" b="b"/>
            <a:pathLst>
              <a:path w="133109" h="882759">
                <a:moveTo>
                  <a:pt x="0" y="0"/>
                </a:moveTo>
                <a:lnTo>
                  <a:pt x="133109" y="0"/>
                </a:lnTo>
                <a:lnTo>
                  <a:pt x="133109" y="882759"/>
                </a:lnTo>
                <a:lnTo>
                  <a:pt x="0" y="882759"/>
                </a:lnTo>
                <a:lnTo>
                  <a:pt x="0" y="0"/>
                </a:lnTo>
                <a:close/>
              </a:path>
            </a:pathLst>
          </a:custGeom>
          <a:solidFill>
            <a:srgbClr val="4FFF2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4112824" y="5023628"/>
            <a:ext cx="133109" cy="882759"/>
          </a:xfrm>
          <a:custGeom>
            <a:avLst/>
            <a:gdLst/>
            <a:ahLst/>
            <a:cxnLst/>
            <a:rect l="l" t="t" r="r" b="b"/>
            <a:pathLst>
              <a:path w="133109" h="882759">
                <a:moveTo>
                  <a:pt x="0" y="0"/>
                </a:moveTo>
                <a:lnTo>
                  <a:pt x="133109" y="0"/>
                </a:lnTo>
                <a:lnTo>
                  <a:pt x="133109" y="882759"/>
                </a:lnTo>
                <a:lnTo>
                  <a:pt x="0" y="882759"/>
                </a:lnTo>
                <a:lnTo>
                  <a:pt x="0" y="0"/>
                </a:lnTo>
                <a:close/>
              </a:path>
            </a:pathLst>
          </a:custGeom>
          <a:ln w="950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4968530" y="5023628"/>
            <a:ext cx="133109" cy="882759"/>
          </a:xfrm>
          <a:custGeom>
            <a:avLst/>
            <a:gdLst/>
            <a:ahLst/>
            <a:cxnLst/>
            <a:rect l="l" t="t" r="r" b="b"/>
            <a:pathLst>
              <a:path w="133109" h="882759">
                <a:moveTo>
                  <a:pt x="0" y="0"/>
                </a:moveTo>
                <a:lnTo>
                  <a:pt x="133109" y="0"/>
                </a:lnTo>
                <a:lnTo>
                  <a:pt x="133109" y="882759"/>
                </a:lnTo>
                <a:lnTo>
                  <a:pt x="0" y="882759"/>
                </a:lnTo>
                <a:lnTo>
                  <a:pt x="0" y="0"/>
                </a:lnTo>
                <a:close/>
              </a:path>
            </a:pathLst>
          </a:custGeom>
          <a:solidFill>
            <a:srgbClr val="4FFF2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4968530" y="5023627"/>
            <a:ext cx="133109" cy="882759"/>
          </a:xfrm>
          <a:custGeom>
            <a:avLst/>
            <a:gdLst/>
            <a:ahLst/>
            <a:cxnLst/>
            <a:rect l="l" t="t" r="r" b="b"/>
            <a:pathLst>
              <a:path w="133109" h="882759">
                <a:moveTo>
                  <a:pt x="0" y="0"/>
                </a:moveTo>
                <a:lnTo>
                  <a:pt x="133109" y="0"/>
                </a:lnTo>
                <a:lnTo>
                  <a:pt x="133109" y="882759"/>
                </a:lnTo>
                <a:lnTo>
                  <a:pt x="0" y="882759"/>
                </a:lnTo>
                <a:lnTo>
                  <a:pt x="0" y="0"/>
                </a:lnTo>
                <a:close/>
              </a:path>
            </a:pathLst>
          </a:custGeom>
          <a:ln w="950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1650294" y="5033123"/>
            <a:ext cx="133109" cy="873267"/>
          </a:xfrm>
          <a:custGeom>
            <a:avLst/>
            <a:gdLst/>
            <a:ahLst/>
            <a:cxnLst/>
            <a:rect l="l" t="t" r="r" b="b"/>
            <a:pathLst>
              <a:path w="133109" h="873267">
                <a:moveTo>
                  <a:pt x="0" y="0"/>
                </a:moveTo>
                <a:lnTo>
                  <a:pt x="133109" y="0"/>
                </a:lnTo>
                <a:lnTo>
                  <a:pt x="133109" y="873267"/>
                </a:lnTo>
                <a:lnTo>
                  <a:pt x="0" y="873267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1650294" y="5033123"/>
            <a:ext cx="133109" cy="873267"/>
          </a:xfrm>
          <a:custGeom>
            <a:avLst/>
            <a:gdLst/>
            <a:ahLst/>
            <a:cxnLst/>
            <a:rect l="l" t="t" r="r" b="b"/>
            <a:pathLst>
              <a:path w="133109" h="873267">
                <a:moveTo>
                  <a:pt x="0" y="0"/>
                </a:moveTo>
                <a:lnTo>
                  <a:pt x="133109" y="0"/>
                </a:lnTo>
                <a:lnTo>
                  <a:pt x="133109" y="873267"/>
                </a:lnTo>
                <a:lnTo>
                  <a:pt x="0" y="873267"/>
                </a:lnTo>
                <a:lnTo>
                  <a:pt x="0" y="0"/>
                </a:lnTo>
                <a:close/>
              </a:path>
            </a:pathLst>
          </a:custGeom>
          <a:ln w="950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2515507" y="4710393"/>
            <a:ext cx="133109" cy="1195997"/>
          </a:xfrm>
          <a:custGeom>
            <a:avLst/>
            <a:gdLst/>
            <a:ahLst/>
            <a:cxnLst/>
            <a:rect l="l" t="t" r="r" b="b"/>
            <a:pathLst>
              <a:path w="133109" h="1195997">
                <a:moveTo>
                  <a:pt x="0" y="0"/>
                </a:moveTo>
                <a:lnTo>
                  <a:pt x="133109" y="0"/>
                </a:lnTo>
                <a:lnTo>
                  <a:pt x="133109" y="1195997"/>
                </a:lnTo>
                <a:lnTo>
                  <a:pt x="0" y="1195997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2515507" y="4710392"/>
            <a:ext cx="133109" cy="1195997"/>
          </a:xfrm>
          <a:custGeom>
            <a:avLst/>
            <a:gdLst/>
            <a:ahLst/>
            <a:cxnLst/>
            <a:rect l="l" t="t" r="r" b="b"/>
            <a:pathLst>
              <a:path w="133109" h="1195997">
                <a:moveTo>
                  <a:pt x="0" y="0"/>
                </a:moveTo>
                <a:lnTo>
                  <a:pt x="133109" y="0"/>
                </a:lnTo>
                <a:lnTo>
                  <a:pt x="133109" y="1195997"/>
                </a:lnTo>
                <a:lnTo>
                  <a:pt x="0" y="1195997"/>
                </a:lnTo>
                <a:lnTo>
                  <a:pt x="0" y="0"/>
                </a:lnTo>
                <a:close/>
              </a:path>
            </a:pathLst>
          </a:custGeom>
          <a:ln w="950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3380721" y="5090073"/>
            <a:ext cx="133109" cy="816315"/>
          </a:xfrm>
          <a:custGeom>
            <a:avLst/>
            <a:gdLst/>
            <a:ahLst/>
            <a:cxnLst/>
            <a:rect l="l" t="t" r="r" b="b"/>
            <a:pathLst>
              <a:path w="133109" h="816315">
                <a:moveTo>
                  <a:pt x="0" y="0"/>
                </a:moveTo>
                <a:lnTo>
                  <a:pt x="133109" y="0"/>
                </a:lnTo>
                <a:lnTo>
                  <a:pt x="133109" y="816315"/>
                </a:lnTo>
                <a:lnTo>
                  <a:pt x="0" y="816315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3380721" y="5090073"/>
            <a:ext cx="133109" cy="816315"/>
          </a:xfrm>
          <a:custGeom>
            <a:avLst/>
            <a:gdLst/>
            <a:ahLst/>
            <a:cxnLst/>
            <a:rect l="l" t="t" r="r" b="b"/>
            <a:pathLst>
              <a:path w="133109" h="816315">
                <a:moveTo>
                  <a:pt x="0" y="0"/>
                </a:moveTo>
                <a:lnTo>
                  <a:pt x="133109" y="0"/>
                </a:lnTo>
                <a:lnTo>
                  <a:pt x="133109" y="816315"/>
                </a:lnTo>
                <a:lnTo>
                  <a:pt x="0" y="816315"/>
                </a:lnTo>
                <a:lnTo>
                  <a:pt x="0" y="0"/>
                </a:lnTo>
                <a:close/>
              </a:path>
            </a:pathLst>
          </a:custGeom>
          <a:ln w="950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4245934" y="5061596"/>
            <a:ext cx="133109" cy="844791"/>
          </a:xfrm>
          <a:custGeom>
            <a:avLst/>
            <a:gdLst/>
            <a:ahLst/>
            <a:cxnLst/>
            <a:rect l="l" t="t" r="r" b="b"/>
            <a:pathLst>
              <a:path w="133109" h="844791">
                <a:moveTo>
                  <a:pt x="0" y="0"/>
                </a:moveTo>
                <a:lnTo>
                  <a:pt x="133109" y="0"/>
                </a:lnTo>
                <a:lnTo>
                  <a:pt x="133109" y="844791"/>
                </a:lnTo>
                <a:lnTo>
                  <a:pt x="0" y="844791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4245934" y="5061596"/>
            <a:ext cx="133109" cy="844791"/>
          </a:xfrm>
          <a:custGeom>
            <a:avLst/>
            <a:gdLst/>
            <a:ahLst/>
            <a:cxnLst/>
            <a:rect l="l" t="t" r="r" b="b"/>
            <a:pathLst>
              <a:path w="133109" h="844791">
                <a:moveTo>
                  <a:pt x="0" y="0"/>
                </a:moveTo>
                <a:lnTo>
                  <a:pt x="133109" y="0"/>
                </a:lnTo>
                <a:lnTo>
                  <a:pt x="133109" y="844791"/>
                </a:lnTo>
                <a:lnTo>
                  <a:pt x="0" y="844791"/>
                </a:lnTo>
                <a:lnTo>
                  <a:pt x="0" y="0"/>
                </a:lnTo>
                <a:close/>
              </a:path>
            </a:pathLst>
          </a:custGeom>
          <a:ln w="950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5101640" y="4957183"/>
            <a:ext cx="133109" cy="949204"/>
          </a:xfrm>
          <a:custGeom>
            <a:avLst/>
            <a:gdLst/>
            <a:ahLst/>
            <a:cxnLst/>
            <a:rect l="l" t="t" r="r" b="b"/>
            <a:pathLst>
              <a:path w="133109" h="949204">
                <a:moveTo>
                  <a:pt x="0" y="0"/>
                </a:moveTo>
                <a:lnTo>
                  <a:pt x="133109" y="0"/>
                </a:lnTo>
                <a:lnTo>
                  <a:pt x="133109" y="949204"/>
                </a:lnTo>
                <a:lnTo>
                  <a:pt x="0" y="949204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5101640" y="4957183"/>
            <a:ext cx="133109" cy="949204"/>
          </a:xfrm>
          <a:custGeom>
            <a:avLst/>
            <a:gdLst/>
            <a:ahLst/>
            <a:cxnLst/>
            <a:rect l="l" t="t" r="r" b="b"/>
            <a:pathLst>
              <a:path w="133109" h="949204">
                <a:moveTo>
                  <a:pt x="0" y="0"/>
                </a:moveTo>
                <a:lnTo>
                  <a:pt x="133109" y="0"/>
                </a:lnTo>
                <a:lnTo>
                  <a:pt x="133109" y="949204"/>
                </a:lnTo>
                <a:lnTo>
                  <a:pt x="0" y="949204"/>
                </a:lnTo>
                <a:lnTo>
                  <a:pt x="0" y="0"/>
                </a:lnTo>
                <a:close/>
              </a:path>
            </a:pathLst>
          </a:custGeom>
          <a:ln w="950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1783413" y="5716550"/>
            <a:ext cx="133100" cy="189840"/>
          </a:xfrm>
          <a:custGeom>
            <a:avLst/>
            <a:gdLst/>
            <a:ahLst/>
            <a:cxnLst/>
            <a:rect l="l" t="t" r="r" b="b"/>
            <a:pathLst>
              <a:path w="133100" h="189840">
                <a:moveTo>
                  <a:pt x="0" y="0"/>
                </a:moveTo>
                <a:lnTo>
                  <a:pt x="133100" y="0"/>
                </a:lnTo>
                <a:lnTo>
                  <a:pt x="133100" y="189840"/>
                </a:lnTo>
                <a:lnTo>
                  <a:pt x="0" y="189840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1783404" y="5716549"/>
            <a:ext cx="133109" cy="189840"/>
          </a:xfrm>
          <a:custGeom>
            <a:avLst/>
            <a:gdLst/>
            <a:ahLst/>
            <a:cxnLst/>
            <a:rect l="l" t="t" r="r" b="b"/>
            <a:pathLst>
              <a:path w="133109" h="189840">
                <a:moveTo>
                  <a:pt x="0" y="0"/>
                </a:moveTo>
                <a:lnTo>
                  <a:pt x="133109" y="0"/>
                </a:lnTo>
                <a:lnTo>
                  <a:pt x="133109" y="189840"/>
                </a:lnTo>
                <a:lnTo>
                  <a:pt x="0" y="189840"/>
                </a:lnTo>
                <a:lnTo>
                  <a:pt x="0" y="0"/>
                </a:lnTo>
                <a:close/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2648617" y="5659597"/>
            <a:ext cx="133109" cy="246793"/>
          </a:xfrm>
          <a:custGeom>
            <a:avLst/>
            <a:gdLst/>
            <a:ahLst/>
            <a:cxnLst/>
            <a:rect l="l" t="t" r="r" b="b"/>
            <a:pathLst>
              <a:path w="133109" h="246793">
                <a:moveTo>
                  <a:pt x="0" y="0"/>
                </a:moveTo>
                <a:lnTo>
                  <a:pt x="133109" y="0"/>
                </a:lnTo>
                <a:lnTo>
                  <a:pt x="133109" y="246793"/>
                </a:lnTo>
                <a:lnTo>
                  <a:pt x="0" y="246793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2648617" y="5659596"/>
            <a:ext cx="133109" cy="246793"/>
          </a:xfrm>
          <a:custGeom>
            <a:avLst/>
            <a:gdLst/>
            <a:ahLst/>
            <a:cxnLst/>
            <a:rect l="l" t="t" r="r" b="b"/>
            <a:pathLst>
              <a:path w="133109" h="246793">
                <a:moveTo>
                  <a:pt x="0" y="0"/>
                </a:moveTo>
                <a:lnTo>
                  <a:pt x="133109" y="0"/>
                </a:lnTo>
                <a:lnTo>
                  <a:pt x="133109" y="246793"/>
                </a:lnTo>
                <a:lnTo>
                  <a:pt x="0" y="246793"/>
                </a:lnTo>
                <a:lnTo>
                  <a:pt x="0" y="0"/>
                </a:lnTo>
                <a:close/>
              </a:path>
            </a:pathLst>
          </a:custGeom>
          <a:ln w="950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3513830" y="5697573"/>
            <a:ext cx="133109" cy="208824"/>
          </a:xfrm>
          <a:custGeom>
            <a:avLst/>
            <a:gdLst/>
            <a:ahLst/>
            <a:cxnLst/>
            <a:rect l="l" t="t" r="r" b="b"/>
            <a:pathLst>
              <a:path w="133109" h="208824">
                <a:moveTo>
                  <a:pt x="0" y="0"/>
                </a:moveTo>
                <a:lnTo>
                  <a:pt x="133109" y="0"/>
                </a:lnTo>
                <a:lnTo>
                  <a:pt x="133109" y="208824"/>
                </a:lnTo>
                <a:lnTo>
                  <a:pt x="0" y="208824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3513831" y="5697564"/>
            <a:ext cx="133109" cy="208824"/>
          </a:xfrm>
          <a:custGeom>
            <a:avLst/>
            <a:gdLst/>
            <a:ahLst/>
            <a:cxnLst/>
            <a:rect l="l" t="t" r="r" b="b"/>
            <a:pathLst>
              <a:path w="133109" h="208824">
                <a:moveTo>
                  <a:pt x="0" y="0"/>
                </a:moveTo>
                <a:lnTo>
                  <a:pt x="133109" y="0"/>
                </a:lnTo>
                <a:lnTo>
                  <a:pt x="133109" y="208824"/>
                </a:lnTo>
                <a:lnTo>
                  <a:pt x="0" y="208824"/>
                </a:lnTo>
                <a:lnTo>
                  <a:pt x="0" y="0"/>
                </a:lnTo>
                <a:close/>
              </a:path>
            </a:pathLst>
          </a:custGeom>
          <a:ln w="9503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4379044" y="5792484"/>
            <a:ext cx="133109" cy="113904"/>
          </a:xfrm>
          <a:custGeom>
            <a:avLst/>
            <a:gdLst/>
            <a:ahLst/>
            <a:cxnLst/>
            <a:rect l="l" t="t" r="r" b="b"/>
            <a:pathLst>
              <a:path w="133109" h="113904">
                <a:moveTo>
                  <a:pt x="0" y="0"/>
                </a:moveTo>
                <a:lnTo>
                  <a:pt x="133109" y="0"/>
                </a:lnTo>
                <a:lnTo>
                  <a:pt x="133109" y="113904"/>
                </a:lnTo>
                <a:lnTo>
                  <a:pt x="0" y="113904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4379044" y="5792484"/>
            <a:ext cx="133109" cy="113904"/>
          </a:xfrm>
          <a:custGeom>
            <a:avLst/>
            <a:gdLst/>
            <a:ahLst/>
            <a:cxnLst/>
            <a:rect l="l" t="t" r="r" b="b"/>
            <a:pathLst>
              <a:path w="133109" h="113904">
                <a:moveTo>
                  <a:pt x="0" y="0"/>
                </a:moveTo>
                <a:lnTo>
                  <a:pt x="133109" y="0"/>
                </a:lnTo>
                <a:lnTo>
                  <a:pt x="133109" y="113904"/>
                </a:lnTo>
                <a:lnTo>
                  <a:pt x="0" y="113904"/>
                </a:lnTo>
                <a:lnTo>
                  <a:pt x="0" y="0"/>
                </a:lnTo>
                <a:close/>
              </a:path>
            </a:pathLst>
          </a:custGeom>
          <a:ln w="949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5234749" y="5697572"/>
            <a:ext cx="133109" cy="208824"/>
          </a:xfrm>
          <a:custGeom>
            <a:avLst/>
            <a:gdLst/>
            <a:ahLst/>
            <a:cxnLst/>
            <a:rect l="l" t="t" r="r" b="b"/>
            <a:pathLst>
              <a:path w="133109" h="208824">
                <a:moveTo>
                  <a:pt x="0" y="0"/>
                </a:moveTo>
                <a:lnTo>
                  <a:pt x="133109" y="0"/>
                </a:lnTo>
                <a:lnTo>
                  <a:pt x="133109" y="208824"/>
                </a:lnTo>
                <a:lnTo>
                  <a:pt x="0" y="208824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5234750" y="5697562"/>
            <a:ext cx="133109" cy="208824"/>
          </a:xfrm>
          <a:custGeom>
            <a:avLst/>
            <a:gdLst/>
            <a:ahLst/>
            <a:cxnLst/>
            <a:rect l="l" t="t" r="r" b="b"/>
            <a:pathLst>
              <a:path w="133109" h="208824">
                <a:moveTo>
                  <a:pt x="0" y="0"/>
                </a:moveTo>
                <a:lnTo>
                  <a:pt x="133109" y="0"/>
                </a:lnTo>
                <a:lnTo>
                  <a:pt x="133109" y="208824"/>
                </a:lnTo>
                <a:lnTo>
                  <a:pt x="0" y="208824"/>
                </a:lnTo>
                <a:lnTo>
                  <a:pt x="0" y="0"/>
                </a:lnTo>
                <a:close/>
              </a:path>
            </a:pathLst>
          </a:custGeom>
          <a:ln w="9503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1155888" y="4501569"/>
            <a:ext cx="0" cy="1404822"/>
          </a:xfrm>
          <a:custGeom>
            <a:avLst/>
            <a:gdLst/>
            <a:ahLst/>
            <a:cxnLst/>
            <a:rect l="l" t="t" r="r" b="b"/>
            <a:pathLst>
              <a:path h="1404822">
                <a:moveTo>
                  <a:pt x="0" y="1404822"/>
                </a:moveTo>
                <a:lnTo>
                  <a:pt x="0" y="0"/>
                </a:lnTo>
              </a:path>
            </a:pathLst>
          </a:custGeom>
          <a:ln w="9507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1108349" y="5906391"/>
            <a:ext cx="47539" cy="0"/>
          </a:xfrm>
          <a:custGeom>
            <a:avLst/>
            <a:gdLst/>
            <a:ahLst/>
            <a:cxnLst/>
            <a:rect l="l" t="t" r="r" b="b"/>
            <a:pathLst>
              <a:path w="47539">
                <a:moveTo>
                  <a:pt x="0" y="0"/>
                </a:moveTo>
                <a:lnTo>
                  <a:pt x="47539" y="0"/>
                </a:lnTo>
              </a:path>
            </a:pathLst>
          </a:custGeom>
          <a:ln w="9492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1108349" y="5707059"/>
            <a:ext cx="47539" cy="0"/>
          </a:xfrm>
          <a:custGeom>
            <a:avLst/>
            <a:gdLst/>
            <a:ahLst/>
            <a:cxnLst/>
            <a:rect l="l" t="t" r="r" b="b"/>
            <a:pathLst>
              <a:path w="47539">
                <a:moveTo>
                  <a:pt x="0" y="0"/>
                </a:moveTo>
                <a:lnTo>
                  <a:pt x="47539" y="0"/>
                </a:lnTo>
              </a:path>
            </a:pathLst>
          </a:custGeom>
          <a:ln w="9492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1108349" y="5498234"/>
            <a:ext cx="47539" cy="0"/>
          </a:xfrm>
          <a:custGeom>
            <a:avLst/>
            <a:gdLst/>
            <a:ahLst/>
            <a:cxnLst/>
            <a:rect l="l" t="t" r="r" b="b"/>
            <a:pathLst>
              <a:path w="47539">
                <a:moveTo>
                  <a:pt x="0" y="0"/>
                </a:moveTo>
                <a:lnTo>
                  <a:pt x="47539" y="0"/>
                </a:lnTo>
              </a:path>
            </a:pathLst>
          </a:custGeom>
          <a:ln w="9492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1108349" y="5298901"/>
            <a:ext cx="47539" cy="0"/>
          </a:xfrm>
          <a:custGeom>
            <a:avLst/>
            <a:gdLst/>
            <a:ahLst/>
            <a:cxnLst/>
            <a:rect l="l" t="t" r="r" b="b"/>
            <a:pathLst>
              <a:path w="47539">
                <a:moveTo>
                  <a:pt x="0" y="0"/>
                </a:moveTo>
                <a:lnTo>
                  <a:pt x="47539" y="0"/>
                </a:lnTo>
              </a:path>
            </a:pathLst>
          </a:custGeom>
          <a:ln w="9492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1108349" y="5099568"/>
            <a:ext cx="47539" cy="0"/>
          </a:xfrm>
          <a:custGeom>
            <a:avLst/>
            <a:gdLst/>
            <a:ahLst/>
            <a:cxnLst/>
            <a:rect l="l" t="t" r="r" b="b"/>
            <a:pathLst>
              <a:path w="47539">
                <a:moveTo>
                  <a:pt x="0" y="0"/>
                </a:moveTo>
                <a:lnTo>
                  <a:pt x="47539" y="0"/>
                </a:lnTo>
              </a:path>
            </a:pathLst>
          </a:custGeom>
          <a:ln w="9492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1108349" y="4900235"/>
            <a:ext cx="47539" cy="0"/>
          </a:xfrm>
          <a:custGeom>
            <a:avLst/>
            <a:gdLst/>
            <a:ahLst/>
            <a:cxnLst/>
            <a:rect l="l" t="t" r="r" b="b"/>
            <a:pathLst>
              <a:path w="47539">
                <a:moveTo>
                  <a:pt x="0" y="0"/>
                </a:moveTo>
                <a:lnTo>
                  <a:pt x="47539" y="0"/>
                </a:lnTo>
              </a:path>
            </a:pathLst>
          </a:custGeom>
          <a:ln w="9492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1108349" y="4700902"/>
            <a:ext cx="47539" cy="0"/>
          </a:xfrm>
          <a:custGeom>
            <a:avLst/>
            <a:gdLst/>
            <a:ahLst/>
            <a:cxnLst/>
            <a:rect l="l" t="t" r="r" b="b"/>
            <a:pathLst>
              <a:path w="47539">
                <a:moveTo>
                  <a:pt x="0" y="0"/>
                </a:moveTo>
                <a:lnTo>
                  <a:pt x="47539" y="0"/>
                </a:lnTo>
              </a:path>
            </a:pathLst>
          </a:custGeom>
          <a:ln w="9492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1108349" y="4501569"/>
            <a:ext cx="47539" cy="0"/>
          </a:xfrm>
          <a:custGeom>
            <a:avLst/>
            <a:gdLst/>
            <a:ahLst/>
            <a:cxnLst/>
            <a:rect l="l" t="t" r="r" b="b"/>
            <a:pathLst>
              <a:path w="47539">
                <a:moveTo>
                  <a:pt x="0" y="0"/>
                </a:moveTo>
                <a:lnTo>
                  <a:pt x="47539" y="0"/>
                </a:lnTo>
              </a:path>
            </a:pathLst>
          </a:custGeom>
          <a:ln w="9492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1155888" y="5906391"/>
            <a:ext cx="4316558" cy="0"/>
          </a:xfrm>
          <a:custGeom>
            <a:avLst/>
            <a:gdLst/>
            <a:ahLst/>
            <a:cxnLst/>
            <a:rect l="l" t="t" r="r" b="b"/>
            <a:pathLst>
              <a:path w="4316558">
                <a:moveTo>
                  <a:pt x="0" y="0"/>
                </a:moveTo>
                <a:lnTo>
                  <a:pt x="4316558" y="0"/>
                </a:lnTo>
              </a:path>
            </a:pathLst>
          </a:custGeom>
          <a:ln w="9492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1155888" y="5906391"/>
            <a:ext cx="0" cy="37968"/>
          </a:xfrm>
          <a:custGeom>
            <a:avLst/>
            <a:gdLst/>
            <a:ahLst/>
            <a:cxnLst/>
            <a:rect l="l" t="t" r="r" b="b"/>
            <a:pathLst>
              <a:path h="37968">
                <a:moveTo>
                  <a:pt x="0" y="0"/>
                </a:moveTo>
                <a:lnTo>
                  <a:pt x="0" y="37968"/>
                </a:lnTo>
              </a:path>
            </a:pathLst>
          </a:custGeom>
          <a:ln w="950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2011594" y="5906391"/>
            <a:ext cx="0" cy="37968"/>
          </a:xfrm>
          <a:custGeom>
            <a:avLst/>
            <a:gdLst/>
            <a:ahLst/>
            <a:cxnLst/>
            <a:rect l="l" t="t" r="r" b="b"/>
            <a:pathLst>
              <a:path h="37968">
                <a:moveTo>
                  <a:pt x="0" y="0"/>
                </a:moveTo>
                <a:lnTo>
                  <a:pt x="0" y="37968"/>
                </a:lnTo>
              </a:path>
            </a:pathLst>
          </a:custGeom>
          <a:ln w="950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2876807" y="5906391"/>
            <a:ext cx="0" cy="37968"/>
          </a:xfrm>
          <a:custGeom>
            <a:avLst/>
            <a:gdLst/>
            <a:ahLst/>
            <a:cxnLst/>
            <a:rect l="l" t="t" r="r" b="b"/>
            <a:pathLst>
              <a:path h="37968">
                <a:moveTo>
                  <a:pt x="0" y="0"/>
                </a:moveTo>
                <a:lnTo>
                  <a:pt x="0" y="37968"/>
                </a:lnTo>
              </a:path>
            </a:pathLst>
          </a:custGeom>
          <a:ln w="950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3742020" y="5906391"/>
            <a:ext cx="0" cy="37968"/>
          </a:xfrm>
          <a:custGeom>
            <a:avLst/>
            <a:gdLst/>
            <a:ahLst/>
            <a:cxnLst/>
            <a:rect l="l" t="t" r="r" b="b"/>
            <a:pathLst>
              <a:path h="37968">
                <a:moveTo>
                  <a:pt x="0" y="0"/>
                </a:moveTo>
                <a:lnTo>
                  <a:pt x="0" y="37968"/>
                </a:lnTo>
              </a:path>
            </a:pathLst>
          </a:custGeom>
          <a:ln w="950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4607233" y="5906391"/>
            <a:ext cx="0" cy="37968"/>
          </a:xfrm>
          <a:custGeom>
            <a:avLst/>
            <a:gdLst/>
            <a:ahLst/>
            <a:cxnLst/>
            <a:rect l="l" t="t" r="r" b="b"/>
            <a:pathLst>
              <a:path h="37968">
                <a:moveTo>
                  <a:pt x="0" y="0"/>
                </a:moveTo>
                <a:lnTo>
                  <a:pt x="0" y="37968"/>
                </a:lnTo>
              </a:path>
            </a:pathLst>
          </a:custGeom>
          <a:ln w="950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5472446" y="5906391"/>
            <a:ext cx="0" cy="37968"/>
          </a:xfrm>
          <a:custGeom>
            <a:avLst/>
            <a:gdLst/>
            <a:ahLst/>
            <a:cxnLst/>
            <a:rect l="l" t="t" r="r" b="b"/>
            <a:pathLst>
              <a:path h="37968">
                <a:moveTo>
                  <a:pt x="0" y="0"/>
                </a:moveTo>
                <a:lnTo>
                  <a:pt x="0" y="37968"/>
                </a:lnTo>
              </a:path>
            </a:pathLst>
          </a:custGeom>
          <a:ln w="950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1365059" y="6570833"/>
            <a:ext cx="66545" cy="66434"/>
          </a:xfrm>
          <a:custGeom>
            <a:avLst/>
            <a:gdLst/>
            <a:ahLst/>
            <a:cxnLst/>
            <a:rect l="l" t="t" r="r" b="b"/>
            <a:pathLst>
              <a:path w="66545" h="66434">
                <a:moveTo>
                  <a:pt x="0" y="0"/>
                </a:moveTo>
                <a:lnTo>
                  <a:pt x="66545" y="0"/>
                </a:lnTo>
                <a:lnTo>
                  <a:pt x="66545" y="66434"/>
                </a:lnTo>
                <a:lnTo>
                  <a:pt x="0" y="66434"/>
                </a:lnTo>
                <a:lnTo>
                  <a:pt x="0" y="0"/>
                </a:lnTo>
                <a:close/>
              </a:path>
            </a:pathLst>
          </a:custGeom>
          <a:solidFill>
            <a:srgbClr val="FFFF8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1365059" y="6570833"/>
            <a:ext cx="66554" cy="66444"/>
          </a:xfrm>
          <a:custGeom>
            <a:avLst/>
            <a:gdLst/>
            <a:ahLst/>
            <a:cxnLst/>
            <a:rect l="l" t="t" r="r" b="b"/>
            <a:pathLst>
              <a:path w="66554" h="66444">
                <a:moveTo>
                  <a:pt x="0" y="0"/>
                </a:moveTo>
                <a:lnTo>
                  <a:pt x="66554" y="0"/>
                </a:lnTo>
                <a:lnTo>
                  <a:pt x="66554" y="66444"/>
                </a:lnTo>
                <a:lnTo>
                  <a:pt x="0" y="66444"/>
                </a:lnTo>
                <a:lnTo>
                  <a:pt x="0" y="0"/>
                </a:lnTo>
                <a:close/>
              </a:path>
            </a:pathLst>
          </a:custGeom>
          <a:ln w="949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2087654" y="6570833"/>
            <a:ext cx="66554" cy="66434"/>
          </a:xfrm>
          <a:custGeom>
            <a:avLst/>
            <a:gdLst/>
            <a:ahLst/>
            <a:cxnLst/>
            <a:rect l="l" t="t" r="r" b="b"/>
            <a:pathLst>
              <a:path w="66554" h="66434">
                <a:moveTo>
                  <a:pt x="0" y="0"/>
                </a:moveTo>
                <a:lnTo>
                  <a:pt x="66554" y="0"/>
                </a:lnTo>
                <a:lnTo>
                  <a:pt x="66554" y="66434"/>
                </a:lnTo>
                <a:lnTo>
                  <a:pt x="0" y="66434"/>
                </a:lnTo>
                <a:lnTo>
                  <a:pt x="0" y="0"/>
                </a:lnTo>
                <a:close/>
              </a:path>
            </a:pathLst>
          </a:custGeom>
          <a:solidFill>
            <a:srgbClr val="BBFF61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2087654" y="6570833"/>
            <a:ext cx="66554" cy="66444"/>
          </a:xfrm>
          <a:custGeom>
            <a:avLst/>
            <a:gdLst/>
            <a:ahLst/>
            <a:cxnLst/>
            <a:rect l="l" t="t" r="r" b="b"/>
            <a:pathLst>
              <a:path w="66554" h="66444">
                <a:moveTo>
                  <a:pt x="0" y="0"/>
                </a:moveTo>
                <a:lnTo>
                  <a:pt x="66554" y="0"/>
                </a:lnTo>
                <a:lnTo>
                  <a:pt x="66554" y="66444"/>
                </a:lnTo>
                <a:lnTo>
                  <a:pt x="0" y="66444"/>
                </a:lnTo>
                <a:lnTo>
                  <a:pt x="0" y="0"/>
                </a:lnTo>
                <a:close/>
              </a:path>
            </a:pathLst>
          </a:custGeom>
          <a:ln w="949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2857789" y="6570833"/>
            <a:ext cx="66554" cy="66434"/>
          </a:xfrm>
          <a:custGeom>
            <a:avLst/>
            <a:gdLst/>
            <a:ahLst/>
            <a:cxnLst/>
            <a:rect l="l" t="t" r="r" b="b"/>
            <a:pathLst>
              <a:path w="66554" h="66434">
                <a:moveTo>
                  <a:pt x="0" y="0"/>
                </a:moveTo>
                <a:lnTo>
                  <a:pt x="66554" y="0"/>
                </a:lnTo>
                <a:lnTo>
                  <a:pt x="66554" y="66434"/>
                </a:lnTo>
                <a:lnTo>
                  <a:pt x="0" y="66434"/>
                </a:lnTo>
                <a:lnTo>
                  <a:pt x="0" y="0"/>
                </a:lnTo>
                <a:close/>
              </a:path>
            </a:pathLst>
          </a:custGeom>
          <a:solidFill>
            <a:srgbClr val="4FFF2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2857789" y="6570833"/>
            <a:ext cx="66554" cy="66444"/>
          </a:xfrm>
          <a:custGeom>
            <a:avLst/>
            <a:gdLst/>
            <a:ahLst/>
            <a:cxnLst/>
            <a:rect l="l" t="t" r="r" b="b"/>
            <a:pathLst>
              <a:path w="66554" h="66444">
                <a:moveTo>
                  <a:pt x="0" y="0"/>
                </a:moveTo>
                <a:lnTo>
                  <a:pt x="66554" y="0"/>
                </a:lnTo>
                <a:lnTo>
                  <a:pt x="66554" y="66444"/>
                </a:lnTo>
                <a:lnTo>
                  <a:pt x="0" y="66444"/>
                </a:lnTo>
                <a:lnTo>
                  <a:pt x="0" y="0"/>
                </a:lnTo>
                <a:close/>
              </a:path>
            </a:pathLst>
          </a:custGeom>
          <a:ln w="949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3627924" y="6570833"/>
            <a:ext cx="76062" cy="66434"/>
          </a:xfrm>
          <a:custGeom>
            <a:avLst/>
            <a:gdLst/>
            <a:ahLst/>
            <a:cxnLst/>
            <a:rect l="l" t="t" r="r" b="b"/>
            <a:pathLst>
              <a:path w="76062" h="66434">
                <a:moveTo>
                  <a:pt x="0" y="0"/>
                </a:moveTo>
                <a:lnTo>
                  <a:pt x="76062" y="0"/>
                </a:lnTo>
                <a:lnTo>
                  <a:pt x="76062" y="66434"/>
                </a:lnTo>
                <a:lnTo>
                  <a:pt x="0" y="66434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3627924" y="6570833"/>
            <a:ext cx="76062" cy="66444"/>
          </a:xfrm>
          <a:custGeom>
            <a:avLst/>
            <a:gdLst/>
            <a:ahLst/>
            <a:cxnLst/>
            <a:rect l="l" t="t" r="r" b="b"/>
            <a:pathLst>
              <a:path w="76062" h="66444">
                <a:moveTo>
                  <a:pt x="0" y="0"/>
                </a:moveTo>
                <a:lnTo>
                  <a:pt x="76062" y="0"/>
                </a:lnTo>
                <a:lnTo>
                  <a:pt x="76062" y="66444"/>
                </a:lnTo>
                <a:lnTo>
                  <a:pt x="0" y="66444"/>
                </a:lnTo>
                <a:lnTo>
                  <a:pt x="0" y="0"/>
                </a:lnTo>
                <a:close/>
              </a:path>
            </a:pathLst>
          </a:custGeom>
          <a:ln w="949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4407567" y="6570833"/>
            <a:ext cx="66554" cy="66434"/>
          </a:xfrm>
          <a:custGeom>
            <a:avLst/>
            <a:gdLst/>
            <a:ahLst/>
            <a:cxnLst/>
            <a:rect l="l" t="t" r="r" b="b"/>
            <a:pathLst>
              <a:path w="66554" h="66434">
                <a:moveTo>
                  <a:pt x="0" y="0"/>
                </a:moveTo>
                <a:lnTo>
                  <a:pt x="66554" y="0"/>
                </a:lnTo>
                <a:lnTo>
                  <a:pt x="66554" y="66434"/>
                </a:lnTo>
                <a:lnTo>
                  <a:pt x="0" y="66434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4407567" y="6570833"/>
            <a:ext cx="66554" cy="66444"/>
          </a:xfrm>
          <a:custGeom>
            <a:avLst/>
            <a:gdLst/>
            <a:ahLst/>
            <a:cxnLst/>
            <a:rect l="l" t="t" r="r" b="b"/>
            <a:pathLst>
              <a:path w="66554" h="66444">
                <a:moveTo>
                  <a:pt x="0" y="0"/>
                </a:moveTo>
                <a:lnTo>
                  <a:pt x="66554" y="0"/>
                </a:lnTo>
                <a:lnTo>
                  <a:pt x="66554" y="66444"/>
                </a:lnTo>
                <a:lnTo>
                  <a:pt x="0" y="66444"/>
                </a:lnTo>
                <a:lnTo>
                  <a:pt x="0" y="0"/>
                </a:lnTo>
                <a:close/>
              </a:path>
            </a:pathLst>
          </a:custGeom>
          <a:ln w="949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737544" y="4064936"/>
            <a:ext cx="4877519" cy="2733698"/>
          </a:xfrm>
          <a:custGeom>
            <a:avLst/>
            <a:gdLst/>
            <a:ahLst/>
            <a:cxnLst/>
            <a:rect l="l" t="t" r="r" b="b"/>
            <a:pathLst>
              <a:path w="4877519" h="2733698">
                <a:moveTo>
                  <a:pt x="0" y="0"/>
                </a:moveTo>
                <a:lnTo>
                  <a:pt x="4877519" y="0"/>
                </a:lnTo>
                <a:lnTo>
                  <a:pt x="4877519" y="2733698"/>
                </a:lnTo>
                <a:lnTo>
                  <a:pt x="0" y="2733698"/>
                </a:lnTo>
                <a:lnTo>
                  <a:pt x="0" y="0"/>
                </a:lnTo>
                <a:close/>
              </a:path>
            </a:pathLst>
          </a:custGeom>
          <a:ln w="9505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9" name="object 239"/>
          <p:cNvSpPr txBox="1"/>
          <p:nvPr/>
        </p:nvSpPr>
        <p:spPr>
          <a:xfrm>
            <a:off x="718819" y="3077891"/>
            <a:ext cx="4563745" cy="39109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30860" algn="ctr">
              <a:lnSpc>
                <a:spcPct val="100000"/>
              </a:lnSpc>
            </a:pPr>
            <a:r>
              <a:rPr sz="950" spc="-30" dirty="0">
                <a:latin typeface="Calibri"/>
                <a:cs typeface="Calibri"/>
              </a:rPr>
              <a:t>A</a:t>
            </a:r>
            <a:r>
              <a:rPr sz="950" spc="-25" dirty="0">
                <a:latin typeface="Calibri"/>
                <a:cs typeface="Calibri"/>
              </a:rPr>
              <a:t>tt</a:t>
            </a:r>
            <a:r>
              <a:rPr sz="950" spc="-35" dirty="0">
                <a:latin typeface="Calibri"/>
                <a:cs typeface="Calibri"/>
              </a:rPr>
              <a:t>e</a:t>
            </a:r>
            <a:r>
              <a:rPr sz="950" spc="20" dirty="0">
                <a:latin typeface="Calibri"/>
                <a:cs typeface="Calibri"/>
              </a:rPr>
              <a:t>nd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40" dirty="0">
                <a:latin typeface="Calibri"/>
                <a:cs typeface="Calibri"/>
              </a:rPr>
              <a:t>c</a:t>
            </a:r>
            <a:r>
              <a:rPr sz="950" spc="5" dirty="0">
                <a:latin typeface="Calibri"/>
                <a:cs typeface="Calibri"/>
              </a:rPr>
              <a:t>e</a:t>
            </a:r>
            <a:r>
              <a:rPr sz="950" dirty="0">
                <a:latin typeface="Calibri"/>
                <a:cs typeface="Calibri"/>
              </a:rPr>
              <a:t> </a:t>
            </a:r>
            <a:r>
              <a:rPr sz="950" spc="-95" dirty="0">
                <a:latin typeface="Calibri"/>
                <a:cs typeface="Calibri"/>
              </a:rPr>
              <a:t> </a:t>
            </a:r>
            <a:r>
              <a:rPr sz="950" spc="40" dirty="0">
                <a:latin typeface="Calibri"/>
                <a:cs typeface="Calibri"/>
              </a:rPr>
              <a:t>c</a:t>
            </a:r>
            <a:r>
              <a:rPr sz="950" spc="20" dirty="0">
                <a:latin typeface="Calibri"/>
                <a:cs typeface="Calibri"/>
              </a:rPr>
              <a:t>o</a:t>
            </a:r>
            <a:r>
              <a:rPr sz="950" spc="75" dirty="0">
                <a:latin typeface="Calibri"/>
                <a:cs typeface="Calibri"/>
              </a:rPr>
              <a:t>l</a:t>
            </a:r>
            <a:r>
              <a:rPr sz="950" spc="20" dirty="0">
                <a:latin typeface="Calibri"/>
                <a:cs typeface="Calibri"/>
              </a:rPr>
              <a:t>u</a:t>
            </a:r>
            <a:r>
              <a:rPr sz="950" spc="-15" dirty="0">
                <a:latin typeface="Calibri"/>
                <a:cs typeface="Calibri"/>
              </a:rPr>
              <a:t>m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5" dirty="0">
                <a:latin typeface="Calibri"/>
                <a:cs typeface="Calibri"/>
              </a:rPr>
              <a:t>s</a:t>
            </a:r>
            <a:r>
              <a:rPr sz="950" dirty="0">
                <a:latin typeface="Calibri"/>
                <a:cs typeface="Calibri"/>
              </a:rPr>
              <a:t> </a:t>
            </a:r>
            <a:r>
              <a:rPr sz="950" spc="70" dirty="0">
                <a:latin typeface="Calibri"/>
                <a:cs typeface="Calibri"/>
              </a:rPr>
              <a:t>s</a:t>
            </a:r>
            <a:r>
              <a:rPr sz="950" spc="20" dirty="0">
                <a:latin typeface="Calibri"/>
                <a:cs typeface="Calibri"/>
              </a:rPr>
              <a:t>u</a:t>
            </a:r>
            <a:r>
              <a:rPr sz="950" spc="15" dirty="0">
                <a:latin typeface="Calibri"/>
                <a:cs typeface="Calibri"/>
              </a:rPr>
              <a:t>m</a:t>
            </a:r>
            <a:r>
              <a:rPr sz="950" spc="-95" dirty="0">
                <a:latin typeface="Calibri"/>
                <a:cs typeface="Calibri"/>
              </a:rPr>
              <a:t> 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spc="10" dirty="0">
                <a:latin typeface="Calibri"/>
                <a:cs typeface="Calibri"/>
              </a:rPr>
              <a:t>o</a:t>
            </a:r>
            <a:r>
              <a:rPr sz="950" spc="95" dirty="0">
                <a:latin typeface="Calibri"/>
                <a:cs typeface="Calibri"/>
              </a:rPr>
              <a:t> </a:t>
            </a:r>
            <a:r>
              <a:rPr sz="950" spc="35" dirty="0">
                <a:latin typeface="Calibri"/>
                <a:cs typeface="Calibri"/>
              </a:rPr>
              <a:t>100</a:t>
            </a:r>
            <a:r>
              <a:rPr sz="950" spc="10" dirty="0">
                <a:latin typeface="Calibri"/>
                <a:cs typeface="Calibri"/>
              </a:rPr>
              <a:t>%</a:t>
            </a:r>
            <a:r>
              <a:rPr sz="950" spc="-15" dirty="0">
                <a:latin typeface="Calibri"/>
                <a:cs typeface="Calibri"/>
              </a:rPr>
              <a:t> w</a:t>
            </a:r>
            <a:r>
              <a:rPr sz="950" spc="75" dirty="0">
                <a:latin typeface="Calibri"/>
                <a:cs typeface="Calibri"/>
              </a:rPr>
              <a:t>i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spc="20" dirty="0">
                <a:latin typeface="Calibri"/>
                <a:cs typeface="Calibri"/>
              </a:rPr>
              <a:t>h</a:t>
            </a:r>
            <a:r>
              <a:rPr sz="950" spc="75" dirty="0">
                <a:latin typeface="Calibri"/>
                <a:cs typeface="Calibri"/>
              </a:rPr>
              <a:t>i</a:t>
            </a:r>
            <a:r>
              <a:rPr sz="950" spc="10" dirty="0">
                <a:latin typeface="Calibri"/>
                <a:cs typeface="Calibri"/>
              </a:rPr>
              <a:t>n</a:t>
            </a:r>
            <a:r>
              <a:rPr sz="950" spc="-55" dirty="0">
                <a:latin typeface="Calibri"/>
                <a:cs typeface="Calibri"/>
              </a:rPr>
              <a:t> </a:t>
            </a:r>
            <a:r>
              <a:rPr sz="950" spc="-35" dirty="0">
                <a:latin typeface="Calibri"/>
                <a:cs typeface="Calibri"/>
              </a:rPr>
              <a:t>e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40" dirty="0">
                <a:latin typeface="Calibri"/>
                <a:cs typeface="Calibri"/>
              </a:rPr>
              <a:t>c</a:t>
            </a:r>
            <a:r>
              <a:rPr sz="950" spc="10" dirty="0">
                <a:latin typeface="Calibri"/>
                <a:cs typeface="Calibri"/>
              </a:rPr>
              <a:t>h</a:t>
            </a:r>
            <a:r>
              <a:rPr sz="950" spc="20" dirty="0">
                <a:latin typeface="Calibri"/>
                <a:cs typeface="Calibri"/>
              </a:rPr>
              <a:t> </a:t>
            </a:r>
            <a:r>
              <a:rPr sz="950" spc="70" dirty="0">
                <a:latin typeface="Calibri"/>
                <a:cs typeface="Calibri"/>
              </a:rPr>
              <a:t>s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spc="20" dirty="0">
                <a:latin typeface="Calibri"/>
                <a:cs typeface="Calibri"/>
              </a:rPr>
              <a:t>ud</a:t>
            </a:r>
            <a:r>
              <a:rPr sz="950" spc="-35" dirty="0">
                <a:latin typeface="Calibri"/>
                <a:cs typeface="Calibri"/>
              </a:rPr>
              <a:t>e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5" dirty="0">
                <a:latin typeface="Calibri"/>
                <a:cs typeface="Calibri"/>
              </a:rPr>
              <a:t>t</a:t>
            </a:r>
            <a:r>
              <a:rPr sz="950" spc="-20" dirty="0">
                <a:latin typeface="Calibri"/>
                <a:cs typeface="Calibri"/>
              </a:rPr>
              <a:t> </a:t>
            </a:r>
            <a:r>
              <a:rPr sz="950" spc="40" dirty="0">
                <a:latin typeface="Calibri"/>
                <a:cs typeface="Calibri"/>
              </a:rPr>
              <a:t>c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spc="-35" dirty="0">
                <a:latin typeface="Calibri"/>
                <a:cs typeface="Calibri"/>
              </a:rPr>
              <a:t>e</a:t>
            </a:r>
            <a:r>
              <a:rPr sz="950" spc="-5" dirty="0">
                <a:latin typeface="Calibri"/>
                <a:cs typeface="Calibri"/>
              </a:rPr>
              <a:t>g</a:t>
            </a:r>
            <a:r>
              <a:rPr sz="950" spc="20" dirty="0">
                <a:latin typeface="Calibri"/>
                <a:cs typeface="Calibri"/>
              </a:rPr>
              <a:t>o</a:t>
            </a:r>
            <a:r>
              <a:rPr sz="950" spc="40" dirty="0">
                <a:latin typeface="Calibri"/>
                <a:cs typeface="Calibri"/>
              </a:rPr>
              <a:t>r</a:t>
            </a:r>
            <a:r>
              <a:rPr sz="950" spc="5" dirty="0">
                <a:latin typeface="Calibri"/>
                <a:cs typeface="Calibri"/>
              </a:rPr>
              <a:t>y</a:t>
            </a:r>
            <a:endParaRPr sz="950">
              <a:latin typeface="Calibri"/>
              <a:cs typeface="Calibri"/>
            </a:endParaRPr>
          </a:p>
          <a:p>
            <a:pPr>
              <a:lnSpc>
                <a:spcPts val="550"/>
              </a:lnSpc>
              <a:spcBef>
                <a:spcPts val="9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marL="398780" algn="ctr">
              <a:lnSpc>
                <a:spcPct val="100000"/>
              </a:lnSpc>
              <a:tabLst>
                <a:tab pos="1111250" algn="l"/>
                <a:tab pos="1823085" algn="l"/>
                <a:tab pos="2535555" algn="l"/>
                <a:tab pos="3247390" algn="l"/>
                <a:tab pos="4023995" algn="l"/>
              </a:tabLst>
            </a:pPr>
            <a:r>
              <a:rPr sz="950" spc="35" dirty="0">
                <a:latin typeface="Calibri"/>
                <a:cs typeface="Calibri"/>
              </a:rPr>
              <a:t>10</a:t>
            </a:r>
            <a:r>
              <a:rPr sz="950" spc="5" dirty="0">
                <a:latin typeface="Calibri"/>
                <a:cs typeface="Calibri"/>
              </a:rPr>
              <a:t>-</a:t>
            </a:r>
            <a:r>
              <a:rPr sz="950" spc="-40" dirty="0">
                <a:latin typeface="Calibri"/>
                <a:cs typeface="Calibri"/>
              </a:rPr>
              <a:t>1</a:t>
            </a:r>
            <a:r>
              <a:rPr sz="950" spc="5" dirty="0">
                <a:latin typeface="Calibri"/>
                <a:cs typeface="Calibri"/>
              </a:rPr>
              <a:t>9</a:t>
            </a:r>
            <a:r>
              <a:rPr sz="950" spc="40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10" dirty="0">
                <a:latin typeface="Calibri"/>
                <a:cs typeface="Calibri"/>
              </a:rPr>
              <a:t>y</a:t>
            </a:r>
            <a:r>
              <a:rPr sz="950" spc="5" dirty="0">
                <a:latin typeface="Calibri"/>
                <a:cs typeface="Calibri"/>
              </a:rPr>
              <a:t>s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35" dirty="0">
                <a:latin typeface="Calibri"/>
                <a:cs typeface="Calibri"/>
              </a:rPr>
              <a:t>20</a:t>
            </a:r>
            <a:r>
              <a:rPr sz="950" spc="5" dirty="0">
                <a:latin typeface="Calibri"/>
                <a:cs typeface="Calibri"/>
              </a:rPr>
              <a:t>-</a:t>
            </a:r>
            <a:r>
              <a:rPr sz="950" spc="-40" dirty="0">
                <a:latin typeface="Calibri"/>
                <a:cs typeface="Calibri"/>
              </a:rPr>
              <a:t>2</a:t>
            </a:r>
            <a:r>
              <a:rPr sz="950" spc="5" dirty="0">
                <a:latin typeface="Calibri"/>
                <a:cs typeface="Calibri"/>
              </a:rPr>
              <a:t>9</a:t>
            </a:r>
            <a:r>
              <a:rPr sz="950" spc="40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10" dirty="0">
                <a:latin typeface="Calibri"/>
                <a:cs typeface="Calibri"/>
              </a:rPr>
              <a:t>y</a:t>
            </a:r>
            <a:r>
              <a:rPr sz="950" spc="5" dirty="0">
                <a:latin typeface="Calibri"/>
                <a:cs typeface="Calibri"/>
              </a:rPr>
              <a:t>s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35" dirty="0">
                <a:latin typeface="Calibri"/>
                <a:cs typeface="Calibri"/>
              </a:rPr>
              <a:t>30</a:t>
            </a:r>
            <a:r>
              <a:rPr sz="950" spc="5" dirty="0">
                <a:latin typeface="Calibri"/>
                <a:cs typeface="Calibri"/>
              </a:rPr>
              <a:t>-</a:t>
            </a:r>
            <a:r>
              <a:rPr sz="950" spc="-40" dirty="0">
                <a:latin typeface="Calibri"/>
                <a:cs typeface="Calibri"/>
              </a:rPr>
              <a:t>4</a:t>
            </a:r>
            <a:r>
              <a:rPr sz="950" spc="5" dirty="0">
                <a:latin typeface="Calibri"/>
                <a:cs typeface="Calibri"/>
              </a:rPr>
              <a:t>9</a:t>
            </a:r>
            <a:r>
              <a:rPr sz="950" spc="40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10" dirty="0">
                <a:latin typeface="Calibri"/>
                <a:cs typeface="Calibri"/>
              </a:rPr>
              <a:t>y</a:t>
            </a:r>
            <a:r>
              <a:rPr sz="950" spc="5" dirty="0">
                <a:latin typeface="Calibri"/>
                <a:cs typeface="Calibri"/>
              </a:rPr>
              <a:t>s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35" dirty="0">
                <a:latin typeface="Calibri"/>
                <a:cs typeface="Calibri"/>
              </a:rPr>
              <a:t>50</a:t>
            </a:r>
            <a:r>
              <a:rPr sz="950" spc="5" dirty="0">
                <a:latin typeface="Calibri"/>
                <a:cs typeface="Calibri"/>
              </a:rPr>
              <a:t>-</a:t>
            </a:r>
            <a:r>
              <a:rPr sz="950" spc="-40" dirty="0">
                <a:latin typeface="Calibri"/>
                <a:cs typeface="Calibri"/>
              </a:rPr>
              <a:t>7</a:t>
            </a:r>
            <a:r>
              <a:rPr sz="950" spc="5" dirty="0">
                <a:latin typeface="Calibri"/>
                <a:cs typeface="Calibri"/>
              </a:rPr>
              <a:t>9</a:t>
            </a:r>
            <a:r>
              <a:rPr sz="950" spc="40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10" dirty="0">
                <a:latin typeface="Calibri"/>
                <a:cs typeface="Calibri"/>
              </a:rPr>
              <a:t>y</a:t>
            </a:r>
            <a:r>
              <a:rPr sz="950" spc="5" dirty="0">
                <a:latin typeface="Calibri"/>
                <a:cs typeface="Calibri"/>
              </a:rPr>
              <a:t>s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35" dirty="0">
                <a:latin typeface="Calibri"/>
                <a:cs typeface="Calibri"/>
              </a:rPr>
              <a:t>80</a:t>
            </a:r>
            <a:r>
              <a:rPr sz="950" spc="5" dirty="0">
                <a:latin typeface="Calibri"/>
                <a:cs typeface="Calibri"/>
              </a:rPr>
              <a:t>-</a:t>
            </a:r>
            <a:r>
              <a:rPr sz="950" spc="-40" dirty="0">
                <a:latin typeface="Calibri"/>
                <a:cs typeface="Calibri"/>
              </a:rPr>
              <a:t>1</a:t>
            </a:r>
            <a:r>
              <a:rPr sz="950" spc="35" dirty="0">
                <a:latin typeface="Calibri"/>
                <a:cs typeface="Calibri"/>
              </a:rPr>
              <a:t>1</a:t>
            </a:r>
            <a:r>
              <a:rPr sz="950" spc="5" dirty="0">
                <a:latin typeface="Calibri"/>
                <a:cs typeface="Calibri"/>
              </a:rPr>
              <a:t>9</a:t>
            </a:r>
            <a:r>
              <a:rPr sz="950" spc="40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10" dirty="0">
                <a:latin typeface="Calibri"/>
                <a:cs typeface="Calibri"/>
              </a:rPr>
              <a:t>y</a:t>
            </a:r>
            <a:r>
              <a:rPr sz="950" spc="5" dirty="0">
                <a:latin typeface="Calibri"/>
                <a:cs typeface="Calibri"/>
              </a:rPr>
              <a:t>s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35" dirty="0">
                <a:latin typeface="Calibri"/>
                <a:cs typeface="Calibri"/>
              </a:rPr>
              <a:t>12</a:t>
            </a:r>
            <a:r>
              <a:rPr sz="950" spc="-40" dirty="0">
                <a:latin typeface="Calibri"/>
                <a:cs typeface="Calibri"/>
              </a:rPr>
              <a:t>0</a:t>
            </a:r>
            <a:r>
              <a:rPr sz="950" spc="5" dirty="0">
                <a:latin typeface="Calibri"/>
                <a:cs typeface="Calibri"/>
              </a:rPr>
              <a:t>+</a:t>
            </a:r>
            <a:r>
              <a:rPr sz="950" spc="45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10" dirty="0">
                <a:latin typeface="Calibri"/>
                <a:cs typeface="Calibri"/>
              </a:rPr>
              <a:t>y</a:t>
            </a:r>
            <a:r>
              <a:rPr sz="950" spc="5" dirty="0">
                <a:latin typeface="Calibri"/>
                <a:cs typeface="Calibri"/>
              </a:rPr>
              <a:t>s</a:t>
            </a:r>
            <a:endParaRPr sz="950">
              <a:latin typeface="Calibri"/>
              <a:cs typeface="Calibri"/>
            </a:endParaRPr>
          </a:p>
          <a:p>
            <a:pPr>
              <a:lnSpc>
                <a:spcPts val="1000"/>
              </a:lnSpc>
              <a:spcBef>
                <a:spcPts val="25"/>
              </a:spcBef>
            </a:pPr>
            <a:endParaRPr sz="1000"/>
          </a:p>
          <a:p>
            <a:pPr marL="12700">
              <a:lnSpc>
                <a:spcPct val="100000"/>
              </a:lnSpc>
            </a:pPr>
            <a:r>
              <a:rPr sz="1200" i="1" spc="5" dirty="0">
                <a:latin typeface="Cambria"/>
                <a:cs typeface="Cambria"/>
              </a:rPr>
              <a:t>F</a:t>
            </a:r>
            <a:r>
              <a:rPr sz="1200" i="1" spc="-5" dirty="0">
                <a:latin typeface="Cambria"/>
                <a:cs typeface="Cambria"/>
              </a:rPr>
              <a:t>i</a:t>
            </a:r>
            <a:r>
              <a:rPr sz="1200" i="1" spc="-10" dirty="0">
                <a:latin typeface="Cambria"/>
                <a:cs typeface="Cambria"/>
              </a:rPr>
              <a:t>g</a:t>
            </a:r>
            <a:r>
              <a:rPr sz="1200" i="1" spc="-5" dirty="0">
                <a:latin typeface="Cambria"/>
                <a:cs typeface="Cambria"/>
              </a:rPr>
              <a:t>u</a:t>
            </a:r>
            <a:r>
              <a:rPr sz="1200" i="1" spc="-10" dirty="0">
                <a:latin typeface="Cambria"/>
                <a:cs typeface="Cambria"/>
              </a:rPr>
              <a:t>r</a:t>
            </a:r>
            <a:r>
              <a:rPr sz="1200" i="1" dirty="0">
                <a:latin typeface="Cambria"/>
                <a:cs typeface="Cambria"/>
              </a:rPr>
              <a:t>e</a:t>
            </a:r>
            <a:r>
              <a:rPr sz="1200" i="1" spc="-15" dirty="0">
                <a:latin typeface="Cambria"/>
                <a:cs typeface="Cambria"/>
              </a:rPr>
              <a:t> </a:t>
            </a:r>
            <a:r>
              <a:rPr sz="1200" i="1" spc="5" dirty="0">
                <a:latin typeface="Cambria"/>
                <a:cs typeface="Cambria"/>
              </a:rPr>
              <a:t>2</a:t>
            </a:r>
            <a:r>
              <a:rPr sz="1200" i="1" dirty="0">
                <a:latin typeface="Cambria"/>
                <a:cs typeface="Cambria"/>
              </a:rPr>
              <a:t>.</a:t>
            </a:r>
            <a:r>
              <a:rPr sz="1200" i="1" spc="5" dirty="0">
                <a:latin typeface="Cambria"/>
                <a:cs typeface="Cambria"/>
              </a:rPr>
              <a:t>5</a:t>
            </a:r>
            <a:r>
              <a:rPr sz="1200" i="1" dirty="0">
                <a:latin typeface="Cambria"/>
                <a:cs typeface="Cambria"/>
              </a:rPr>
              <a:t>.</a:t>
            </a:r>
            <a:endParaRPr sz="1200">
              <a:latin typeface="Cambria"/>
              <a:cs typeface="Cambria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  <a:spcBef>
                <a:spcPts val="98"/>
              </a:spcBef>
            </a:pPr>
            <a:endParaRPr sz="1000"/>
          </a:p>
          <a:p>
            <a:pPr marL="986790">
              <a:lnSpc>
                <a:spcPct val="100000"/>
              </a:lnSpc>
            </a:pPr>
            <a:r>
              <a:rPr sz="1200" spc="-30" dirty="0">
                <a:latin typeface="Calibri"/>
                <a:cs typeface="Calibri"/>
              </a:rPr>
              <a:t>Av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45" dirty="0">
                <a:latin typeface="Calibri"/>
                <a:cs typeface="Calibri"/>
              </a:rPr>
              <a:t>r</a:t>
            </a:r>
            <a:r>
              <a:rPr sz="1200" spc="15" dirty="0">
                <a:latin typeface="Calibri"/>
                <a:cs typeface="Calibri"/>
              </a:rPr>
              <a:t>a</a:t>
            </a:r>
            <a:r>
              <a:rPr sz="1200" spc="25" dirty="0">
                <a:latin typeface="Calibri"/>
                <a:cs typeface="Calibri"/>
              </a:rPr>
              <a:t>g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110" dirty="0">
                <a:latin typeface="Calibri"/>
                <a:cs typeface="Calibri"/>
              </a:rPr>
              <a:t>W</a:t>
            </a:r>
            <a:r>
              <a:rPr sz="1200" spc="-10" dirty="0">
                <a:latin typeface="Calibri"/>
                <a:cs typeface="Calibri"/>
              </a:rPr>
              <a:t>ee</a:t>
            </a:r>
            <a:r>
              <a:rPr sz="1200" spc="-35" dirty="0">
                <a:latin typeface="Calibri"/>
                <a:cs typeface="Calibri"/>
              </a:rPr>
              <a:t>k</a:t>
            </a:r>
            <a:r>
              <a:rPr sz="1200" spc="20" dirty="0">
                <a:latin typeface="Calibri"/>
                <a:cs typeface="Calibri"/>
              </a:rPr>
              <a:t>l</a:t>
            </a:r>
            <a:r>
              <a:rPr sz="1200" spc="-10" dirty="0">
                <a:latin typeface="Calibri"/>
                <a:cs typeface="Calibri"/>
              </a:rPr>
              <a:t>y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30" dirty="0">
                <a:latin typeface="Calibri"/>
                <a:cs typeface="Calibri"/>
              </a:rPr>
              <a:t>P</a:t>
            </a:r>
            <a:r>
              <a:rPr sz="1200" spc="15" dirty="0">
                <a:latin typeface="Calibri"/>
                <a:cs typeface="Calibri"/>
              </a:rPr>
              <a:t>a</a:t>
            </a:r>
            <a:r>
              <a:rPr sz="1200" spc="-50" dirty="0">
                <a:latin typeface="Calibri"/>
                <a:cs typeface="Calibri"/>
              </a:rPr>
              <a:t>r</a:t>
            </a:r>
            <a:r>
              <a:rPr sz="1200" spc="-30" dirty="0">
                <a:latin typeface="Calibri"/>
                <a:cs typeface="Calibri"/>
              </a:rPr>
              <a:t>t</a:t>
            </a:r>
            <a:r>
              <a:rPr sz="1200" spc="25" dirty="0">
                <a:latin typeface="Calibri"/>
                <a:cs typeface="Calibri"/>
              </a:rPr>
              <a:t>i</a:t>
            </a:r>
            <a:r>
              <a:rPr sz="1200" spc="15" dirty="0">
                <a:latin typeface="Calibri"/>
                <a:cs typeface="Calibri"/>
              </a:rPr>
              <a:t>c</a:t>
            </a:r>
            <a:r>
              <a:rPr sz="1200" spc="20" dirty="0">
                <a:latin typeface="Calibri"/>
                <a:cs typeface="Calibri"/>
              </a:rPr>
              <a:t>i</a:t>
            </a:r>
            <a:r>
              <a:rPr sz="1200" spc="-45" dirty="0">
                <a:latin typeface="Calibri"/>
                <a:cs typeface="Calibri"/>
              </a:rPr>
              <a:t>p</a:t>
            </a:r>
            <a:r>
              <a:rPr sz="1200" spc="15" dirty="0">
                <a:latin typeface="Calibri"/>
                <a:cs typeface="Calibri"/>
              </a:rPr>
              <a:t>a</a:t>
            </a:r>
            <a:r>
              <a:rPr sz="1200" spc="-35" dirty="0">
                <a:latin typeface="Calibri"/>
                <a:cs typeface="Calibri"/>
              </a:rPr>
              <a:t>t</a:t>
            </a:r>
            <a:r>
              <a:rPr sz="1200" spc="20" dirty="0">
                <a:latin typeface="Calibri"/>
                <a:cs typeface="Calibri"/>
              </a:rPr>
              <a:t>i</a:t>
            </a:r>
            <a:r>
              <a:rPr sz="1200" spc="-45" dirty="0">
                <a:latin typeface="Calibri"/>
                <a:cs typeface="Calibri"/>
              </a:rPr>
              <a:t>o</a:t>
            </a:r>
            <a:r>
              <a:rPr sz="1200" spc="-10" dirty="0">
                <a:latin typeface="Calibri"/>
                <a:cs typeface="Calibri"/>
              </a:rPr>
              <a:t>n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45" dirty="0">
                <a:latin typeface="Calibri"/>
                <a:cs typeface="Calibri"/>
              </a:rPr>
              <a:t>b</a:t>
            </a:r>
            <a:r>
              <a:rPr sz="1200" spc="-10" dirty="0">
                <a:latin typeface="Calibri"/>
                <a:cs typeface="Calibri"/>
              </a:rPr>
              <a:t>y</a:t>
            </a:r>
            <a:r>
              <a:rPr sz="1200" spc="80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R</a:t>
            </a:r>
            <a:r>
              <a:rPr sz="1200" spc="15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c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20" dirty="0">
                <a:latin typeface="Calibri"/>
                <a:cs typeface="Calibri"/>
              </a:rPr>
              <a:t>/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-30" dirty="0">
                <a:latin typeface="Calibri"/>
                <a:cs typeface="Calibri"/>
              </a:rPr>
              <a:t>t</a:t>
            </a:r>
            <a:r>
              <a:rPr sz="1200" spc="-45" dirty="0">
                <a:latin typeface="Calibri"/>
                <a:cs typeface="Calibri"/>
              </a:rPr>
              <a:t>hn</a:t>
            </a:r>
            <a:r>
              <a:rPr sz="1200" spc="25" dirty="0">
                <a:latin typeface="Calibri"/>
                <a:cs typeface="Calibri"/>
              </a:rPr>
              <a:t>i</a:t>
            </a:r>
            <a:r>
              <a:rPr sz="1200" spc="15" dirty="0">
                <a:latin typeface="Calibri"/>
                <a:cs typeface="Calibri"/>
              </a:rPr>
              <a:t>c</a:t>
            </a:r>
            <a:r>
              <a:rPr sz="1200" spc="25" dirty="0">
                <a:latin typeface="Calibri"/>
                <a:cs typeface="Calibri"/>
              </a:rPr>
              <a:t>i</a:t>
            </a:r>
            <a:r>
              <a:rPr sz="1200" spc="-30" dirty="0">
                <a:latin typeface="Calibri"/>
                <a:cs typeface="Calibri"/>
              </a:rPr>
              <a:t>t</a:t>
            </a:r>
            <a:r>
              <a:rPr sz="1200" spc="-10" dirty="0">
                <a:latin typeface="Calibri"/>
                <a:cs typeface="Calibri"/>
              </a:rPr>
              <a:t>y</a:t>
            </a:r>
            <a:endParaRPr sz="1200">
              <a:latin typeface="Calibri"/>
              <a:cs typeface="Calibri"/>
            </a:endParaRPr>
          </a:p>
          <a:p>
            <a:pPr>
              <a:lnSpc>
                <a:spcPts val="700"/>
              </a:lnSpc>
              <a:spcBef>
                <a:spcPts val="13"/>
              </a:spcBef>
            </a:pPr>
            <a:endParaRPr sz="700"/>
          </a:p>
          <a:p>
            <a:pPr marR="4142740" algn="ctr">
              <a:lnSpc>
                <a:spcPct val="100000"/>
              </a:lnSpc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35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  <a:p>
            <a:pPr marR="4142740" algn="ctr">
              <a:lnSpc>
                <a:spcPct val="100000"/>
              </a:lnSpc>
              <a:spcBef>
                <a:spcPts val="434"/>
              </a:spcBef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30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  <a:p>
            <a:pPr marR="4142740" algn="ctr">
              <a:lnSpc>
                <a:spcPct val="100000"/>
              </a:lnSpc>
              <a:spcBef>
                <a:spcPts val="434"/>
              </a:spcBef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25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  <a:p>
            <a:pPr marR="4142740" algn="ctr">
              <a:lnSpc>
                <a:spcPct val="100000"/>
              </a:lnSpc>
              <a:spcBef>
                <a:spcPts val="434"/>
              </a:spcBef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20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  <a:p>
            <a:pPr marR="4142740" algn="ctr">
              <a:lnSpc>
                <a:spcPct val="100000"/>
              </a:lnSpc>
              <a:spcBef>
                <a:spcPts val="434"/>
              </a:spcBef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15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  <a:p>
            <a:pPr marR="4142740" algn="ctr">
              <a:lnSpc>
                <a:spcPct val="100000"/>
              </a:lnSpc>
              <a:spcBef>
                <a:spcPts val="434"/>
              </a:spcBef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10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  <a:p>
            <a:pPr marR="4081145" algn="ctr">
              <a:lnSpc>
                <a:spcPct val="100000"/>
              </a:lnSpc>
              <a:spcBef>
                <a:spcPts val="434"/>
              </a:spcBef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5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  <a:p>
            <a:pPr marR="4081145" algn="ctr">
              <a:lnSpc>
                <a:spcPct val="100000"/>
              </a:lnSpc>
              <a:spcBef>
                <a:spcPts val="434"/>
              </a:spcBef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0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  <a:p>
            <a:pPr marL="553720" algn="ctr">
              <a:lnSpc>
                <a:spcPct val="100000"/>
              </a:lnSpc>
              <a:spcBef>
                <a:spcPts val="155"/>
              </a:spcBef>
              <a:tabLst>
                <a:tab pos="1499235" algn="l"/>
                <a:tab pos="2341245" algn="l"/>
                <a:tab pos="3222625" algn="l"/>
                <a:tab pos="4075429" algn="l"/>
              </a:tabLst>
            </a:pPr>
            <a:r>
              <a:rPr sz="950" dirty="0">
                <a:latin typeface="Calibri"/>
                <a:cs typeface="Calibri"/>
              </a:rPr>
              <a:t>Hi</a:t>
            </a:r>
            <a:r>
              <a:rPr sz="950" spc="70" dirty="0">
                <a:latin typeface="Calibri"/>
                <a:cs typeface="Calibri"/>
              </a:rPr>
              <a:t>s</a:t>
            </a:r>
            <a:r>
              <a:rPr sz="950" spc="20" dirty="0">
                <a:latin typeface="Calibri"/>
                <a:cs typeface="Calibri"/>
              </a:rPr>
              <a:t>p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5" dirty="0">
                <a:latin typeface="Calibri"/>
                <a:cs typeface="Calibri"/>
              </a:rPr>
              <a:t>ic</a:t>
            </a:r>
            <a:r>
              <a:rPr sz="950" dirty="0">
                <a:latin typeface="Calibri"/>
                <a:cs typeface="Calibri"/>
              </a:rPr>
              <a:t>	Bl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-35" dirty="0">
                <a:latin typeface="Calibri"/>
                <a:cs typeface="Calibri"/>
              </a:rPr>
              <a:t>c</a:t>
            </a:r>
            <a:r>
              <a:rPr sz="950" spc="5" dirty="0">
                <a:latin typeface="Calibri"/>
                <a:cs typeface="Calibri"/>
              </a:rPr>
              <a:t>k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45" dirty="0">
                <a:latin typeface="Calibri"/>
                <a:cs typeface="Calibri"/>
              </a:rPr>
              <a:t>W</a:t>
            </a:r>
            <a:r>
              <a:rPr sz="950" spc="20" dirty="0">
                <a:latin typeface="Calibri"/>
                <a:cs typeface="Calibri"/>
              </a:rPr>
              <a:t>h</a:t>
            </a:r>
            <a:r>
              <a:rPr sz="950" dirty="0">
                <a:latin typeface="Calibri"/>
                <a:cs typeface="Calibri"/>
              </a:rPr>
              <a:t>i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spc="5" dirty="0">
                <a:latin typeface="Calibri"/>
                <a:cs typeface="Calibri"/>
              </a:rPr>
              <a:t>e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45" dirty="0">
                <a:latin typeface="Calibri"/>
                <a:cs typeface="Calibri"/>
              </a:rPr>
              <a:t>A</a:t>
            </a:r>
            <a:r>
              <a:rPr sz="950" spc="-5" dirty="0">
                <a:latin typeface="Calibri"/>
                <a:cs typeface="Calibri"/>
              </a:rPr>
              <a:t>s</a:t>
            </a:r>
            <a:r>
              <a:rPr sz="950" dirty="0">
                <a:latin typeface="Calibri"/>
                <a:cs typeface="Calibri"/>
              </a:rPr>
              <a:t>i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10" dirty="0">
                <a:latin typeface="Calibri"/>
                <a:cs typeface="Calibri"/>
              </a:rPr>
              <a:t>n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35" dirty="0">
                <a:latin typeface="Calibri"/>
                <a:cs typeface="Calibri"/>
              </a:rPr>
              <a:t>O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spc="20" dirty="0">
                <a:latin typeface="Calibri"/>
                <a:cs typeface="Calibri"/>
              </a:rPr>
              <a:t>h</a:t>
            </a:r>
            <a:r>
              <a:rPr sz="950" spc="40" dirty="0">
                <a:latin typeface="Calibri"/>
                <a:cs typeface="Calibri"/>
              </a:rPr>
              <a:t>e</a:t>
            </a:r>
            <a:r>
              <a:rPr sz="950" spc="5" dirty="0">
                <a:latin typeface="Calibri"/>
                <a:cs typeface="Calibri"/>
              </a:rPr>
              <a:t>r</a:t>
            </a:r>
            <a:endParaRPr sz="950">
              <a:latin typeface="Calibri"/>
              <a:cs typeface="Calibri"/>
            </a:endParaRPr>
          </a:p>
          <a:p>
            <a:pPr marL="605790" algn="ctr">
              <a:lnSpc>
                <a:spcPct val="100000"/>
              </a:lnSpc>
              <a:spcBef>
                <a:spcPts val="375"/>
              </a:spcBef>
            </a:pPr>
            <a:r>
              <a:rPr sz="950" spc="-30" dirty="0">
                <a:latin typeface="Calibri"/>
                <a:cs typeface="Calibri"/>
              </a:rPr>
              <a:t>A</a:t>
            </a:r>
            <a:r>
              <a:rPr sz="950" spc="-25" dirty="0">
                <a:latin typeface="Calibri"/>
                <a:cs typeface="Calibri"/>
              </a:rPr>
              <a:t>tt</a:t>
            </a:r>
            <a:r>
              <a:rPr sz="950" spc="-35" dirty="0">
                <a:latin typeface="Calibri"/>
                <a:cs typeface="Calibri"/>
              </a:rPr>
              <a:t>e</a:t>
            </a:r>
            <a:r>
              <a:rPr sz="950" spc="20" dirty="0">
                <a:latin typeface="Calibri"/>
                <a:cs typeface="Calibri"/>
              </a:rPr>
              <a:t>nd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40" dirty="0">
                <a:latin typeface="Calibri"/>
                <a:cs typeface="Calibri"/>
              </a:rPr>
              <a:t>c</a:t>
            </a:r>
            <a:r>
              <a:rPr sz="950" spc="5" dirty="0">
                <a:latin typeface="Calibri"/>
                <a:cs typeface="Calibri"/>
              </a:rPr>
              <a:t>e</a:t>
            </a:r>
            <a:r>
              <a:rPr sz="950" dirty="0">
                <a:latin typeface="Calibri"/>
                <a:cs typeface="Calibri"/>
              </a:rPr>
              <a:t> </a:t>
            </a:r>
            <a:r>
              <a:rPr sz="950" spc="-95" dirty="0">
                <a:latin typeface="Calibri"/>
                <a:cs typeface="Calibri"/>
              </a:rPr>
              <a:t> </a:t>
            </a:r>
            <a:r>
              <a:rPr sz="950" spc="40" dirty="0">
                <a:latin typeface="Calibri"/>
                <a:cs typeface="Calibri"/>
              </a:rPr>
              <a:t>c</a:t>
            </a:r>
            <a:r>
              <a:rPr sz="950" spc="20" dirty="0">
                <a:latin typeface="Calibri"/>
                <a:cs typeface="Calibri"/>
              </a:rPr>
              <a:t>o</a:t>
            </a:r>
            <a:r>
              <a:rPr sz="950" spc="75" dirty="0">
                <a:latin typeface="Calibri"/>
                <a:cs typeface="Calibri"/>
              </a:rPr>
              <a:t>l</a:t>
            </a:r>
            <a:r>
              <a:rPr sz="950" spc="20" dirty="0">
                <a:latin typeface="Calibri"/>
                <a:cs typeface="Calibri"/>
              </a:rPr>
              <a:t>u</a:t>
            </a:r>
            <a:r>
              <a:rPr sz="950" spc="-15" dirty="0">
                <a:latin typeface="Calibri"/>
                <a:cs typeface="Calibri"/>
              </a:rPr>
              <a:t>m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5" dirty="0">
                <a:latin typeface="Calibri"/>
                <a:cs typeface="Calibri"/>
              </a:rPr>
              <a:t>s</a:t>
            </a:r>
            <a:r>
              <a:rPr sz="950" dirty="0">
                <a:latin typeface="Calibri"/>
                <a:cs typeface="Calibri"/>
              </a:rPr>
              <a:t> </a:t>
            </a:r>
            <a:r>
              <a:rPr sz="950" spc="70" dirty="0">
                <a:latin typeface="Calibri"/>
                <a:cs typeface="Calibri"/>
              </a:rPr>
              <a:t>s</a:t>
            </a:r>
            <a:r>
              <a:rPr sz="950" spc="20" dirty="0">
                <a:latin typeface="Calibri"/>
                <a:cs typeface="Calibri"/>
              </a:rPr>
              <a:t>u</a:t>
            </a:r>
            <a:r>
              <a:rPr sz="950" spc="15" dirty="0">
                <a:latin typeface="Calibri"/>
                <a:cs typeface="Calibri"/>
              </a:rPr>
              <a:t>m</a:t>
            </a:r>
            <a:r>
              <a:rPr sz="950" spc="-95" dirty="0">
                <a:latin typeface="Calibri"/>
                <a:cs typeface="Calibri"/>
              </a:rPr>
              <a:t> 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spc="10" dirty="0">
                <a:latin typeface="Calibri"/>
                <a:cs typeface="Calibri"/>
              </a:rPr>
              <a:t>o</a:t>
            </a:r>
            <a:r>
              <a:rPr sz="950" spc="95" dirty="0">
                <a:latin typeface="Calibri"/>
                <a:cs typeface="Calibri"/>
              </a:rPr>
              <a:t> </a:t>
            </a:r>
            <a:r>
              <a:rPr sz="950" spc="35" dirty="0">
                <a:latin typeface="Calibri"/>
                <a:cs typeface="Calibri"/>
              </a:rPr>
              <a:t>100</a:t>
            </a:r>
            <a:r>
              <a:rPr sz="950" spc="10" dirty="0">
                <a:latin typeface="Calibri"/>
                <a:cs typeface="Calibri"/>
              </a:rPr>
              <a:t>%</a:t>
            </a:r>
            <a:r>
              <a:rPr sz="950" spc="-15" dirty="0">
                <a:latin typeface="Calibri"/>
                <a:cs typeface="Calibri"/>
              </a:rPr>
              <a:t> w</a:t>
            </a:r>
            <a:r>
              <a:rPr sz="950" spc="75" dirty="0">
                <a:latin typeface="Calibri"/>
                <a:cs typeface="Calibri"/>
              </a:rPr>
              <a:t>i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spc="20" dirty="0">
                <a:latin typeface="Calibri"/>
                <a:cs typeface="Calibri"/>
              </a:rPr>
              <a:t>h</a:t>
            </a:r>
            <a:r>
              <a:rPr sz="950" spc="75" dirty="0">
                <a:latin typeface="Calibri"/>
                <a:cs typeface="Calibri"/>
              </a:rPr>
              <a:t>i</a:t>
            </a:r>
            <a:r>
              <a:rPr sz="950" spc="10" dirty="0">
                <a:latin typeface="Calibri"/>
                <a:cs typeface="Calibri"/>
              </a:rPr>
              <a:t>n</a:t>
            </a:r>
            <a:r>
              <a:rPr sz="950" spc="-55" dirty="0">
                <a:latin typeface="Calibri"/>
                <a:cs typeface="Calibri"/>
              </a:rPr>
              <a:t> </a:t>
            </a:r>
            <a:r>
              <a:rPr sz="950" spc="-35" dirty="0">
                <a:latin typeface="Calibri"/>
                <a:cs typeface="Calibri"/>
              </a:rPr>
              <a:t>e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40" dirty="0">
                <a:latin typeface="Calibri"/>
                <a:cs typeface="Calibri"/>
              </a:rPr>
              <a:t>c</a:t>
            </a:r>
            <a:r>
              <a:rPr sz="950" spc="10" dirty="0">
                <a:latin typeface="Calibri"/>
                <a:cs typeface="Calibri"/>
              </a:rPr>
              <a:t>h</a:t>
            </a:r>
            <a:r>
              <a:rPr sz="950" spc="20" dirty="0">
                <a:latin typeface="Calibri"/>
                <a:cs typeface="Calibri"/>
              </a:rPr>
              <a:t> </a:t>
            </a:r>
            <a:r>
              <a:rPr sz="950" spc="70" dirty="0">
                <a:latin typeface="Calibri"/>
                <a:cs typeface="Calibri"/>
              </a:rPr>
              <a:t>s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spc="20" dirty="0">
                <a:latin typeface="Calibri"/>
                <a:cs typeface="Calibri"/>
              </a:rPr>
              <a:t>ud</a:t>
            </a:r>
            <a:r>
              <a:rPr sz="950" spc="-35" dirty="0">
                <a:latin typeface="Calibri"/>
                <a:cs typeface="Calibri"/>
              </a:rPr>
              <a:t>e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5" dirty="0">
                <a:latin typeface="Calibri"/>
                <a:cs typeface="Calibri"/>
              </a:rPr>
              <a:t>t</a:t>
            </a:r>
            <a:r>
              <a:rPr sz="950" spc="-20" dirty="0">
                <a:latin typeface="Calibri"/>
                <a:cs typeface="Calibri"/>
              </a:rPr>
              <a:t> </a:t>
            </a:r>
            <a:r>
              <a:rPr sz="950" spc="40" dirty="0">
                <a:latin typeface="Calibri"/>
                <a:cs typeface="Calibri"/>
              </a:rPr>
              <a:t>c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spc="-35" dirty="0">
                <a:latin typeface="Calibri"/>
                <a:cs typeface="Calibri"/>
              </a:rPr>
              <a:t>e</a:t>
            </a:r>
            <a:r>
              <a:rPr sz="950" spc="-5" dirty="0">
                <a:latin typeface="Calibri"/>
                <a:cs typeface="Calibri"/>
              </a:rPr>
              <a:t>g</a:t>
            </a:r>
            <a:r>
              <a:rPr sz="950" spc="20" dirty="0">
                <a:latin typeface="Calibri"/>
                <a:cs typeface="Calibri"/>
              </a:rPr>
              <a:t>o</a:t>
            </a:r>
            <a:r>
              <a:rPr sz="950" spc="40" dirty="0">
                <a:latin typeface="Calibri"/>
                <a:cs typeface="Calibri"/>
              </a:rPr>
              <a:t>r</a:t>
            </a:r>
            <a:r>
              <a:rPr sz="950" spc="5" dirty="0">
                <a:latin typeface="Calibri"/>
                <a:cs typeface="Calibri"/>
              </a:rPr>
              <a:t>y</a:t>
            </a:r>
            <a:endParaRPr sz="950">
              <a:latin typeface="Calibri"/>
              <a:cs typeface="Calibri"/>
            </a:endParaRPr>
          </a:p>
          <a:p>
            <a:pPr>
              <a:lnSpc>
                <a:spcPts val="550"/>
              </a:lnSpc>
              <a:spcBef>
                <a:spcPts val="9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marL="487680" algn="ctr">
              <a:lnSpc>
                <a:spcPct val="100000"/>
              </a:lnSpc>
              <a:tabLst>
                <a:tab pos="1210945" algn="l"/>
                <a:tab pos="1983105" algn="l"/>
                <a:tab pos="2755900" algn="l"/>
                <a:tab pos="3528695" algn="l"/>
              </a:tabLst>
            </a:pPr>
            <a:r>
              <a:rPr sz="950" spc="5" dirty="0">
                <a:latin typeface="Calibri"/>
                <a:cs typeface="Calibri"/>
              </a:rPr>
              <a:t>1</a:t>
            </a:r>
            <a:r>
              <a:rPr sz="950" spc="40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10" dirty="0">
                <a:latin typeface="Calibri"/>
                <a:cs typeface="Calibri"/>
              </a:rPr>
              <a:t>y</a:t>
            </a:r>
            <a:r>
              <a:rPr sz="950" dirty="0">
                <a:latin typeface="Calibri"/>
                <a:cs typeface="Calibri"/>
              </a:rPr>
              <a:t>/</a:t>
            </a:r>
            <a:r>
              <a:rPr sz="950" spc="60" dirty="0">
                <a:latin typeface="Calibri"/>
                <a:cs typeface="Calibri"/>
              </a:rPr>
              <a:t>w</a:t>
            </a:r>
            <a:r>
              <a:rPr sz="950" spc="5" dirty="0">
                <a:latin typeface="Calibri"/>
                <a:cs typeface="Calibri"/>
              </a:rPr>
              <a:t>k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5" dirty="0">
                <a:latin typeface="Calibri"/>
                <a:cs typeface="Calibri"/>
              </a:rPr>
              <a:t>2</a:t>
            </a:r>
            <a:r>
              <a:rPr sz="950" spc="40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10" dirty="0">
                <a:latin typeface="Calibri"/>
                <a:cs typeface="Calibri"/>
              </a:rPr>
              <a:t>y</a:t>
            </a:r>
            <a:r>
              <a:rPr sz="950" spc="-5" dirty="0">
                <a:latin typeface="Calibri"/>
                <a:cs typeface="Calibri"/>
              </a:rPr>
              <a:t>s</a:t>
            </a:r>
            <a:r>
              <a:rPr sz="950" spc="75" dirty="0">
                <a:latin typeface="Calibri"/>
                <a:cs typeface="Calibri"/>
              </a:rPr>
              <a:t>/</a:t>
            </a:r>
            <a:r>
              <a:rPr sz="950" spc="-15" dirty="0">
                <a:latin typeface="Calibri"/>
                <a:cs typeface="Calibri"/>
              </a:rPr>
              <a:t>w</a:t>
            </a:r>
            <a:r>
              <a:rPr sz="950" spc="5" dirty="0">
                <a:latin typeface="Calibri"/>
                <a:cs typeface="Calibri"/>
              </a:rPr>
              <a:t>k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5" dirty="0">
                <a:latin typeface="Calibri"/>
                <a:cs typeface="Calibri"/>
              </a:rPr>
              <a:t>3</a:t>
            </a:r>
            <a:r>
              <a:rPr sz="950" spc="40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10" dirty="0">
                <a:latin typeface="Calibri"/>
                <a:cs typeface="Calibri"/>
              </a:rPr>
              <a:t>y</a:t>
            </a:r>
            <a:r>
              <a:rPr sz="950" spc="-5" dirty="0">
                <a:latin typeface="Calibri"/>
                <a:cs typeface="Calibri"/>
              </a:rPr>
              <a:t>s</a:t>
            </a:r>
            <a:r>
              <a:rPr sz="950" spc="75" dirty="0">
                <a:latin typeface="Calibri"/>
                <a:cs typeface="Calibri"/>
              </a:rPr>
              <a:t>/</a:t>
            </a:r>
            <a:r>
              <a:rPr sz="950" spc="-15" dirty="0">
                <a:latin typeface="Calibri"/>
                <a:cs typeface="Calibri"/>
              </a:rPr>
              <a:t>w</a:t>
            </a:r>
            <a:r>
              <a:rPr sz="950" spc="5" dirty="0">
                <a:latin typeface="Calibri"/>
                <a:cs typeface="Calibri"/>
              </a:rPr>
              <a:t>k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5" dirty="0">
                <a:latin typeface="Calibri"/>
                <a:cs typeface="Calibri"/>
              </a:rPr>
              <a:t>4</a:t>
            </a:r>
            <a:r>
              <a:rPr sz="950" spc="40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10" dirty="0">
                <a:latin typeface="Calibri"/>
                <a:cs typeface="Calibri"/>
              </a:rPr>
              <a:t>y</a:t>
            </a:r>
            <a:r>
              <a:rPr sz="950" spc="-5" dirty="0">
                <a:latin typeface="Calibri"/>
                <a:cs typeface="Calibri"/>
              </a:rPr>
              <a:t>s</a:t>
            </a:r>
            <a:r>
              <a:rPr sz="950" spc="75" dirty="0">
                <a:latin typeface="Calibri"/>
                <a:cs typeface="Calibri"/>
              </a:rPr>
              <a:t>/</a:t>
            </a:r>
            <a:r>
              <a:rPr sz="950" spc="-15" dirty="0">
                <a:latin typeface="Calibri"/>
                <a:cs typeface="Calibri"/>
              </a:rPr>
              <a:t>w</a:t>
            </a:r>
            <a:r>
              <a:rPr sz="950" spc="5" dirty="0">
                <a:latin typeface="Calibri"/>
                <a:cs typeface="Calibri"/>
              </a:rPr>
              <a:t>k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5" dirty="0">
                <a:latin typeface="Calibri"/>
                <a:cs typeface="Calibri"/>
              </a:rPr>
              <a:t>5</a:t>
            </a:r>
            <a:r>
              <a:rPr sz="950" spc="40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10" dirty="0">
                <a:latin typeface="Calibri"/>
                <a:cs typeface="Calibri"/>
              </a:rPr>
              <a:t>y</a:t>
            </a:r>
            <a:r>
              <a:rPr sz="950" spc="-5" dirty="0">
                <a:latin typeface="Calibri"/>
                <a:cs typeface="Calibri"/>
              </a:rPr>
              <a:t>s</a:t>
            </a:r>
            <a:r>
              <a:rPr sz="950" spc="75" dirty="0">
                <a:latin typeface="Calibri"/>
                <a:cs typeface="Calibri"/>
              </a:rPr>
              <a:t>/</a:t>
            </a:r>
            <a:r>
              <a:rPr sz="950" spc="-15" dirty="0">
                <a:latin typeface="Calibri"/>
                <a:cs typeface="Calibri"/>
              </a:rPr>
              <a:t>w</a:t>
            </a:r>
            <a:r>
              <a:rPr sz="950" spc="5" dirty="0">
                <a:latin typeface="Calibri"/>
                <a:cs typeface="Calibri"/>
              </a:rPr>
              <a:t>k</a:t>
            </a:r>
            <a:endParaRPr sz="950">
              <a:latin typeface="Calibri"/>
              <a:cs typeface="Calibri"/>
            </a:endParaRPr>
          </a:p>
          <a:p>
            <a:pPr>
              <a:lnSpc>
                <a:spcPts val="1000"/>
              </a:lnSpc>
              <a:spcBef>
                <a:spcPts val="5"/>
              </a:spcBef>
            </a:pPr>
            <a:endParaRPr sz="1000"/>
          </a:p>
          <a:p>
            <a:pPr marL="12700">
              <a:lnSpc>
                <a:spcPct val="100000"/>
              </a:lnSpc>
            </a:pPr>
            <a:r>
              <a:rPr sz="1200" i="1" spc="5" dirty="0">
                <a:latin typeface="Cambria"/>
                <a:cs typeface="Cambria"/>
              </a:rPr>
              <a:t>F</a:t>
            </a:r>
            <a:r>
              <a:rPr sz="1200" i="1" spc="-5" dirty="0">
                <a:latin typeface="Cambria"/>
                <a:cs typeface="Cambria"/>
              </a:rPr>
              <a:t>i</a:t>
            </a:r>
            <a:r>
              <a:rPr sz="1200" i="1" spc="-10" dirty="0">
                <a:latin typeface="Cambria"/>
                <a:cs typeface="Cambria"/>
              </a:rPr>
              <a:t>g</a:t>
            </a:r>
            <a:r>
              <a:rPr sz="1200" i="1" spc="-5" dirty="0">
                <a:latin typeface="Cambria"/>
                <a:cs typeface="Cambria"/>
              </a:rPr>
              <a:t>u</a:t>
            </a:r>
            <a:r>
              <a:rPr sz="1200" i="1" spc="-10" dirty="0">
                <a:latin typeface="Cambria"/>
                <a:cs typeface="Cambria"/>
              </a:rPr>
              <a:t>r</a:t>
            </a:r>
            <a:r>
              <a:rPr sz="1200" i="1" dirty="0">
                <a:latin typeface="Cambria"/>
                <a:cs typeface="Cambria"/>
              </a:rPr>
              <a:t>e</a:t>
            </a:r>
            <a:r>
              <a:rPr sz="1200" i="1" spc="-15" dirty="0">
                <a:latin typeface="Cambria"/>
                <a:cs typeface="Cambria"/>
              </a:rPr>
              <a:t> </a:t>
            </a:r>
            <a:r>
              <a:rPr sz="1200" i="1" spc="5" dirty="0">
                <a:latin typeface="Cambria"/>
                <a:cs typeface="Cambria"/>
              </a:rPr>
              <a:t>2</a:t>
            </a:r>
            <a:r>
              <a:rPr sz="1200" i="1" dirty="0">
                <a:latin typeface="Cambria"/>
                <a:cs typeface="Cambria"/>
              </a:rPr>
              <a:t>.</a:t>
            </a:r>
            <a:r>
              <a:rPr sz="1200" i="1" spc="5" dirty="0">
                <a:latin typeface="Cambria"/>
                <a:cs typeface="Cambria"/>
              </a:rPr>
              <a:t>6</a:t>
            </a:r>
            <a:r>
              <a:rPr sz="1200" i="1" dirty="0">
                <a:latin typeface="Cambria"/>
                <a:cs typeface="Cambria"/>
              </a:rPr>
              <a:t>.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240" name="object 240"/>
          <p:cNvSpPr txBox="1">
            <a:spLocks noGrp="1"/>
          </p:cNvSpPr>
          <p:nvPr>
            <p:ph type="ftr" sz="quarter" idx="5"/>
          </p:nvPr>
        </p:nvSpPr>
        <p:spPr>
          <a:xfrm>
            <a:off x="533400" y="9423348"/>
            <a:ext cx="1028531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dirty="0" smtClean="0"/>
              <a:t>October 10</a:t>
            </a:r>
            <a:r>
              <a:rPr dirty="0" smtClean="0"/>
              <a:t>,</a:t>
            </a:r>
            <a:r>
              <a:rPr spc="-5" dirty="0" smtClean="0"/>
              <a:t> </a:t>
            </a:r>
            <a:r>
              <a:rPr dirty="0"/>
              <a:t>2013</a:t>
            </a:r>
          </a:p>
        </p:txBody>
      </p:sp>
      <p:sp>
        <p:nvSpPr>
          <p:cNvPr id="241" name="object 241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©</a:t>
            </a:r>
            <a:r>
              <a:rPr spc="-10" dirty="0"/>
              <a:t> </a:t>
            </a:r>
            <a:r>
              <a:rPr dirty="0"/>
              <a:t>R</a:t>
            </a:r>
            <a:r>
              <a:rPr spc="-10" dirty="0"/>
              <a:t>e</a:t>
            </a:r>
            <a:r>
              <a:rPr spc="10" dirty="0"/>
              <a:t>s</a:t>
            </a:r>
            <a:r>
              <a:rPr spc="-10" dirty="0"/>
              <a:t>ea</a:t>
            </a:r>
            <a:r>
              <a:rPr spc="-5" dirty="0"/>
              <a:t>r</a:t>
            </a:r>
            <a:r>
              <a:rPr spc="-10" dirty="0"/>
              <a:t>c</a:t>
            </a:r>
            <a:r>
              <a:rPr dirty="0"/>
              <a:t>h</a:t>
            </a:r>
            <a:r>
              <a:rPr spc="10" dirty="0"/>
              <a:t> </a:t>
            </a:r>
            <a:r>
              <a:rPr spc="-10" dirty="0"/>
              <a:t>S</a:t>
            </a:r>
            <a:r>
              <a:rPr dirty="0"/>
              <a:t>upp</a:t>
            </a:r>
            <a:r>
              <a:rPr spc="-5" dirty="0"/>
              <a:t>or</a:t>
            </a:r>
            <a:r>
              <a:rPr dirty="0"/>
              <a:t>t </a:t>
            </a:r>
            <a:r>
              <a:rPr spc="-5" dirty="0"/>
              <a:t>S</a:t>
            </a:r>
            <a:r>
              <a:rPr spc="-10" dirty="0"/>
              <a:t>e</a:t>
            </a:r>
            <a:r>
              <a:rPr spc="-5" dirty="0"/>
              <a:t>r</a:t>
            </a:r>
            <a:r>
              <a:rPr dirty="0"/>
              <a:t>v</a:t>
            </a:r>
            <a:r>
              <a:rPr spc="5" dirty="0"/>
              <a:t>i</a:t>
            </a:r>
            <a:r>
              <a:rPr spc="-10" dirty="0"/>
              <a:t>ce</a:t>
            </a:r>
            <a:r>
              <a:rPr dirty="0"/>
              <a:t>s</a:t>
            </a:r>
            <a:r>
              <a:rPr spc="25" dirty="0"/>
              <a:t> </a:t>
            </a:r>
            <a:r>
              <a:rPr spc="-10" dirty="0"/>
              <a:t>a</a:t>
            </a:r>
            <a:r>
              <a:rPr dirty="0"/>
              <a:t>nd</a:t>
            </a:r>
            <a:r>
              <a:rPr spc="-10" dirty="0"/>
              <a:t> </a:t>
            </a:r>
            <a:r>
              <a:rPr dirty="0"/>
              <a:t>B</a:t>
            </a:r>
            <a:r>
              <a:rPr spc="-10" dirty="0"/>
              <a:t>e</a:t>
            </a:r>
            <a:r>
              <a:rPr dirty="0"/>
              <a:t>yond</a:t>
            </a:r>
            <a:r>
              <a:rPr spc="10" dirty="0"/>
              <a:t> </a:t>
            </a:r>
            <a:r>
              <a:rPr spc="-10" dirty="0"/>
              <a:t>t</a:t>
            </a:r>
            <a:r>
              <a:rPr dirty="0"/>
              <a:t>he B</a:t>
            </a:r>
            <a:r>
              <a:rPr spc="-10" dirty="0"/>
              <a:t>e</a:t>
            </a:r>
            <a:r>
              <a:rPr spc="5" dirty="0"/>
              <a:t>l</a:t>
            </a:r>
            <a:r>
              <a:rPr dirty="0"/>
              <a:t>l</a:t>
            </a:r>
            <a:r>
              <a:rPr spc="-5" dirty="0"/>
              <a:t> </a:t>
            </a:r>
            <a:r>
              <a:rPr dirty="0"/>
              <a:t>B</a:t>
            </a:r>
            <a:r>
              <a:rPr spc="-5" dirty="0"/>
              <a:t>r</a:t>
            </a:r>
            <a:r>
              <a:rPr spc="-10" dirty="0"/>
              <a:t>a</a:t>
            </a:r>
            <a:r>
              <a:rPr dirty="0"/>
              <a:t>n</a:t>
            </a:r>
            <a:r>
              <a:rPr spc="-10" dirty="0"/>
              <a:t>c</a:t>
            </a:r>
            <a:r>
              <a:rPr dirty="0"/>
              <a:t>h</a:t>
            </a:r>
            <a:r>
              <a:rPr spc="-10" dirty="0"/>
              <a:t> </a:t>
            </a:r>
            <a:r>
              <a:rPr spc="-5" dirty="0"/>
              <a:t>L</a:t>
            </a:r>
            <a:r>
              <a:rPr spc="20" dirty="0"/>
              <a:t>A</a:t>
            </a:r>
            <a:r>
              <a:rPr spc="-10" dirty="0"/>
              <a:t>U</a:t>
            </a:r>
            <a:r>
              <a:rPr spc="-5" dirty="0"/>
              <a:t>S</a:t>
            </a:r>
            <a:r>
              <a:rPr dirty="0"/>
              <a:t>D</a:t>
            </a:r>
          </a:p>
        </p:txBody>
      </p:sp>
      <p:sp>
        <p:nvSpPr>
          <p:cNvPr id="242" name="object 24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885">
              <a:lnSpc>
                <a:spcPct val="100000"/>
              </a:lnSpc>
            </a:pPr>
            <a:fld id="{81D60167-4931-47E6-BA6A-407CBD079E47}" type="slidenum">
              <a:rPr sz="1100" dirty="0">
                <a:latin typeface="Calibri"/>
                <a:cs typeface="Calibri"/>
              </a:rPr>
              <a:t>8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32794" y="969016"/>
            <a:ext cx="4420312" cy="2609162"/>
          </a:xfrm>
          <a:custGeom>
            <a:avLst/>
            <a:gdLst/>
            <a:ahLst/>
            <a:cxnLst/>
            <a:rect l="l" t="t" r="r" b="b"/>
            <a:pathLst>
              <a:path w="4420312" h="2609162">
                <a:moveTo>
                  <a:pt x="0" y="0"/>
                </a:moveTo>
                <a:lnTo>
                  <a:pt x="4420312" y="0"/>
                </a:lnTo>
                <a:lnTo>
                  <a:pt x="4420312" y="2609162"/>
                </a:lnTo>
                <a:lnTo>
                  <a:pt x="0" y="2609162"/>
                </a:lnTo>
                <a:lnTo>
                  <a:pt x="0" y="0"/>
                </a:lnTo>
                <a:close/>
              </a:path>
            </a:pathLst>
          </a:custGeom>
          <a:solidFill>
            <a:srgbClr val="E5F6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825156" y="2169227"/>
            <a:ext cx="190116" cy="0"/>
          </a:xfrm>
          <a:custGeom>
            <a:avLst/>
            <a:gdLst/>
            <a:ahLst/>
            <a:cxnLst/>
            <a:rect l="l" t="t" r="r" b="b"/>
            <a:pathLst>
              <a:path w="190116">
                <a:moveTo>
                  <a:pt x="0" y="0"/>
                </a:moveTo>
                <a:lnTo>
                  <a:pt x="190116" y="0"/>
                </a:lnTo>
              </a:path>
            </a:pathLst>
          </a:custGeom>
          <a:ln w="9487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885909" y="2169227"/>
            <a:ext cx="389758" cy="0"/>
          </a:xfrm>
          <a:custGeom>
            <a:avLst/>
            <a:gdLst/>
            <a:ahLst/>
            <a:cxnLst/>
            <a:rect l="l" t="t" r="r" b="b"/>
            <a:pathLst>
              <a:path w="389758">
                <a:moveTo>
                  <a:pt x="0" y="0"/>
                </a:moveTo>
                <a:lnTo>
                  <a:pt x="389758" y="0"/>
                </a:lnTo>
              </a:path>
            </a:pathLst>
          </a:custGeom>
          <a:ln w="9487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55809" y="2169225"/>
            <a:ext cx="190116" cy="0"/>
          </a:xfrm>
          <a:custGeom>
            <a:avLst/>
            <a:gdLst/>
            <a:ahLst/>
            <a:cxnLst/>
            <a:rect l="l" t="t" r="r" b="b"/>
            <a:pathLst>
              <a:path w="190116">
                <a:moveTo>
                  <a:pt x="0" y="0"/>
                </a:moveTo>
                <a:lnTo>
                  <a:pt x="190116" y="0"/>
                </a:lnTo>
              </a:path>
            </a:pathLst>
          </a:custGeom>
          <a:ln w="9487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825156" y="1865613"/>
            <a:ext cx="190116" cy="0"/>
          </a:xfrm>
          <a:custGeom>
            <a:avLst/>
            <a:gdLst/>
            <a:ahLst/>
            <a:cxnLst/>
            <a:rect l="l" t="t" r="r" b="b"/>
            <a:pathLst>
              <a:path w="190116">
                <a:moveTo>
                  <a:pt x="0" y="0"/>
                </a:moveTo>
                <a:lnTo>
                  <a:pt x="190116" y="0"/>
                </a:lnTo>
              </a:path>
            </a:pathLst>
          </a:custGeom>
          <a:ln w="9487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155809" y="1865613"/>
            <a:ext cx="3403177" cy="0"/>
          </a:xfrm>
          <a:custGeom>
            <a:avLst/>
            <a:gdLst/>
            <a:ahLst/>
            <a:cxnLst/>
            <a:rect l="l" t="t" r="r" b="b"/>
            <a:pathLst>
              <a:path w="3403177">
                <a:moveTo>
                  <a:pt x="0" y="0"/>
                </a:moveTo>
                <a:lnTo>
                  <a:pt x="3403177" y="0"/>
                </a:lnTo>
              </a:path>
            </a:pathLst>
          </a:custGeom>
          <a:ln w="9487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155809" y="1562001"/>
            <a:ext cx="3859463" cy="0"/>
          </a:xfrm>
          <a:custGeom>
            <a:avLst/>
            <a:gdLst/>
            <a:ahLst/>
            <a:cxnLst/>
            <a:rect l="l" t="t" r="r" b="b"/>
            <a:pathLst>
              <a:path w="3859463">
                <a:moveTo>
                  <a:pt x="0" y="0"/>
                </a:moveTo>
                <a:lnTo>
                  <a:pt x="3859463" y="0"/>
                </a:lnTo>
              </a:path>
            </a:pathLst>
          </a:custGeom>
          <a:ln w="9487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345926" y="1884585"/>
            <a:ext cx="256663" cy="597735"/>
          </a:xfrm>
          <a:custGeom>
            <a:avLst/>
            <a:gdLst/>
            <a:ahLst/>
            <a:cxnLst/>
            <a:rect l="l" t="t" r="r" b="b"/>
            <a:pathLst>
              <a:path w="256663" h="597735">
                <a:moveTo>
                  <a:pt x="0" y="0"/>
                </a:moveTo>
                <a:lnTo>
                  <a:pt x="256663" y="0"/>
                </a:lnTo>
                <a:lnTo>
                  <a:pt x="256663" y="597735"/>
                </a:lnTo>
                <a:lnTo>
                  <a:pt x="0" y="597735"/>
                </a:lnTo>
                <a:lnTo>
                  <a:pt x="0" y="0"/>
                </a:lnTo>
                <a:close/>
              </a:path>
            </a:pathLst>
          </a:custGeom>
          <a:solidFill>
            <a:srgbClr val="FFFF8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345935" y="1884584"/>
            <a:ext cx="256663" cy="597735"/>
          </a:xfrm>
          <a:custGeom>
            <a:avLst/>
            <a:gdLst/>
            <a:ahLst/>
            <a:cxnLst/>
            <a:rect l="l" t="t" r="r" b="b"/>
            <a:pathLst>
              <a:path w="256663" h="597735">
                <a:moveTo>
                  <a:pt x="0" y="0"/>
                </a:moveTo>
                <a:lnTo>
                  <a:pt x="256663" y="0"/>
                </a:lnTo>
                <a:lnTo>
                  <a:pt x="256663" y="597735"/>
                </a:lnTo>
                <a:lnTo>
                  <a:pt x="0" y="597735"/>
                </a:lnTo>
                <a:lnTo>
                  <a:pt x="0" y="0"/>
                </a:lnTo>
                <a:close/>
              </a:path>
            </a:pathLst>
          </a:custGeom>
          <a:ln w="9503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275667" y="1941520"/>
            <a:ext cx="256663" cy="540808"/>
          </a:xfrm>
          <a:custGeom>
            <a:avLst/>
            <a:gdLst/>
            <a:ahLst/>
            <a:cxnLst/>
            <a:rect l="l" t="t" r="r" b="b"/>
            <a:pathLst>
              <a:path w="256663" h="540808">
                <a:moveTo>
                  <a:pt x="0" y="0"/>
                </a:moveTo>
                <a:lnTo>
                  <a:pt x="256663" y="0"/>
                </a:lnTo>
                <a:lnTo>
                  <a:pt x="256663" y="540808"/>
                </a:lnTo>
                <a:lnTo>
                  <a:pt x="0" y="540808"/>
                </a:lnTo>
                <a:lnTo>
                  <a:pt x="0" y="0"/>
                </a:lnTo>
                <a:close/>
              </a:path>
            </a:pathLst>
          </a:custGeom>
          <a:solidFill>
            <a:srgbClr val="FFFF8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275667" y="1941510"/>
            <a:ext cx="256663" cy="540808"/>
          </a:xfrm>
          <a:custGeom>
            <a:avLst/>
            <a:gdLst/>
            <a:ahLst/>
            <a:cxnLst/>
            <a:rect l="l" t="t" r="r" b="b"/>
            <a:pathLst>
              <a:path w="256663" h="540808">
                <a:moveTo>
                  <a:pt x="0" y="0"/>
                </a:moveTo>
                <a:lnTo>
                  <a:pt x="256663" y="0"/>
                </a:lnTo>
                <a:lnTo>
                  <a:pt x="256663" y="540808"/>
                </a:lnTo>
                <a:lnTo>
                  <a:pt x="0" y="540808"/>
                </a:lnTo>
                <a:lnTo>
                  <a:pt x="0" y="0"/>
                </a:lnTo>
                <a:close/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602589" y="2093318"/>
            <a:ext cx="256663" cy="389002"/>
          </a:xfrm>
          <a:custGeom>
            <a:avLst/>
            <a:gdLst/>
            <a:ahLst/>
            <a:cxnLst/>
            <a:rect l="l" t="t" r="r" b="b"/>
            <a:pathLst>
              <a:path w="256663" h="389002">
                <a:moveTo>
                  <a:pt x="0" y="0"/>
                </a:moveTo>
                <a:lnTo>
                  <a:pt x="256663" y="0"/>
                </a:lnTo>
                <a:lnTo>
                  <a:pt x="256663" y="389002"/>
                </a:lnTo>
                <a:lnTo>
                  <a:pt x="0" y="389002"/>
                </a:lnTo>
                <a:lnTo>
                  <a:pt x="0" y="0"/>
                </a:lnTo>
                <a:close/>
              </a:path>
            </a:pathLst>
          </a:custGeom>
          <a:solidFill>
            <a:srgbClr val="CCFF89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602599" y="2093317"/>
            <a:ext cx="256663" cy="389002"/>
          </a:xfrm>
          <a:custGeom>
            <a:avLst/>
            <a:gdLst/>
            <a:ahLst/>
            <a:cxnLst/>
            <a:rect l="l" t="t" r="r" b="b"/>
            <a:pathLst>
              <a:path w="256663" h="389002">
                <a:moveTo>
                  <a:pt x="0" y="0"/>
                </a:moveTo>
                <a:lnTo>
                  <a:pt x="256663" y="0"/>
                </a:lnTo>
                <a:lnTo>
                  <a:pt x="256663" y="389002"/>
                </a:lnTo>
                <a:lnTo>
                  <a:pt x="0" y="389002"/>
                </a:lnTo>
                <a:lnTo>
                  <a:pt x="0" y="0"/>
                </a:lnTo>
                <a:close/>
              </a:path>
            </a:pathLst>
          </a:custGeom>
          <a:ln w="95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532331" y="2131268"/>
            <a:ext cx="256663" cy="351051"/>
          </a:xfrm>
          <a:custGeom>
            <a:avLst/>
            <a:gdLst/>
            <a:ahLst/>
            <a:cxnLst/>
            <a:rect l="l" t="t" r="r" b="b"/>
            <a:pathLst>
              <a:path w="256663" h="351051">
                <a:moveTo>
                  <a:pt x="0" y="0"/>
                </a:moveTo>
                <a:lnTo>
                  <a:pt x="256663" y="0"/>
                </a:lnTo>
                <a:lnTo>
                  <a:pt x="256663" y="351051"/>
                </a:lnTo>
                <a:lnTo>
                  <a:pt x="0" y="351051"/>
                </a:lnTo>
                <a:lnTo>
                  <a:pt x="0" y="0"/>
                </a:lnTo>
                <a:close/>
              </a:path>
            </a:pathLst>
          </a:custGeom>
          <a:solidFill>
            <a:srgbClr val="CCFF89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532331" y="2131267"/>
            <a:ext cx="256663" cy="351051"/>
          </a:xfrm>
          <a:custGeom>
            <a:avLst/>
            <a:gdLst/>
            <a:ahLst/>
            <a:cxnLst/>
            <a:rect l="l" t="t" r="r" b="b"/>
            <a:pathLst>
              <a:path w="256663" h="351051">
                <a:moveTo>
                  <a:pt x="0" y="0"/>
                </a:moveTo>
                <a:lnTo>
                  <a:pt x="256663" y="0"/>
                </a:lnTo>
                <a:lnTo>
                  <a:pt x="256663" y="351051"/>
                </a:lnTo>
                <a:lnTo>
                  <a:pt x="0" y="351051"/>
                </a:lnTo>
                <a:lnTo>
                  <a:pt x="0" y="0"/>
                </a:lnTo>
                <a:close/>
              </a:path>
            </a:pathLst>
          </a:custGeom>
          <a:ln w="949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859253" y="1951010"/>
            <a:ext cx="256663" cy="531320"/>
          </a:xfrm>
          <a:custGeom>
            <a:avLst/>
            <a:gdLst/>
            <a:ahLst/>
            <a:cxnLst/>
            <a:rect l="l" t="t" r="r" b="b"/>
            <a:pathLst>
              <a:path w="256663" h="531320">
                <a:moveTo>
                  <a:pt x="0" y="0"/>
                </a:moveTo>
                <a:lnTo>
                  <a:pt x="256663" y="0"/>
                </a:lnTo>
                <a:lnTo>
                  <a:pt x="256663" y="531320"/>
                </a:lnTo>
                <a:lnTo>
                  <a:pt x="0" y="531320"/>
                </a:lnTo>
                <a:lnTo>
                  <a:pt x="0" y="0"/>
                </a:lnTo>
                <a:close/>
              </a:path>
            </a:pathLst>
          </a:custGeom>
          <a:solidFill>
            <a:srgbClr val="54FF47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859263" y="1950999"/>
            <a:ext cx="256663" cy="531320"/>
          </a:xfrm>
          <a:custGeom>
            <a:avLst/>
            <a:gdLst/>
            <a:ahLst/>
            <a:cxnLst/>
            <a:rect l="l" t="t" r="r" b="b"/>
            <a:pathLst>
              <a:path w="256663" h="531320">
                <a:moveTo>
                  <a:pt x="0" y="0"/>
                </a:moveTo>
                <a:lnTo>
                  <a:pt x="256663" y="0"/>
                </a:lnTo>
                <a:lnTo>
                  <a:pt x="256663" y="531320"/>
                </a:lnTo>
                <a:lnTo>
                  <a:pt x="0" y="531320"/>
                </a:lnTo>
                <a:lnTo>
                  <a:pt x="0" y="0"/>
                </a:lnTo>
                <a:close/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788995" y="1998438"/>
            <a:ext cx="256663" cy="483881"/>
          </a:xfrm>
          <a:custGeom>
            <a:avLst/>
            <a:gdLst/>
            <a:ahLst/>
            <a:cxnLst/>
            <a:rect l="l" t="t" r="r" b="b"/>
            <a:pathLst>
              <a:path w="256663" h="483881">
                <a:moveTo>
                  <a:pt x="0" y="0"/>
                </a:moveTo>
                <a:lnTo>
                  <a:pt x="256663" y="0"/>
                </a:lnTo>
                <a:lnTo>
                  <a:pt x="256663" y="483881"/>
                </a:lnTo>
                <a:lnTo>
                  <a:pt x="0" y="483881"/>
                </a:lnTo>
                <a:lnTo>
                  <a:pt x="0" y="0"/>
                </a:lnTo>
                <a:close/>
              </a:path>
            </a:pathLst>
          </a:custGeom>
          <a:solidFill>
            <a:srgbClr val="54FF47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788995" y="1998437"/>
            <a:ext cx="256663" cy="483881"/>
          </a:xfrm>
          <a:custGeom>
            <a:avLst/>
            <a:gdLst/>
            <a:ahLst/>
            <a:cxnLst/>
            <a:rect l="l" t="t" r="r" b="b"/>
            <a:pathLst>
              <a:path w="256663" h="483881">
                <a:moveTo>
                  <a:pt x="0" y="0"/>
                </a:moveTo>
                <a:lnTo>
                  <a:pt x="256663" y="0"/>
                </a:lnTo>
                <a:lnTo>
                  <a:pt x="256663" y="483881"/>
                </a:lnTo>
                <a:lnTo>
                  <a:pt x="0" y="483881"/>
                </a:lnTo>
                <a:lnTo>
                  <a:pt x="0" y="0"/>
                </a:lnTo>
                <a:close/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115917" y="1998440"/>
            <a:ext cx="256663" cy="483881"/>
          </a:xfrm>
          <a:custGeom>
            <a:avLst/>
            <a:gdLst/>
            <a:ahLst/>
            <a:cxnLst/>
            <a:rect l="l" t="t" r="r" b="b"/>
            <a:pathLst>
              <a:path w="256663" h="483881">
                <a:moveTo>
                  <a:pt x="0" y="0"/>
                </a:moveTo>
                <a:lnTo>
                  <a:pt x="256663" y="0"/>
                </a:lnTo>
                <a:lnTo>
                  <a:pt x="256663" y="483881"/>
                </a:lnTo>
                <a:lnTo>
                  <a:pt x="0" y="483881"/>
                </a:lnTo>
                <a:lnTo>
                  <a:pt x="0" y="0"/>
                </a:lnTo>
                <a:close/>
              </a:path>
            </a:pathLst>
          </a:custGeom>
          <a:solidFill>
            <a:srgbClr val="00C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115927" y="1998439"/>
            <a:ext cx="256663" cy="483881"/>
          </a:xfrm>
          <a:custGeom>
            <a:avLst/>
            <a:gdLst/>
            <a:ahLst/>
            <a:cxnLst/>
            <a:rect l="l" t="t" r="r" b="b"/>
            <a:pathLst>
              <a:path w="256663" h="483881">
                <a:moveTo>
                  <a:pt x="0" y="0"/>
                </a:moveTo>
                <a:lnTo>
                  <a:pt x="256663" y="0"/>
                </a:lnTo>
                <a:lnTo>
                  <a:pt x="256663" y="483881"/>
                </a:lnTo>
                <a:lnTo>
                  <a:pt x="0" y="483881"/>
                </a:lnTo>
                <a:lnTo>
                  <a:pt x="0" y="0"/>
                </a:lnTo>
                <a:close/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045658" y="2017423"/>
            <a:ext cx="256663" cy="464905"/>
          </a:xfrm>
          <a:custGeom>
            <a:avLst/>
            <a:gdLst/>
            <a:ahLst/>
            <a:cxnLst/>
            <a:rect l="l" t="t" r="r" b="b"/>
            <a:pathLst>
              <a:path w="256663" h="464905">
                <a:moveTo>
                  <a:pt x="0" y="0"/>
                </a:moveTo>
                <a:lnTo>
                  <a:pt x="256663" y="0"/>
                </a:lnTo>
                <a:lnTo>
                  <a:pt x="256663" y="464905"/>
                </a:lnTo>
                <a:lnTo>
                  <a:pt x="0" y="464905"/>
                </a:lnTo>
                <a:lnTo>
                  <a:pt x="0" y="0"/>
                </a:lnTo>
                <a:close/>
              </a:path>
            </a:pathLst>
          </a:custGeom>
          <a:solidFill>
            <a:srgbClr val="00C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045658" y="2017413"/>
            <a:ext cx="256663" cy="464905"/>
          </a:xfrm>
          <a:custGeom>
            <a:avLst/>
            <a:gdLst/>
            <a:ahLst/>
            <a:cxnLst/>
            <a:rect l="l" t="t" r="r" b="b"/>
            <a:pathLst>
              <a:path w="256663" h="464905">
                <a:moveTo>
                  <a:pt x="0" y="0"/>
                </a:moveTo>
                <a:lnTo>
                  <a:pt x="256663" y="0"/>
                </a:lnTo>
                <a:lnTo>
                  <a:pt x="256663" y="464905"/>
                </a:lnTo>
                <a:lnTo>
                  <a:pt x="0" y="464905"/>
                </a:lnTo>
                <a:lnTo>
                  <a:pt x="0" y="0"/>
                </a:lnTo>
                <a:close/>
              </a:path>
            </a:pathLst>
          </a:custGeom>
          <a:ln w="9501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372581" y="2036400"/>
            <a:ext cx="256663" cy="445929"/>
          </a:xfrm>
          <a:custGeom>
            <a:avLst/>
            <a:gdLst/>
            <a:ahLst/>
            <a:cxnLst/>
            <a:rect l="l" t="t" r="r" b="b"/>
            <a:pathLst>
              <a:path w="256663" h="445929">
                <a:moveTo>
                  <a:pt x="0" y="0"/>
                </a:moveTo>
                <a:lnTo>
                  <a:pt x="256663" y="0"/>
                </a:lnTo>
                <a:lnTo>
                  <a:pt x="256663" y="445929"/>
                </a:lnTo>
                <a:lnTo>
                  <a:pt x="0" y="445929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372591" y="2036390"/>
            <a:ext cx="256663" cy="445929"/>
          </a:xfrm>
          <a:custGeom>
            <a:avLst/>
            <a:gdLst/>
            <a:ahLst/>
            <a:cxnLst/>
            <a:rect l="l" t="t" r="r" b="b"/>
            <a:pathLst>
              <a:path w="256663" h="445929">
                <a:moveTo>
                  <a:pt x="0" y="0"/>
                </a:moveTo>
                <a:lnTo>
                  <a:pt x="256663" y="0"/>
                </a:lnTo>
                <a:lnTo>
                  <a:pt x="256663" y="445929"/>
                </a:lnTo>
                <a:lnTo>
                  <a:pt x="0" y="445929"/>
                </a:lnTo>
                <a:lnTo>
                  <a:pt x="0" y="0"/>
                </a:lnTo>
                <a:close/>
              </a:path>
            </a:pathLst>
          </a:custGeom>
          <a:ln w="9501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302322" y="1998438"/>
            <a:ext cx="256663" cy="483881"/>
          </a:xfrm>
          <a:custGeom>
            <a:avLst/>
            <a:gdLst/>
            <a:ahLst/>
            <a:cxnLst/>
            <a:rect l="l" t="t" r="r" b="b"/>
            <a:pathLst>
              <a:path w="256663" h="483881">
                <a:moveTo>
                  <a:pt x="0" y="0"/>
                </a:moveTo>
                <a:lnTo>
                  <a:pt x="256663" y="0"/>
                </a:lnTo>
                <a:lnTo>
                  <a:pt x="256663" y="483881"/>
                </a:lnTo>
                <a:lnTo>
                  <a:pt x="0" y="483881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302322" y="1998437"/>
            <a:ext cx="256663" cy="483881"/>
          </a:xfrm>
          <a:custGeom>
            <a:avLst/>
            <a:gdLst/>
            <a:ahLst/>
            <a:cxnLst/>
            <a:rect l="l" t="t" r="r" b="b"/>
            <a:pathLst>
              <a:path w="256663" h="483881">
                <a:moveTo>
                  <a:pt x="0" y="0"/>
                </a:moveTo>
                <a:lnTo>
                  <a:pt x="256663" y="0"/>
                </a:lnTo>
                <a:lnTo>
                  <a:pt x="256663" y="483881"/>
                </a:lnTo>
                <a:lnTo>
                  <a:pt x="0" y="483881"/>
                </a:lnTo>
                <a:lnTo>
                  <a:pt x="0" y="0"/>
                </a:lnTo>
                <a:close/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629245" y="1856131"/>
            <a:ext cx="256663" cy="626199"/>
          </a:xfrm>
          <a:custGeom>
            <a:avLst/>
            <a:gdLst/>
            <a:ahLst/>
            <a:cxnLst/>
            <a:rect l="l" t="t" r="r" b="b"/>
            <a:pathLst>
              <a:path w="256663" h="626199">
                <a:moveTo>
                  <a:pt x="0" y="0"/>
                </a:moveTo>
                <a:lnTo>
                  <a:pt x="256663" y="0"/>
                </a:lnTo>
                <a:lnTo>
                  <a:pt x="256663" y="626199"/>
                </a:lnTo>
                <a:lnTo>
                  <a:pt x="0" y="626199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629254" y="1856121"/>
            <a:ext cx="256663" cy="626199"/>
          </a:xfrm>
          <a:custGeom>
            <a:avLst/>
            <a:gdLst/>
            <a:ahLst/>
            <a:cxnLst/>
            <a:rect l="l" t="t" r="r" b="b"/>
            <a:pathLst>
              <a:path w="256663" h="626199">
                <a:moveTo>
                  <a:pt x="0" y="0"/>
                </a:moveTo>
                <a:lnTo>
                  <a:pt x="256663" y="0"/>
                </a:lnTo>
                <a:lnTo>
                  <a:pt x="256663" y="626199"/>
                </a:lnTo>
                <a:lnTo>
                  <a:pt x="0" y="626199"/>
                </a:lnTo>
                <a:lnTo>
                  <a:pt x="0" y="0"/>
                </a:lnTo>
                <a:close/>
              </a:path>
            </a:pathLst>
          </a:custGeom>
          <a:ln w="9503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558986" y="1723290"/>
            <a:ext cx="266169" cy="759029"/>
          </a:xfrm>
          <a:custGeom>
            <a:avLst/>
            <a:gdLst/>
            <a:ahLst/>
            <a:cxnLst/>
            <a:rect l="l" t="t" r="r" b="b"/>
            <a:pathLst>
              <a:path w="266169" h="759029">
                <a:moveTo>
                  <a:pt x="0" y="0"/>
                </a:moveTo>
                <a:lnTo>
                  <a:pt x="266169" y="0"/>
                </a:lnTo>
                <a:lnTo>
                  <a:pt x="266169" y="759029"/>
                </a:lnTo>
                <a:lnTo>
                  <a:pt x="0" y="759029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558986" y="1723289"/>
            <a:ext cx="266169" cy="759029"/>
          </a:xfrm>
          <a:custGeom>
            <a:avLst/>
            <a:gdLst/>
            <a:ahLst/>
            <a:cxnLst/>
            <a:rect l="l" t="t" r="r" b="b"/>
            <a:pathLst>
              <a:path w="266169" h="759029">
                <a:moveTo>
                  <a:pt x="0" y="0"/>
                </a:moveTo>
                <a:lnTo>
                  <a:pt x="266169" y="0"/>
                </a:lnTo>
                <a:lnTo>
                  <a:pt x="266169" y="759029"/>
                </a:lnTo>
                <a:lnTo>
                  <a:pt x="0" y="759029"/>
                </a:lnTo>
                <a:lnTo>
                  <a:pt x="0" y="0"/>
                </a:lnTo>
                <a:close/>
              </a:path>
            </a:pathLst>
          </a:custGeom>
          <a:ln w="950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155809" y="1562001"/>
            <a:ext cx="0" cy="920322"/>
          </a:xfrm>
          <a:custGeom>
            <a:avLst/>
            <a:gdLst/>
            <a:ahLst/>
            <a:cxnLst/>
            <a:rect l="l" t="t" r="r" b="b"/>
            <a:pathLst>
              <a:path h="920322">
                <a:moveTo>
                  <a:pt x="0" y="920322"/>
                </a:moveTo>
                <a:lnTo>
                  <a:pt x="0" y="0"/>
                </a:lnTo>
              </a:path>
            </a:pathLst>
          </a:custGeom>
          <a:ln w="9506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108279" y="2482324"/>
            <a:ext cx="47530" cy="0"/>
          </a:xfrm>
          <a:custGeom>
            <a:avLst/>
            <a:gdLst/>
            <a:ahLst/>
            <a:cxnLst/>
            <a:rect l="l" t="t" r="r" b="b"/>
            <a:pathLst>
              <a:path w="47530">
                <a:moveTo>
                  <a:pt x="0" y="0"/>
                </a:moveTo>
                <a:lnTo>
                  <a:pt x="47530" y="0"/>
                </a:lnTo>
              </a:path>
            </a:pathLst>
          </a:custGeom>
          <a:ln w="9487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108279" y="2169225"/>
            <a:ext cx="47530" cy="0"/>
          </a:xfrm>
          <a:custGeom>
            <a:avLst/>
            <a:gdLst/>
            <a:ahLst/>
            <a:cxnLst/>
            <a:rect l="l" t="t" r="r" b="b"/>
            <a:pathLst>
              <a:path w="47530">
                <a:moveTo>
                  <a:pt x="0" y="0"/>
                </a:moveTo>
                <a:lnTo>
                  <a:pt x="47530" y="0"/>
                </a:lnTo>
              </a:path>
            </a:pathLst>
          </a:custGeom>
          <a:ln w="9487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108279" y="1865613"/>
            <a:ext cx="47530" cy="0"/>
          </a:xfrm>
          <a:custGeom>
            <a:avLst/>
            <a:gdLst/>
            <a:ahLst/>
            <a:cxnLst/>
            <a:rect l="l" t="t" r="r" b="b"/>
            <a:pathLst>
              <a:path w="47530">
                <a:moveTo>
                  <a:pt x="0" y="0"/>
                </a:moveTo>
                <a:lnTo>
                  <a:pt x="47530" y="0"/>
                </a:lnTo>
              </a:path>
            </a:pathLst>
          </a:custGeom>
          <a:ln w="9487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108279" y="1562001"/>
            <a:ext cx="47530" cy="0"/>
          </a:xfrm>
          <a:custGeom>
            <a:avLst/>
            <a:gdLst/>
            <a:ahLst/>
            <a:cxnLst/>
            <a:rect l="l" t="t" r="r" b="b"/>
            <a:pathLst>
              <a:path w="47530">
                <a:moveTo>
                  <a:pt x="0" y="0"/>
                </a:moveTo>
                <a:lnTo>
                  <a:pt x="47530" y="0"/>
                </a:lnTo>
              </a:path>
            </a:pathLst>
          </a:custGeom>
          <a:ln w="9487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155809" y="2482324"/>
            <a:ext cx="3859463" cy="0"/>
          </a:xfrm>
          <a:custGeom>
            <a:avLst/>
            <a:gdLst/>
            <a:ahLst/>
            <a:cxnLst/>
            <a:rect l="l" t="t" r="r" b="b"/>
            <a:pathLst>
              <a:path w="3859463">
                <a:moveTo>
                  <a:pt x="0" y="0"/>
                </a:moveTo>
                <a:lnTo>
                  <a:pt x="3859463" y="0"/>
                </a:lnTo>
              </a:path>
            </a:pathLst>
          </a:custGeom>
          <a:ln w="948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155809" y="2482324"/>
            <a:ext cx="0" cy="37951"/>
          </a:xfrm>
          <a:custGeom>
            <a:avLst/>
            <a:gdLst/>
            <a:ahLst/>
            <a:cxnLst/>
            <a:rect l="l" t="t" r="r" b="b"/>
            <a:pathLst>
              <a:path h="37951">
                <a:moveTo>
                  <a:pt x="0" y="0"/>
                </a:moveTo>
                <a:lnTo>
                  <a:pt x="0" y="37951"/>
                </a:lnTo>
              </a:path>
            </a:pathLst>
          </a:custGeom>
          <a:ln w="950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085541" y="2482324"/>
            <a:ext cx="0" cy="37951"/>
          </a:xfrm>
          <a:custGeom>
            <a:avLst/>
            <a:gdLst/>
            <a:ahLst/>
            <a:cxnLst/>
            <a:rect l="l" t="t" r="r" b="b"/>
            <a:pathLst>
              <a:path h="37951">
                <a:moveTo>
                  <a:pt x="0" y="0"/>
                </a:moveTo>
                <a:lnTo>
                  <a:pt x="0" y="37951"/>
                </a:lnTo>
              </a:path>
            </a:pathLst>
          </a:custGeom>
          <a:ln w="950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015273" y="2482324"/>
            <a:ext cx="0" cy="37951"/>
          </a:xfrm>
          <a:custGeom>
            <a:avLst/>
            <a:gdLst/>
            <a:ahLst/>
            <a:cxnLst/>
            <a:rect l="l" t="t" r="r" b="b"/>
            <a:pathLst>
              <a:path h="37951">
                <a:moveTo>
                  <a:pt x="0" y="0"/>
                </a:moveTo>
                <a:lnTo>
                  <a:pt x="0" y="37951"/>
                </a:lnTo>
              </a:path>
            </a:pathLst>
          </a:custGeom>
          <a:ln w="950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840241" y="3146481"/>
            <a:ext cx="76048" cy="66415"/>
          </a:xfrm>
          <a:custGeom>
            <a:avLst/>
            <a:gdLst/>
            <a:ahLst/>
            <a:cxnLst/>
            <a:rect l="l" t="t" r="r" b="b"/>
            <a:pathLst>
              <a:path w="76048" h="66415">
                <a:moveTo>
                  <a:pt x="0" y="0"/>
                </a:moveTo>
                <a:lnTo>
                  <a:pt x="76048" y="0"/>
                </a:lnTo>
                <a:lnTo>
                  <a:pt x="76048" y="66415"/>
                </a:lnTo>
                <a:lnTo>
                  <a:pt x="0" y="66415"/>
                </a:lnTo>
                <a:lnTo>
                  <a:pt x="0" y="0"/>
                </a:lnTo>
                <a:close/>
              </a:path>
            </a:pathLst>
          </a:custGeom>
          <a:solidFill>
            <a:srgbClr val="FFFF8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840251" y="3146470"/>
            <a:ext cx="76048" cy="66415"/>
          </a:xfrm>
          <a:custGeom>
            <a:avLst/>
            <a:gdLst/>
            <a:ahLst/>
            <a:cxnLst/>
            <a:rect l="l" t="t" r="r" b="b"/>
            <a:pathLst>
              <a:path w="76048" h="66415">
                <a:moveTo>
                  <a:pt x="0" y="0"/>
                </a:moveTo>
                <a:lnTo>
                  <a:pt x="76048" y="0"/>
                </a:lnTo>
                <a:lnTo>
                  <a:pt x="76048" y="66415"/>
                </a:lnTo>
                <a:lnTo>
                  <a:pt x="0" y="66415"/>
                </a:lnTo>
                <a:lnTo>
                  <a:pt x="0" y="0"/>
                </a:lnTo>
                <a:close/>
              </a:path>
            </a:pathLst>
          </a:custGeom>
          <a:ln w="949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610233" y="3146481"/>
            <a:ext cx="66542" cy="66415"/>
          </a:xfrm>
          <a:custGeom>
            <a:avLst/>
            <a:gdLst/>
            <a:ahLst/>
            <a:cxnLst/>
            <a:rect l="l" t="t" r="r" b="b"/>
            <a:pathLst>
              <a:path w="66542" h="66415">
                <a:moveTo>
                  <a:pt x="0" y="0"/>
                </a:moveTo>
                <a:lnTo>
                  <a:pt x="66542" y="0"/>
                </a:lnTo>
                <a:lnTo>
                  <a:pt x="66542" y="66415"/>
                </a:lnTo>
                <a:lnTo>
                  <a:pt x="0" y="66415"/>
                </a:lnTo>
                <a:lnTo>
                  <a:pt x="0" y="0"/>
                </a:lnTo>
                <a:close/>
              </a:path>
            </a:pathLst>
          </a:custGeom>
          <a:solidFill>
            <a:srgbClr val="CCFF89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610242" y="3146470"/>
            <a:ext cx="66542" cy="66415"/>
          </a:xfrm>
          <a:custGeom>
            <a:avLst/>
            <a:gdLst/>
            <a:ahLst/>
            <a:cxnLst/>
            <a:rect l="l" t="t" r="r" b="b"/>
            <a:pathLst>
              <a:path w="66542" h="66415">
                <a:moveTo>
                  <a:pt x="0" y="0"/>
                </a:moveTo>
                <a:lnTo>
                  <a:pt x="66542" y="0"/>
                </a:lnTo>
                <a:lnTo>
                  <a:pt x="66542" y="66415"/>
                </a:lnTo>
                <a:lnTo>
                  <a:pt x="0" y="66415"/>
                </a:lnTo>
                <a:lnTo>
                  <a:pt x="0" y="0"/>
                </a:lnTo>
                <a:close/>
              </a:path>
            </a:pathLst>
          </a:custGeom>
          <a:ln w="949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370718" y="3146481"/>
            <a:ext cx="66542" cy="66415"/>
          </a:xfrm>
          <a:custGeom>
            <a:avLst/>
            <a:gdLst/>
            <a:ahLst/>
            <a:cxnLst/>
            <a:rect l="l" t="t" r="r" b="b"/>
            <a:pathLst>
              <a:path w="66542" h="66415">
                <a:moveTo>
                  <a:pt x="0" y="0"/>
                </a:moveTo>
                <a:lnTo>
                  <a:pt x="66542" y="0"/>
                </a:lnTo>
                <a:lnTo>
                  <a:pt x="66542" y="66415"/>
                </a:lnTo>
                <a:lnTo>
                  <a:pt x="0" y="66415"/>
                </a:lnTo>
                <a:lnTo>
                  <a:pt x="0" y="0"/>
                </a:lnTo>
                <a:close/>
              </a:path>
            </a:pathLst>
          </a:custGeom>
          <a:solidFill>
            <a:srgbClr val="54FF47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370727" y="3146470"/>
            <a:ext cx="66542" cy="66415"/>
          </a:xfrm>
          <a:custGeom>
            <a:avLst/>
            <a:gdLst/>
            <a:ahLst/>
            <a:cxnLst/>
            <a:rect l="l" t="t" r="r" b="b"/>
            <a:pathLst>
              <a:path w="66542" h="66415">
                <a:moveTo>
                  <a:pt x="0" y="0"/>
                </a:moveTo>
                <a:lnTo>
                  <a:pt x="66542" y="0"/>
                </a:lnTo>
                <a:lnTo>
                  <a:pt x="66542" y="66415"/>
                </a:lnTo>
                <a:lnTo>
                  <a:pt x="0" y="66415"/>
                </a:lnTo>
                <a:lnTo>
                  <a:pt x="0" y="0"/>
                </a:lnTo>
                <a:close/>
              </a:path>
            </a:pathLst>
          </a:custGeom>
          <a:ln w="949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840241" y="3374180"/>
            <a:ext cx="76048" cy="66415"/>
          </a:xfrm>
          <a:custGeom>
            <a:avLst/>
            <a:gdLst/>
            <a:ahLst/>
            <a:cxnLst/>
            <a:rect l="l" t="t" r="r" b="b"/>
            <a:pathLst>
              <a:path w="76048" h="66415">
                <a:moveTo>
                  <a:pt x="0" y="0"/>
                </a:moveTo>
                <a:lnTo>
                  <a:pt x="76048" y="0"/>
                </a:lnTo>
                <a:lnTo>
                  <a:pt x="76048" y="66415"/>
                </a:lnTo>
                <a:lnTo>
                  <a:pt x="0" y="66415"/>
                </a:lnTo>
                <a:lnTo>
                  <a:pt x="0" y="0"/>
                </a:lnTo>
                <a:close/>
              </a:path>
            </a:pathLst>
          </a:custGeom>
          <a:solidFill>
            <a:srgbClr val="00C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840251" y="3374179"/>
            <a:ext cx="76048" cy="66415"/>
          </a:xfrm>
          <a:custGeom>
            <a:avLst/>
            <a:gdLst/>
            <a:ahLst/>
            <a:cxnLst/>
            <a:rect l="l" t="t" r="r" b="b"/>
            <a:pathLst>
              <a:path w="76048" h="66415">
                <a:moveTo>
                  <a:pt x="0" y="0"/>
                </a:moveTo>
                <a:lnTo>
                  <a:pt x="76048" y="0"/>
                </a:lnTo>
                <a:lnTo>
                  <a:pt x="76048" y="66415"/>
                </a:lnTo>
                <a:lnTo>
                  <a:pt x="0" y="66415"/>
                </a:lnTo>
                <a:lnTo>
                  <a:pt x="0" y="0"/>
                </a:lnTo>
                <a:close/>
              </a:path>
            </a:pathLst>
          </a:custGeom>
          <a:ln w="949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610233" y="3374180"/>
            <a:ext cx="66542" cy="66415"/>
          </a:xfrm>
          <a:custGeom>
            <a:avLst/>
            <a:gdLst/>
            <a:ahLst/>
            <a:cxnLst/>
            <a:rect l="l" t="t" r="r" b="b"/>
            <a:pathLst>
              <a:path w="66542" h="66415">
                <a:moveTo>
                  <a:pt x="0" y="0"/>
                </a:moveTo>
                <a:lnTo>
                  <a:pt x="66542" y="0"/>
                </a:lnTo>
                <a:lnTo>
                  <a:pt x="66542" y="66415"/>
                </a:lnTo>
                <a:lnTo>
                  <a:pt x="0" y="66415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610242" y="3374179"/>
            <a:ext cx="66542" cy="66415"/>
          </a:xfrm>
          <a:custGeom>
            <a:avLst/>
            <a:gdLst/>
            <a:ahLst/>
            <a:cxnLst/>
            <a:rect l="l" t="t" r="r" b="b"/>
            <a:pathLst>
              <a:path w="66542" h="66415">
                <a:moveTo>
                  <a:pt x="0" y="0"/>
                </a:moveTo>
                <a:lnTo>
                  <a:pt x="66542" y="0"/>
                </a:lnTo>
                <a:lnTo>
                  <a:pt x="66542" y="66415"/>
                </a:lnTo>
                <a:lnTo>
                  <a:pt x="0" y="66415"/>
                </a:lnTo>
                <a:lnTo>
                  <a:pt x="0" y="0"/>
                </a:lnTo>
                <a:close/>
              </a:path>
            </a:pathLst>
          </a:custGeom>
          <a:ln w="949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370718" y="3374180"/>
            <a:ext cx="66542" cy="66415"/>
          </a:xfrm>
          <a:custGeom>
            <a:avLst/>
            <a:gdLst/>
            <a:ahLst/>
            <a:cxnLst/>
            <a:rect l="l" t="t" r="r" b="b"/>
            <a:pathLst>
              <a:path w="66542" h="66415">
                <a:moveTo>
                  <a:pt x="0" y="0"/>
                </a:moveTo>
                <a:lnTo>
                  <a:pt x="66542" y="0"/>
                </a:lnTo>
                <a:lnTo>
                  <a:pt x="66542" y="66415"/>
                </a:lnTo>
                <a:lnTo>
                  <a:pt x="0" y="66415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370727" y="3374179"/>
            <a:ext cx="66542" cy="66415"/>
          </a:xfrm>
          <a:custGeom>
            <a:avLst/>
            <a:gdLst/>
            <a:ahLst/>
            <a:cxnLst/>
            <a:rect l="l" t="t" r="r" b="b"/>
            <a:pathLst>
              <a:path w="66542" h="66415">
                <a:moveTo>
                  <a:pt x="0" y="0"/>
                </a:moveTo>
                <a:lnTo>
                  <a:pt x="66542" y="0"/>
                </a:lnTo>
                <a:lnTo>
                  <a:pt x="66542" y="66415"/>
                </a:lnTo>
                <a:lnTo>
                  <a:pt x="0" y="66415"/>
                </a:lnTo>
                <a:lnTo>
                  <a:pt x="0" y="0"/>
                </a:lnTo>
                <a:close/>
              </a:path>
            </a:pathLst>
          </a:custGeom>
          <a:ln w="949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737543" y="973754"/>
            <a:ext cx="4420315" cy="2609153"/>
          </a:xfrm>
          <a:custGeom>
            <a:avLst/>
            <a:gdLst/>
            <a:ahLst/>
            <a:cxnLst/>
            <a:rect l="l" t="t" r="r" b="b"/>
            <a:pathLst>
              <a:path w="4420315" h="2609153">
                <a:moveTo>
                  <a:pt x="0" y="0"/>
                </a:moveTo>
                <a:lnTo>
                  <a:pt x="4420315" y="0"/>
                </a:lnTo>
                <a:lnTo>
                  <a:pt x="4420315" y="2609153"/>
                </a:lnTo>
                <a:lnTo>
                  <a:pt x="0" y="2609153"/>
                </a:lnTo>
                <a:lnTo>
                  <a:pt x="0" y="0"/>
                </a:lnTo>
                <a:close/>
              </a:path>
            </a:pathLst>
          </a:custGeom>
          <a:ln w="9502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732787" y="3943351"/>
            <a:ext cx="4506478" cy="2477159"/>
          </a:xfrm>
          <a:custGeom>
            <a:avLst/>
            <a:gdLst/>
            <a:ahLst/>
            <a:cxnLst/>
            <a:rect l="l" t="t" r="r" b="b"/>
            <a:pathLst>
              <a:path w="4506478" h="2477159">
                <a:moveTo>
                  <a:pt x="0" y="0"/>
                </a:moveTo>
                <a:lnTo>
                  <a:pt x="4506478" y="0"/>
                </a:lnTo>
                <a:lnTo>
                  <a:pt x="4506478" y="2477159"/>
                </a:lnTo>
                <a:lnTo>
                  <a:pt x="0" y="2477159"/>
                </a:lnTo>
                <a:lnTo>
                  <a:pt x="0" y="0"/>
                </a:lnTo>
                <a:close/>
              </a:path>
            </a:pathLst>
          </a:custGeom>
          <a:solidFill>
            <a:srgbClr val="E5F6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4568998" y="5362264"/>
            <a:ext cx="532413" cy="0"/>
          </a:xfrm>
          <a:custGeom>
            <a:avLst/>
            <a:gdLst/>
            <a:ahLst/>
            <a:cxnLst/>
            <a:rect l="l" t="t" r="r" b="b"/>
            <a:pathLst>
              <a:path w="532413">
                <a:moveTo>
                  <a:pt x="0" y="0"/>
                </a:moveTo>
                <a:lnTo>
                  <a:pt x="532413" y="0"/>
                </a:lnTo>
              </a:path>
            </a:pathLst>
          </a:custGeom>
          <a:ln w="9491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2591472" y="5362264"/>
            <a:ext cx="760587" cy="0"/>
          </a:xfrm>
          <a:custGeom>
            <a:avLst/>
            <a:gdLst/>
            <a:ahLst/>
            <a:cxnLst/>
            <a:rect l="l" t="t" r="r" b="b"/>
            <a:pathLst>
              <a:path w="760587">
                <a:moveTo>
                  <a:pt x="0" y="0"/>
                </a:moveTo>
                <a:lnTo>
                  <a:pt x="760587" y="0"/>
                </a:lnTo>
              </a:path>
            </a:pathLst>
          </a:custGeom>
          <a:ln w="9491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155865" y="5362264"/>
            <a:ext cx="228174" cy="0"/>
          </a:xfrm>
          <a:custGeom>
            <a:avLst/>
            <a:gdLst/>
            <a:ahLst/>
            <a:cxnLst/>
            <a:rect l="l" t="t" r="r" b="b"/>
            <a:pathLst>
              <a:path w="228174">
                <a:moveTo>
                  <a:pt x="0" y="0"/>
                </a:moveTo>
                <a:lnTo>
                  <a:pt x="228174" y="0"/>
                </a:lnTo>
              </a:path>
            </a:pathLst>
          </a:custGeom>
          <a:ln w="9491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4568998" y="5200916"/>
            <a:ext cx="532413" cy="0"/>
          </a:xfrm>
          <a:custGeom>
            <a:avLst/>
            <a:gdLst/>
            <a:ahLst/>
            <a:cxnLst/>
            <a:rect l="l" t="t" r="r" b="b"/>
            <a:pathLst>
              <a:path w="532413">
                <a:moveTo>
                  <a:pt x="0" y="0"/>
                </a:moveTo>
                <a:lnTo>
                  <a:pt x="532413" y="0"/>
                </a:lnTo>
              </a:path>
            </a:pathLst>
          </a:custGeom>
          <a:ln w="9491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2591472" y="5200916"/>
            <a:ext cx="760587" cy="0"/>
          </a:xfrm>
          <a:custGeom>
            <a:avLst/>
            <a:gdLst/>
            <a:ahLst/>
            <a:cxnLst/>
            <a:rect l="l" t="t" r="r" b="b"/>
            <a:pathLst>
              <a:path w="760587">
                <a:moveTo>
                  <a:pt x="0" y="0"/>
                </a:moveTo>
                <a:lnTo>
                  <a:pt x="760587" y="0"/>
                </a:lnTo>
              </a:path>
            </a:pathLst>
          </a:custGeom>
          <a:ln w="9491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155865" y="5200916"/>
            <a:ext cx="228174" cy="0"/>
          </a:xfrm>
          <a:custGeom>
            <a:avLst/>
            <a:gdLst/>
            <a:ahLst/>
            <a:cxnLst/>
            <a:rect l="l" t="t" r="r" b="b"/>
            <a:pathLst>
              <a:path w="228174">
                <a:moveTo>
                  <a:pt x="0" y="0"/>
                </a:moveTo>
                <a:lnTo>
                  <a:pt x="228174" y="0"/>
                </a:lnTo>
              </a:path>
            </a:pathLst>
          </a:custGeom>
          <a:ln w="9491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568998" y="5030077"/>
            <a:ext cx="532413" cy="0"/>
          </a:xfrm>
          <a:custGeom>
            <a:avLst/>
            <a:gdLst/>
            <a:ahLst/>
            <a:cxnLst/>
            <a:rect l="l" t="t" r="r" b="b"/>
            <a:pathLst>
              <a:path w="532413">
                <a:moveTo>
                  <a:pt x="0" y="0"/>
                </a:moveTo>
                <a:lnTo>
                  <a:pt x="532413" y="0"/>
                </a:lnTo>
              </a:path>
            </a:pathLst>
          </a:custGeom>
          <a:ln w="9491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2591472" y="5030077"/>
            <a:ext cx="760587" cy="0"/>
          </a:xfrm>
          <a:custGeom>
            <a:avLst/>
            <a:gdLst/>
            <a:ahLst/>
            <a:cxnLst/>
            <a:rect l="l" t="t" r="r" b="b"/>
            <a:pathLst>
              <a:path w="760587">
                <a:moveTo>
                  <a:pt x="0" y="0"/>
                </a:moveTo>
                <a:lnTo>
                  <a:pt x="760587" y="0"/>
                </a:lnTo>
              </a:path>
            </a:pathLst>
          </a:custGeom>
          <a:ln w="9491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155865" y="5030077"/>
            <a:ext cx="228174" cy="0"/>
          </a:xfrm>
          <a:custGeom>
            <a:avLst/>
            <a:gdLst/>
            <a:ahLst/>
            <a:cxnLst/>
            <a:rect l="l" t="t" r="r" b="b"/>
            <a:pathLst>
              <a:path w="228174">
                <a:moveTo>
                  <a:pt x="0" y="0"/>
                </a:moveTo>
                <a:lnTo>
                  <a:pt x="228174" y="0"/>
                </a:lnTo>
              </a:path>
            </a:pathLst>
          </a:custGeom>
          <a:ln w="9491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568998" y="4868728"/>
            <a:ext cx="532413" cy="0"/>
          </a:xfrm>
          <a:custGeom>
            <a:avLst/>
            <a:gdLst/>
            <a:ahLst/>
            <a:cxnLst/>
            <a:rect l="l" t="t" r="r" b="b"/>
            <a:pathLst>
              <a:path w="532413">
                <a:moveTo>
                  <a:pt x="0" y="0"/>
                </a:moveTo>
                <a:lnTo>
                  <a:pt x="532413" y="0"/>
                </a:lnTo>
              </a:path>
            </a:pathLst>
          </a:custGeom>
          <a:ln w="9491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591472" y="4868728"/>
            <a:ext cx="760587" cy="0"/>
          </a:xfrm>
          <a:custGeom>
            <a:avLst/>
            <a:gdLst/>
            <a:ahLst/>
            <a:cxnLst/>
            <a:rect l="l" t="t" r="r" b="b"/>
            <a:pathLst>
              <a:path w="760587">
                <a:moveTo>
                  <a:pt x="0" y="0"/>
                </a:moveTo>
                <a:lnTo>
                  <a:pt x="760587" y="0"/>
                </a:lnTo>
              </a:path>
            </a:pathLst>
          </a:custGeom>
          <a:ln w="9491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155865" y="4868728"/>
            <a:ext cx="228174" cy="0"/>
          </a:xfrm>
          <a:custGeom>
            <a:avLst/>
            <a:gdLst/>
            <a:ahLst/>
            <a:cxnLst/>
            <a:rect l="l" t="t" r="r" b="b"/>
            <a:pathLst>
              <a:path w="228174">
                <a:moveTo>
                  <a:pt x="0" y="0"/>
                </a:moveTo>
                <a:lnTo>
                  <a:pt x="228174" y="0"/>
                </a:lnTo>
              </a:path>
            </a:pathLst>
          </a:custGeom>
          <a:ln w="9491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1155866" y="4707380"/>
            <a:ext cx="3945545" cy="0"/>
          </a:xfrm>
          <a:custGeom>
            <a:avLst/>
            <a:gdLst/>
            <a:ahLst/>
            <a:cxnLst/>
            <a:rect l="l" t="t" r="r" b="b"/>
            <a:pathLst>
              <a:path w="3945545">
                <a:moveTo>
                  <a:pt x="0" y="0"/>
                </a:moveTo>
                <a:lnTo>
                  <a:pt x="3945545" y="0"/>
                </a:lnTo>
              </a:path>
            </a:pathLst>
          </a:custGeom>
          <a:ln w="9491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155866" y="4536541"/>
            <a:ext cx="3945545" cy="0"/>
          </a:xfrm>
          <a:custGeom>
            <a:avLst/>
            <a:gdLst/>
            <a:ahLst/>
            <a:cxnLst/>
            <a:rect l="l" t="t" r="r" b="b"/>
            <a:pathLst>
              <a:path w="3945545">
                <a:moveTo>
                  <a:pt x="0" y="0"/>
                </a:moveTo>
                <a:lnTo>
                  <a:pt x="3945545" y="0"/>
                </a:lnTo>
              </a:path>
            </a:pathLst>
          </a:custGeom>
          <a:ln w="9491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1384040" y="4697891"/>
            <a:ext cx="294736" cy="835214"/>
          </a:xfrm>
          <a:custGeom>
            <a:avLst/>
            <a:gdLst/>
            <a:ahLst/>
            <a:cxnLst/>
            <a:rect l="l" t="t" r="r" b="b"/>
            <a:pathLst>
              <a:path w="294736" h="835214">
                <a:moveTo>
                  <a:pt x="0" y="0"/>
                </a:moveTo>
                <a:lnTo>
                  <a:pt x="294736" y="0"/>
                </a:lnTo>
                <a:lnTo>
                  <a:pt x="294736" y="835214"/>
                </a:lnTo>
                <a:lnTo>
                  <a:pt x="0" y="835214"/>
                </a:lnTo>
                <a:lnTo>
                  <a:pt x="0" y="0"/>
                </a:lnTo>
                <a:close/>
              </a:path>
            </a:pathLst>
          </a:custGeom>
          <a:solidFill>
            <a:srgbClr val="FFFF8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1384040" y="4697891"/>
            <a:ext cx="294727" cy="835214"/>
          </a:xfrm>
          <a:custGeom>
            <a:avLst/>
            <a:gdLst/>
            <a:ahLst/>
            <a:cxnLst/>
            <a:rect l="l" t="t" r="r" b="b"/>
            <a:pathLst>
              <a:path w="294727" h="835214">
                <a:moveTo>
                  <a:pt x="0" y="0"/>
                </a:moveTo>
                <a:lnTo>
                  <a:pt x="294727" y="0"/>
                </a:lnTo>
                <a:lnTo>
                  <a:pt x="294727" y="835214"/>
                </a:lnTo>
                <a:lnTo>
                  <a:pt x="0" y="835214"/>
                </a:lnTo>
                <a:lnTo>
                  <a:pt x="0" y="0"/>
                </a:lnTo>
                <a:close/>
              </a:path>
            </a:pathLst>
          </a:custGeom>
          <a:ln w="950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3352059" y="4735855"/>
            <a:ext cx="304234" cy="797259"/>
          </a:xfrm>
          <a:custGeom>
            <a:avLst/>
            <a:gdLst/>
            <a:ahLst/>
            <a:cxnLst/>
            <a:rect l="l" t="t" r="r" b="b"/>
            <a:pathLst>
              <a:path w="304234" h="797259">
                <a:moveTo>
                  <a:pt x="0" y="0"/>
                </a:moveTo>
                <a:lnTo>
                  <a:pt x="304234" y="0"/>
                </a:lnTo>
                <a:lnTo>
                  <a:pt x="304234" y="797259"/>
                </a:lnTo>
                <a:lnTo>
                  <a:pt x="0" y="797259"/>
                </a:lnTo>
                <a:lnTo>
                  <a:pt x="0" y="0"/>
                </a:lnTo>
                <a:close/>
              </a:path>
            </a:pathLst>
          </a:custGeom>
          <a:solidFill>
            <a:srgbClr val="FFFF8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3352059" y="4735855"/>
            <a:ext cx="304234" cy="797249"/>
          </a:xfrm>
          <a:custGeom>
            <a:avLst/>
            <a:gdLst/>
            <a:ahLst/>
            <a:cxnLst/>
            <a:rect l="l" t="t" r="r" b="b"/>
            <a:pathLst>
              <a:path w="304234" h="797249">
                <a:moveTo>
                  <a:pt x="0" y="0"/>
                </a:moveTo>
                <a:lnTo>
                  <a:pt x="304234" y="0"/>
                </a:lnTo>
                <a:lnTo>
                  <a:pt x="304234" y="797249"/>
                </a:lnTo>
                <a:lnTo>
                  <a:pt x="0" y="797249"/>
                </a:lnTo>
                <a:lnTo>
                  <a:pt x="0" y="0"/>
                </a:lnTo>
                <a:close/>
              </a:path>
            </a:pathLst>
          </a:custGeom>
          <a:ln w="950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1678767" y="4716873"/>
            <a:ext cx="304225" cy="816231"/>
          </a:xfrm>
          <a:custGeom>
            <a:avLst/>
            <a:gdLst/>
            <a:ahLst/>
            <a:cxnLst/>
            <a:rect l="l" t="t" r="r" b="b"/>
            <a:pathLst>
              <a:path w="304225" h="816231">
                <a:moveTo>
                  <a:pt x="0" y="0"/>
                </a:moveTo>
                <a:lnTo>
                  <a:pt x="304225" y="0"/>
                </a:lnTo>
                <a:lnTo>
                  <a:pt x="304225" y="816231"/>
                </a:lnTo>
                <a:lnTo>
                  <a:pt x="0" y="816231"/>
                </a:lnTo>
                <a:lnTo>
                  <a:pt x="0" y="0"/>
                </a:lnTo>
                <a:close/>
              </a:path>
            </a:pathLst>
          </a:custGeom>
          <a:solidFill>
            <a:srgbClr val="BBFF61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1678767" y="4716873"/>
            <a:ext cx="304234" cy="816231"/>
          </a:xfrm>
          <a:custGeom>
            <a:avLst/>
            <a:gdLst/>
            <a:ahLst/>
            <a:cxnLst/>
            <a:rect l="l" t="t" r="r" b="b"/>
            <a:pathLst>
              <a:path w="304234" h="816231">
                <a:moveTo>
                  <a:pt x="0" y="0"/>
                </a:moveTo>
                <a:lnTo>
                  <a:pt x="304234" y="0"/>
                </a:lnTo>
                <a:lnTo>
                  <a:pt x="304234" y="816231"/>
                </a:lnTo>
                <a:lnTo>
                  <a:pt x="0" y="816231"/>
                </a:lnTo>
                <a:lnTo>
                  <a:pt x="0" y="0"/>
                </a:lnTo>
                <a:close/>
              </a:path>
            </a:pathLst>
          </a:custGeom>
          <a:ln w="950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656294" y="4697891"/>
            <a:ext cx="304234" cy="835214"/>
          </a:xfrm>
          <a:custGeom>
            <a:avLst/>
            <a:gdLst/>
            <a:ahLst/>
            <a:cxnLst/>
            <a:rect l="l" t="t" r="r" b="b"/>
            <a:pathLst>
              <a:path w="304234" h="835214">
                <a:moveTo>
                  <a:pt x="0" y="0"/>
                </a:moveTo>
                <a:lnTo>
                  <a:pt x="304234" y="0"/>
                </a:lnTo>
                <a:lnTo>
                  <a:pt x="304234" y="835214"/>
                </a:lnTo>
                <a:lnTo>
                  <a:pt x="0" y="835214"/>
                </a:lnTo>
                <a:lnTo>
                  <a:pt x="0" y="0"/>
                </a:lnTo>
                <a:close/>
              </a:path>
            </a:pathLst>
          </a:custGeom>
          <a:solidFill>
            <a:srgbClr val="BBFF61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3656294" y="4697891"/>
            <a:ext cx="304234" cy="835214"/>
          </a:xfrm>
          <a:custGeom>
            <a:avLst/>
            <a:gdLst/>
            <a:ahLst/>
            <a:cxnLst/>
            <a:rect l="l" t="t" r="r" b="b"/>
            <a:pathLst>
              <a:path w="304234" h="835214">
                <a:moveTo>
                  <a:pt x="0" y="0"/>
                </a:moveTo>
                <a:lnTo>
                  <a:pt x="304234" y="0"/>
                </a:lnTo>
                <a:lnTo>
                  <a:pt x="304234" y="835214"/>
                </a:lnTo>
                <a:lnTo>
                  <a:pt x="0" y="835214"/>
                </a:lnTo>
                <a:lnTo>
                  <a:pt x="0" y="0"/>
                </a:lnTo>
                <a:close/>
              </a:path>
            </a:pathLst>
          </a:custGeom>
          <a:ln w="950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1983002" y="4783311"/>
            <a:ext cx="304234" cy="749794"/>
          </a:xfrm>
          <a:custGeom>
            <a:avLst/>
            <a:gdLst/>
            <a:ahLst/>
            <a:cxnLst/>
            <a:rect l="l" t="t" r="r" b="b"/>
            <a:pathLst>
              <a:path w="304234" h="749794">
                <a:moveTo>
                  <a:pt x="0" y="0"/>
                </a:moveTo>
                <a:lnTo>
                  <a:pt x="304234" y="0"/>
                </a:lnTo>
                <a:lnTo>
                  <a:pt x="304234" y="749794"/>
                </a:lnTo>
                <a:lnTo>
                  <a:pt x="0" y="749794"/>
                </a:lnTo>
                <a:lnTo>
                  <a:pt x="0" y="0"/>
                </a:lnTo>
                <a:close/>
              </a:path>
            </a:pathLst>
          </a:custGeom>
          <a:solidFill>
            <a:srgbClr val="4FFF2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1983002" y="4783311"/>
            <a:ext cx="304234" cy="749794"/>
          </a:xfrm>
          <a:custGeom>
            <a:avLst/>
            <a:gdLst/>
            <a:ahLst/>
            <a:cxnLst/>
            <a:rect l="l" t="t" r="r" b="b"/>
            <a:pathLst>
              <a:path w="304234" h="749794">
                <a:moveTo>
                  <a:pt x="0" y="0"/>
                </a:moveTo>
                <a:lnTo>
                  <a:pt x="304234" y="0"/>
                </a:lnTo>
                <a:lnTo>
                  <a:pt x="304234" y="749794"/>
                </a:lnTo>
                <a:lnTo>
                  <a:pt x="0" y="749794"/>
                </a:lnTo>
                <a:lnTo>
                  <a:pt x="0" y="0"/>
                </a:lnTo>
                <a:close/>
              </a:path>
            </a:pathLst>
          </a:custGeom>
          <a:ln w="950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960529" y="4697891"/>
            <a:ext cx="304234" cy="835214"/>
          </a:xfrm>
          <a:custGeom>
            <a:avLst/>
            <a:gdLst/>
            <a:ahLst/>
            <a:cxnLst/>
            <a:rect l="l" t="t" r="r" b="b"/>
            <a:pathLst>
              <a:path w="304234" h="835214">
                <a:moveTo>
                  <a:pt x="0" y="0"/>
                </a:moveTo>
                <a:lnTo>
                  <a:pt x="304234" y="0"/>
                </a:lnTo>
                <a:lnTo>
                  <a:pt x="304234" y="835214"/>
                </a:lnTo>
                <a:lnTo>
                  <a:pt x="0" y="835214"/>
                </a:lnTo>
                <a:lnTo>
                  <a:pt x="0" y="0"/>
                </a:lnTo>
                <a:close/>
              </a:path>
            </a:pathLst>
          </a:custGeom>
          <a:solidFill>
            <a:srgbClr val="4FFF2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960529" y="4697891"/>
            <a:ext cx="304234" cy="835214"/>
          </a:xfrm>
          <a:custGeom>
            <a:avLst/>
            <a:gdLst/>
            <a:ahLst/>
            <a:cxnLst/>
            <a:rect l="l" t="t" r="r" b="b"/>
            <a:pathLst>
              <a:path w="304234" h="835214">
                <a:moveTo>
                  <a:pt x="0" y="0"/>
                </a:moveTo>
                <a:lnTo>
                  <a:pt x="304234" y="0"/>
                </a:lnTo>
                <a:lnTo>
                  <a:pt x="304234" y="835214"/>
                </a:lnTo>
                <a:lnTo>
                  <a:pt x="0" y="835214"/>
                </a:lnTo>
                <a:lnTo>
                  <a:pt x="0" y="0"/>
                </a:lnTo>
                <a:close/>
              </a:path>
            </a:pathLst>
          </a:custGeom>
          <a:ln w="950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2287237" y="4773820"/>
            <a:ext cx="304234" cy="759285"/>
          </a:xfrm>
          <a:custGeom>
            <a:avLst/>
            <a:gdLst/>
            <a:ahLst/>
            <a:cxnLst/>
            <a:rect l="l" t="t" r="r" b="b"/>
            <a:pathLst>
              <a:path w="304234" h="759285">
                <a:moveTo>
                  <a:pt x="0" y="0"/>
                </a:moveTo>
                <a:lnTo>
                  <a:pt x="304234" y="0"/>
                </a:lnTo>
                <a:lnTo>
                  <a:pt x="304234" y="759285"/>
                </a:lnTo>
                <a:lnTo>
                  <a:pt x="0" y="759285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2287237" y="4773820"/>
            <a:ext cx="304234" cy="759285"/>
          </a:xfrm>
          <a:custGeom>
            <a:avLst/>
            <a:gdLst/>
            <a:ahLst/>
            <a:cxnLst/>
            <a:rect l="l" t="t" r="r" b="b"/>
            <a:pathLst>
              <a:path w="304234" h="759285">
                <a:moveTo>
                  <a:pt x="0" y="0"/>
                </a:moveTo>
                <a:lnTo>
                  <a:pt x="304234" y="0"/>
                </a:lnTo>
                <a:lnTo>
                  <a:pt x="304234" y="759285"/>
                </a:lnTo>
                <a:lnTo>
                  <a:pt x="0" y="759285"/>
                </a:lnTo>
                <a:lnTo>
                  <a:pt x="0" y="0"/>
                </a:lnTo>
                <a:close/>
              </a:path>
            </a:pathLst>
          </a:custGeom>
          <a:ln w="950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264764" y="4821275"/>
            <a:ext cx="304234" cy="711839"/>
          </a:xfrm>
          <a:custGeom>
            <a:avLst/>
            <a:gdLst/>
            <a:ahLst/>
            <a:cxnLst/>
            <a:rect l="l" t="t" r="r" b="b"/>
            <a:pathLst>
              <a:path w="304234" h="711839">
                <a:moveTo>
                  <a:pt x="0" y="0"/>
                </a:moveTo>
                <a:lnTo>
                  <a:pt x="304234" y="0"/>
                </a:lnTo>
                <a:lnTo>
                  <a:pt x="304234" y="711839"/>
                </a:lnTo>
                <a:lnTo>
                  <a:pt x="0" y="711839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264764" y="4821275"/>
            <a:ext cx="304234" cy="711830"/>
          </a:xfrm>
          <a:custGeom>
            <a:avLst/>
            <a:gdLst/>
            <a:ahLst/>
            <a:cxnLst/>
            <a:rect l="l" t="t" r="r" b="b"/>
            <a:pathLst>
              <a:path w="304234" h="711830">
                <a:moveTo>
                  <a:pt x="0" y="0"/>
                </a:moveTo>
                <a:lnTo>
                  <a:pt x="304234" y="0"/>
                </a:lnTo>
                <a:lnTo>
                  <a:pt x="304234" y="711830"/>
                </a:lnTo>
                <a:lnTo>
                  <a:pt x="0" y="711830"/>
                </a:lnTo>
                <a:lnTo>
                  <a:pt x="0" y="0"/>
                </a:lnTo>
                <a:close/>
              </a:path>
            </a:pathLst>
          </a:custGeom>
          <a:ln w="950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2591472" y="5362266"/>
            <a:ext cx="304234" cy="170839"/>
          </a:xfrm>
          <a:custGeom>
            <a:avLst/>
            <a:gdLst/>
            <a:ahLst/>
            <a:cxnLst/>
            <a:rect l="l" t="t" r="r" b="b"/>
            <a:pathLst>
              <a:path w="304234" h="170839">
                <a:moveTo>
                  <a:pt x="0" y="0"/>
                </a:moveTo>
                <a:lnTo>
                  <a:pt x="304234" y="0"/>
                </a:lnTo>
                <a:lnTo>
                  <a:pt x="304234" y="170839"/>
                </a:lnTo>
                <a:lnTo>
                  <a:pt x="0" y="170839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2591472" y="5362266"/>
            <a:ext cx="304234" cy="170839"/>
          </a:xfrm>
          <a:custGeom>
            <a:avLst/>
            <a:gdLst/>
            <a:ahLst/>
            <a:cxnLst/>
            <a:rect l="l" t="t" r="r" b="b"/>
            <a:pathLst>
              <a:path w="304234" h="170839">
                <a:moveTo>
                  <a:pt x="0" y="0"/>
                </a:moveTo>
                <a:lnTo>
                  <a:pt x="304234" y="0"/>
                </a:lnTo>
                <a:lnTo>
                  <a:pt x="304234" y="170839"/>
                </a:lnTo>
                <a:lnTo>
                  <a:pt x="0" y="170839"/>
                </a:lnTo>
                <a:lnTo>
                  <a:pt x="0" y="0"/>
                </a:lnTo>
                <a:close/>
              </a:path>
            </a:pathLst>
          </a:custGeom>
          <a:ln w="949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4569008" y="5390739"/>
            <a:ext cx="304234" cy="142366"/>
          </a:xfrm>
          <a:custGeom>
            <a:avLst/>
            <a:gdLst/>
            <a:ahLst/>
            <a:cxnLst/>
            <a:rect l="l" t="t" r="r" b="b"/>
            <a:pathLst>
              <a:path w="304234" h="142366">
                <a:moveTo>
                  <a:pt x="0" y="0"/>
                </a:moveTo>
                <a:lnTo>
                  <a:pt x="304234" y="0"/>
                </a:lnTo>
                <a:lnTo>
                  <a:pt x="304234" y="142366"/>
                </a:lnTo>
                <a:lnTo>
                  <a:pt x="0" y="142366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4568999" y="5390739"/>
            <a:ext cx="304234" cy="142366"/>
          </a:xfrm>
          <a:custGeom>
            <a:avLst/>
            <a:gdLst/>
            <a:ahLst/>
            <a:cxnLst/>
            <a:rect l="l" t="t" r="r" b="b"/>
            <a:pathLst>
              <a:path w="304234" h="142366">
                <a:moveTo>
                  <a:pt x="0" y="0"/>
                </a:moveTo>
                <a:lnTo>
                  <a:pt x="304234" y="0"/>
                </a:lnTo>
                <a:lnTo>
                  <a:pt x="304234" y="142366"/>
                </a:lnTo>
                <a:lnTo>
                  <a:pt x="0" y="142366"/>
                </a:lnTo>
                <a:lnTo>
                  <a:pt x="0" y="0"/>
                </a:lnTo>
                <a:close/>
              </a:path>
            </a:pathLst>
          </a:custGeom>
          <a:ln w="9493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1155866" y="4536541"/>
            <a:ext cx="0" cy="996562"/>
          </a:xfrm>
          <a:custGeom>
            <a:avLst/>
            <a:gdLst/>
            <a:ahLst/>
            <a:cxnLst/>
            <a:rect l="l" t="t" r="r" b="b"/>
            <a:pathLst>
              <a:path h="996562">
                <a:moveTo>
                  <a:pt x="0" y="996562"/>
                </a:moveTo>
                <a:lnTo>
                  <a:pt x="0" y="0"/>
                </a:lnTo>
              </a:path>
            </a:pathLst>
          </a:custGeom>
          <a:ln w="9507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1108329" y="5533103"/>
            <a:ext cx="47536" cy="0"/>
          </a:xfrm>
          <a:custGeom>
            <a:avLst/>
            <a:gdLst/>
            <a:ahLst/>
            <a:cxnLst/>
            <a:rect l="l" t="t" r="r" b="b"/>
            <a:pathLst>
              <a:path w="47536">
                <a:moveTo>
                  <a:pt x="0" y="0"/>
                </a:moveTo>
                <a:lnTo>
                  <a:pt x="47536" y="0"/>
                </a:lnTo>
              </a:path>
            </a:pathLst>
          </a:custGeom>
          <a:ln w="9491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1108329" y="5362264"/>
            <a:ext cx="47536" cy="0"/>
          </a:xfrm>
          <a:custGeom>
            <a:avLst/>
            <a:gdLst/>
            <a:ahLst/>
            <a:cxnLst/>
            <a:rect l="l" t="t" r="r" b="b"/>
            <a:pathLst>
              <a:path w="47536">
                <a:moveTo>
                  <a:pt x="0" y="0"/>
                </a:moveTo>
                <a:lnTo>
                  <a:pt x="47536" y="0"/>
                </a:lnTo>
              </a:path>
            </a:pathLst>
          </a:custGeom>
          <a:ln w="9491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1108329" y="5200916"/>
            <a:ext cx="47536" cy="0"/>
          </a:xfrm>
          <a:custGeom>
            <a:avLst/>
            <a:gdLst/>
            <a:ahLst/>
            <a:cxnLst/>
            <a:rect l="l" t="t" r="r" b="b"/>
            <a:pathLst>
              <a:path w="47536">
                <a:moveTo>
                  <a:pt x="0" y="0"/>
                </a:moveTo>
                <a:lnTo>
                  <a:pt x="47536" y="0"/>
                </a:lnTo>
              </a:path>
            </a:pathLst>
          </a:custGeom>
          <a:ln w="9491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1108329" y="5030077"/>
            <a:ext cx="47536" cy="0"/>
          </a:xfrm>
          <a:custGeom>
            <a:avLst/>
            <a:gdLst/>
            <a:ahLst/>
            <a:cxnLst/>
            <a:rect l="l" t="t" r="r" b="b"/>
            <a:pathLst>
              <a:path w="47536">
                <a:moveTo>
                  <a:pt x="0" y="0"/>
                </a:moveTo>
                <a:lnTo>
                  <a:pt x="47536" y="0"/>
                </a:lnTo>
              </a:path>
            </a:pathLst>
          </a:custGeom>
          <a:ln w="9491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1108329" y="4868728"/>
            <a:ext cx="47536" cy="0"/>
          </a:xfrm>
          <a:custGeom>
            <a:avLst/>
            <a:gdLst/>
            <a:ahLst/>
            <a:cxnLst/>
            <a:rect l="l" t="t" r="r" b="b"/>
            <a:pathLst>
              <a:path w="47536">
                <a:moveTo>
                  <a:pt x="0" y="0"/>
                </a:moveTo>
                <a:lnTo>
                  <a:pt x="47536" y="0"/>
                </a:lnTo>
              </a:path>
            </a:pathLst>
          </a:custGeom>
          <a:ln w="9491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1108329" y="4707380"/>
            <a:ext cx="47536" cy="0"/>
          </a:xfrm>
          <a:custGeom>
            <a:avLst/>
            <a:gdLst/>
            <a:ahLst/>
            <a:cxnLst/>
            <a:rect l="l" t="t" r="r" b="b"/>
            <a:pathLst>
              <a:path w="47536">
                <a:moveTo>
                  <a:pt x="0" y="0"/>
                </a:moveTo>
                <a:lnTo>
                  <a:pt x="47536" y="0"/>
                </a:lnTo>
              </a:path>
            </a:pathLst>
          </a:custGeom>
          <a:ln w="9491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1108329" y="4536541"/>
            <a:ext cx="47536" cy="0"/>
          </a:xfrm>
          <a:custGeom>
            <a:avLst/>
            <a:gdLst/>
            <a:ahLst/>
            <a:cxnLst/>
            <a:rect l="l" t="t" r="r" b="b"/>
            <a:pathLst>
              <a:path w="47536">
                <a:moveTo>
                  <a:pt x="0" y="0"/>
                </a:moveTo>
                <a:lnTo>
                  <a:pt x="47536" y="0"/>
                </a:lnTo>
              </a:path>
            </a:pathLst>
          </a:custGeom>
          <a:ln w="9491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1155866" y="5533103"/>
            <a:ext cx="3945545" cy="0"/>
          </a:xfrm>
          <a:custGeom>
            <a:avLst/>
            <a:gdLst/>
            <a:ahLst/>
            <a:cxnLst/>
            <a:rect l="l" t="t" r="r" b="b"/>
            <a:pathLst>
              <a:path w="3945545">
                <a:moveTo>
                  <a:pt x="0" y="0"/>
                </a:moveTo>
                <a:lnTo>
                  <a:pt x="3945545" y="0"/>
                </a:lnTo>
              </a:path>
            </a:pathLst>
          </a:custGeom>
          <a:ln w="9491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1155866" y="5533103"/>
            <a:ext cx="0" cy="37964"/>
          </a:xfrm>
          <a:custGeom>
            <a:avLst/>
            <a:gdLst/>
            <a:ahLst/>
            <a:cxnLst/>
            <a:rect l="l" t="t" r="r" b="b"/>
            <a:pathLst>
              <a:path h="37964">
                <a:moveTo>
                  <a:pt x="0" y="0"/>
                </a:moveTo>
                <a:lnTo>
                  <a:pt x="0" y="37964"/>
                </a:lnTo>
              </a:path>
            </a:pathLst>
          </a:custGeom>
          <a:ln w="950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3123885" y="5533103"/>
            <a:ext cx="0" cy="37964"/>
          </a:xfrm>
          <a:custGeom>
            <a:avLst/>
            <a:gdLst/>
            <a:ahLst/>
            <a:cxnLst/>
            <a:rect l="l" t="t" r="r" b="b"/>
            <a:pathLst>
              <a:path h="37964">
                <a:moveTo>
                  <a:pt x="0" y="0"/>
                </a:moveTo>
                <a:lnTo>
                  <a:pt x="0" y="37964"/>
                </a:lnTo>
              </a:path>
            </a:pathLst>
          </a:custGeom>
          <a:ln w="950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5101411" y="5533103"/>
            <a:ext cx="0" cy="37964"/>
          </a:xfrm>
          <a:custGeom>
            <a:avLst/>
            <a:gdLst/>
            <a:ahLst/>
            <a:cxnLst/>
            <a:rect l="l" t="t" r="r" b="b"/>
            <a:pathLst>
              <a:path h="37964">
                <a:moveTo>
                  <a:pt x="0" y="0"/>
                </a:moveTo>
                <a:lnTo>
                  <a:pt x="0" y="37964"/>
                </a:lnTo>
              </a:path>
            </a:pathLst>
          </a:custGeom>
          <a:ln w="950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1174878" y="6197471"/>
            <a:ext cx="76058" cy="66437"/>
          </a:xfrm>
          <a:custGeom>
            <a:avLst/>
            <a:gdLst/>
            <a:ahLst/>
            <a:cxnLst/>
            <a:rect l="l" t="t" r="r" b="b"/>
            <a:pathLst>
              <a:path w="76058" h="66437">
                <a:moveTo>
                  <a:pt x="0" y="0"/>
                </a:moveTo>
                <a:lnTo>
                  <a:pt x="76058" y="0"/>
                </a:lnTo>
                <a:lnTo>
                  <a:pt x="76058" y="66437"/>
                </a:lnTo>
                <a:lnTo>
                  <a:pt x="0" y="66437"/>
                </a:lnTo>
                <a:lnTo>
                  <a:pt x="0" y="0"/>
                </a:lnTo>
                <a:close/>
              </a:path>
            </a:pathLst>
          </a:custGeom>
          <a:solidFill>
            <a:srgbClr val="FFFF8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1174878" y="6197480"/>
            <a:ext cx="76058" cy="66437"/>
          </a:xfrm>
          <a:custGeom>
            <a:avLst/>
            <a:gdLst/>
            <a:ahLst/>
            <a:cxnLst/>
            <a:rect l="l" t="t" r="r" b="b"/>
            <a:pathLst>
              <a:path w="76058" h="66437">
                <a:moveTo>
                  <a:pt x="0" y="0"/>
                </a:moveTo>
                <a:lnTo>
                  <a:pt x="76058" y="0"/>
                </a:lnTo>
                <a:lnTo>
                  <a:pt x="76058" y="66437"/>
                </a:lnTo>
                <a:lnTo>
                  <a:pt x="0" y="66437"/>
                </a:lnTo>
                <a:lnTo>
                  <a:pt x="0" y="0"/>
                </a:lnTo>
                <a:close/>
              </a:path>
            </a:pathLst>
          </a:custGeom>
          <a:ln w="949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1897436" y="6197471"/>
            <a:ext cx="76058" cy="66437"/>
          </a:xfrm>
          <a:custGeom>
            <a:avLst/>
            <a:gdLst/>
            <a:ahLst/>
            <a:cxnLst/>
            <a:rect l="l" t="t" r="r" b="b"/>
            <a:pathLst>
              <a:path w="76058" h="66437">
                <a:moveTo>
                  <a:pt x="0" y="0"/>
                </a:moveTo>
                <a:lnTo>
                  <a:pt x="76058" y="0"/>
                </a:lnTo>
                <a:lnTo>
                  <a:pt x="76058" y="66437"/>
                </a:lnTo>
                <a:lnTo>
                  <a:pt x="0" y="66437"/>
                </a:lnTo>
                <a:lnTo>
                  <a:pt x="0" y="0"/>
                </a:lnTo>
                <a:close/>
              </a:path>
            </a:pathLst>
          </a:custGeom>
          <a:solidFill>
            <a:srgbClr val="BBFF61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1897436" y="6197480"/>
            <a:ext cx="76058" cy="66437"/>
          </a:xfrm>
          <a:custGeom>
            <a:avLst/>
            <a:gdLst/>
            <a:ahLst/>
            <a:cxnLst/>
            <a:rect l="l" t="t" r="r" b="b"/>
            <a:pathLst>
              <a:path w="76058" h="66437">
                <a:moveTo>
                  <a:pt x="0" y="0"/>
                </a:moveTo>
                <a:lnTo>
                  <a:pt x="76058" y="0"/>
                </a:lnTo>
                <a:lnTo>
                  <a:pt x="76058" y="66437"/>
                </a:lnTo>
                <a:lnTo>
                  <a:pt x="0" y="66437"/>
                </a:lnTo>
                <a:lnTo>
                  <a:pt x="0" y="0"/>
                </a:lnTo>
                <a:close/>
              </a:path>
            </a:pathLst>
          </a:custGeom>
          <a:ln w="949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2677038" y="6197471"/>
            <a:ext cx="66551" cy="66437"/>
          </a:xfrm>
          <a:custGeom>
            <a:avLst/>
            <a:gdLst/>
            <a:ahLst/>
            <a:cxnLst/>
            <a:rect l="l" t="t" r="r" b="b"/>
            <a:pathLst>
              <a:path w="66551" h="66437">
                <a:moveTo>
                  <a:pt x="0" y="0"/>
                </a:moveTo>
                <a:lnTo>
                  <a:pt x="66551" y="0"/>
                </a:lnTo>
                <a:lnTo>
                  <a:pt x="66551" y="66437"/>
                </a:lnTo>
                <a:lnTo>
                  <a:pt x="0" y="66437"/>
                </a:lnTo>
                <a:lnTo>
                  <a:pt x="0" y="0"/>
                </a:lnTo>
                <a:close/>
              </a:path>
            </a:pathLst>
          </a:custGeom>
          <a:solidFill>
            <a:srgbClr val="4FFF2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2677038" y="6197480"/>
            <a:ext cx="66551" cy="66437"/>
          </a:xfrm>
          <a:custGeom>
            <a:avLst/>
            <a:gdLst/>
            <a:ahLst/>
            <a:cxnLst/>
            <a:rect l="l" t="t" r="r" b="b"/>
            <a:pathLst>
              <a:path w="66551" h="66437">
                <a:moveTo>
                  <a:pt x="0" y="0"/>
                </a:moveTo>
                <a:lnTo>
                  <a:pt x="66551" y="0"/>
                </a:lnTo>
                <a:lnTo>
                  <a:pt x="66551" y="66437"/>
                </a:lnTo>
                <a:lnTo>
                  <a:pt x="0" y="66437"/>
                </a:lnTo>
                <a:lnTo>
                  <a:pt x="0" y="0"/>
                </a:lnTo>
                <a:close/>
              </a:path>
            </a:pathLst>
          </a:custGeom>
          <a:ln w="949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3447132" y="6197471"/>
            <a:ext cx="66551" cy="66437"/>
          </a:xfrm>
          <a:custGeom>
            <a:avLst/>
            <a:gdLst/>
            <a:ahLst/>
            <a:cxnLst/>
            <a:rect l="l" t="t" r="r" b="b"/>
            <a:pathLst>
              <a:path w="66551" h="66437">
                <a:moveTo>
                  <a:pt x="0" y="0"/>
                </a:moveTo>
                <a:lnTo>
                  <a:pt x="66551" y="0"/>
                </a:lnTo>
                <a:lnTo>
                  <a:pt x="66551" y="66437"/>
                </a:lnTo>
                <a:lnTo>
                  <a:pt x="0" y="66437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3447132" y="6197480"/>
            <a:ext cx="66551" cy="66437"/>
          </a:xfrm>
          <a:custGeom>
            <a:avLst/>
            <a:gdLst/>
            <a:ahLst/>
            <a:cxnLst/>
            <a:rect l="l" t="t" r="r" b="b"/>
            <a:pathLst>
              <a:path w="66551" h="66437">
                <a:moveTo>
                  <a:pt x="0" y="0"/>
                </a:moveTo>
                <a:lnTo>
                  <a:pt x="66551" y="0"/>
                </a:lnTo>
                <a:lnTo>
                  <a:pt x="66551" y="66437"/>
                </a:lnTo>
                <a:lnTo>
                  <a:pt x="0" y="66437"/>
                </a:lnTo>
                <a:lnTo>
                  <a:pt x="0" y="0"/>
                </a:lnTo>
                <a:close/>
              </a:path>
            </a:pathLst>
          </a:custGeom>
          <a:ln w="949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4217227" y="6197471"/>
            <a:ext cx="66551" cy="66437"/>
          </a:xfrm>
          <a:custGeom>
            <a:avLst/>
            <a:gdLst/>
            <a:ahLst/>
            <a:cxnLst/>
            <a:rect l="l" t="t" r="r" b="b"/>
            <a:pathLst>
              <a:path w="66551" h="66437">
                <a:moveTo>
                  <a:pt x="0" y="0"/>
                </a:moveTo>
                <a:lnTo>
                  <a:pt x="66551" y="0"/>
                </a:lnTo>
                <a:lnTo>
                  <a:pt x="66551" y="66437"/>
                </a:lnTo>
                <a:lnTo>
                  <a:pt x="0" y="66437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4217227" y="6197480"/>
            <a:ext cx="66551" cy="66437"/>
          </a:xfrm>
          <a:custGeom>
            <a:avLst/>
            <a:gdLst/>
            <a:ahLst/>
            <a:cxnLst/>
            <a:rect l="l" t="t" r="r" b="b"/>
            <a:pathLst>
              <a:path w="66551" h="66437">
                <a:moveTo>
                  <a:pt x="0" y="0"/>
                </a:moveTo>
                <a:lnTo>
                  <a:pt x="66551" y="0"/>
                </a:lnTo>
                <a:lnTo>
                  <a:pt x="66551" y="66437"/>
                </a:lnTo>
                <a:lnTo>
                  <a:pt x="0" y="66437"/>
                </a:lnTo>
                <a:lnTo>
                  <a:pt x="0" y="0"/>
                </a:lnTo>
                <a:close/>
              </a:path>
            </a:pathLst>
          </a:custGeom>
          <a:ln w="949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737544" y="3948095"/>
            <a:ext cx="4506487" cy="2477163"/>
          </a:xfrm>
          <a:custGeom>
            <a:avLst/>
            <a:gdLst/>
            <a:ahLst/>
            <a:cxnLst/>
            <a:rect l="l" t="t" r="r" b="b"/>
            <a:pathLst>
              <a:path w="4506487" h="2477163">
                <a:moveTo>
                  <a:pt x="0" y="0"/>
                </a:moveTo>
                <a:lnTo>
                  <a:pt x="4506487" y="0"/>
                </a:lnTo>
                <a:lnTo>
                  <a:pt x="4506487" y="2477163"/>
                </a:lnTo>
                <a:lnTo>
                  <a:pt x="0" y="2477163"/>
                </a:lnTo>
                <a:lnTo>
                  <a:pt x="0" y="0"/>
                </a:lnTo>
                <a:close/>
              </a:path>
            </a:pathLst>
          </a:custGeom>
          <a:ln w="9504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3" name="object 113"/>
          <p:cNvSpPr txBox="1"/>
          <p:nvPr/>
        </p:nvSpPr>
        <p:spPr>
          <a:xfrm>
            <a:off x="718819" y="447065"/>
            <a:ext cx="6315075" cy="61709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689600" marR="6350" indent="-252095" algn="r">
              <a:lnSpc>
                <a:spcPct val="101499"/>
              </a:lnSpc>
            </a:pPr>
            <a:r>
              <a:rPr sz="1100" dirty="0">
                <a:latin typeface="Calibri"/>
                <a:cs typeface="Calibri"/>
              </a:rPr>
              <a:t>M</a:t>
            </a:r>
            <a:r>
              <a:rPr sz="1100" spc="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dd</a:t>
            </a:r>
            <a:r>
              <a:rPr sz="1100" spc="5" dirty="0">
                <a:latin typeface="Calibri"/>
                <a:cs typeface="Calibri"/>
              </a:rPr>
              <a:t>l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Sc</a:t>
            </a:r>
            <a:r>
              <a:rPr sz="1100" dirty="0">
                <a:latin typeface="Calibri"/>
                <a:cs typeface="Calibri"/>
              </a:rPr>
              <a:t>h</a:t>
            </a:r>
            <a:r>
              <a:rPr sz="1100" spc="-5" dirty="0">
                <a:latin typeface="Calibri"/>
                <a:cs typeface="Calibri"/>
              </a:rPr>
              <a:t>oo</a:t>
            </a:r>
            <a:r>
              <a:rPr sz="1100" spc="5" dirty="0">
                <a:latin typeface="Calibri"/>
                <a:cs typeface="Calibri"/>
              </a:rPr>
              <a:t>l</a:t>
            </a:r>
            <a:r>
              <a:rPr sz="1100" dirty="0">
                <a:latin typeface="Calibri"/>
                <a:cs typeface="Calibri"/>
              </a:rPr>
              <a:t>s 2011-2012</a:t>
            </a:r>
          </a:p>
          <a:p>
            <a:pPr>
              <a:lnSpc>
                <a:spcPts val="1000"/>
              </a:lnSpc>
            </a:pPr>
            <a:endParaRPr sz="1000" dirty="0"/>
          </a:p>
          <a:p>
            <a:pPr>
              <a:lnSpc>
                <a:spcPts val="1000"/>
              </a:lnSpc>
              <a:spcBef>
                <a:spcPts val="97"/>
              </a:spcBef>
            </a:pPr>
            <a:endParaRPr sz="1000" dirty="0"/>
          </a:p>
          <a:p>
            <a:pPr marR="1877060" algn="ctr">
              <a:lnSpc>
                <a:spcPct val="100000"/>
              </a:lnSpc>
            </a:pPr>
            <a:r>
              <a:rPr sz="1200" spc="-75" dirty="0">
                <a:latin typeface="Calibri"/>
                <a:cs typeface="Calibri"/>
              </a:rPr>
              <a:t>T</a:t>
            </a:r>
            <a:r>
              <a:rPr sz="1200" spc="-45" dirty="0">
                <a:latin typeface="Calibri"/>
                <a:cs typeface="Calibri"/>
              </a:rPr>
              <a:t>o</a:t>
            </a:r>
            <a:r>
              <a:rPr sz="1200" spc="-30" dirty="0">
                <a:latin typeface="Calibri"/>
                <a:cs typeface="Calibri"/>
              </a:rPr>
              <a:t>t</a:t>
            </a:r>
            <a:r>
              <a:rPr sz="1200" spc="15" dirty="0">
                <a:latin typeface="Calibri"/>
                <a:cs typeface="Calibri"/>
              </a:rPr>
              <a:t>a</a:t>
            </a:r>
            <a:r>
              <a:rPr sz="1200" spc="-5" dirty="0">
                <a:latin typeface="Calibri"/>
                <a:cs typeface="Calibri"/>
              </a:rPr>
              <a:t>l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</a:t>
            </a:r>
            <a:r>
              <a:rPr sz="1200" spc="15" dirty="0">
                <a:latin typeface="Calibri"/>
                <a:cs typeface="Calibri"/>
              </a:rPr>
              <a:t>a</a:t>
            </a:r>
            <a:r>
              <a:rPr sz="1200" spc="-30" dirty="0">
                <a:latin typeface="Calibri"/>
                <a:cs typeface="Calibri"/>
              </a:rPr>
              <a:t>y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45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f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30" dirty="0">
                <a:latin typeface="Calibri"/>
                <a:cs typeface="Calibri"/>
              </a:rPr>
              <a:t>P</a:t>
            </a:r>
            <a:r>
              <a:rPr sz="1200" spc="15" dirty="0">
                <a:latin typeface="Calibri"/>
                <a:cs typeface="Calibri"/>
              </a:rPr>
              <a:t>a</a:t>
            </a:r>
            <a:r>
              <a:rPr sz="1200" spc="-50" dirty="0">
                <a:latin typeface="Calibri"/>
                <a:cs typeface="Calibri"/>
              </a:rPr>
              <a:t>r</a:t>
            </a:r>
            <a:r>
              <a:rPr sz="1200" spc="-30" dirty="0">
                <a:latin typeface="Calibri"/>
                <a:cs typeface="Calibri"/>
              </a:rPr>
              <a:t>t</a:t>
            </a:r>
            <a:r>
              <a:rPr sz="1200" spc="25" dirty="0">
                <a:latin typeface="Calibri"/>
                <a:cs typeface="Calibri"/>
              </a:rPr>
              <a:t>i</a:t>
            </a:r>
            <a:r>
              <a:rPr sz="1200" spc="15" dirty="0">
                <a:latin typeface="Calibri"/>
                <a:cs typeface="Calibri"/>
              </a:rPr>
              <a:t>c</a:t>
            </a:r>
            <a:r>
              <a:rPr sz="1200" spc="20" dirty="0">
                <a:latin typeface="Calibri"/>
                <a:cs typeface="Calibri"/>
              </a:rPr>
              <a:t>i</a:t>
            </a:r>
            <a:r>
              <a:rPr sz="1200" spc="-45" dirty="0">
                <a:latin typeface="Calibri"/>
                <a:cs typeface="Calibri"/>
              </a:rPr>
              <a:t>p</a:t>
            </a:r>
            <a:r>
              <a:rPr sz="1200" spc="15" dirty="0">
                <a:latin typeface="Calibri"/>
                <a:cs typeface="Calibri"/>
              </a:rPr>
              <a:t>a</a:t>
            </a:r>
            <a:r>
              <a:rPr sz="1200" spc="-35" dirty="0">
                <a:latin typeface="Calibri"/>
                <a:cs typeface="Calibri"/>
              </a:rPr>
              <a:t>t</a:t>
            </a:r>
            <a:r>
              <a:rPr sz="1200" spc="20" dirty="0">
                <a:latin typeface="Calibri"/>
                <a:cs typeface="Calibri"/>
              </a:rPr>
              <a:t>i</a:t>
            </a:r>
            <a:r>
              <a:rPr sz="1200" spc="-45" dirty="0">
                <a:latin typeface="Calibri"/>
                <a:cs typeface="Calibri"/>
              </a:rPr>
              <a:t>o</a:t>
            </a:r>
            <a:r>
              <a:rPr sz="1200" spc="-10" dirty="0">
                <a:latin typeface="Calibri"/>
                <a:cs typeface="Calibri"/>
              </a:rPr>
              <a:t>n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45" dirty="0">
                <a:latin typeface="Calibri"/>
                <a:cs typeface="Calibri"/>
              </a:rPr>
              <a:t>b</a:t>
            </a:r>
            <a:r>
              <a:rPr sz="1200" spc="-10" dirty="0">
                <a:latin typeface="Calibri"/>
                <a:cs typeface="Calibri"/>
              </a:rPr>
              <a:t>y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40" dirty="0">
                <a:latin typeface="Calibri"/>
                <a:cs typeface="Calibri"/>
              </a:rPr>
              <a:t>S</a:t>
            </a:r>
            <a:r>
              <a:rPr sz="1200" spc="-45" dirty="0">
                <a:latin typeface="Calibri"/>
                <a:cs typeface="Calibri"/>
              </a:rPr>
              <a:t>o</a:t>
            </a:r>
            <a:r>
              <a:rPr sz="1200" spc="15" dirty="0">
                <a:latin typeface="Calibri"/>
                <a:cs typeface="Calibri"/>
              </a:rPr>
              <a:t>c</a:t>
            </a:r>
            <a:r>
              <a:rPr sz="1200" spc="20" dirty="0">
                <a:latin typeface="Calibri"/>
                <a:cs typeface="Calibri"/>
              </a:rPr>
              <a:t>i</a:t>
            </a:r>
            <a:r>
              <a:rPr sz="1200" spc="-45" dirty="0">
                <a:latin typeface="Calibri"/>
                <a:cs typeface="Calibri"/>
              </a:rPr>
              <a:t>o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15" dirty="0">
                <a:latin typeface="Calibri"/>
                <a:cs typeface="Calibri"/>
              </a:rPr>
              <a:t>c</a:t>
            </a:r>
            <a:r>
              <a:rPr sz="1200" spc="-45" dirty="0">
                <a:latin typeface="Calibri"/>
                <a:cs typeface="Calibri"/>
              </a:rPr>
              <a:t>ono</a:t>
            </a:r>
            <a:r>
              <a:rPr sz="1200" spc="-70" dirty="0">
                <a:latin typeface="Calibri"/>
                <a:cs typeface="Calibri"/>
              </a:rPr>
              <a:t>m</a:t>
            </a:r>
            <a:r>
              <a:rPr sz="1200" spc="25" dirty="0">
                <a:latin typeface="Calibri"/>
                <a:cs typeface="Calibri"/>
              </a:rPr>
              <a:t>i</a:t>
            </a:r>
            <a:r>
              <a:rPr sz="1200" dirty="0">
                <a:latin typeface="Calibri"/>
                <a:cs typeface="Calibri"/>
              </a:rPr>
              <a:t>c </a:t>
            </a:r>
            <a:r>
              <a:rPr sz="1200" spc="-80" dirty="0">
                <a:latin typeface="Calibri"/>
                <a:cs typeface="Calibri"/>
              </a:rPr>
              <a:t> </a:t>
            </a:r>
            <a:r>
              <a:rPr sz="1200" spc="-40" dirty="0">
                <a:latin typeface="Calibri"/>
                <a:cs typeface="Calibri"/>
              </a:rPr>
              <a:t>S</a:t>
            </a:r>
            <a:r>
              <a:rPr sz="1200" spc="-30" dirty="0">
                <a:latin typeface="Calibri"/>
                <a:cs typeface="Calibri"/>
              </a:rPr>
              <a:t>t</a:t>
            </a:r>
            <a:r>
              <a:rPr sz="1200" spc="15" dirty="0">
                <a:latin typeface="Calibri"/>
                <a:cs typeface="Calibri"/>
              </a:rPr>
              <a:t>a</a:t>
            </a:r>
            <a:r>
              <a:rPr sz="1200" spc="-35" dirty="0">
                <a:latin typeface="Calibri"/>
                <a:cs typeface="Calibri"/>
              </a:rPr>
              <a:t>t</a:t>
            </a:r>
            <a:r>
              <a:rPr sz="1200" spc="-45" dirty="0">
                <a:latin typeface="Calibri"/>
                <a:cs typeface="Calibri"/>
              </a:rPr>
              <a:t>u</a:t>
            </a:r>
            <a:r>
              <a:rPr sz="1200" spc="-5" dirty="0">
                <a:latin typeface="Calibri"/>
                <a:cs typeface="Calibri"/>
              </a:rPr>
              <a:t>s</a:t>
            </a:r>
            <a:endParaRPr sz="1200" dirty="0">
              <a:latin typeface="Calibri"/>
              <a:cs typeface="Calibri"/>
            </a:endParaRPr>
          </a:p>
          <a:p>
            <a:pPr marR="1859280" algn="ctr">
              <a:lnSpc>
                <a:spcPct val="100000"/>
              </a:lnSpc>
              <a:spcBef>
                <a:spcPts val="80"/>
              </a:spcBef>
            </a:pPr>
            <a:r>
              <a:rPr sz="950" spc="5" dirty="0">
                <a:latin typeface="Calibri"/>
                <a:cs typeface="Calibri"/>
              </a:rPr>
              <a:t>(M</a:t>
            </a:r>
            <a:r>
              <a:rPr sz="950" spc="-30" dirty="0">
                <a:latin typeface="Calibri"/>
                <a:cs typeface="Calibri"/>
              </a:rPr>
              <a:t>e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dirty="0">
                <a:latin typeface="Calibri"/>
                <a:cs typeface="Calibri"/>
              </a:rPr>
              <a:t>l</a:t>
            </a:r>
            <a:r>
              <a:rPr sz="950" spc="85" dirty="0">
                <a:latin typeface="Calibri"/>
                <a:cs typeface="Calibri"/>
              </a:rPr>
              <a:t> </a:t>
            </a:r>
            <a:r>
              <a:rPr sz="950" spc="-25" dirty="0">
                <a:latin typeface="Calibri"/>
                <a:cs typeface="Calibri"/>
              </a:rPr>
              <a:t>E</a:t>
            </a:r>
            <a:r>
              <a:rPr sz="950" spc="75" dirty="0">
                <a:latin typeface="Calibri"/>
                <a:cs typeface="Calibri"/>
              </a:rPr>
              <a:t>li</a:t>
            </a:r>
            <a:r>
              <a:rPr sz="950" spc="-5" dirty="0">
                <a:latin typeface="Calibri"/>
                <a:cs typeface="Calibri"/>
              </a:rPr>
              <a:t>g</a:t>
            </a:r>
            <a:r>
              <a:rPr sz="950" spc="75" dirty="0">
                <a:latin typeface="Calibri"/>
                <a:cs typeface="Calibri"/>
              </a:rPr>
              <a:t>i</a:t>
            </a:r>
            <a:r>
              <a:rPr sz="950" spc="20" dirty="0">
                <a:latin typeface="Calibri"/>
                <a:cs typeface="Calibri"/>
              </a:rPr>
              <a:t>b</a:t>
            </a:r>
            <a:r>
              <a:rPr sz="950" spc="75" dirty="0">
                <a:latin typeface="Calibri"/>
                <a:cs typeface="Calibri"/>
              </a:rPr>
              <a:t>i</a:t>
            </a:r>
            <a:r>
              <a:rPr sz="950" dirty="0">
                <a:latin typeface="Calibri"/>
                <a:cs typeface="Calibri"/>
              </a:rPr>
              <a:t>li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spc="10" dirty="0">
                <a:latin typeface="Calibri"/>
                <a:cs typeface="Calibri"/>
              </a:rPr>
              <a:t>y</a:t>
            </a:r>
            <a:r>
              <a:rPr sz="950" spc="5" dirty="0">
                <a:latin typeface="Calibri"/>
                <a:cs typeface="Calibri"/>
              </a:rPr>
              <a:t>)</a:t>
            </a:r>
            <a:endParaRPr sz="950" dirty="0">
              <a:latin typeface="Calibri"/>
              <a:cs typeface="Calibri"/>
            </a:endParaRPr>
          </a:p>
          <a:p>
            <a:pPr>
              <a:lnSpc>
                <a:spcPts val="700"/>
              </a:lnSpc>
              <a:spcBef>
                <a:spcPts val="8"/>
              </a:spcBef>
            </a:pPr>
            <a:endParaRPr sz="700" dirty="0"/>
          </a:p>
          <a:p>
            <a:pPr marR="5894070" algn="ctr">
              <a:lnSpc>
                <a:spcPct val="100000"/>
              </a:lnSpc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30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 dirty="0">
              <a:latin typeface="Calibri"/>
              <a:cs typeface="Calibri"/>
            </a:endParaRPr>
          </a:p>
          <a:p>
            <a:pPr>
              <a:lnSpc>
                <a:spcPts val="1200"/>
              </a:lnSpc>
              <a:spcBef>
                <a:spcPts val="62"/>
              </a:spcBef>
            </a:pPr>
            <a:endParaRPr sz="1200" dirty="0"/>
          </a:p>
          <a:p>
            <a:pPr marR="5894070" algn="ctr">
              <a:lnSpc>
                <a:spcPct val="100000"/>
              </a:lnSpc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20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 dirty="0">
              <a:latin typeface="Calibri"/>
              <a:cs typeface="Calibri"/>
            </a:endParaRPr>
          </a:p>
          <a:p>
            <a:pPr>
              <a:lnSpc>
                <a:spcPts val="1200"/>
              </a:lnSpc>
              <a:spcBef>
                <a:spcPts val="62"/>
              </a:spcBef>
            </a:pPr>
            <a:endParaRPr sz="1200" dirty="0"/>
          </a:p>
          <a:p>
            <a:pPr marR="5894070" algn="ctr">
              <a:lnSpc>
                <a:spcPct val="100000"/>
              </a:lnSpc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10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 dirty="0">
              <a:latin typeface="Calibri"/>
              <a:cs typeface="Calibri"/>
            </a:endParaRPr>
          </a:p>
          <a:p>
            <a:pPr>
              <a:lnSpc>
                <a:spcPts val="1200"/>
              </a:lnSpc>
              <a:spcBef>
                <a:spcPts val="62"/>
              </a:spcBef>
            </a:pPr>
            <a:endParaRPr sz="1200" dirty="0"/>
          </a:p>
          <a:p>
            <a:pPr marR="5831840" algn="ctr">
              <a:lnSpc>
                <a:spcPct val="100000"/>
              </a:lnSpc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0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 dirty="0">
              <a:latin typeface="Calibri"/>
              <a:cs typeface="Calibri"/>
            </a:endParaRPr>
          </a:p>
          <a:p>
            <a:pPr marR="1468120" algn="ctr">
              <a:lnSpc>
                <a:spcPct val="100000"/>
              </a:lnSpc>
              <a:spcBef>
                <a:spcPts val="155"/>
              </a:spcBef>
              <a:tabLst>
                <a:tab pos="1820545" algn="l"/>
              </a:tabLst>
            </a:pPr>
            <a:r>
              <a:rPr sz="950" spc="5" dirty="0">
                <a:latin typeface="Calibri"/>
                <a:cs typeface="Calibri"/>
              </a:rPr>
              <a:t>M</a:t>
            </a:r>
            <a:r>
              <a:rPr sz="950" spc="40" dirty="0">
                <a:latin typeface="Calibri"/>
                <a:cs typeface="Calibri"/>
              </a:rPr>
              <a:t>e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dirty="0">
                <a:latin typeface="Calibri"/>
                <a:cs typeface="Calibri"/>
              </a:rPr>
              <a:t>l</a:t>
            </a:r>
            <a:r>
              <a:rPr sz="950" spc="10" dirty="0">
                <a:latin typeface="Calibri"/>
                <a:cs typeface="Calibri"/>
              </a:rPr>
              <a:t> </a:t>
            </a:r>
            <a:r>
              <a:rPr sz="950" spc="50" dirty="0">
                <a:latin typeface="Calibri"/>
                <a:cs typeface="Calibri"/>
              </a:rPr>
              <a:t>E</a:t>
            </a:r>
            <a:r>
              <a:rPr sz="950" dirty="0">
                <a:latin typeface="Calibri"/>
                <a:cs typeface="Calibri"/>
              </a:rPr>
              <a:t>li</a:t>
            </a:r>
            <a:r>
              <a:rPr sz="950" spc="-5" dirty="0">
                <a:latin typeface="Calibri"/>
                <a:cs typeface="Calibri"/>
              </a:rPr>
              <a:t>g</a:t>
            </a:r>
            <a:r>
              <a:rPr sz="950" dirty="0">
                <a:latin typeface="Calibri"/>
                <a:cs typeface="Calibri"/>
              </a:rPr>
              <a:t>i</a:t>
            </a:r>
            <a:r>
              <a:rPr sz="950" spc="20" dirty="0">
                <a:latin typeface="Calibri"/>
                <a:cs typeface="Calibri"/>
              </a:rPr>
              <a:t>b</a:t>
            </a:r>
            <a:r>
              <a:rPr sz="950" spc="75" dirty="0">
                <a:latin typeface="Calibri"/>
                <a:cs typeface="Calibri"/>
              </a:rPr>
              <a:t>l</a:t>
            </a:r>
            <a:r>
              <a:rPr sz="950" spc="5" dirty="0">
                <a:latin typeface="Calibri"/>
                <a:cs typeface="Calibri"/>
              </a:rPr>
              <a:t>e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50" dirty="0">
                <a:latin typeface="Calibri"/>
                <a:cs typeface="Calibri"/>
              </a:rPr>
              <a:t>N</a:t>
            </a:r>
            <a:r>
              <a:rPr sz="950" spc="20" dirty="0">
                <a:latin typeface="Calibri"/>
                <a:cs typeface="Calibri"/>
              </a:rPr>
              <a:t>o</a:t>
            </a:r>
            <a:r>
              <a:rPr sz="950" spc="5" dirty="0">
                <a:latin typeface="Calibri"/>
                <a:cs typeface="Calibri"/>
              </a:rPr>
              <a:t>t</a:t>
            </a:r>
            <a:r>
              <a:rPr sz="950" spc="-20" dirty="0">
                <a:latin typeface="Calibri"/>
                <a:cs typeface="Calibri"/>
              </a:rPr>
              <a:t> </a:t>
            </a:r>
            <a:r>
              <a:rPr sz="950" spc="75" dirty="0">
                <a:latin typeface="Calibri"/>
                <a:cs typeface="Calibri"/>
              </a:rPr>
              <a:t>M</a:t>
            </a:r>
            <a:r>
              <a:rPr sz="950" spc="-35" dirty="0">
                <a:latin typeface="Calibri"/>
                <a:cs typeface="Calibri"/>
              </a:rPr>
              <a:t>e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dirty="0">
                <a:latin typeface="Calibri"/>
                <a:cs typeface="Calibri"/>
              </a:rPr>
              <a:t>l</a:t>
            </a:r>
            <a:r>
              <a:rPr sz="950" spc="10" dirty="0">
                <a:latin typeface="Calibri"/>
                <a:cs typeface="Calibri"/>
              </a:rPr>
              <a:t> </a:t>
            </a:r>
            <a:r>
              <a:rPr sz="950" spc="-25" dirty="0">
                <a:latin typeface="Calibri"/>
                <a:cs typeface="Calibri"/>
              </a:rPr>
              <a:t>E</a:t>
            </a:r>
            <a:r>
              <a:rPr sz="950" dirty="0">
                <a:latin typeface="Calibri"/>
                <a:cs typeface="Calibri"/>
              </a:rPr>
              <a:t>li</a:t>
            </a:r>
            <a:r>
              <a:rPr sz="950" spc="70" dirty="0">
                <a:latin typeface="Calibri"/>
                <a:cs typeface="Calibri"/>
              </a:rPr>
              <a:t>g</a:t>
            </a:r>
            <a:r>
              <a:rPr sz="950" dirty="0">
                <a:latin typeface="Calibri"/>
                <a:cs typeface="Calibri"/>
              </a:rPr>
              <a:t>i</a:t>
            </a:r>
            <a:r>
              <a:rPr sz="950" spc="20" dirty="0">
                <a:latin typeface="Calibri"/>
                <a:cs typeface="Calibri"/>
              </a:rPr>
              <a:t>b</a:t>
            </a:r>
            <a:r>
              <a:rPr sz="950" spc="5" dirty="0">
                <a:latin typeface="Calibri"/>
                <a:cs typeface="Calibri"/>
              </a:rPr>
              <a:t>le</a:t>
            </a:r>
            <a:endParaRPr sz="950" dirty="0">
              <a:latin typeface="Calibri"/>
              <a:cs typeface="Calibri"/>
            </a:endParaRPr>
          </a:p>
          <a:p>
            <a:pPr marR="1591310" algn="ctr">
              <a:lnSpc>
                <a:spcPct val="100000"/>
              </a:lnSpc>
              <a:spcBef>
                <a:spcPts val="375"/>
              </a:spcBef>
            </a:pPr>
            <a:r>
              <a:rPr sz="950" spc="-30" dirty="0">
                <a:latin typeface="Calibri"/>
                <a:cs typeface="Calibri"/>
              </a:rPr>
              <a:t>A</a:t>
            </a:r>
            <a:r>
              <a:rPr sz="950" spc="-25" dirty="0">
                <a:latin typeface="Calibri"/>
                <a:cs typeface="Calibri"/>
              </a:rPr>
              <a:t>tt</a:t>
            </a:r>
            <a:r>
              <a:rPr sz="950" spc="-35" dirty="0">
                <a:latin typeface="Calibri"/>
                <a:cs typeface="Calibri"/>
              </a:rPr>
              <a:t>e</a:t>
            </a:r>
            <a:r>
              <a:rPr sz="950" spc="20" dirty="0">
                <a:latin typeface="Calibri"/>
                <a:cs typeface="Calibri"/>
              </a:rPr>
              <a:t>nd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40" dirty="0">
                <a:latin typeface="Calibri"/>
                <a:cs typeface="Calibri"/>
              </a:rPr>
              <a:t>c</a:t>
            </a:r>
            <a:r>
              <a:rPr sz="950" spc="5" dirty="0">
                <a:latin typeface="Calibri"/>
                <a:cs typeface="Calibri"/>
              </a:rPr>
              <a:t>e</a:t>
            </a:r>
            <a:r>
              <a:rPr sz="950" dirty="0">
                <a:latin typeface="Calibri"/>
                <a:cs typeface="Calibri"/>
              </a:rPr>
              <a:t> </a:t>
            </a:r>
            <a:r>
              <a:rPr sz="950" spc="-95" dirty="0">
                <a:latin typeface="Calibri"/>
                <a:cs typeface="Calibri"/>
              </a:rPr>
              <a:t> </a:t>
            </a:r>
            <a:r>
              <a:rPr sz="950" spc="40" dirty="0">
                <a:latin typeface="Calibri"/>
                <a:cs typeface="Calibri"/>
              </a:rPr>
              <a:t>c</a:t>
            </a:r>
            <a:r>
              <a:rPr sz="950" spc="20" dirty="0">
                <a:latin typeface="Calibri"/>
                <a:cs typeface="Calibri"/>
              </a:rPr>
              <a:t>o</a:t>
            </a:r>
            <a:r>
              <a:rPr sz="950" spc="75" dirty="0">
                <a:latin typeface="Calibri"/>
                <a:cs typeface="Calibri"/>
              </a:rPr>
              <a:t>l</a:t>
            </a:r>
            <a:r>
              <a:rPr sz="950" spc="20" dirty="0">
                <a:latin typeface="Calibri"/>
                <a:cs typeface="Calibri"/>
              </a:rPr>
              <a:t>u</a:t>
            </a:r>
            <a:r>
              <a:rPr sz="950" spc="-15" dirty="0">
                <a:latin typeface="Calibri"/>
                <a:cs typeface="Calibri"/>
              </a:rPr>
              <a:t>m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5" dirty="0">
                <a:latin typeface="Calibri"/>
                <a:cs typeface="Calibri"/>
              </a:rPr>
              <a:t>s</a:t>
            </a:r>
            <a:r>
              <a:rPr sz="950" dirty="0">
                <a:latin typeface="Calibri"/>
                <a:cs typeface="Calibri"/>
              </a:rPr>
              <a:t> </a:t>
            </a:r>
            <a:r>
              <a:rPr sz="950" spc="70" dirty="0">
                <a:latin typeface="Calibri"/>
                <a:cs typeface="Calibri"/>
              </a:rPr>
              <a:t>s</a:t>
            </a:r>
            <a:r>
              <a:rPr sz="950" spc="20" dirty="0">
                <a:latin typeface="Calibri"/>
                <a:cs typeface="Calibri"/>
              </a:rPr>
              <a:t>u</a:t>
            </a:r>
            <a:r>
              <a:rPr sz="950" spc="15" dirty="0">
                <a:latin typeface="Calibri"/>
                <a:cs typeface="Calibri"/>
              </a:rPr>
              <a:t>m</a:t>
            </a:r>
            <a:r>
              <a:rPr sz="950" spc="-95" dirty="0">
                <a:latin typeface="Calibri"/>
                <a:cs typeface="Calibri"/>
              </a:rPr>
              <a:t> 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spc="10" dirty="0">
                <a:latin typeface="Calibri"/>
                <a:cs typeface="Calibri"/>
              </a:rPr>
              <a:t>o</a:t>
            </a:r>
            <a:r>
              <a:rPr sz="950" spc="95" dirty="0">
                <a:latin typeface="Calibri"/>
                <a:cs typeface="Calibri"/>
              </a:rPr>
              <a:t> </a:t>
            </a:r>
            <a:r>
              <a:rPr sz="950" spc="35" dirty="0">
                <a:latin typeface="Calibri"/>
                <a:cs typeface="Calibri"/>
              </a:rPr>
              <a:t>100</a:t>
            </a:r>
            <a:r>
              <a:rPr sz="950" spc="10" dirty="0">
                <a:latin typeface="Calibri"/>
                <a:cs typeface="Calibri"/>
              </a:rPr>
              <a:t>%</a:t>
            </a:r>
            <a:r>
              <a:rPr sz="950" spc="-15" dirty="0">
                <a:latin typeface="Calibri"/>
                <a:cs typeface="Calibri"/>
              </a:rPr>
              <a:t> w</a:t>
            </a:r>
            <a:r>
              <a:rPr sz="950" spc="75" dirty="0">
                <a:latin typeface="Calibri"/>
                <a:cs typeface="Calibri"/>
              </a:rPr>
              <a:t>i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spc="20" dirty="0">
                <a:latin typeface="Calibri"/>
                <a:cs typeface="Calibri"/>
              </a:rPr>
              <a:t>h</a:t>
            </a:r>
            <a:r>
              <a:rPr sz="950" spc="75" dirty="0">
                <a:latin typeface="Calibri"/>
                <a:cs typeface="Calibri"/>
              </a:rPr>
              <a:t>i</a:t>
            </a:r>
            <a:r>
              <a:rPr sz="950" spc="10" dirty="0">
                <a:latin typeface="Calibri"/>
                <a:cs typeface="Calibri"/>
              </a:rPr>
              <a:t>n</a:t>
            </a:r>
            <a:r>
              <a:rPr sz="950" spc="-55" dirty="0">
                <a:latin typeface="Calibri"/>
                <a:cs typeface="Calibri"/>
              </a:rPr>
              <a:t> </a:t>
            </a:r>
            <a:r>
              <a:rPr sz="950" spc="-35" dirty="0">
                <a:latin typeface="Calibri"/>
                <a:cs typeface="Calibri"/>
              </a:rPr>
              <a:t>e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40" dirty="0">
                <a:latin typeface="Calibri"/>
                <a:cs typeface="Calibri"/>
              </a:rPr>
              <a:t>c</a:t>
            </a:r>
            <a:r>
              <a:rPr sz="950" spc="10" dirty="0">
                <a:latin typeface="Calibri"/>
                <a:cs typeface="Calibri"/>
              </a:rPr>
              <a:t>h</a:t>
            </a:r>
            <a:r>
              <a:rPr sz="950" spc="20" dirty="0">
                <a:latin typeface="Calibri"/>
                <a:cs typeface="Calibri"/>
              </a:rPr>
              <a:t> </a:t>
            </a:r>
            <a:r>
              <a:rPr sz="950" spc="70" dirty="0">
                <a:latin typeface="Calibri"/>
                <a:cs typeface="Calibri"/>
              </a:rPr>
              <a:t>s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spc="20" dirty="0">
                <a:latin typeface="Calibri"/>
                <a:cs typeface="Calibri"/>
              </a:rPr>
              <a:t>ud</a:t>
            </a:r>
            <a:r>
              <a:rPr sz="950" spc="-35" dirty="0">
                <a:latin typeface="Calibri"/>
                <a:cs typeface="Calibri"/>
              </a:rPr>
              <a:t>e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5" dirty="0">
                <a:latin typeface="Calibri"/>
                <a:cs typeface="Calibri"/>
              </a:rPr>
              <a:t>t</a:t>
            </a:r>
            <a:r>
              <a:rPr sz="950" spc="-20" dirty="0">
                <a:latin typeface="Calibri"/>
                <a:cs typeface="Calibri"/>
              </a:rPr>
              <a:t> </a:t>
            </a:r>
            <a:r>
              <a:rPr sz="950" spc="40" dirty="0">
                <a:latin typeface="Calibri"/>
                <a:cs typeface="Calibri"/>
              </a:rPr>
              <a:t>c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spc="-35" dirty="0">
                <a:latin typeface="Calibri"/>
                <a:cs typeface="Calibri"/>
              </a:rPr>
              <a:t>e</a:t>
            </a:r>
            <a:r>
              <a:rPr sz="950" spc="-5" dirty="0">
                <a:latin typeface="Calibri"/>
                <a:cs typeface="Calibri"/>
              </a:rPr>
              <a:t>g</a:t>
            </a:r>
            <a:r>
              <a:rPr sz="950" spc="20" dirty="0">
                <a:latin typeface="Calibri"/>
                <a:cs typeface="Calibri"/>
              </a:rPr>
              <a:t>o</a:t>
            </a:r>
            <a:r>
              <a:rPr sz="950" spc="40" dirty="0">
                <a:latin typeface="Calibri"/>
                <a:cs typeface="Calibri"/>
              </a:rPr>
              <a:t>r</a:t>
            </a:r>
            <a:r>
              <a:rPr sz="950" spc="5" dirty="0">
                <a:latin typeface="Calibri"/>
                <a:cs typeface="Calibri"/>
              </a:rPr>
              <a:t>y</a:t>
            </a:r>
            <a:endParaRPr sz="950" dirty="0">
              <a:latin typeface="Calibri"/>
              <a:cs typeface="Calibri"/>
            </a:endParaRPr>
          </a:p>
          <a:p>
            <a:pPr>
              <a:lnSpc>
                <a:spcPts val="550"/>
              </a:lnSpc>
              <a:spcBef>
                <a:spcPts val="8"/>
              </a:spcBef>
            </a:pPr>
            <a:endParaRPr sz="550" dirty="0"/>
          </a:p>
          <a:p>
            <a:pPr>
              <a:lnSpc>
                <a:spcPts val="1000"/>
              </a:lnSpc>
            </a:pPr>
            <a:endParaRPr sz="1000" dirty="0"/>
          </a:p>
          <a:p>
            <a:pPr marR="1772285" algn="ctr">
              <a:lnSpc>
                <a:spcPct val="100000"/>
              </a:lnSpc>
              <a:tabLst>
                <a:tab pos="762000" algn="l"/>
                <a:tab pos="1524000" algn="l"/>
              </a:tabLst>
            </a:pPr>
            <a:r>
              <a:rPr sz="950" spc="35" dirty="0">
                <a:latin typeface="Calibri"/>
                <a:cs typeface="Calibri"/>
              </a:rPr>
              <a:t>10</a:t>
            </a:r>
            <a:r>
              <a:rPr sz="950" spc="5" dirty="0">
                <a:latin typeface="Calibri"/>
                <a:cs typeface="Calibri"/>
              </a:rPr>
              <a:t>-</a:t>
            </a:r>
            <a:r>
              <a:rPr sz="950" spc="-40" dirty="0">
                <a:latin typeface="Calibri"/>
                <a:cs typeface="Calibri"/>
              </a:rPr>
              <a:t>1</a:t>
            </a:r>
            <a:r>
              <a:rPr sz="950" spc="5" dirty="0">
                <a:latin typeface="Calibri"/>
                <a:cs typeface="Calibri"/>
              </a:rPr>
              <a:t>9</a:t>
            </a:r>
            <a:r>
              <a:rPr sz="950" spc="40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10" dirty="0">
                <a:latin typeface="Calibri"/>
                <a:cs typeface="Calibri"/>
              </a:rPr>
              <a:t>y</a:t>
            </a:r>
            <a:r>
              <a:rPr sz="950" spc="5" dirty="0">
                <a:latin typeface="Calibri"/>
                <a:cs typeface="Calibri"/>
              </a:rPr>
              <a:t>s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35" dirty="0">
                <a:latin typeface="Calibri"/>
                <a:cs typeface="Calibri"/>
              </a:rPr>
              <a:t>20</a:t>
            </a:r>
            <a:r>
              <a:rPr sz="950" spc="5" dirty="0">
                <a:latin typeface="Calibri"/>
                <a:cs typeface="Calibri"/>
              </a:rPr>
              <a:t>-</a:t>
            </a:r>
            <a:r>
              <a:rPr sz="950" spc="-40" dirty="0">
                <a:latin typeface="Calibri"/>
                <a:cs typeface="Calibri"/>
              </a:rPr>
              <a:t>2</a:t>
            </a:r>
            <a:r>
              <a:rPr sz="950" spc="5" dirty="0">
                <a:latin typeface="Calibri"/>
                <a:cs typeface="Calibri"/>
              </a:rPr>
              <a:t>9</a:t>
            </a:r>
            <a:r>
              <a:rPr sz="950" spc="40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10" dirty="0">
                <a:latin typeface="Calibri"/>
                <a:cs typeface="Calibri"/>
              </a:rPr>
              <a:t>y</a:t>
            </a:r>
            <a:r>
              <a:rPr sz="950" spc="5" dirty="0">
                <a:latin typeface="Calibri"/>
                <a:cs typeface="Calibri"/>
              </a:rPr>
              <a:t>s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35" dirty="0">
                <a:latin typeface="Calibri"/>
                <a:cs typeface="Calibri"/>
              </a:rPr>
              <a:t>30</a:t>
            </a:r>
            <a:r>
              <a:rPr sz="950" spc="5" dirty="0">
                <a:latin typeface="Calibri"/>
                <a:cs typeface="Calibri"/>
              </a:rPr>
              <a:t>-</a:t>
            </a:r>
            <a:r>
              <a:rPr sz="950" spc="-40" dirty="0">
                <a:latin typeface="Calibri"/>
                <a:cs typeface="Calibri"/>
              </a:rPr>
              <a:t>4</a:t>
            </a:r>
            <a:r>
              <a:rPr sz="950" spc="5" dirty="0">
                <a:latin typeface="Calibri"/>
                <a:cs typeface="Calibri"/>
              </a:rPr>
              <a:t>9</a:t>
            </a:r>
            <a:r>
              <a:rPr sz="950" spc="40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10" dirty="0">
                <a:latin typeface="Calibri"/>
                <a:cs typeface="Calibri"/>
              </a:rPr>
              <a:t>y</a:t>
            </a:r>
            <a:r>
              <a:rPr sz="950" spc="5" dirty="0">
                <a:latin typeface="Calibri"/>
                <a:cs typeface="Calibri"/>
              </a:rPr>
              <a:t>s</a:t>
            </a:r>
            <a:endParaRPr sz="950" dirty="0">
              <a:latin typeface="Calibri"/>
              <a:cs typeface="Calibri"/>
            </a:endParaRPr>
          </a:p>
          <a:p>
            <a:pPr>
              <a:lnSpc>
                <a:spcPts val="650"/>
              </a:lnSpc>
              <a:spcBef>
                <a:spcPts val="11"/>
              </a:spcBef>
            </a:pPr>
            <a:endParaRPr sz="650" dirty="0"/>
          </a:p>
          <a:p>
            <a:pPr marR="1819910" algn="ctr">
              <a:lnSpc>
                <a:spcPct val="100000"/>
              </a:lnSpc>
              <a:tabLst>
                <a:tab pos="762000" algn="l"/>
                <a:tab pos="1524000" algn="l"/>
              </a:tabLst>
            </a:pPr>
            <a:r>
              <a:rPr sz="950" spc="35" dirty="0">
                <a:latin typeface="Calibri"/>
                <a:cs typeface="Calibri"/>
              </a:rPr>
              <a:t>50</a:t>
            </a:r>
            <a:r>
              <a:rPr sz="950" spc="5" dirty="0">
                <a:latin typeface="Calibri"/>
                <a:cs typeface="Calibri"/>
              </a:rPr>
              <a:t>-</a:t>
            </a:r>
            <a:r>
              <a:rPr sz="950" spc="-40" dirty="0">
                <a:latin typeface="Calibri"/>
                <a:cs typeface="Calibri"/>
              </a:rPr>
              <a:t>7</a:t>
            </a:r>
            <a:r>
              <a:rPr sz="950" spc="5" dirty="0">
                <a:latin typeface="Calibri"/>
                <a:cs typeface="Calibri"/>
              </a:rPr>
              <a:t>9</a:t>
            </a:r>
            <a:r>
              <a:rPr sz="950" spc="40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10" dirty="0">
                <a:latin typeface="Calibri"/>
                <a:cs typeface="Calibri"/>
              </a:rPr>
              <a:t>y</a:t>
            </a:r>
            <a:r>
              <a:rPr sz="950" spc="5" dirty="0">
                <a:latin typeface="Calibri"/>
                <a:cs typeface="Calibri"/>
              </a:rPr>
              <a:t>s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35" dirty="0">
                <a:latin typeface="Calibri"/>
                <a:cs typeface="Calibri"/>
              </a:rPr>
              <a:t>80</a:t>
            </a:r>
            <a:r>
              <a:rPr sz="950" spc="5" dirty="0">
                <a:latin typeface="Calibri"/>
                <a:cs typeface="Calibri"/>
              </a:rPr>
              <a:t>-</a:t>
            </a:r>
            <a:r>
              <a:rPr sz="950" spc="-40" dirty="0">
                <a:latin typeface="Calibri"/>
                <a:cs typeface="Calibri"/>
              </a:rPr>
              <a:t>1</a:t>
            </a:r>
            <a:r>
              <a:rPr sz="950" spc="35" dirty="0">
                <a:latin typeface="Calibri"/>
                <a:cs typeface="Calibri"/>
              </a:rPr>
              <a:t>1</a:t>
            </a:r>
            <a:r>
              <a:rPr sz="950" spc="5" dirty="0">
                <a:latin typeface="Calibri"/>
                <a:cs typeface="Calibri"/>
              </a:rPr>
              <a:t>9</a:t>
            </a:r>
            <a:r>
              <a:rPr sz="950" spc="40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10" dirty="0">
                <a:latin typeface="Calibri"/>
                <a:cs typeface="Calibri"/>
              </a:rPr>
              <a:t>y</a:t>
            </a:r>
            <a:r>
              <a:rPr sz="950" spc="5" dirty="0">
                <a:latin typeface="Calibri"/>
                <a:cs typeface="Calibri"/>
              </a:rPr>
              <a:t>s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35" dirty="0">
                <a:latin typeface="Calibri"/>
                <a:cs typeface="Calibri"/>
              </a:rPr>
              <a:t>12</a:t>
            </a:r>
            <a:r>
              <a:rPr sz="950" spc="-40" dirty="0">
                <a:latin typeface="Calibri"/>
                <a:cs typeface="Calibri"/>
              </a:rPr>
              <a:t>0</a:t>
            </a:r>
            <a:r>
              <a:rPr sz="950" spc="5" dirty="0">
                <a:latin typeface="Calibri"/>
                <a:cs typeface="Calibri"/>
              </a:rPr>
              <a:t>+</a:t>
            </a:r>
            <a:r>
              <a:rPr sz="950" spc="45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10" dirty="0">
                <a:latin typeface="Calibri"/>
                <a:cs typeface="Calibri"/>
              </a:rPr>
              <a:t>y</a:t>
            </a:r>
            <a:r>
              <a:rPr sz="950" spc="5" dirty="0">
                <a:latin typeface="Calibri"/>
                <a:cs typeface="Calibri"/>
              </a:rPr>
              <a:t>s</a:t>
            </a:r>
            <a:endParaRPr sz="950" dirty="0">
              <a:latin typeface="Calibri"/>
              <a:cs typeface="Calibri"/>
            </a:endParaRPr>
          </a:p>
          <a:p>
            <a:pPr>
              <a:lnSpc>
                <a:spcPts val="850"/>
              </a:lnSpc>
              <a:spcBef>
                <a:spcPts val="25"/>
              </a:spcBef>
            </a:pPr>
            <a:endParaRPr sz="850" dirty="0"/>
          </a:p>
          <a:p>
            <a:pPr marL="12700">
              <a:lnSpc>
                <a:spcPct val="100000"/>
              </a:lnSpc>
            </a:pPr>
            <a:r>
              <a:rPr sz="1200" i="1" spc="5" dirty="0">
                <a:latin typeface="Cambria"/>
                <a:cs typeface="Cambria"/>
              </a:rPr>
              <a:t>F</a:t>
            </a:r>
            <a:r>
              <a:rPr sz="1200" i="1" spc="-5" dirty="0">
                <a:latin typeface="Cambria"/>
                <a:cs typeface="Cambria"/>
              </a:rPr>
              <a:t>i</a:t>
            </a:r>
            <a:r>
              <a:rPr sz="1200" i="1" spc="-10" dirty="0">
                <a:latin typeface="Cambria"/>
                <a:cs typeface="Cambria"/>
              </a:rPr>
              <a:t>g</a:t>
            </a:r>
            <a:r>
              <a:rPr sz="1200" i="1" spc="-5" dirty="0">
                <a:latin typeface="Cambria"/>
                <a:cs typeface="Cambria"/>
              </a:rPr>
              <a:t>u</a:t>
            </a:r>
            <a:r>
              <a:rPr sz="1200" i="1" spc="-10" dirty="0">
                <a:latin typeface="Cambria"/>
                <a:cs typeface="Cambria"/>
              </a:rPr>
              <a:t>r</a:t>
            </a:r>
            <a:r>
              <a:rPr sz="1200" i="1" dirty="0">
                <a:latin typeface="Cambria"/>
                <a:cs typeface="Cambria"/>
              </a:rPr>
              <a:t>e</a:t>
            </a:r>
            <a:r>
              <a:rPr sz="1200" i="1" spc="-15" dirty="0">
                <a:latin typeface="Cambria"/>
                <a:cs typeface="Cambria"/>
              </a:rPr>
              <a:t> </a:t>
            </a:r>
            <a:r>
              <a:rPr sz="1200" i="1" spc="5" dirty="0">
                <a:latin typeface="Cambria"/>
                <a:cs typeface="Cambria"/>
              </a:rPr>
              <a:t>2</a:t>
            </a:r>
            <a:r>
              <a:rPr sz="1200" i="1" dirty="0">
                <a:latin typeface="Cambria"/>
                <a:cs typeface="Cambria"/>
              </a:rPr>
              <a:t>.</a:t>
            </a:r>
            <a:r>
              <a:rPr sz="1200" i="1" spc="5" dirty="0">
                <a:latin typeface="Cambria"/>
                <a:cs typeface="Cambria"/>
              </a:rPr>
              <a:t>7</a:t>
            </a:r>
            <a:r>
              <a:rPr sz="1200" i="1" dirty="0">
                <a:latin typeface="Cambria"/>
                <a:cs typeface="Cambria"/>
              </a:rPr>
              <a:t>.</a:t>
            </a:r>
            <a:endParaRPr sz="1200" dirty="0">
              <a:latin typeface="Cambria"/>
              <a:cs typeface="Cambria"/>
            </a:endParaRPr>
          </a:p>
          <a:p>
            <a:pPr>
              <a:lnSpc>
                <a:spcPts val="1000"/>
              </a:lnSpc>
            </a:pPr>
            <a:endParaRPr sz="1000" dirty="0"/>
          </a:p>
          <a:p>
            <a:pPr>
              <a:lnSpc>
                <a:spcPts val="1000"/>
              </a:lnSpc>
              <a:spcBef>
                <a:spcPts val="78"/>
              </a:spcBef>
            </a:pPr>
            <a:endParaRPr sz="1000" dirty="0"/>
          </a:p>
          <a:p>
            <a:pPr marR="1792605" algn="ctr">
              <a:lnSpc>
                <a:spcPct val="100000"/>
              </a:lnSpc>
            </a:pPr>
            <a:r>
              <a:rPr sz="1200" spc="-30" dirty="0">
                <a:latin typeface="Calibri"/>
                <a:cs typeface="Calibri"/>
              </a:rPr>
              <a:t>Av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0" dirty="0">
                <a:latin typeface="Calibri"/>
                <a:cs typeface="Calibri"/>
              </a:rPr>
              <a:t>r</a:t>
            </a:r>
            <a:r>
              <a:rPr sz="1200" spc="15" dirty="0">
                <a:latin typeface="Calibri"/>
                <a:cs typeface="Calibri"/>
              </a:rPr>
              <a:t>a</a:t>
            </a:r>
            <a:r>
              <a:rPr sz="1200" spc="25" dirty="0">
                <a:latin typeface="Calibri"/>
                <a:cs typeface="Calibri"/>
              </a:rPr>
              <a:t>g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110" dirty="0">
                <a:latin typeface="Calibri"/>
                <a:cs typeface="Calibri"/>
              </a:rPr>
              <a:t>W</a:t>
            </a:r>
            <a:r>
              <a:rPr sz="1200" spc="-10" dirty="0">
                <a:latin typeface="Calibri"/>
                <a:cs typeface="Calibri"/>
              </a:rPr>
              <a:t>ee</a:t>
            </a:r>
            <a:r>
              <a:rPr sz="1200" spc="-35" dirty="0">
                <a:latin typeface="Calibri"/>
                <a:cs typeface="Calibri"/>
              </a:rPr>
              <a:t>k</a:t>
            </a:r>
            <a:r>
              <a:rPr sz="1200" spc="20" dirty="0">
                <a:latin typeface="Calibri"/>
                <a:cs typeface="Calibri"/>
              </a:rPr>
              <a:t>l</a:t>
            </a:r>
            <a:r>
              <a:rPr sz="1200" spc="-10" dirty="0">
                <a:latin typeface="Calibri"/>
                <a:cs typeface="Calibri"/>
              </a:rPr>
              <a:t>y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30" dirty="0">
                <a:latin typeface="Calibri"/>
                <a:cs typeface="Calibri"/>
              </a:rPr>
              <a:t>P</a:t>
            </a:r>
            <a:r>
              <a:rPr sz="1200" spc="15" dirty="0">
                <a:latin typeface="Calibri"/>
                <a:cs typeface="Calibri"/>
              </a:rPr>
              <a:t>a</a:t>
            </a:r>
            <a:r>
              <a:rPr sz="1200" spc="-50" dirty="0">
                <a:latin typeface="Calibri"/>
                <a:cs typeface="Calibri"/>
              </a:rPr>
              <a:t>r</a:t>
            </a:r>
            <a:r>
              <a:rPr sz="1200" spc="-30" dirty="0">
                <a:latin typeface="Calibri"/>
                <a:cs typeface="Calibri"/>
              </a:rPr>
              <a:t>t</a:t>
            </a:r>
            <a:r>
              <a:rPr sz="1200" spc="25" dirty="0">
                <a:latin typeface="Calibri"/>
                <a:cs typeface="Calibri"/>
              </a:rPr>
              <a:t>i</a:t>
            </a:r>
            <a:r>
              <a:rPr sz="1200" spc="15" dirty="0">
                <a:latin typeface="Calibri"/>
                <a:cs typeface="Calibri"/>
              </a:rPr>
              <a:t>c</a:t>
            </a:r>
            <a:r>
              <a:rPr sz="1200" spc="20" dirty="0">
                <a:latin typeface="Calibri"/>
                <a:cs typeface="Calibri"/>
              </a:rPr>
              <a:t>i</a:t>
            </a:r>
            <a:r>
              <a:rPr sz="1200" spc="-45" dirty="0">
                <a:latin typeface="Calibri"/>
                <a:cs typeface="Calibri"/>
              </a:rPr>
              <a:t>p</a:t>
            </a:r>
            <a:r>
              <a:rPr sz="1200" spc="15" dirty="0">
                <a:latin typeface="Calibri"/>
                <a:cs typeface="Calibri"/>
              </a:rPr>
              <a:t>a</a:t>
            </a:r>
            <a:r>
              <a:rPr sz="1200" spc="-35" dirty="0">
                <a:latin typeface="Calibri"/>
                <a:cs typeface="Calibri"/>
              </a:rPr>
              <a:t>t</a:t>
            </a:r>
            <a:r>
              <a:rPr sz="1200" spc="20" dirty="0">
                <a:latin typeface="Calibri"/>
                <a:cs typeface="Calibri"/>
              </a:rPr>
              <a:t>i</a:t>
            </a:r>
            <a:r>
              <a:rPr sz="1200" spc="-45" dirty="0">
                <a:latin typeface="Calibri"/>
                <a:cs typeface="Calibri"/>
              </a:rPr>
              <a:t>o</a:t>
            </a:r>
            <a:r>
              <a:rPr sz="1200" spc="-10" dirty="0">
                <a:latin typeface="Calibri"/>
                <a:cs typeface="Calibri"/>
              </a:rPr>
              <a:t>n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45" dirty="0">
                <a:latin typeface="Calibri"/>
                <a:cs typeface="Calibri"/>
              </a:rPr>
              <a:t>b</a:t>
            </a:r>
            <a:r>
              <a:rPr sz="1200" spc="-10" dirty="0">
                <a:latin typeface="Calibri"/>
                <a:cs typeface="Calibri"/>
              </a:rPr>
              <a:t>y</a:t>
            </a:r>
            <a:r>
              <a:rPr sz="1200" spc="80" dirty="0">
                <a:latin typeface="Calibri"/>
                <a:cs typeface="Calibri"/>
              </a:rPr>
              <a:t> </a:t>
            </a:r>
            <a:r>
              <a:rPr sz="1200" spc="-40" dirty="0">
                <a:latin typeface="Calibri"/>
                <a:cs typeface="Calibri"/>
              </a:rPr>
              <a:t>S</a:t>
            </a:r>
            <a:r>
              <a:rPr sz="1200" spc="-45" dirty="0">
                <a:latin typeface="Calibri"/>
                <a:cs typeface="Calibri"/>
              </a:rPr>
              <a:t>o</a:t>
            </a:r>
            <a:r>
              <a:rPr sz="1200" spc="15" dirty="0">
                <a:latin typeface="Calibri"/>
                <a:cs typeface="Calibri"/>
              </a:rPr>
              <a:t>c</a:t>
            </a:r>
            <a:r>
              <a:rPr sz="1200" spc="20" dirty="0">
                <a:latin typeface="Calibri"/>
                <a:cs typeface="Calibri"/>
              </a:rPr>
              <a:t>i</a:t>
            </a:r>
            <a:r>
              <a:rPr sz="1200" spc="-45" dirty="0">
                <a:latin typeface="Calibri"/>
                <a:cs typeface="Calibri"/>
              </a:rPr>
              <a:t>o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15" dirty="0">
                <a:latin typeface="Calibri"/>
                <a:cs typeface="Calibri"/>
              </a:rPr>
              <a:t>c</a:t>
            </a:r>
            <a:r>
              <a:rPr sz="1200" spc="-45" dirty="0">
                <a:latin typeface="Calibri"/>
                <a:cs typeface="Calibri"/>
              </a:rPr>
              <a:t>ono</a:t>
            </a:r>
            <a:r>
              <a:rPr sz="1200" spc="-70" dirty="0">
                <a:latin typeface="Calibri"/>
                <a:cs typeface="Calibri"/>
              </a:rPr>
              <a:t>m</a:t>
            </a:r>
            <a:r>
              <a:rPr sz="1200" spc="25" dirty="0">
                <a:latin typeface="Calibri"/>
                <a:cs typeface="Calibri"/>
              </a:rPr>
              <a:t>i</a:t>
            </a:r>
            <a:r>
              <a:rPr sz="1200" dirty="0">
                <a:latin typeface="Calibri"/>
                <a:cs typeface="Calibri"/>
              </a:rPr>
              <a:t>c</a:t>
            </a:r>
            <a:r>
              <a:rPr sz="1200" spc="120" dirty="0">
                <a:latin typeface="Calibri"/>
                <a:cs typeface="Calibri"/>
              </a:rPr>
              <a:t> </a:t>
            </a:r>
            <a:r>
              <a:rPr sz="1200" spc="-40" dirty="0">
                <a:latin typeface="Calibri"/>
                <a:cs typeface="Calibri"/>
              </a:rPr>
              <a:t>S</a:t>
            </a:r>
            <a:r>
              <a:rPr sz="1200" spc="-30" dirty="0">
                <a:latin typeface="Calibri"/>
                <a:cs typeface="Calibri"/>
              </a:rPr>
              <a:t>t</a:t>
            </a:r>
            <a:r>
              <a:rPr sz="1200" spc="15" dirty="0">
                <a:latin typeface="Calibri"/>
                <a:cs typeface="Calibri"/>
              </a:rPr>
              <a:t>a</a:t>
            </a:r>
            <a:r>
              <a:rPr sz="1200" spc="-35" dirty="0">
                <a:latin typeface="Calibri"/>
                <a:cs typeface="Calibri"/>
              </a:rPr>
              <a:t>t</a:t>
            </a:r>
            <a:r>
              <a:rPr sz="1200" spc="-45" dirty="0">
                <a:latin typeface="Calibri"/>
                <a:cs typeface="Calibri"/>
              </a:rPr>
              <a:t>u</a:t>
            </a:r>
            <a:r>
              <a:rPr sz="1200" spc="-5" dirty="0">
                <a:latin typeface="Calibri"/>
                <a:cs typeface="Calibri"/>
              </a:rPr>
              <a:t>s</a:t>
            </a:r>
            <a:endParaRPr sz="1200" dirty="0">
              <a:latin typeface="Calibri"/>
              <a:cs typeface="Calibri"/>
            </a:endParaRPr>
          </a:p>
          <a:p>
            <a:pPr marR="1784350" algn="ctr">
              <a:lnSpc>
                <a:spcPct val="100000"/>
              </a:lnSpc>
              <a:spcBef>
                <a:spcPts val="80"/>
              </a:spcBef>
            </a:pPr>
            <a:r>
              <a:rPr sz="950" spc="5" dirty="0">
                <a:latin typeface="Calibri"/>
                <a:cs typeface="Calibri"/>
              </a:rPr>
              <a:t>(M</a:t>
            </a:r>
            <a:r>
              <a:rPr sz="950" spc="-30" dirty="0">
                <a:latin typeface="Calibri"/>
                <a:cs typeface="Calibri"/>
              </a:rPr>
              <a:t>e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dirty="0">
                <a:latin typeface="Calibri"/>
                <a:cs typeface="Calibri"/>
              </a:rPr>
              <a:t>l</a:t>
            </a:r>
            <a:r>
              <a:rPr sz="950" spc="85" dirty="0">
                <a:latin typeface="Calibri"/>
                <a:cs typeface="Calibri"/>
              </a:rPr>
              <a:t> </a:t>
            </a:r>
            <a:r>
              <a:rPr sz="950" spc="-25" dirty="0">
                <a:latin typeface="Calibri"/>
                <a:cs typeface="Calibri"/>
              </a:rPr>
              <a:t>E</a:t>
            </a:r>
            <a:r>
              <a:rPr sz="950" spc="75" dirty="0">
                <a:latin typeface="Calibri"/>
                <a:cs typeface="Calibri"/>
              </a:rPr>
              <a:t>li</a:t>
            </a:r>
            <a:r>
              <a:rPr sz="950" spc="-5" dirty="0">
                <a:latin typeface="Calibri"/>
                <a:cs typeface="Calibri"/>
              </a:rPr>
              <a:t>g</a:t>
            </a:r>
            <a:r>
              <a:rPr sz="950" spc="75" dirty="0">
                <a:latin typeface="Calibri"/>
                <a:cs typeface="Calibri"/>
              </a:rPr>
              <a:t>i</a:t>
            </a:r>
            <a:r>
              <a:rPr sz="950" spc="20" dirty="0">
                <a:latin typeface="Calibri"/>
                <a:cs typeface="Calibri"/>
              </a:rPr>
              <a:t>b</a:t>
            </a:r>
            <a:r>
              <a:rPr sz="950" spc="75" dirty="0">
                <a:latin typeface="Calibri"/>
                <a:cs typeface="Calibri"/>
              </a:rPr>
              <a:t>i</a:t>
            </a:r>
            <a:r>
              <a:rPr sz="950" dirty="0">
                <a:latin typeface="Calibri"/>
                <a:cs typeface="Calibri"/>
              </a:rPr>
              <a:t>li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spc="10" dirty="0">
                <a:latin typeface="Calibri"/>
                <a:cs typeface="Calibri"/>
              </a:rPr>
              <a:t>y</a:t>
            </a:r>
            <a:r>
              <a:rPr sz="950" spc="5" dirty="0">
                <a:latin typeface="Calibri"/>
                <a:cs typeface="Calibri"/>
              </a:rPr>
              <a:t>)</a:t>
            </a:r>
            <a:endParaRPr sz="950" dirty="0">
              <a:latin typeface="Calibri"/>
              <a:cs typeface="Calibri"/>
            </a:endParaRPr>
          </a:p>
          <a:p>
            <a:pPr>
              <a:lnSpc>
                <a:spcPts val="700"/>
              </a:lnSpc>
              <a:spcBef>
                <a:spcPts val="8"/>
              </a:spcBef>
            </a:pPr>
            <a:endParaRPr sz="700" dirty="0"/>
          </a:p>
          <a:p>
            <a:pPr marR="5893435" algn="ctr">
              <a:lnSpc>
                <a:spcPct val="100000"/>
              </a:lnSpc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30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 dirty="0">
              <a:latin typeface="Calibri"/>
              <a:cs typeface="Calibri"/>
            </a:endParaRPr>
          </a:p>
          <a:p>
            <a:pPr marR="5893435" algn="ctr">
              <a:lnSpc>
                <a:spcPct val="100000"/>
              </a:lnSpc>
              <a:spcBef>
                <a:spcPts val="160"/>
              </a:spcBef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25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 dirty="0">
              <a:latin typeface="Calibri"/>
              <a:cs typeface="Calibri"/>
            </a:endParaRPr>
          </a:p>
          <a:p>
            <a:pPr marR="5893435" algn="ctr">
              <a:lnSpc>
                <a:spcPct val="100000"/>
              </a:lnSpc>
              <a:spcBef>
                <a:spcPts val="160"/>
              </a:spcBef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20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 dirty="0">
              <a:latin typeface="Calibri"/>
              <a:cs typeface="Calibri"/>
            </a:endParaRPr>
          </a:p>
          <a:p>
            <a:pPr marR="5893435" algn="ctr">
              <a:lnSpc>
                <a:spcPct val="100000"/>
              </a:lnSpc>
              <a:spcBef>
                <a:spcPts val="160"/>
              </a:spcBef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15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 dirty="0">
              <a:latin typeface="Calibri"/>
              <a:cs typeface="Calibri"/>
            </a:endParaRPr>
          </a:p>
          <a:p>
            <a:pPr marR="5893435" algn="ctr">
              <a:lnSpc>
                <a:spcPct val="100000"/>
              </a:lnSpc>
              <a:spcBef>
                <a:spcPts val="160"/>
              </a:spcBef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10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 dirty="0">
              <a:latin typeface="Calibri"/>
              <a:cs typeface="Calibri"/>
            </a:endParaRPr>
          </a:p>
          <a:p>
            <a:pPr marR="5831840" algn="ctr">
              <a:lnSpc>
                <a:spcPct val="100000"/>
              </a:lnSpc>
              <a:spcBef>
                <a:spcPts val="160"/>
              </a:spcBef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5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 dirty="0">
              <a:latin typeface="Calibri"/>
              <a:cs typeface="Calibri"/>
            </a:endParaRPr>
          </a:p>
          <a:p>
            <a:pPr marR="5831840" algn="ctr">
              <a:lnSpc>
                <a:spcPct val="100000"/>
              </a:lnSpc>
              <a:spcBef>
                <a:spcPts val="160"/>
              </a:spcBef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0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 dirty="0">
              <a:latin typeface="Calibri"/>
              <a:cs typeface="Calibri"/>
            </a:endParaRPr>
          </a:p>
          <a:p>
            <a:pPr marR="1382395" algn="ctr">
              <a:lnSpc>
                <a:spcPct val="100000"/>
              </a:lnSpc>
              <a:spcBef>
                <a:spcPts val="155"/>
              </a:spcBef>
              <a:tabLst>
                <a:tab pos="1863725" algn="l"/>
              </a:tabLst>
            </a:pPr>
            <a:r>
              <a:rPr sz="950" spc="5" dirty="0">
                <a:latin typeface="Calibri"/>
                <a:cs typeface="Calibri"/>
              </a:rPr>
              <a:t>M</a:t>
            </a:r>
            <a:r>
              <a:rPr sz="950" spc="40" dirty="0">
                <a:latin typeface="Calibri"/>
                <a:cs typeface="Calibri"/>
              </a:rPr>
              <a:t>e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dirty="0">
                <a:latin typeface="Calibri"/>
                <a:cs typeface="Calibri"/>
              </a:rPr>
              <a:t>l</a:t>
            </a:r>
            <a:r>
              <a:rPr sz="950" spc="10" dirty="0">
                <a:latin typeface="Calibri"/>
                <a:cs typeface="Calibri"/>
              </a:rPr>
              <a:t> </a:t>
            </a:r>
            <a:r>
              <a:rPr sz="950" spc="50" dirty="0">
                <a:latin typeface="Calibri"/>
                <a:cs typeface="Calibri"/>
              </a:rPr>
              <a:t>E</a:t>
            </a:r>
            <a:r>
              <a:rPr sz="950" dirty="0">
                <a:latin typeface="Calibri"/>
                <a:cs typeface="Calibri"/>
              </a:rPr>
              <a:t>li</a:t>
            </a:r>
            <a:r>
              <a:rPr sz="950" spc="-5" dirty="0">
                <a:latin typeface="Calibri"/>
                <a:cs typeface="Calibri"/>
              </a:rPr>
              <a:t>g</a:t>
            </a:r>
            <a:r>
              <a:rPr sz="950" dirty="0">
                <a:latin typeface="Calibri"/>
                <a:cs typeface="Calibri"/>
              </a:rPr>
              <a:t>i</a:t>
            </a:r>
            <a:r>
              <a:rPr sz="950" spc="20" dirty="0">
                <a:latin typeface="Calibri"/>
                <a:cs typeface="Calibri"/>
              </a:rPr>
              <a:t>b</a:t>
            </a:r>
            <a:r>
              <a:rPr sz="950" spc="75" dirty="0">
                <a:latin typeface="Calibri"/>
                <a:cs typeface="Calibri"/>
              </a:rPr>
              <a:t>l</a:t>
            </a:r>
            <a:r>
              <a:rPr sz="950" spc="5" dirty="0">
                <a:latin typeface="Calibri"/>
                <a:cs typeface="Calibri"/>
              </a:rPr>
              <a:t>e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50" dirty="0">
                <a:latin typeface="Calibri"/>
                <a:cs typeface="Calibri"/>
              </a:rPr>
              <a:t>N</a:t>
            </a:r>
            <a:r>
              <a:rPr sz="950" spc="20" dirty="0">
                <a:latin typeface="Calibri"/>
                <a:cs typeface="Calibri"/>
              </a:rPr>
              <a:t>o</a:t>
            </a:r>
            <a:r>
              <a:rPr sz="950" spc="5" dirty="0">
                <a:latin typeface="Calibri"/>
                <a:cs typeface="Calibri"/>
              </a:rPr>
              <a:t>t</a:t>
            </a:r>
            <a:r>
              <a:rPr sz="950" spc="-20" dirty="0">
                <a:latin typeface="Calibri"/>
                <a:cs typeface="Calibri"/>
              </a:rPr>
              <a:t> </a:t>
            </a:r>
            <a:r>
              <a:rPr sz="950" spc="75" dirty="0">
                <a:latin typeface="Calibri"/>
                <a:cs typeface="Calibri"/>
              </a:rPr>
              <a:t>M</a:t>
            </a:r>
            <a:r>
              <a:rPr sz="950" spc="-35" dirty="0">
                <a:latin typeface="Calibri"/>
                <a:cs typeface="Calibri"/>
              </a:rPr>
              <a:t>e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dirty="0">
                <a:latin typeface="Calibri"/>
                <a:cs typeface="Calibri"/>
              </a:rPr>
              <a:t>l</a:t>
            </a:r>
            <a:r>
              <a:rPr sz="950" spc="10" dirty="0">
                <a:latin typeface="Calibri"/>
                <a:cs typeface="Calibri"/>
              </a:rPr>
              <a:t> </a:t>
            </a:r>
            <a:r>
              <a:rPr sz="950" spc="-25" dirty="0">
                <a:latin typeface="Calibri"/>
                <a:cs typeface="Calibri"/>
              </a:rPr>
              <a:t>E</a:t>
            </a:r>
            <a:r>
              <a:rPr sz="950" dirty="0">
                <a:latin typeface="Calibri"/>
                <a:cs typeface="Calibri"/>
              </a:rPr>
              <a:t>li</a:t>
            </a:r>
            <a:r>
              <a:rPr sz="950" spc="70" dirty="0">
                <a:latin typeface="Calibri"/>
                <a:cs typeface="Calibri"/>
              </a:rPr>
              <a:t>g</a:t>
            </a:r>
            <a:r>
              <a:rPr sz="950" dirty="0">
                <a:latin typeface="Calibri"/>
                <a:cs typeface="Calibri"/>
              </a:rPr>
              <a:t>i</a:t>
            </a:r>
            <a:r>
              <a:rPr sz="950" spc="20" dirty="0">
                <a:latin typeface="Calibri"/>
                <a:cs typeface="Calibri"/>
              </a:rPr>
              <a:t>b</a:t>
            </a:r>
            <a:r>
              <a:rPr sz="950" spc="5" dirty="0">
                <a:latin typeface="Calibri"/>
                <a:cs typeface="Calibri"/>
              </a:rPr>
              <a:t>le</a:t>
            </a:r>
            <a:endParaRPr sz="950" dirty="0">
              <a:latin typeface="Calibri"/>
              <a:cs typeface="Calibri"/>
            </a:endParaRPr>
          </a:p>
          <a:p>
            <a:pPr marR="1497965" algn="ctr">
              <a:lnSpc>
                <a:spcPct val="100000"/>
              </a:lnSpc>
              <a:spcBef>
                <a:spcPts val="375"/>
              </a:spcBef>
            </a:pPr>
            <a:r>
              <a:rPr sz="950" spc="-30" dirty="0">
                <a:latin typeface="Calibri"/>
                <a:cs typeface="Calibri"/>
              </a:rPr>
              <a:t>A</a:t>
            </a:r>
            <a:r>
              <a:rPr sz="950" spc="-25" dirty="0">
                <a:latin typeface="Calibri"/>
                <a:cs typeface="Calibri"/>
              </a:rPr>
              <a:t>tt</a:t>
            </a:r>
            <a:r>
              <a:rPr sz="950" spc="-35" dirty="0">
                <a:latin typeface="Calibri"/>
                <a:cs typeface="Calibri"/>
              </a:rPr>
              <a:t>e</a:t>
            </a:r>
            <a:r>
              <a:rPr sz="950" spc="20" dirty="0">
                <a:latin typeface="Calibri"/>
                <a:cs typeface="Calibri"/>
              </a:rPr>
              <a:t>nd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40" dirty="0">
                <a:latin typeface="Calibri"/>
                <a:cs typeface="Calibri"/>
              </a:rPr>
              <a:t>c</a:t>
            </a:r>
            <a:r>
              <a:rPr sz="950" spc="5" dirty="0">
                <a:latin typeface="Calibri"/>
                <a:cs typeface="Calibri"/>
              </a:rPr>
              <a:t>e</a:t>
            </a:r>
            <a:r>
              <a:rPr sz="950" dirty="0">
                <a:latin typeface="Calibri"/>
                <a:cs typeface="Calibri"/>
              </a:rPr>
              <a:t> </a:t>
            </a:r>
            <a:r>
              <a:rPr sz="950" spc="-95" dirty="0">
                <a:latin typeface="Calibri"/>
                <a:cs typeface="Calibri"/>
              </a:rPr>
              <a:t> </a:t>
            </a:r>
            <a:r>
              <a:rPr sz="950" spc="40" dirty="0">
                <a:latin typeface="Calibri"/>
                <a:cs typeface="Calibri"/>
              </a:rPr>
              <a:t>c</a:t>
            </a:r>
            <a:r>
              <a:rPr sz="950" spc="20" dirty="0">
                <a:latin typeface="Calibri"/>
                <a:cs typeface="Calibri"/>
              </a:rPr>
              <a:t>o</a:t>
            </a:r>
            <a:r>
              <a:rPr sz="950" spc="75" dirty="0">
                <a:latin typeface="Calibri"/>
                <a:cs typeface="Calibri"/>
              </a:rPr>
              <a:t>l</a:t>
            </a:r>
            <a:r>
              <a:rPr sz="950" spc="20" dirty="0">
                <a:latin typeface="Calibri"/>
                <a:cs typeface="Calibri"/>
              </a:rPr>
              <a:t>u</a:t>
            </a:r>
            <a:r>
              <a:rPr sz="950" spc="-15" dirty="0">
                <a:latin typeface="Calibri"/>
                <a:cs typeface="Calibri"/>
              </a:rPr>
              <a:t>m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5" dirty="0">
                <a:latin typeface="Calibri"/>
                <a:cs typeface="Calibri"/>
              </a:rPr>
              <a:t>s</a:t>
            </a:r>
            <a:r>
              <a:rPr sz="950" dirty="0">
                <a:latin typeface="Calibri"/>
                <a:cs typeface="Calibri"/>
              </a:rPr>
              <a:t> </a:t>
            </a:r>
            <a:r>
              <a:rPr sz="950" spc="70" dirty="0">
                <a:latin typeface="Calibri"/>
                <a:cs typeface="Calibri"/>
              </a:rPr>
              <a:t>s</a:t>
            </a:r>
            <a:r>
              <a:rPr sz="950" spc="20" dirty="0">
                <a:latin typeface="Calibri"/>
                <a:cs typeface="Calibri"/>
              </a:rPr>
              <a:t>u</a:t>
            </a:r>
            <a:r>
              <a:rPr sz="950" spc="15" dirty="0">
                <a:latin typeface="Calibri"/>
                <a:cs typeface="Calibri"/>
              </a:rPr>
              <a:t>m</a:t>
            </a:r>
            <a:r>
              <a:rPr sz="950" spc="-95" dirty="0">
                <a:latin typeface="Calibri"/>
                <a:cs typeface="Calibri"/>
              </a:rPr>
              <a:t> 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spc="10" dirty="0">
                <a:latin typeface="Calibri"/>
                <a:cs typeface="Calibri"/>
              </a:rPr>
              <a:t>o</a:t>
            </a:r>
            <a:r>
              <a:rPr sz="950" spc="95" dirty="0">
                <a:latin typeface="Calibri"/>
                <a:cs typeface="Calibri"/>
              </a:rPr>
              <a:t> </a:t>
            </a:r>
            <a:r>
              <a:rPr sz="950" spc="35" dirty="0">
                <a:latin typeface="Calibri"/>
                <a:cs typeface="Calibri"/>
              </a:rPr>
              <a:t>100</a:t>
            </a:r>
            <a:r>
              <a:rPr sz="950" spc="10" dirty="0">
                <a:latin typeface="Calibri"/>
                <a:cs typeface="Calibri"/>
              </a:rPr>
              <a:t>%</a:t>
            </a:r>
            <a:r>
              <a:rPr sz="950" spc="-15" dirty="0">
                <a:latin typeface="Calibri"/>
                <a:cs typeface="Calibri"/>
              </a:rPr>
              <a:t> w</a:t>
            </a:r>
            <a:r>
              <a:rPr sz="950" spc="75" dirty="0">
                <a:latin typeface="Calibri"/>
                <a:cs typeface="Calibri"/>
              </a:rPr>
              <a:t>i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spc="20" dirty="0">
                <a:latin typeface="Calibri"/>
                <a:cs typeface="Calibri"/>
              </a:rPr>
              <a:t>h</a:t>
            </a:r>
            <a:r>
              <a:rPr sz="950" spc="75" dirty="0">
                <a:latin typeface="Calibri"/>
                <a:cs typeface="Calibri"/>
              </a:rPr>
              <a:t>i</a:t>
            </a:r>
            <a:r>
              <a:rPr sz="950" spc="10" dirty="0">
                <a:latin typeface="Calibri"/>
                <a:cs typeface="Calibri"/>
              </a:rPr>
              <a:t>n</a:t>
            </a:r>
            <a:r>
              <a:rPr sz="950" spc="-55" dirty="0">
                <a:latin typeface="Calibri"/>
                <a:cs typeface="Calibri"/>
              </a:rPr>
              <a:t> </a:t>
            </a:r>
            <a:r>
              <a:rPr sz="950" spc="-35" dirty="0">
                <a:latin typeface="Calibri"/>
                <a:cs typeface="Calibri"/>
              </a:rPr>
              <a:t>e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40" dirty="0">
                <a:latin typeface="Calibri"/>
                <a:cs typeface="Calibri"/>
              </a:rPr>
              <a:t>c</a:t>
            </a:r>
            <a:r>
              <a:rPr sz="950" spc="10" dirty="0">
                <a:latin typeface="Calibri"/>
                <a:cs typeface="Calibri"/>
              </a:rPr>
              <a:t>h</a:t>
            </a:r>
            <a:r>
              <a:rPr sz="950" spc="20" dirty="0">
                <a:latin typeface="Calibri"/>
                <a:cs typeface="Calibri"/>
              </a:rPr>
              <a:t> </a:t>
            </a:r>
            <a:r>
              <a:rPr sz="950" spc="70" dirty="0">
                <a:latin typeface="Calibri"/>
                <a:cs typeface="Calibri"/>
              </a:rPr>
              <a:t>s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spc="20" dirty="0">
                <a:latin typeface="Calibri"/>
                <a:cs typeface="Calibri"/>
              </a:rPr>
              <a:t>ud</a:t>
            </a:r>
            <a:r>
              <a:rPr sz="950" spc="-35" dirty="0">
                <a:latin typeface="Calibri"/>
                <a:cs typeface="Calibri"/>
              </a:rPr>
              <a:t>e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5" dirty="0">
                <a:latin typeface="Calibri"/>
                <a:cs typeface="Calibri"/>
              </a:rPr>
              <a:t>t</a:t>
            </a:r>
            <a:r>
              <a:rPr sz="950" spc="-20" dirty="0">
                <a:latin typeface="Calibri"/>
                <a:cs typeface="Calibri"/>
              </a:rPr>
              <a:t> </a:t>
            </a:r>
            <a:r>
              <a:rPr sz="950" spc="40" dirty="0">
                <a:latin typeface="Calibri"/>
                <a:cs typeface="Calibri"/>
              </a:rPr>
              <a:t>c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spc="-35" dirty="0">
                <a:latin typeface="Calibri"/>
                <a:cs typeface="Calibri"/>
              </a:rPr>
              <a:t>e</a:t>
            </a:r>
            <a:r>
              <a:rPr sz="950" spc="-5" dirty="0">
                <a:latin typeface="Calibri"/>
                <a:cs typeface="Calibri"/>
              </a:rPr>
              <a:t>g</a:t>
            </a:r>
            <a:r>
              <a:rPr sz="950" spc="20" dirty="0">
                <a:latin typeface="Calibri"/>
                <a:cs typeface="Calibri"/>
              </a:rPr>
              <a:t>o</a:t>
            </a:r>
            <a:r>
              <a:rPr sz="950" spc="40" dirty="0">
                <a:latin typeface="Calibri"/>
                <a:cs typeface="Calibri"/>
              </a:rPr>
              <a:t>r</a:t>
            </a:r>
            <a:r>
              <a:rPr sz="950" spc="5" dirty="0">
                <a:latin typeface="Calibri"/>
                <a:cs typeface="Calibri"/>
              </a:rPr>
              <a:t>y</a:t>
            </a:r>
            <a:endParaRPr sz="950" dirty="0">
              <a:latin typeface="Calibri"/>
              <a:cs typeface="Calibri"/>
            </a:endParaRPr>
          </a:p>
          <a:p>
            <a:pPr>
              <a:lnSpc>
                <a:spcPts val="550"/>
              </a:lnSpc>
              <a:spcBef>
                <a:spcPts val="9"/>
              </a:spcBef>
            </a:pPr>
            <a:endParaRPr sz="550" dirty="0"/>
          </a:p>
          <a:p>
            <a:pPr>
              <a:lnSpc>
                <a:spcPts val="1000"/>
              </a:lnSpc>
            </a:pPr>
            <a:endParaRPr sz="1000" dirty="0"/>
          </a:p>
          <a:p>
            <a:pPr marL="558800">
              <a:lnSpc>
                <a:spcPct val="100000"/>
              </a:lnSpc>
              <a:tabLst>
                <a:tab pos="1281430" algn="l"/>
                <a:tab pos="2054225" algn="l"/>
                <a:tab pos="2827020" algn="l"/>
                <a:tab pos="3599179" algn="l"/>
              </a:tabLst>
            </a:pPr>
            <a:r>
              <a:rPr sz="950" spc="5" dirty="0">
                <a:latin typeface="Calibri"/>
                <a:cs typeface="Calibri"/>
              </a:rPr>
              <a:t>1</a:t>
            </a:r>
            <a:r>
              <a:rPr sz="950" spc="40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10" dirty="0">
                <a:latin typeface="Calibri"/>
                <a:cs typeface="Calibri"/>
              </a:rPr>
              <a:t>y</a:t>
            </a:r>
            <a:r>
              <a:rPr sz="950" dirty="0">
                <a:latin typeface="Calibri"/>
                <a:cs typeface="Calibri"/>
              </a:rPr>
              <a:t>/</a:t>
            </a:r>
            <a:r>
              <a:rPr sz="950" spc="60" dirty="0">
                <a:latin typeface="Calibri"/>
                <a:cs typeface="Calibri"/>
              </a:rPr>
              <a:t>w</a:t>
            </a:r>
            <a:r>
              <a:rPr sz="950" spc="5" dirty="0">
                <a:latin typeface="Calibri"/>
                <a:cs typeface="Calibri"/>
              </a:rPr>
              <a:t>k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5" dirty="0">
                <a:latin typeface="Calibri"/>
                <a:cs typeface="Calibri"/>
              </a:rPr>
              <a:t>2</a:t>
            </a:r>
            <a:r>
              <a:rPr sz="950" spc="40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10" dirty="0">
                <a:latin typeface="Calibri"/>
                <a:cs typeface="Calibri"/>
              </a:rPr>
              <a:t>y</a:t>
            </a:r>
            <a:r>
              <a:rPr sz="950" spc="-5" dirty="0">
                <a:latin typeface="Calibri"/>
                <a:cs typeface="Calibri"/>
              </a:rPr>
              <a:t>s</a:t>
            </a:r>
            <a:r>
              <a:rPr sz="950" spc="75" dirty="0">
                <a:latin typeface="Calibri"/>
                <a:cs typeface="Calibri"/>
              </a:rPr>
              <a:t>/</a:t>
            </a:r>
            <a:r>
              <a:rPr sz="950" spc="-15" dirty="0">
                <a:latin typeface="Calibri"/>
                <a:cs typeface="Calibri"/>
              </a:rPr>
              <a:t>w</a:t>
            </a:r>
            <a:r>
              <a:rPr sz="950" spc="5" dirty="0">
                <a:latin typeface="Calibri"/>
                <a:cs typeface="Calibri"/>
              </a:rPr>
              <a:t>k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5" dirty="0">
                <a:latin typeface="Calibri"/>
                <a:cs typeface="Calibri"/>
              </a:rPr>
              <a:t>3</a:t>
            </a:r>
            <a:r>
              <a:rPr sz="950" spc="40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10" dirty="0">
                <a:latin typeface="Calibri"/>
                <a:cs typeface="Calibri"/>
              </a:rPr>
              <a:t>y</a:t>
            </a:r>
            <a:r>
              <a:rPr sz="950" spc="-5" dirty="0">
                <a:latin typeface="Calibri"/>
                <a:cs typeface="Calibri"/>
              </a:rPr>
              <a:t>s</a:t>
            </a:r>
            <a:r>
              <a:rPr sz="950" spc="75" dirty="0">
                <a:latin typeface="Calibri"/>
                <a:cs typeface="Calibri"/>
              </a:rPr>
              <a:t>/</a:t>
            </a:r>
            <a:r>
              <a:rPr sz="950" spc="-15" dirty="0">
                <a:latin typeface="Calibri"/>
                <a:cs typeface="Calibri"/>
              </a:rPr>
              <a:t>w</a:t>
            </a:r>
            <a:r>
              <a:rPr sz="950" spc="5" dirty="0">
                <a:latin typeface="Calibri"/>
                <a:cs typeface="Calibri"/>
              </a:rPr>
              <a:t>k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5" dirty="0">
                <a:latin typeface="Calibri"/>
                <a:cs typeface="Calibri"/>
              </a:rPr>
              <a:t>4</a:t>
            </a:r>
            <a:r>
              <a:rPr sz="950" spc="40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10" dirty="0">
                <a:latin typeface="Calibri"/>
                <a:cs typeface="Calibri"/>
              </a:rPr>
              <a:t>y</a:t>
            </a:r>
            <a:r>
              <a:rPr sz="950" spc="-5" dirty="0">
                <a:latin typeface="Calibri"/>
                <a:cs typeface="Calibri"/>
              </a:rPr>
              <a:t>s</a:t>
            </a:r>
            <a:r>
              <a:rPr sz="950" spc="75" dirty="0">
                <a:latin typeface="Calibri"/>
                <a:cs typeface="Calibri"/>
              </a:rPr>
              <a:t>/</a:t>
            </a:r>
            <a:r>
              <a:rPr sz="950" spc="-15" dirty="0">
                <a:latin typeface="Calibri"/>
                <a:cs typeface="Calibri"/>
              </a:rPr>
              <a:t>w</a:t>
            </a:r>
            <a:r>
              <a:rPr sz="950" spc="5" dirty="0">
                <a:latin typeface="Calibri"/>
                <a:cs typeface="Calibri"/>
              </a:rPr>
              <a:t>k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5" dirty="0">
                <a:latin typeface="Calibri"/>
                <a:cs typeface="Calibri"/>
              </a:rPr>
              <a:t>5</a:t>
            </a:r>
            <a:r>
              <a:rPr sz="950" spc="40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10" dirty="0">
                <a:latin typeface="Calibri"/>
                <a:cs typeface="Calibri"/>
              </a:rPr>
              <a:t>y</a:t>
            </a:r>
            <a:r>
              <a:rPr sz="950" spc="-5" dirty="0">
                <a:latin typeface="Calibri"/>
                <a:cs typeface="Calibri"/>
              </a:rPr>
              <a:t>s</a:t>
            </a:r>
            <a:r>
              <a:rPr sz="950" spc="75" dirty="0">
                <a:latin typeface="Calibri"/>
                <a:cs typeface="Calibri"/>
              </a:rPr>
              <a:t>/</a:t>
            </a:r>
            <a:r>
              <a:rPr sz="950" spc="-15" dirty="0">
                <a:latin typeface="Calibri"/>
                <a:cs typeface="Calibri"/>
              </a:rPr>
              <a:t>w</a:t>
            </a:r>
            <a:r>
              <a:rPr sz="950" spc="5" dirty="0">
                <a:latin typeface="Calibri"/>
                <a:cs typeface="Calibri"/>
              </a:rPr>
              <a:t>k</a:t>
            </a:r>
            <a:endParaRPr sz="950" dirty="0">
              <a:latin typeface="Calibri"/>
              <a:cs typeface="Calibri"/>
            </a:endParaRPr>
          </a:p>
          <a:p>
            <a:pPr>
              <a:lnSpc>
                <a:spcPts val="1000"/>
              </a:lnSpc>
              <a:spcBef>
                <a:spcPts val="25"/>
              </a:spcBef>
            </a:pPr>
            <a:endParaRPr sz="1000" dirty="0"/>
          </a:p>
          <a:p>
            <a:pPr marL="12700">
              <a:lnSpc>
                <a:spcPct val="100000"/>
              </a:lnSpc>
            </a:pPr>
            <a:r>
              <a:rPr sz="1200" i="1" spc="5" dirty="0">
                <a:latin typeface="Cambria"/>
                <a:cs typeface="Cambria"/>
              </a:rPr>
              <a:t>F</a:t>
            </a:r>
            <a:r>
              <a:rPr sz="1200" i="1" spc="-5" dirty="0">
                <a:latin typeface="Cambria"/>
                <a:cs typeface="Cambria"/>
              </a:rPr>
              <a:t>i</a:t>
            </a:r>
            <a:r>
              <a:rPr sz="1200" i="1" spc="-10" dirty="0">
                <a:latin typeface="Cambria"/>
                <a:cs typeface="Cambria"/>
              </a:rPr>
              <a:t>g</a:t>
            </a:r>
            <a:r>
              <a:rPr sz="1200" i="1" spc="-5" dirty="0">
                <a:latin typeface="Cambria"/>
                <a:cs typeface="Cambria"/>
              </a:rPr>
              <a:t>u</a:t>
            </a:r>
            <a:r>
              <a:rPr sz="1200" i="1" spc="-10" dirty="0">
                <a:latin typeface="Cambria"/>
                <a:cs typeface="Cambria"/>
              </a:rPr>
              <a:t>r</a:t>
            </a:r>
            <a:r>
              <a:rPr sz="1200" i="1" dirty="0">
                <a:latin typeface="Cambria"/>
                <a:cs typeface="Cambria"/>
              </a:rPr>
              <a:t>e</a:t>
            </a:r>
            <a:r>
              <a:rPr sz="1200" i="1" spc="-15" dirty="0">
                <a:latin typeface="Cambria"/>
                <a:cs typeface="Cambria"/>
              </a:rPr>
              <a:t> </a:t>
            </a:r>
            <a:r>
              <a:rPr sz="1200" i="1" spc="5" dirty="0">
                <a:latin typeface="Cambria"/>
                <a:cs typeface="Cambria"/>
              </a:rPr>
              <a:t>2</a:t>
            </a:r>
            <a:r>
              <a:rPr sz="1200" i="1" dirty="0">
                <a:latin typeface="Cambria"/>
                <a:cs typeface="Cambria"/>
              </a:rPr>
              <a:t>.</a:t>
            </a:r>
            <a:r>
              <a:rPr sz="1200" i="1" spc="5" dirty="0">
                <a:latin typeface="Cambria"/>
                <a:cs typeface="Cambria"/>
              </a:rPr>
              <a:t>8</a:t>
            </a:r>
            <a:r>
              <a:rPr sz="1200" i="1" dirty="0">
                <a:latin typeface="Cambria"/>
                <a:cs typeface="Cambria"/>
              </a:rPr>
              <a:t>.</a:t>
            </a:r>
            <a:endParaRPr sz="1200" dirty="0">
              <a:latin typeface="Cambria"/>
              <a:cs typeface="Cambria"/>
            </a:endParaRPr>
          </a:p>
        </p:txBody>
      </p:sp>
      <p:sp>
        <p:nvSpPr>
          <p:cNvPr id="114" name="object 114"/>
          <p:cNvSpPr txBox="1">
            <a:spLocks noGrp="1"/>
          </p:cNvSpPr>
          <p:nvPr>
            <p:ph type="ftr" sz="quarter" idx="5"/>
          </p:nvPr>
        </p:nvSpPr>
        <p:spPr>
          <a:xfrm>
            <a:off x="533400" y="9423348"/>
            <a:ext cx="1028531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dirty="0" smtClean="0"/>
              <a:t>October 10,</a:t>
            </a:r>
            <a:r>
              <a:rPr spc="-5" dirty="0" smtClean="0"/>
              <a:t> </a:t>
            </a:r>
            <a:r>
              <a:rPr dirty="0"/>
              <a:t>2013</a:t>
            </a:r>
          </a:p>
        </p:txBody>
      </p:sp>
      <p:sp>
        <p:nvSpPr>
          <p:cNvPr id="115" name="object 11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©</a:t>
            </a:r>
            <a:r>
              <a:rPr spc="-10" dirty="0"/>
              <a:t> </a:t>
            </a:r>
            <a:r>
              <a:rPr dirty="0"/>
              <a:t>R</a:t>
            </a:r>
            <a:r>
              <a:rPr spc="-10" dirty="0"/>
              <a:t>e</a:t>
            </a:r>
            <a:r>
              <a:rPr spc="10" dirty="0"/>
              <a:t>s</a:t>
            </a:r>
            <a:r>
              <a:rPr spc="-10" dirty="0"/>
              <a:t>ea</a:t>
            </a:r>
            <a:r>
              <a:rPr spc="-5" dirty="0"/>
              <a:t>r</a:t>
            </a:r>
            <a:r>
              <a:rPr spc="-10" dirty="0"/>
              <a:t>c</a:t>
            </a:r>
            <a:r>
              <a:rPr dirty="0"/>
              <a:t>h</a:t>
            </a:r>
            <a:r>
              <a:rPr spc="10" dirty="0"/>
              <a:t> </a:t>
            </a:r>
            <a:r>
              <a:rPr spc="-10" dirty="0"/>
              <a:t>S</a:t>
            </a:r>
            <a:r>
              <a:rPr dirty="0"/>
              <a:t>upp</a:t>
            </a:r>
            <a:r>
              <a:rPr spc="-5" dirty="0"/>
              <a:t>or</a:t>
            </a:r>
            <a:r>
              <a:rPr dirty="0"/>
              <a:t>t </a:t>
            </a:r>
            <a:r>
              <a:rPr spc="-5" dirty="0"/>
              <a:t>S</a:t>
            </a:r>
            <a:r>
              <a:rPr spc="-10" dirty="0"/>
              <a:t>e</a:t>
            </a:r>
            <a:r>
              <a:rPr spc="-5" dirty="0"/>
              <a:t>r</a:t>
            </a:r>
            <a:r>
              <a:rPr dirty="0"/>
              <a:t>v</a:t>
            </a:r>
            <a:r>
              <a:rPr spc="5" dirty="0"/>
              <a:t>i</a:t>
            </a:r>
            <a:r>
              <a:rPr spc="-10" dirty="0"/>
              <a:t>ce</a:t>
            </a:r>
            <a:r>
              <a:rPr dirty="0"/>
              <a:t>s</a:t>
            </a:r>
            <a:r>
              <a:rPr spc="25" dirty="0"/>
              <a:t> </a:t>
            </a:r>
            <a:r>
              <a:rPr spc="-10" dirty="0"/>
              <a:t>a</a:t>
            </a:r>
            <a:r>
              <a:rPr dirty="0"/>
              <a:t>nd</a:t>
            </a:r>
            <a:r>
              <a:rPr spc="-10" dirty="0"/>
              <a:t> </a:t>
            </a:r>
            <a:r>
              <a:rPr dirty="0"/>
              <a:t>B</a:t>
            </a:r>
            <a:r>
              <a:rPr spc="-10" dirty="0"/>
              <a:t>e</a:t>
            </a:r>
            <a:r>
              <a:rPr dirty="0"/>
              <a:t>yond</a:t>
            </a:r>
            <a:r>
              <a:rPr spc="10" dirty="0"/>
              <a:t> </a:t>
            </a:r>
            <a:r>
              <a:rPr spc="-10" dirty="0"/>
              <a:t>t</a:t>
            </a:r>
            <a:r>
              <a:rPr dirty="0"/>
              <a:t>he B</a:t>
            </a:r>
            <a:r>
              <a:rPr spc="-10" dirty="0"/>
              <a:t>e</a:t>
            </a:r>
            <a:r>
              <a:rPr spc="5" dirty="0"/>
              <a:t>l</a:t>
            </a:r>
            <a:r>
              <a:rPr dirty="0"/>
              <a:t>l</a:t>
            </a:r>
            <a:r>
              <a:rPr spc="-5" dirty="0"/>
              <a:t> </a:t>
            </a:r>
            <a:r>
              <a:rPr dirty="0"/>
              <a:t>B</a:t>
            </a:r>
            <a:r>
              <a:rPr spc="-5" dirty="0"/>
              <a:t>r</a:t>
            </a:r>
            <a:r>
              <a:rPr spc="-10" dirty="0"/>
              <a:t>a</a:t>
            </a:r>
            <a:r>
              <a:rPr dirty="0"/>
              <a:t>n</a:t>
            </a:r>
            <a:r>
              <a:rPr spc="-10" dirty="0"/>
              <a:t>c</a:t>
            </a:r>
            <a:r>
              <a:rPr dirty="0"/>
              <a:t>h</a:t>
            </a:r>
            <a:r>
              <a:rPr spc="-10" dirty="0"/>
              <a:t> </a:t>
            </a:r>
            <a:r>
              <a:rPr spc="-5" dirty="0"/>
              <a:t>L</a:t>
            </a:r>
            <a:r>
              <a:rPr spc="20" dirty="0"/>
              <a:t>A</a:t>
            </a:r>
            <a:r>
              <a:rPr spc="-10" dirty="0"/>
              <a:t>U</a:t>
            </a:r>
            <a:r>
              <a:rPr spc="-5" dirty="0"/>
              <a:t>S</a:t>
            </a:r>
            <a:r>
              <a:rPr dirty="0"/>
              <a:t>D</a:t>
            </a:r>
          </a:p>
        </p:txBody>
      </p:sp>
      <p:sp>
        <p:nvSpPr>
          <p:cNvPr id="116" name="object 116"/>
          <p:cNvSpPr txBox="1"/>
          <p:nvPr/>
        </p:nvSpPr>
        <p:spPr>
          <a:xfrm>
            <a:off x="6886016" y="9423348"/>
            <a:ext cx="167640" cy="1873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Calibri"/>
                <a:cs typeface="Calibri"/>
              </a:rPr>
              <a:t>10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</TotalTime>
  <Words>1323</Words>
  <Application>Microsoft Macintosh PowerPoint</Application>
  <PresentationFormat>Custom</PresentationFormat>
  <Paragraphs>655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Glenn Daley</dc:creator>
  <cp:lastModifiedBy>Steven Frankel</cp:lastModifiedBy>
  <cp:revision>17</cp:revision>
  <cp:lastPrinted>2013-10-10T15:36:55Z</cp:lastPrinted>
  <dcterms:created xsi:type="dcterms:W3CDTF">2013-09-24T15:06:48Z</dcterms:created>
  <dcterms:modified xsi:type="dcterms:W3CDTF">2013-10-18T20:12:42Z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2013-04-04T00:00:00Z</vt:filetime>
  </property>
  <property fmtid="{D5CDD505-2E9C-101B-9397-08002B2CF9AE}" pid="3" name="LastSaved">
    <vt:filetime>2013-09-24T00:00:00Z</vt:filetime>
  </property>
</Properties>
</file>