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0" r:id="rId5"/>
  </p:sldMasterIdLst>
  <p:notesMasterIdLst>
    <p:notesMasterId r:id="rId20"/>
  </p:notesMasterIdLst>
  <p:handoutMasterIdLst>
    <p:handoutMasterId r:id="rId21"/>
  </p:handoutMasterIdLst>
  <p:sldIdLst>
    <p:sldId id="256" r:id="rId6"/>
    <p:sldId id="460" r:id="rId7"/>
    <p:sldId id="501" r:id="rId8"/>
    <p:sldId id="482" r:id="rId9"/>
    <p:sldId id="483" r:id="rId10"/>
    <p:sldId id="490" r:id="rId11"/>
    <p:sldId id="517" r:id="rId12"/>
    <p:sldId id="485" r:id="rId13"/>
    <p:sldId id="522" r:id="rId14"/>
    <p:sldId id="512" r:id="rId15"/>
    <p:sldId id="520" r:id="rId16"/>
    <p:sldId id="531" r:id="rId17"/>
    <p:sldId id="532" r:id="rId18"/>
    <p:sldId id="481" r:id="rId1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3865"/>
    <a:srgbClr val="78BE21"/>
    <a:srgbClr val="0D0D0D"/>
    <a:srgbClr val="E8E8E8"/>
    <a:srgbClr val="B20738"/>
    <a:srgbClr val="00A3E2"/>
    <a:srgbClr val="2C2C2C"/>
    <a:srgbClr val="F5F5F5"/>
    <a:srgbClr val="3838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76642" autoAdjust="0"/>
  </p:normalViewPr>
  <p:slideViewPr>
    <p:cSldViewPr snapToGrid="0">
      <p:cViewPr varScale="1">
        <p:scale>
          <a:sx n="84" d="100"/>
          <a:sy n="84" d="100"/>
        </p:scale>
        <p:origin x="1530" y="96"/>
      </p:cViewPr>
      <p:guideLst/>
    </p:cSldViewPr>
  </p:slideViewPr>
  <p:outlineViewPr>
    <p:cViewPr>
      <p:scale>
        <a:sx n="33" d="100"/>
        <a:sy n="33" d="100"/>
      </p:scale>
      <p:origin x="0" y="-2028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260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latin typeface="NeueHaasGroteskText Std" panose="020B0504020202020204" pitchFamily="34" charset="0"/>
            </a:endParaRP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2A04DE5-F1A9-4D45-BF54-BEFDBA739CA2}" type="datetimeFigureOut">
              <a:rPr lang="en-US" smtClean="0">
                <a:latin typeface="NeueHaasGroteskText Std" panose="020B0504020202020204" pitchFamily="34" charset="0"/>
              </a:rPr>
              <a:t>11/22/2019</a:t>
            </a:fld>
            <a:endParaRPr lang="en-US" dirty="0">
              <a:latin typeface="NeueHaasGroteskText Std" panose="020B0504020202020204" pitchFamily="34" charset="0"/>
            </a:endParaRPr>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latin typeface="NeueHaasGroteskText Std" panose="020B0504020202020204" pitchFamily="34" charset="0"/>
            </a:endParaRP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3886E1E-70B3-41D2-AD41-BEE4979EC759}" type="slidenum">
              <a:rPr lang="en-US" smtClean="0">
                <a:latin typeface="NeueHaasGroteskText Std" panose="020B0504020202020204" pitchFamily="34" charset="0"/>
              </a:rPr>
              <a:t>‹#›</a:t>
            </a:fld>
            <a:endParaRPr lang="en-US" dirty="0">
              <a:latin typeface="NeueHaasGroteskText Std" panose="020B0504020202020204" pitchFamily="34" charset="0"/>
            </a:endParaRPr>
          </a:p>
        </p:txBody>
      </p:sp>
    </p:spTree>
    <p:extLst>
      <p:ext uri="{BB962C8B-B14F-4D97-AF65-F5344CB8AC3E}">
        <p14:creationId xmlns:p14="http://schemas.microsoft.com/office/powerpoint/2010/main" val="55661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atin typeface="NeueHaasGroteskText Std" panose="020B0504020202020204" pitchFamily="34" charset="0"/>
              </a:defRPr>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atin typeface="NeueHaasGroteskText Std" panose="020B0504020202020204" pitchFamily="34" charset="0"/>
              </a:defRPr>
            </a:lvl1pPr>
          </a:lstStyle>
          <a:p>
            <a:fld id="{A50CD39D-89B0-4C68-805A-35C75A7C20C8}" type="datetimeFigureOut">
              <a:rPr lang="en-US" smtClean="0"/>
              <a:pPr/>
              <a:t>11/22/2019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atin typeface="NeueHaasGroteskText Std" panose="020B0504020202020204" pitchFamily="34" charset="0"/>
              </a:defRPr>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atin typeface="NeueHaasGroteskText Std" panose="020B0504020202020204" pitchFamily="34" charset="0"/>
              </a:defRPr>
            </a:lvl1pPr>
          </a:lstStyle>
          <a:p>
            <a:fld id="{F9F08466-AEA7-4FC0-9459-6A32F61DA297}" type="slidenum">
              <a:rPr lang="en-US" smtClean="0"/>
              <a:pPr/>
              <a:t>‹#›</a:t>
            </a:fld>
            <a:endParaRPr lang="en-US" dirty="0"/>
          </a:p>
        </p:txBody>
      </p:sp>
    </p:spTree>
    <p:extLst>
      <p:ext uri="{BB962C8B-B14F-4D97-AF65-F5344CB8AC3E}">
        <p14:creationId xmlns:p14="http://schemas.microsoft.com/office/powerpoint/2010/main" val="3209786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NeueHaasGroteskText Std" panose="020B0504020202020204" pitchFamily="34" charset="0"/>
        <a:ea typeface="+mn-ea"/>
        <a:cs typeface="+mn-cs"/>
      </a:defRPr>
    </a:lvl1pPr>
    <a:lvl2pPr marL="457200" algn="l" defTabSz="914400" rtl="0" eaLnBrk="1" latinLnBrk="0" hangingPunct="1">
      <a:defRPr sz="1200" kern="1200">
        <a:solidFill>
          <a:schemeClr val="tx1"/>
        </a:solidFill>
        <a:latin typeface="NeueHaasGroteskText Std" panose="020B0504020202020204" pitchFamily="34" charset="0"/>
        <a:ea typeface="+mn-ea"/>
        <a:cs typeface="+mn-cs"/>
      </a:defRPr>
    </a:lvl2pPr>
    <a:lvl3pPr marL="914400" algn="l" defTabSz="914400" rtl="0" eaLnBrk="1" latinLnBrk="0" hangingPunct="1">
      <a:defRPr sz="1200" kern="1200">
        <a:solidFill>
          <a:schemeClr val="tx1"/>
        </a:solidFill>
        <a:latin typeface="NeueHaasGroteskText Std" panose="020B0504020202020204" pitchFamily="34" charset="0"/>
        <a:ea typeface="+mn-ea"/>
        <a:cs typeface="+mn-cs"/>
      </a:defRPr>
    </a:lvl3pPr>
    <a:lvl4pPr marL="1371600" algn="l" defTabSz="914400" rtl="0" eaLnBrk="1" latinLnBrk="0" hangingPunct="1">
      <a:defRPr sz="1200" kern="1200">
        <a:solidFill>
          <a:schemeClr val="tx1"/>
        </a:solidFill>
        <a:latin typeface="NeueHaasGroteskText Std" panose="020B0504020202020204" pitchFamily="34" charset="0"/>
        <a:ea typeface="+mn-ea"/>
        <a:cs typeface="+mn-cs"/>
      </a:defRPr>
    </a:lvl4pPr>
    <a:lvl5pPr marL="1828800" algn="l" defTabSz="914400" rtl="0" eaLnBrk="1" latinLnBrk="0" hangingPunct="1">
      <a:defRPr sz="1200" kern="1200">
        <a:solidFill>
          <a:schemeClr val="tx1"/>
        </a:solidFill>
        <a:latin typeface="NeueHaasGroteskText Std" panose="020B05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a:t>
            </a:fld>
            <a:endParaRPr lang="en-US" dirty="0"/>
          </a:p>
        </p:txBody>
      </p:sp>
    </p:spTree>
    <p:extLst>
      <p:ext uri="{BB962C8B-B14F-4D97-AF65-F5344CB8AC3E}">
        <p14:creationId xmlns:p14="http://schemas.microsoft.com/office/powerpoint/2010/main" val="35792035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NeueHaasGroteskText Std" panose="020B0504020202020204" pitchFamily="34" charset="0"/>
                <a:ea typeface="+mn-ea"/>
                <a:cs typeface="+mn-cs"/>
              </a:rPr>
              <a:t>For the purposes of this surveillance evaluation, fatal IPV cases were compared between MNVDRS and the Femicide Reports for 2015 and 2016, and while the majority of cases were captured by both data systems, a few cases were missed by each system. In addition to each system missing a few cases, it is expected that a few cases went unidentified by both systems. This undercount was estimated by capture-recapture analysis, which estimated that one case was unidentified by both MNVDRS and the Femicide Report. </a:t>
            </a:r>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10</a:t>
            </a:fld>
            <a:endParaRPr lang="en-US" dirty="0"/>
          </a:p>
        </p:txBody>
      </p:sp>
    </p:spTree>
    <p:extLst>
      <p:ext uri="{BB962C8B-B14F-4D97-AF65-F5344CB8AC3E}">
        <p14:creationId xmlns:p14="http://schemas.microsoft.com/office/powerpoint/2010/main" val="36305348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A recent analysis of hospital-treated IPV highlighted the issue of the quality of HDD after October 2015. This figure shows a drastic decline in the rate of IPV among females between the third quarter of 2015 and the first quarter of 2016 (January 2016 through March 2016). It is unlikely this decrease in rates was a representation of the true trend in hospital-treated IPV in Minnesota and more likely to be related to the transition from ICD-9-CM to ICD-10-CM.</a:t>
            </a:r>
          </a:p>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11</a:t>
            </a:fld>
            <a:endParaRPr lang="en-US" dirty="0"/>
          </a:p>
        </p:txBody>
      </p:sp>
    </p:spTree>
    <p:extLst>
      <p:ext uri="{BB962C8B-B14F-4D97-AF65-F5344CB8AC3E}">
        <p14:creationId xmlns:p14="http://schemas.microsoft.com/office/powerpoint/2010/main" val="21156192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a:t>
            </a:r>
            <a:r>
              <a:rPr lang="en-US" baseline="0" dirty="0" smtClean="0"/>
              <a:t> first recommendation is to evaluate ICD-10-CM codes just as ICD-9-CM codes were evaluated.</a:t>
            </a:r>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12</a:t>
            </a:fld>
            <a:endParaRPr lang="en-US" dirty="0"/>
          </a:p>
        </p:txBody>
      </p:sp>
    </p:spTree>
    <p:extLst>
      <p:ext uri="{BB962C8B-B14F-4D97-AF65-F5344CB8AC3E}">
        <p14:creationId xmlns:p14="http://schemas.microsoft.com/office/powerpoint/2010/main" val="12940155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13</a:t>
            </a:fld>
            <a:endParaRPr lang="en-US" dirty="0"/>
          </a:p>
        </p:txBody>
      </p:sp>
    </p:spTree>
    <p:extLst>
      <p:ext uri="{BB962C8B-B14F-4D97-AF65-F5344CB8AC3E}">
        <p14:creationId xmlns:p14="http://schemas.microsoft.com/office/powerpoint/2010/main" val="7253049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F08466-AEA7-4FC0-9459-6A32F61DA297}" type="slidenum">
              <a:rPr lang="en-US" smtClean="0"/>
              <a:pPr/>
              <a:t>14</a:t>
            </a:fld>
            <a:endParaRPr lang="en-US" dirty="0"/>
          </a:p>
        </p:txBody>
      </p:sp>
    </p:spTree>
    <p:extLst>
      <p:ext uri="{BB962C8B-B14F-4D97-AF65-F5344CB8AC3E}">
        <p14:creationId xmlns:p14="http://schemas.microsoft.com/office/powerpoint/2010/main" val="744250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2</a:t>
            </a:fld>
            <a:endParaRPr lang="en-US" dirty="0"/>
          </a:p>
        </p:txBody>
      </p:sp>
    </p:spTree>
    <p:extLst>
      <p:ext uri="{BB962C8B-B14F-4D97-AF65-F5344CB8AC3E}">
        <p14:creationId xmlns:p14="http://schemas.microsoft.com/office/powerpoint/2010/main" val="2612189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Interviews with people inside and outside</a:t>
            </a:r>
            <a:r>
              <a:rPr lang="en-US" baseline="0" dirty="0" smtClean="0"/>
              <a:t> IVPS helped me define the purpose of IPV surveillance in Minnesota.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Information collected from surveillance can inform prevention and intervention work and direct resources. </a:t>
            </a:r>
          </a:p>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3</a:t>
            </a:fld>
            <a:endParaRPr lang="en-US" dirty="0"/>
          </a:p>
        </p:txBody>
      </p:sp>
    </p:spTree>
    <p:extLst>
      <p:ext uri="{BB962C8B-B14F-4D97-AF65-F5344CB8AC3E}">
        <p14:creationId xmlns:p14="http://schemas.microsoft.com/office/powerpoint/2010/main" val="2746667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developed recommendations for how to improve</a:t>
            </a:r>
            <a:r>
              <a:rPr lang="en-US" baseline="0" dirty="0" smtClean="0"/>
              <a:t> the surveillance system attributes I evaluated and there are 19 recommendations in the full report. For the purposes of this presentation I’ve selected four recommendations on which to focus.</a:t>
            </a:r>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4</a:t>
            </a:fld>
            <a:endParaRPr lang="en-US" dirty="0"/>
          </a:p>
        </p:txBody>
      </p:sp>
    </p:spTree>
    <p:extLst>
      <p:ext uri="{BB962C8B-B14F-4D97-AF65-F5344CB8AC3E}">
        <p14:creationId xmlns:p14="http://schemas.microsoft.com/office/powerpoint/2010/main" val="3866830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getting into the evaluation and resulting recommendations, it’s important to understand where the data we</a:t>
            </a:r>
            <a:r>
              <a:rPr lang="en-US" baseline="0" dirty="0" smtClean="0"/>
              <a:t> use for surveillance comes from.</a:t>
            </a:r>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5</a:t>
            </a:fld>
            <a:endParaRPr lang="en-US" dirty="0"/>
          </a:p>
        </p:txBody>
      </p:sp>
    </p:spTree>
    <p:extLst>
      <p:ext uri="{BB962C8B-B14F-4D97-AF65-F5344CB8AC3E}">
        <p14:creationId xmlns:p14="http://schemas.microsoft.com/office/powerpoint/2010/main" val="19340922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F08466-AEA7-4FC0-9459-6A32F61DA297}" type="slidenum">
              <a:rPr lang="en-US" smtClean="0"/>
              <a:pPr/>
              <a:t>6</a:t>
            </a:fld>
            <a:endParaRPr lang="en-US" dirty="0"/>
          </a:p>
        </p:txBody>
      </p:sp>
    </p:spTree>
    <p:extLst>
      <p:ext uri="{BB962C8B-B14F-4D97-AF65-F5344CB8AC3E}">
        <p14:creationId xmlns:p14="http://schemas.microsoft.com/office/powerpoint/2010/main" val="19775659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F08466-AEA7-4FC0-9459-6A32F61DA297}" type="slidenum">
              <a:rPr lang="en-US" smtClean="0"/>
              <a:pPr/>
              <a:t>7</a:t>
            </a:fld>
            <a:endParaRPr lang="en-US" dirty="0"/>
          </a:p>
        </p:txBody>
      </p:sp>
    </p:spTree>
    <p:extLst>
      <p:ext uri="{BB962C8B-B14F-4D97-AF65-F5344CB8AC3E}">
        <p14:creationId xmlns:p14="http://schemas.microsoft.com/office/powerpoint/2010/main" val="34117854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IPV is a complex and challenging public health issue to monitor. There are many different forms IPV can take, including physical, sexual, stalking and psychological aggression (including coercion). Correspondingly, the outcomes of these various forms of perpetration may look very different. </a:t>
            </a:r>
          </a:p>
          <a:p>
            <a:endParaRPr lang="en-US" dirty="0" smtClean="0"/>
          </a:p>
          <a:p>
            <a:r>
              <a:rPr lang="en-US" dirty="0" smtClean="0"/>
              <a:t>Due to the complex nature of IPV, no single agency or data collection tool can collect all data related to the various aspects of IPV. Limiting the use of only one source of data to conduct IPV surveillance would underestimate the extent of the problem, as well as show only one aspect of this public health issue. </a:t>
            </a:r>
          </a:p>
          <a:p>
            <a:endParaRPr lang="en-US" b="1" dirty="0" smtClean="0"/>
          </a:p>
          <a:p>
            <a:r>
              <a:rPr lang="en-US" b="0" dirty="0" smtClean="0"/>
              <a:t>Data</a:t>
            </a:r>
            <a:r>
              <a:rPr lang="en-US" b="0" baseline="0" dirty="0" smtClean="0"/>
              <a:t> elements lacking include: </a:t>
            </a:r>
            <a:r>
              <a:rPr lang="en-US" b="0" dirty="0" smtClean="0"/>
              <a:t>better understanding of sexual abuse within IPV</a:t>
            </a:r>
          </a:p>
          <a:p>
            <a:pPr lvl="1"/>
            <a:r>
              <a:rPr lang="en-US" b="0" dirty="0" smtClean="0"/>
              <a:t>better information about perpetrators</a:t>
            </a:r>
          </a:p>
          <a:p>
            <a:pPr lvl="1"/>
            <a:r>
              <a:rPr lang="en-US" b="0" dirty="0" smtClean="0"/>
              <a:t>data about children witnessing IPV and their trajectory later in life</a:t>
            </a:r>
          </a:p>
          <a:p>
            <a:pPr lvl="1"/>
            <a:r>
              <a:rPr lang="en-US" b="0" dirty="0" smtClean="0"/>
              <a:t>economic challenges faced by survivors of IPV</a:t>
            </a:r>
          </a:p>
          <a:p>
            <a:pPr lvl="1"/>
            <a:r>
              <a:rPr lang="en-US" b="0" dirty="0" smtClean="0"/>
              <a:t>county-level data</a:t>
            </a:r>
          </a:p>
          <a:p>
            <a:pPr lvl="1"/>
            <a:r>
              <a:rPr lang="en-US" b="0" dirty="0" smtClean="0"/>
              <a:t>intersection of IPV and other forms of injury and violence</a:t>
            </a:r>
          </a:p>
          <a:p>
            <a:endParaRPr lang="en-US" dirty="0" smtClean="0"/>
          </a:p>
          <a:p>
            <a:pPr defTabSz="931774">
              <a:defRPr/>
            </a:pPr>
            <a:r>
              <a:rPr lang="en-US" dirty="0" smtClean="0"/>
              <a:t>To avoid making a system too complex and overwhelming, epidemiologists and subject matter experts must work together to make difficult decisions about which sources and what variables are essential for inclusion in IPV surveillance.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8</a:t>
            </a:fld>
            <a:endParaRPr lang="en-US" dirty="0"/>
          </a:p>
        </p:txBody>
      </p:sp>
    </p:spTree>
    <p:extLst>
      <p:ext uri="{BB962C8B-B14F-4D97-AF65-F5344CB8AC3E}">
        <p14:creationId xmlns:p14="http://schemas.microsoft.com/office/powerpoint/2010/main" val="32403039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a:t>
            </a:r>
            <a:r>
              <a:rPr lang="en-US" baseline="0" dirty="0" smtClean="0"/>
              <a:t> first recommendation is to evaluate ICD-10-CM codes just as ICD-9-CM codes were evaluated.</a:t>
            </a:r>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9</a:t>
            </a:fld>
            <a:endParaRPr lang="en-US" dirty="0"/>
          </a:p>
        </p:txBody>
      </p:sp>
    </p:spTree>
    <p:extLst>
      <p:ext uri="{BB962C8B-B14F-4D97-AF65-F5344CB8AC3E}">
        <p14:creationId xmlns:p14="http://schemas.microsoft.com/office/powerpoint/2010/main" val="2306120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Logo Only)">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2"/>
          </a:solidFill>
        </p:spPr>
        <p:txBody>
          <a:bodyPr wrap="square" lIns="182880" tIns="91440" rIns="182880" bIns="91440" spcCol="0" anchor="ctr">
            <a:normAutofit/>
          </a:bodyPr>
          <a:lstStyle>
            <a:lvl1pPr algn="ctr">
              <a:lnSpc>
                <a:spcPct val="90000"/>
              </a:lnSpc>
              <a:defRPr sz="3600" baseline="0">
                <a:solidFill>
                  <a:schemeClr val="tx1"/>
                </a:solidFill>
              </a:defRPr>
            </a:lvl1pPr>
          </a:lstStyle>
          <a:p>
            <a:r>
              <a:rPr lang="en-US" dirty="0" smtClean="0"/>
              <a:t>Click to enter the slideshow title</a:t>
            </a:r>
            <a:endParaRPr lang="en-US" dirty="0"/>
          </a:p>
        </p:txBody>
      </p:sp>
      <p:sp>
        <p:nvSpPr>
          <p:cNvPr id="3" name="Rectangle 2"/>
          <p:cNvSpPr/>
          <p:nvPr userDrawn="1"/>
        </p:nvSpPr>
        <p:spPr>
          <a:xfrm>
            <a:off x="0" y="5387786"/>
            <a:ext cx="12192000" cy="1470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smtClean="0"/>
              <a:t>Firstname</a:t>
            </a:r>
            <a:r>
              <a:rPr lang="en-US" sz="1800" dirty="0" smtClean="0"/>
              <a:t> </a:t>
            </a:r>
            <a:r>
              <a:rPr lang="en-US" sz="1800" dirty="0" err="1" smtClean="0"/>
              <a:t>Lastname</a:t>
            </a:r>
            <a:r>
              <a:rPr lang="en-US" sz="1800" dirty="0" smtClean="0"/>
              <a:t> | Job Title</a:t>
            </a:r>
          </a:p>
          <a:p>
            <a:r>
              <a:rPr lang="en-US" sz="1800" dirty="0" smtClean="0"/>
              <a:t>Date</a:t>
            </a:r>
            <a:endParaRPr lang="en-US" dirty="0"/>
          </a:p>
        </p:txBody>
      </p:sp>
      <p:sp>
        <p:nvSpPr>
          <p:cNvPr id="18" name="Date Placeholder 17"/>
          <p:cNvSpPr>
            <a:spLocks noGrp="1"/>
          </p:cNvSpPr>
          <p:nvPr>
            <p:ph type="dt" sz="half" idx="15"/>
          </p:nvPr>
        </p:nvSpPr>
        <p:spPr/>
        <p:txBody>
          <a:bodyPr/>
          <a:lstStyle/>
          <a:p>
            <a:fld id="{D7ED242C-24FB-43A0-BCB6-43756FC812F6}" type="datetime1">
              <a:rPr lang="en-US" smtClean="0"/>
              <a:t>11/22/2019</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69738922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ck Overlay, Gray Title">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9" name="Picture Placeholder 12"/>
          <p:cNvSpPr>
            <a:spLocks noGrp="1"/>
          </p:cNvSpPr>
          <p:nvPr>
            <p:ph type="pic" sz="quarter" idx="13" hasCustomPrompt="1"/>
          </p:nvPr>
        </p:nvSpPr>
        <p:spPr>
          <a:xfrm>
            <a:off x="0" y="1219198"/>
            <a:ext cx="12192000" cy="5638802"/>
          </a:xfrm>
        </p:spPr>
        <p:txBody>
          <a:bodyPr/>
          <a:lstStyle/>
          <a:p>
            <a:r>
              <a:rPr lang="en-US" dirty="0" smtClean="0"/>
              <a:t>Click Icon to add picture</a:t>
            </a:r>
            <a:endParaRPr lang="en-US" dirty="0"/>
          </a:p>
        </p:txBody>
      </p:sp>
      <p:sp>
        <p:nvSpPr>
          <p:cNvPr id="10" name="Content Placeholder 2"/>
          <p:cNvSpPr>
            <a:spLocks noGrp="1"/>
          </p:cNvSpPr>
          <p:nvPr>
            <p:ph idx="1"/>
          </p:nvPr>
        </p:nvSpPr>
        <p:spPr>
          <a:xfrm>
            <a:off x="0" y="2609242"/>
            <a:ext cx="5683624" cy="2858714"/>
          </a:xfrm>
          <a:solidFill>
            <a:schemeClr val="tx1">
              <a:alpha val="88000"/>
            </a:schemeClr>
          </a:solidFill>
        </p:spPr>
        <p:txBody>
          <a:bodyPr rIns="274320" anchor="ctr"/>
          <a:lstStyle>
            <a:lvl1pPr marL="685800" indent="-228600">
              <a:lnSpc>
                <a:spcPct val="100000"/>
              </a:lnSpc>
              <a:spcBef>
                <a:spcPts val="0"/>
              </a:spcBef>
              <a:buClr>
                <a:schemeClr val="accent2"/>
              </a:buClr>
              <a:defRPr sz="2500">
                <a:solidFill>
                  <a:schemeClr val="bg1"/>
                </a:solidFill>
              </a:defRPr>
            </a:lvl1pPr>
            <a:lvl2pPr marL="1143000" indent="-228600">
              <a:lnSpc>
                <a:spcPct val="100000"/>
              </a:lnSpc>
              <a:buClr>
                <a:schemeClr val="accent2"/>
              </a:buClr>
              <a:defRPr sz="2100">
                <a:solidFill>
                  <a:schemeClr val="bg1"/>
                </a:solidFill>
              </a:defRPr>
            </a:lvl2pPr>
            <a:lvl3pPr marL="1600200" indent="-228600">
              <a:lnSpc>
                <a:spcPct val="100000"/>
              </a:lnSpc>
              <a:buClr>
                <a:schemeClr val="accent2"/>
              </a:buClr>
              <a:defRPr sz="1700">
                <a:solidFill>
                  <a:schemeClr val="bg1"/>
                </a:solidFill>
              </a:defRPr>
            </a:lvl3pPr>
            <a:lvl4pPr marL="2057400" indent="-228600">
              <a:lnSpc>
                <a:spcPct val="100000"/>
              </a:lnSpc>
              <a:buClr>
                <a:schemeClr val="accent2"/>
              </a:buClr>
              <a:defRPr sz="1700">
                <a:solidFill>
                  <a:schemeClr val="bg1"/>
                </a:solidFill>
              </a:defRPr>
            </a:lvl4pPr>
            <a:lvl5pPr marL="2514600" indent="-228600">
              <a:lnSpc>
                <a:spcPct val="100000"/>
              </a:lnSpc>
              <a:buClr>
                <a:schemeClr val="accent2"/>
              </a:buClr>
              <a:defRPr sz="1700">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2E8677-C648-465D-82CD-E88587B4845D}" type="datetime1">
              <a:rPr lang="en-US" smtClean="0"/>
              <a:t>11/22/2019</a:t>
            </a:fld>
            <a:endParaRPr lang="en-US" dirty="0"/>
          </a:p>
        </p:txBody>
      </p:sp>
      <p:sp>
        <p:nvSpPr>
          <p:cNvPr id="13"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76233973"/>
      </p:ext>
    </p:extLst>
  </p:cSld>
  <p:clrMapOvr>
    <a:masterClrMapping/>
  </p:clrMapOvr>
  <p:timing>
    <p:tnLst>
      <p:par>
        <p:cTn id="1" dur="indefinite" restart="never" nodeType="tmRoot"/>
      </p:par>
    </p:tnLst>
  </p:timing>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ck Overlay, Whit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smtClean="0"/>
              <a:t>Click to edit title</a:t>
            </a:r>
            <a:endParaRPr lang="en-US" dirty="0"/>
          </a:p>
        </p:txBody>
      </p:sp>
      <p:sp>
        <p:nvSpPr>
          <p:cNvPr id="9" name="Picture Placeholder 12"/>
          <p:cNvSpPr>
            <a:spLocks noGrp="1"/>
          </p:cNvSpPr>
          <p:nvPr>
            <p:ph type="pic" sz="quarter" idx="13" hasCustomPrompt="1"/>
          </p:nvPr>
        </p:nvSpPr>
        <p:spPr>
          <a:xfrm>
            <a:off x="0" y="1219198"/>
            <a:ext cx="12192000" cy="5638802"/>
          </a:xfrm>
        </p:spPr>
        <p:txBody>
          <a:bodyPr/>
          <a:lstStyle>
            <a:lvl1pPr>
              <a:defRPr baseline="0"/>
            </a:lvl1pPr>
          </a:lstStyle>
          <a:p>
            <a:r>
              <a:rPr lang="en-US" dirty="0" smtClean="0"/>
              <a:t>Click Icon to add picture</a:t>
            </a:r>
            <a:endParaRPr lang="en-US" dirty="0"/>
          </a:p>
        </p:txBody>
      </p:sp>
      <p:sp>
        <p:nvSpPr>
          <p:cNvPr id="10" name="Content Placeholder 2"/>
          <p:cNvSpPr>
            <a:spLocks noGrp="1"/>
          </p:cNvSpPr>
          <p:nvPr>
            <p:ph idx="1"/>
          </p:nvPr>
        </p:nvSpPr>
        <p:spPr>
          <a:xfrm>
            <a:off x="0" y="2609242"/>
            <a:ext cx="5683624" cy="2858714"/>
          </a:xfrm>
          <a:solidFill>
            <a:schemeClr val="tx1">
              <a:alpha val="88000"/>
            </a:schemeClr>
          </a:solidFill>
        </p:spPr>
        <p:txBody>
          <a:bodyPr rIns="274320" anchor="ctr"/>
          <a:lstStyle>
            <a:lvl1pPr marL="685800" indent="-228600">
              <a:lnSpc>
                <a:spcPct val="100000"/>
              </a:lnSpc>
              <a:spcBef>
                <a:spcPts val="0"/>
              </a:spcBef>
              <a:buClr>
                <a:schemeClr val="accent2"/>
              </a:buClr>
              <a:defRPr>
                <a:solidFill>
                  <a:schemeClr val="bg1"/>
                </a:solidFill>
              </a:defRPr>
            </a:lvl1pPr>
            <a:lvl2pPr marL="1143000" indent="-228600">
              <a:lnSpc>
                <a:spcPct val="100000"/>
              </a:lnSpc>
              <a:buClr>
                <a:schemeClr val="accent2"/>
              </a:buClr>
              <a:defRPr>
                <a:solidFill>
                  <a:schemeClr val="bg1"/>
                </a:solidFill>
              </a:defRPr>
            </a:lvl2pPr>
            <a:lvl3pPr marL="1600200" indent="-228600">
              <a:lnSpc>
                <a:spcPct val="100000"/>
              </a:lnSpc>
              <a:buClr>
                <a:schemeClr val="accent2"/>
              </a:buClr>
              <a:defRPr>
                <a:solidFill>
                  <a:schemeClr val="bg1"/>
                </a:solidFill>
              </a:defRPr>
            </a:lvl3pPr>
            <a:lvl4pPr marL="2057400" indent="-228600">
              <a:lnSpc>
                <a:spcPct val="100000"/>
              </a:lnSpc>
              <a:buClr>
                <a:schemeClr val="accent2"/>
              </a:buClr>
              <a:defRPr>
                <a:solidFill>
                  <a:schemeClr val="bg1"/>
                </a:solidFill>
              </a:defRPr>
            </a:lvl4pPr>
            <a:lvl5pPr marL="2514600" indent="-228600">
              <a:lnSpc>
                <a:spcPct val="100000"/>
              </a:lnSpc>
              <a:buClr>
                <a:schemeClr val="accent2"/>
              </a:buCl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0D07D7-46FB-4D7C-9C8F-0C340D091257}" type="datetime1">
              <a:rPr lang="en-US" smtClean="0"/>
              <a:t>11/22/2019</a:t>
            </a:fld>
            <a:endParaRPr lang="en-US" dirty="0"/>
          </a:p>
        </p:txBody>
      </p:sp>
      <p:sp>
        <p:nvSpPr>
          <p:cNvPr id="12"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249488019"/>
      </p:ext>
    </p:extLst>
  </p:cSld>
  <p:clrMapOvr>
    <a:masterClrMapping/>
  </p:clrMapOvr>
  <p:timing>
    <p:tnLst>
      <p:par>
        <p:cTn id="1" dur="indefinite" restart="never" nodeType="tmRoot"/>
      </p:par>
    </p:tnLst>
  </p:timing>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Solid White)">
    <p:bg>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smtClean="0"/>
              <a:t>Click to edit title</a:t>
            </a:r>
            <a:endParaRPr lang="en-US" dirty="0"/>
          </a:p>
        </p:txBody>
      </p:sp>
      <p:sp>
        <p:nvSpPr>
          <p:cNvPr id="5" name="Content Placeholder 4"/>
          <p:cNvSpPr>
            <a:spLocks noGrp="1"/>
          </p:cNvSpPr>
          <p:nvPr>
            <p:ph sz="quarter" idx="10"/>
          </p:nvPr>
        </p:nvSpPr>
        <p:spPr>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4"/>
          <p:cNvSpPr>
            <a:spLocks noGrp="1"/>
          </p:cNvSpPr>
          <p:nvPr>
            <p:ph type="dt" sz="half" idx="11"/>
          </p:nvPr>
        </p:nvSpPr>
        <p:spPr>
          <a:xfrm>
            <a:off x="838200" y="6356350"/>
            <a:ext cx="1358590" cy="365125"/>
          </a:xfrm>
        </p:spPr>
        <p:txBody>
          <a:bodyPr/>
          <a:lstStyle/>
          <a:p>
            <a:fld id="{66C283A4-7960-4BFD-B3A5-A2CC5BB2A473}" type="datetime1">
              <a:rPr lang="en-US" smtClean="0"/>
              <a:t>11/22/2019</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5976574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smtClean="0"/>
              <a:t>Click to edit title</a:t>
            </a:r>
            <a:endParaRPr lang="en-US" dirty="0"/>
          </a:p>
        </p:txBody>
      </p:sp>
      <p:sp>
        <p:nvSpPr>
          <p:cNvPr id="5" name="Content Placeholder 4"/>
          <p:cNvSpPr>
            <a:spLocks noGrp="1"/>
          </p:cNvSpPr>
          <p:nvPr>
            <p:ph sz="quarter" idx="10"/>
          </p:nvPr>
        </p:nvSpPr>
        <p:spPr>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F4B91AA0-3BA7-4036-A3DA-317C6C4FFA29}" type="datetime1">
              <a:rPr lang="en-US" smtClean="0"/>
              <a:t>11/22/2019</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smtClean="0"/>
              <a:t>Optional Tagline Goes Here </a:t>
            </a:r>
            <a:r>
              <a:rPr lang="en-US" smtClean="0">
                <a:solidFill>
                  <a:schemeClr val="accent2"/>
                </a:solidFill>
              </a:rPr>
              <a:t>|</a:t>
            </a:r>
            <a:r>
              <a:rPr lang="en-US" smtClean="0"/>
              <a:t>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76798105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smtClean="0"/>
              <a:t>Click to edit title</a:t>
            </a:r>
            <a:endParaRPr lang="en-US" dirty="0"/>
          </a:p>
        </p:txBody>
      </p:sp>
      <p:sp>
        <p:nvSpPr>
          <p:cNvPr id="5" name="Content Placeholder 4"/>
          <p:cNvSpPr>
            <a:spLocks noGrp="1"/>
          </p:cNvSpPr>
          <p:nvPr>
            <p:ph sz="quarter" idx="10"/>
          </p:nvPr>
        </p:nvSpPr>
        <p:spPr>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F4B91AA0-3BA7-4036-A3DA-317C6C4FFA29}" type="datetime1">
              <a:rPr lang="en-US" smtClean="0"/>
              <a:t>11/22/2019</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smtClean="0"/>
              <a:t>Optional Tagline Goes Here </a:t>
            </a:r>
            <a:r>
              <a:rPr lang="en-US" smtClean="0">
                <a:solidFill>
                  <a:schemeClr val="accent2"/>
                </a:solidFill>
              </a:rPr>
              <a:t>|</a:t>
            </a:r>
            <a:r>
              <a:rPr lang="en-US" smtClean="0"/>
              <a:t>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302577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Solid Lt Gray)">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smtClean="0"/>
              <a:t>Click to edit title</a:t>
            </a:r>
            <a:endParaRPr lang="en-US" dirty="0"/>
          </a:p>
        </p:txBody>
      </p:sp>
      <p:sp>
        <p:nvSpPr>
          <p:cNvPr id="5" name="Content Placeholder 4"/>
          <p:cNvSpPr>
            <a:spLocks noGrp="1"/>
          </p:cNvSpPr>
          <p:nvPr>
            <p:ph sz="quarter" idx="10"/>
          </p:nvPr>
        </p:nvSpPr>
        <p:spPr>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4868D85E-9AAE-43DE-B77A-6CCC9C16CBEC}" type="datetime1">
              <a:rPr lang="en-US" smtClean="0"/>
              <a:t>11/22/2019</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10"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82487082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smtClean="0"/>
              <a:t>Click to edit title</a:t>
            </a:r>
            <a:endParaRPr lang="en-US" dirty="0"/>
          </a:p>
        </p:txBody>
      </p:sp>
      <p:sp>
        <p:nvSpPr>
          <p:cNvPr id="11" name="Content Placeholder 4"/>
          <p:cNvSpPr>
            <a:spLocks noGrp="1"/>
          </p:cNvSpPr>
          <p:nvPr>
            <p:ph sz="quarter" idx="10"/>
          </p:nvPr>
        </p:nvSpPr>
        <p:spPr>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Picture Placeholder 2"/>
          <p:cNvSpPr>
            <a:spLocks noGrp="1"/>
          </p:cNvSpPr>
          <p:nvPr>
            <p:ph type="pic" sz="quarter" idx="13"/>
          </p:nvPr>
        </p:nvSpPr>
        <p:spPr>
          <a:xfrm>
            <a:off x="7653566" y="1364826"/>
            <a:ext cx="4538434" cy="4538434"/>
          </a:xfrm>
        </p:spPr>
        <p:txBody>
          <a:bodyPr/>
          <a:lstStyle>
            <a:lvl1pPr>
              <a:buClr>
                <a:schemeClr val="accent2"/>
              </a:buClr>
              <a:defRPr>
                <a:solidFill>
                  <a:schemeClr val="bg1"/>
                </a:solidFill>
              </a:defRPr>
            </a:lvl1pPr>
          </a:lstStyle>
          <a:p>
            <a:r>
              <a:rPr lang="en-US" smtClean="0"/>
              <a:t>Click icon to add picture</a:t>
            </a:r>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F4B91AA0-3BA7-4036-A3DA-317C6C4FFA29}" type="datetime1">
              <a:rPr lang="en-US" smtClean="0"/>
              <a:t>11/22/2019</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smtClean="0"/>
              <a:t>Optional Tagline Goes Here </a:t>
            </a:r>
            <a:r>
              <a:rPr lang="en-US" smtClean="0">
                <a:solidFill>
                  <a:schemeClr val="accent2"/>
                </a:solidFill>
              </a:rPr>
              <a:t>|</a:t>
            </a:r>
            <a:r>
              <a:rPr lang="en-US" smtClean="0"/>
              <a:t>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53898785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smtClean="0"/>
              <a:t>Click to edit title</a:t>
            </a:r>
            <a:endParaRPr lang="en-US" dirty="0"/>
          </a:p>
        </p:txBody>
      </p:sp>
      <p:sp>
        <p:nvSpPr>
          <p:cNvPr id="10" name="Content Placeholder 4"/>
          <p:cNvSpPr>
            <a:spLocks noGrp="1"/>
          </p:cNvSpPr>
          <p:nvPr>
            <p:ph sz="quarter" idx="10"/>
          </p:nvPr>
        </p:nvSpPr>
        <p:spPr>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Picture Placeholder 2"/>
          <p:cNvSpPr>
            <a:spLocks noGrp="1"/>
          </p:cNvSpPr>
          <p:nvPr>
            <p:ph type="pic" sz="quarter" idx="13"/>
          </p:nvPr>
        </p:nvSpPr>
        <p:spPr>
          <a:xfrm>
            <a:off x="7653566" y="1364826"/>
            <a:ext cx="4538434" cy="4538434"/>
          </a:xfrm>
        </p:spPr>
        <p:txBody>
          <a:bodyPr/>
          <a:lstStyle>
            <a:lvl1pPr>
              <a:buClr>
                <a:schemeClr val="accent2"/>
              </a:buClr>
              <a:defRPr>
                <a:solidFill>
                  <a:schemeClr val="bg1"/>
                </a:solidFill>
              </a:defRPr>
            </a:lvl1pPr>
          </a:lstStyle>
          <a:p>
            <a:r>
              <a:rPr lang="en-US" smtClean="0"/>
              <a:t>Click icon to add picture</a:t>
            </a:r>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F4B91AA0-3BA7-4036-A3DA-317C6C4FFA29}" type="datetime1">
              <a:rPr lang="en-US" smtClean="0"/>
              <a:t>11/22/2019</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smtClean="0"/>
              <a:t>Optional Tagline Goes Here </a:t>
            </a:r>
            <a:r>
              <a:rPr lang="en-US" smtClean="0">
                <a:solidFill>
                  <a:schemeClr val="accent2"/>
                </a:solidFill>
              </a:rPr>
              <a:t>|</a:t>
            </a:r>
            <a:r>
              <a:rPr lang="en-US" smtClean="0"/>
              <a:t>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69450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and Content (Solid Lt Gray)">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smtClean="0"/>
              <a:t>Click to edit title</a:t>
            </a:r>
            <a:endParaRPr lang="en-US" dirty="0"/>
          </a:p>
        </p:txBody>
      </p:sp>
      <p:sp>
        <p:nvSpPr>
          <p:cNvPr id="7" name="Content Placeholder 4"/>
          <p:cNvSpPr>
            <a:spLocks noGrp="1"/>
          </p:cNvSpPr>
          <p:nvPr>
            <p:ph sz="quarter" idx="10"/>
          </p:nvPr>
        </p:nvSpPr>
        <p:spPr>
          <a:xfrm>
            <a:off x="838200" y="1366345"/>
            <a:ext cx="6234953" cy="4788393"/>
          </a:xfr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Picture Placeholder 2"/>
          <p:cNvSpPr>
            <a:spLocks noGrp="1"/>
          </p:cNvSpPr>
          <p:nvPr>
            <p:ph type="pic" sz="quarter" idx="13"/>
          </p:nvPr>
        </p:nvSpPr>
        <p:spPr>
          <a:xfrm>
            <a:off x="7653566" y="1364826"/>
            <a:ext cx="4538434" cy="4538434"/>
          </a:xfrm>
        </p:spPr>
        <p:txBody>
          <a:bodyPr/>
          <a:lstStyle>
            <a:lvl1pPr>
              <a:buClr>
                <a:schemeClr val="tx1"/>
              </a:buClr>
              <a:defRPr>
                <a:solidFill>
                  <a:schemeClr val="tx1"/>
                </a:solidFill>
              </a:defRPr>
            </a:lvl1pPr>
          </a:lstStyle>
          <a:p>
            <a:r>
              <a:rPr lang="en-US" smtClean="0"/>
              <a:t>Click icon to add picture</a:t>
            </a:r>
            <a:endParaRPr lang="en-US" dirty="0"/>
          </a:p>
        </p:txBody>
      </p:sp>
      <p:sp>
        <p:nvSpPr>
          <p:cNvPr id="9"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4868D85E-9AAE-43DE-B77A-6CCC9C16CBEC}" type="datetime1">
              <a:rPr lang="en-US" smtClean="0"/>
              <a:t>11/22/2019</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10"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98649004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am Page (4 Up)">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a:xfrm>
            <a:off x="806332" y="1981899"/>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7" name="Text Placeholder 3"/>
          <p:cNvSpPr>
            <a:spLocks noGrp="1"/>
          </p:cNvSpPr>
          <p:nvPr>
            <p:ph type="body" sz="quarter" idx="15" hasCustomPrompt="1"/>
          </p:nvPr>
        </p:nvSpPr>
        <p:spPr>
          <a:xfrm>
            <a:off x="581719"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0" name="Picture Placeholder 2"/>
          <p:cNvSpPr>
            <a:spLocks noGrp="1"/>
          </p:cNvSpPr>
          <p:nvPr>
            <p:ph type="pic" sz="quarter" idx="16" hasCustomPrompt="1"/>
          </p:nvPr>
        </p:nvSpPr>
        <p:spPr>
          <a:xfrm>
            <a:off x="3646176"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1" name="Text Placeholder 3"/>
          <p:cNvSpPr>
            <a:spLocks noGrp="1"/>
          </p:cNvSpPr>
          <p:nvPr>
            <p:ph type="body" sz="quarter" idx="17" hasCustomPrompt="1"/>
          </p:nvPr>
        </p:nvSpPr>
        <p:spPr>
          <a:xfrm>
            <a:off x="3421563"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2" name="Picture Placeholder 2"/>
          <p:cNvSpPr>
            <a:spLocks noGrp="1"/>
          </p:cNvSpPr>
          <p:nvPr>
            <p:ph type="pic" sz="quarter" idx="18" hasCustomPrompt="1"/>
          </p:nvPr>
        </p:nvSpPr>
        <p:spPr>
          <a:xfrm>
            <a:off x="6486020"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3" name="Text Placeholder 3"/>
          <p:cNvSpPr>
            <a:spLocks noGrp="1"/>
          </p:cNvSpPr>
          <p:nvPr>
            <p:ph type="body" sz="quarter" idx="19" hasCustomPrompt="1"/>
          </p:nvPr>
        </p:nvSpPr>
        <p:spPr>
          <a:xfrm>
            <a:off x="6261407"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4" name="Picture Placeholder 2"/>
          <p:cNvSpPr>
            <a:spLocks noGrp="1"/>
          </p:cNvSpPr>
          <p:nvPr>
            <p:ph type="pic" sz="quarter" idx="20" hasCustomPrompt="1"/>
          </p:nvPr>
        </p:nvSpPr>
        <p:spPr>
          <a:xfrm>
            <a:off x="9325864"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5" name="Text Placeholder 3"/>
          <p:cNvSpPr>
            <a:spLocks noGrp="1"/>
          </p:cNvSpPr>
          <p:nvPr>
            <p:ph type="body" sz="quarter" idx="21" hasCustomPrompt="1"/>
          </p:nvPr>
        </p:nvSpPr>
        <p:spPr>
          <a:xfrm>
            <a:off x="9101251" y="4341161"/>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3" name="Date Placeholder 2"/>
          <p:cNvSpPr>
            <a:spLocks noGrp="1"/>
          </p:cNvSpPr>
          <p:nvPr>
            <p:ph type="dt" sz="half" idx="10"/>
          </p:nvPr>
        </p:nvSpPr>
        <p:spPr/>
        <p:txBody>
          <a:bodyPr/>
          <a:lstStyle/>
          <a:p>
            <a:fld id="{936DB2D6-5DF4-4264-A4A1-7D3EAF38D255}" type="datetime1">
              <a:rPr lang="en-US" smtClean="0"/>
              <a:t>11/22/2019</a:t>
            </a:fld>
            <a:endParaRPr lang="en-US" dirty="0"/>
          </a:p>
        </p:txBody>
      </p:sp>
      <p:sp>
        <p:nvSpPr>
          <p:cNvPr id="1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3278020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Logo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1"/>
          </a:solidFill>
        </p:spPr>
        <p:txBody>
          <a:bodyPr wrap="square" lIns="182880" tIns="91440" rIns="182880" bIns="91440" spcCol="0" anchor="ctr">
            <a:normAutofit/>
          </a:bodyPr>
          <a:lstStyle>
            <a:lvl1pPr algn="ctr">
              <a:lnSpc>
                <a:spcPct val="90000"/>
              </a:lnSpc>
              <a:defRPr sz="3600" baseline="0">
                <a:solidFill>
                  <a:schemeClr val="bg1"/>
                </a:solidFill>
              </a:defRPr>
            </a:lvl1pPr>
          </a:lstStyle>
          <a:p>
            <a:r>
              <a:rPr lang="en-US" dirty="0" smtClean="0"/>
              <a:t>Click to enter the slideshow title</a:t>
            </a:r>
            <a:endParaRPr lang="en-US" dirty="0"/>
          </a:p>
        </p:txBody>
      </p:sp>
      <p:sp>
        <p:nvSpPr>
          <p:cNvPr id="3" name="Rectangle 2"/>
          <p:cNvSpPr/>
          <p:nvPr userDrawn="1"/>
        </p:nvSpPr>
        <p:spPr>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smtClean="0"/>
              <a:t>Firstname</a:t>
            </a:r>
            <a:r>
              <a:rPr lang="en-US" sz="1800" dirty="0" smtClean="0"/>
              <a:t> </a:t>
            </a:r>
            <a:r>
              <a:rPr lang="en-US" sz="1800" dirty="0" err="1" smtClean="0"/>
              <a:t>Lastname</a:t>
            </a:r>
            <a:r>
              <a:rPr lang="en-US" sz="1800" dirty="0" smtClean="0"/>
              <a:t> | Job Title</a:t>
            </a:r>
          </a:p>
          <a:p>
            <a:r>
              <a:rPr lang="en-US" sz="1800" dirty="0" smtClean="0"/>
              <a:t>Date</a:t>
            </a:r>
            <a:endParaRPr lang="en-US" dirty="0"/>
          </a:p>
        </p:txBody>
      </p:sp>
      <p:sp>
        <p:nvSpPr>
          <p:cNvPr id="18" name="Date Placeholder 17"/>
          <p:cNvSpPr>
            <a:spLocks noGrp="1"/>
          </p:cNvSpPr>
          <p:nvPr>
            <p:ph type="dt" sz="half" idx="15"/>
          </p:nvPr>
        </p:nvSpPr>
        <p:spPr/>
        <p:txBody>
          <a:bodyPr/>
          <a:lstStyle/>
          <a:p>
            <a:fld id="{D7ED242C-24FB-43A0-BCB6-43756FC812F6}" type="datetime1">
              <a:rPr lang="en-US" smtClean="0"/>
              <a:t>11/22/2019</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pic>
        <p:nvPicPr>
          <p:cNvPr id="4" name="MN.IT Services Logo" descr="Minnesota Department of Health"/>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72377" y="1776213"/>
            <a:ext cx="5447246" cy="778956"/>
          </a:xfrm>
          <a:prstGeom prst="rect">
            <a:avLst/>
          </a:prstGeom>
        </p:spPr>
      </p:pic>
    </p:spTree>
    <p:extLst>
      <p:ext uri="{BB962C8B-B14F-4D97-AF65-F5344CB8AC3E}">
        <p14:creationId xmlns:p14="http://schemas.microsoft.com/office/powerpoint/2010/main" val="336811918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am Page (3 Up)">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a:xfrm>
            <a:off x="1572814" y="1964392"/>
            <a:ext cx="2332190" cy="2332190"/>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7" name="Text Placeholder 3"/>
          <p:cNvSpPr>
            <a:spLocks noGrp="1"/>
          </p:cNvSpPr>
          <p:nvPr>
            <p:ph type="body" sz="quarter" idx="15" hasCustomPrompt="1"/>
          </p:nvPr>
        </p:nvSpPr>
        <p:spPr>
          <a:xfrm>
            <a:off x="146922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0" name="Picture Placeholder 2"/>
          <p:cNvSpPr>
            <a:spLocks noGrp="1"/>
          </p:cNvSpPr>
          <p:nvPr>
            <p:ph type="pic" sz="quarter" idx="16" hasCustomPrompt="1"/>
          </p:nvPr>
        </p:nvSpPr>
        <p:spPr>
          <a:xfrm>
            <a:off x="482454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1" name="Text Placeholder 3"/>
          <p:cNvSpPr>
            <a:spLocks noGrp="1"/>
          </p:cNvSpPr>
          <p:nvPr>
            <p:ph type="body" sz="quarter" idx="17" hasCustomPrompt="1"/>
          </p:nvPr>
        </p:nvSpPr>
        <p:spPr>
          <a:xfrm>
            <a:off x="471223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12" name="Picture Placeholder 2"/>
          <p:cNvSpPr>
            <a:spLocks noGrp="1"/>
          </p:cNvSpPr>
          <p:nvPr>
            <p:ph type="pic" sz="quarter" idx="18" hasCustomPrompt="1"/>
          </p:nvPr>
        </p:nvSpPr>
        <p:spPr>
          <a:xfrm>
            <a:off x="806755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3" name="Text Placeholder 3"/>
          <p:cNvSpPr>
            <a:spLocks noGrp="1"/>
          </p:cNvSpPr>
          <p:nvPr>
            <p:ph type="body" sz="quarter" idx="19" hasCustomPrompt="1"/>
          </p:nvPr>
        </p:nvSpPr>
        <p:spPr>
          <a:xfrm>
            <a:off x="795524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Job Title</a:t>
            </a:r>
            <a:endParaRPr lang="en-US" dirty="0"/>
          </a:p>
        </p:txBody>
      </p:sp>
      <p:sp>
        <p:nvSpPr>
          <p:cNvPr id="3" name="Date Placeholder 2"/>
          <p:cNvSpPr>
            <a:spLocks noGrp="1"/>
          </p:cNvSpPr>
          <p:nvPr>
            <p:ph type="dt" sz="half" idx="10"/>
          </p:nvPr>
        </p:nvSpPr>
        <p:spPr/>
        <p:txBody>
          <a:bodyPr/>
          <a:lstStyle/>
          <a:p>
            <a:fld id="{936DB2D6-5DF4-4264-A4A1-7D3EAF38D255}" type="datetime1">
              <a:rPr lang="en-US" smtClean="0"/>
              <a:t>11/22/2019</a:t>
            </a:fld>
            <a:endParaRPr lang="en-US" dirty="0"/>
          </a:p>
        </p:txBody>
      </p:sp>
      <p:sp>
        <p:nvSpPr>
          <p:cNvPr id="1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960824592"/>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am Page 4-Up White Vertic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6" name="Picture Placeholder 2"/>
          <p:cNvSpPr>
            <a:spLocks noGrp="1"/>
          </p:cNvSpPr>
          <p:nvPr>
            <p:ph type="pic" sz="quarter" idx="13" hasCustomPrompt="1"/>
          </p:nvPr>
        </p:nvSpPr>
        <p:spPr>
          <a:xfrm>
            <a:off x="806332" y="1981899"/>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7" name="Text Placeholder 3"/>
          <p:cNvSpPr>
            <a:spLocks noGrp="1"/>
          </p:cNvSpPr>
          <p:nvPr>
            <p:ph type="body" sz="quarter" idx="15" hasCustomPrompt="1"/>
          </p:nvPr>
        </p:nvSpPr>
        <p:spPr>
          <a:xfrm>
            <a:off x="581719" y="4345146"/>
            <a:ext cx="2542477" cy="1623853"/>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smtClean="0"/>
              <a:t>Click to edit text</a:t>
            </a:r>
            <a:endParaRPr lang="en-US" dirty="0"/>
          </a:p>
        </p:txBody>
      </p:sp>
      <p:sp>
        <p:nvSpPr>
          <p:cNvPr id="10" name="Picture Placeholder 2"/>
          <p:cNvSpPr>
            <a:spLocks noGrp="1"/>
          </p:cNvSpPr>
          <p:nvPr>
            <p:ph type="pic" sz="quarter" idx="16" hasCustomPrompt="1"/>
          </p:nvPr>
        </p:nvSpPr>
        <p:spPr>
          <a:xfrm>
            <a:off x="3646176"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1" name="Text Placeholder 3"/>
          <p:cNvSpPr>
            <a:spLocks noGrp="1"/>
          </p:cNvSpPr>
          <p:nvPr>
            <p:ph type="body" sz="quarter" idx="17" hasCustomPrompt="1"/>
          </p:nvPr>
        </p:nvSpPr>
        <p:spPr>
          <a:xfrm>
            <a:off x="3421563"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smtClean="0"/>
              <a:t>Click to edit text</a:t>
            </a:r>
            <a:endParaRPr lang="en-US" dirty="0"/>
          </a:p>
        </p:txBody>
      </p:sp>
      <p:sp>
        <p:nvSpPr>
          <p:cNvPr id="12" name="Picture Placeholder 2"/>
          <p:cNvSpPr>
            <a:spLocks noGrp="1"/>
          </p:cNvSpPr>
          <p:nvPr>
            <p:ph type="pic" sz="quarter" idx="18" hasCustomPrompt="1"/>
          </p:nvPr>
        </p:nvSpPr>
        <p:spPr>
          <a:xfrm>
            <a:off x="6486020"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3" name="Text Placeholder 3"/>
          <p:cNvSpPr>
            <a:spLocks noGrp="1"/>
          </p:cNvSpPr>
          <p:nvPr>
            <p:ph type="body" sz="quarter" idx="19" hasCustomPrompt="1"/>
          </p:nvPr>
        </p:nvSpPr>
        <p:spPr>
          <a:xfrm>
            <a:off x="6261407"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smtClean="0"/>
              <a:t>Click to edit text</a:t>
            </a:r>
            <a:endParaRPr lang="en-US" dirty="0"/>
          </a:p>
        </p:txBody>
      </p:sp>
      <p:sp>
        <p:nvSpPr>
          <p:cNvPr id="14" name="Picture Placeholder 2"/>
          <p:cNvSpPr>
            <a:spLocks noGrp="1"/>
          </p:cNvSpPr>
          <p:nvPr>
            <p:ph type="pic" sz="quarter" idx="20" hasCustomPrompt="1"/>
          </p:nvPr>
        </p:nvSpPr>
        <p:spPr>
          <a:xfrm>
            <a:off x="9325864"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5" name="Text Placeholder 3"/>
          <p:cNvSpPr>
            <a:spLocks noGrp="1"/>
          </p:cNvSpPr>
          <p:nvPr>
            <p:ph type="body" sz="quarter" idx="21" hasCustomPrompt="1"/>
          </p:nvPr>
        </p:nvSpPr>
        <p:spPr>
          <a:xfrm>
            <a:off x="9101251" y="4341161"/>
            <a:ext cx="2542477" cy="1627838"/>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smtClean="0"/>
              <a:t>Click to edit text</a:t>
            </a:r>
            <a:endParaRPr lang="en-US" dirty="0"/>
          </a:p>
        </p:txBody>
      </p:sp>
      <p:sp>
        <p:nvSpPr>
          <p:cNvPr id="3" name="Date Placeholder 2"/>
          <p:cNvSpPr>
            <a:spLocks noGrp="1"/>
          </p:cNvSpPr>
          <p:nvPr>
            <p:ph type="dt" sz="half" idx="10"/>
          </p:nvPr>
        </p:nvSpPr>
        <p:spPr/>
        <p:txBody>
          <a:bodyPr/>
          <a:lstStyle/>
          <a:p>
            <a:fld id="{4B4EEDC6-36CA-4209-B482-2ED76AA0BF08}" type="datetime1">
              <a:rPr lang="en-US" smtClean="0"/>
              <a:t>11/22/2019</a:t>
            </a:fld>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
        <p:nvSpPr>
          <p:cNvPr id="19" name="Rectangle 1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23646593"/>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am Page 4-Up Gray BG Horizont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a:xfrm>
            <a:off x="806332"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24" name="Text Placeholder 3"/>
          <p:cNvSpPr>
            <a:spLocks noGrp="1"/>
          </p:cNvSpPr>
          <p:nvPr>
            <p:ph type="body" sz="quarter" idx="16"/>
          </p:nvPr>
        </p:nvSpPr>
        <p:spPr>
          <a:xfrm>
            <a:off x="2876550"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Edit Master text styles</a:t>
            </a:r>
          </a:p>
        </p:txBody>
      </p:sp>
      <p:sp>
        <p:nvSpPr>
          <p:cNvPr id="23" name="Picture Placeholder 2"/>
          <p:cNvSpPr>
            <a:spLocks noGrp="1"/>
          </p:cNvSpPr>
          <p:nvPr>
            <p:ph type="pic" sz="quarter" idx="14" hasCustomPrompt="1"/>
          </p:nvPr>
        </p:nvSpPr>
        <p:spPr>
          <a:xfrm>
            <a:off x="806331"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4" name="Text Placeholder 3"/>
          <p:cNvSpPr>
            <a:spLocks noGrp="1"/>
          </p:cNvSpPr>
          <p:nvPr>
            <p:ph type="body" sz="quarter" idx="15"/>
          </p:nvPr>
        </p:nvSpPr>
        <p:spPr>
          <a:xfrm>
            <a:off x="2876550" y="3939361"/>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Edit Master text styles</a:t>
            </a:r>
          </a:p>
        </p:txBody>
      </p:sp>
      <p:sp>
        <p:nvSpPr>
          <p:cNvPr id="25" name="Picture Placeholder 2"/>
          <p:cNvSpPr>
            <a:spLocks noGrp="1"/>
          </p:cNvSpPr>
          <p:nvPr>
            <p:ph type="pic" sz="quarter" idx="17" hasCustomPrompt="1"/>
          </p:nvPr>
        </p:nvSpPr>
        <p:spPr>
          <a:xfrm>
            <a:off x="6199805"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26" name="Text Placeholder 3"/>
          <p:cNvSpPr>
            <a:spLocks noGrp="1"/>
          </p:cNvSpPr>
          <p:nvPr>
            <p:ph type="body" sz="quarter" idx="18"/>
          </p:nvPr>
        </p:nvSpPr>
        <p:spPr>
          <a:xfrm>
            <a:off x="8270023"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Edit Master text styles</a:t>
            </a:r>
          </a:p>
        </p:txBody>
      </p:sp>
      <p:sp>
        <p:nvSpPr>
          <p:cNvPr id="27" name="Picture Placeholder 2"/>
          <p:cNvSpPr>
            <a:spLocks noGrp="1"/>
          </p:cNvSpPr>
          <p:nvPr>
            <p:ph type="pic" sz="quarter" idx="19" hasCustomPrompt="1"/>
          </p:nvPr>
        </p:nvSpPr>
        <p:spPr>
          <a:xfrm>
            <a:off x="6199805"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28" name="Text Placeholder 3"/>
          <p:cNvSpPr>
            <a:spLocks noGrp="1"/>
          </p:cNvSpPr>
          <p:nvPr>
            <p:ph type="body" sz="quarter" idx="20"/>
          </p:nvPr>
        </p:nvSpPr>
        <p:spPr>
          <a:xfrm>
            <a:off x="8270023" y="3939360"/>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Edit Master text styles</a:t>
            </a:r>
          </a:p>
        </p:txBody>
      </p:sp>
      <p:sp>
        <p:nvSpPr>
          <p:cNvPr id="3" name="Date Placeholder 2"/>
          <p:cNvSpPr>
            <a:spLocks noGrp="1"/>
          </p:cNvSpPr>
          <p:nvPr>
            <p:ph type="dt" sz="half" idx="10"/>
          </p:nvPr>
        </p:nvSpPr>
        <p:spPr/>
        <p:txBody>
          <a:bodyPr/>
          <a:lstStyle/>
          <a:p>
            <a:fld id="{8DC79626-CE5A-4834-975C-E7305BA2E281}" type="datetime1">
              <a:rPr lang="en-US" smtClean="0"/>
              <a:t>11/22/2019</a:t>
            </a:fld>
            <a:endParaRPr lang="en-US" dirty="0"/>
          </a:p>
        </p:txBody>
      </p:sp>
      <p:sp>
        <p:nvSpPr>
          <p:cNvPr id="2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263256476"/>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am Page 4 Up White BG Horizontal">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12" name="Picture Placeholder 2"/>
          <p:cNvSpPr>
            <a:spLocks noGrp="1"/>
          </p:cNvSpPr>
          <p:nvPr>
            <p:ph type="pic" sz="quarter" idx="13" hasCustomPrompt="1"/>
          </p:nvPr>
        </p:nvSpPr>
        <p:spPr>
          <a:xfrm>
            <a:off x="806332"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5" name="Text Placeholder 3"/>
          <p:cNvSpPr>
            <a:spLocks noGrp="1"/>
          </p:cNvSpPr>
          <p:nvPr>
            <p:ph type="body" sz="quarter" idx="16"/>
          </p:nvPr>
        </p:nvSpPr>
        <p:spPr>
          <a:xfrm>
            <a:off x="2876550"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Edit Master text styles</a:t>
            </a:r>
          </a:p>
        </p:txBody>
      </p:sp>
      <p:sp>
        <p:nvSpPr>
          <p:cNvPr id="13" name="Picture Placeholder 2"/>
          <p:cNvSpPr>
            <a:spLocks noGrp="1"/>
          </p:cNvSpPr>
          <p:nvPr>
            <p:ph type="pic" sz="quarter" idx="14" hasCustomPrompt="1"/>
          </p:nvPr>
        </p:nvSpPr>
        <p:spPr>
          <a:xfrm>
            <a:off x="806331"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4" name="Text Placeholder 3"/>
          <p:cNvSpPr>
            <a:spLocks noGrp="1"/>
          </p:cNvSpPr>
          <p:nvPr>
            <p:ph type="body" sz="quarter" idx="15"/>
          </p:nvPr>
        </p:nvSpPr>
        <p:spPr>
          <a:xfrm>
            <a:off x="2876550" y="3939361"/>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Edit Master text styles</a:t>
            </a:r>
          </a:p>
        </p:txBody>
      </p:sp>
      <p:sp>
        <p:nvSpPr>
          <p:cNvPr id="16" name="Picture Placeholder 2"/>
          <p:cNvSpPr>
            <a:spLocks noGrp="1"/>
          </p:cNvSpPr>
          <p:nvPr>
            <p:ph type="pic" sz="quarter" idx="17" hasCustomPrompt="1"/>
          </p:nvPr>
        </p:nvSpPr>
        <p:spPr>
          <a:xfrm>
            <a:off x="6199805"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7" name="Text Placeholder 3"/>
          <p:cNvSpPr>
            <a:spLocks noGrp="1"/>
          </p:cNvSpPr>
          <p:nvPr>
            <p:ph type="body" sz="quarter" idx="18"/>
          </p:nvPr>
        </p:nvSpPr>
        <p:spPr>
          <a:xfrm>
            <a:off x="8270023"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Edit Master text styles</a:t>
            </a:r>
          </a:p>
        </p:txBody>
      </p:sp>
      <p:sp>
        <p:nvSpPr>
          <p:cNvPr id="18" name="Picture Placeholder 2"/>
          <p:cNvSpPr>
            <a:spLocks noGrp="1"/>
          </p:cNvSpPr>
          <p:nvPr>
            <p:ph type="pic" sz="quarter" idx="19" hasCustomPrompt="1"/>
          </p:nvPr>
        </p:nvSpPr>
        <p:spPr>
          <a:xfrm>
            <a:off x="6199805"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9" name="Text Placeholder 3"/>
          <p:cNvSpPr>
            <a:spLocks noGrp="1"/>
          </p:cNvSpPr>
          <p:nvPr>
            <p:ph type="body" sz="quarter" idx="20"/>
          </p:nvPr>
        </p:nvSpPr>
        <p:spPr>
          <a:xfrm>
            <a:off x="8270023" y="393936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Edit Master text styles</a:t>
            </a:r>
          </a:p>
        </p:txBody>
      </p:sp>
      <p:sp>
        <p:nvSpPr>
          <p:cNvPr id="4" name="Date Placeholder 3"/>
          <p:cNvSpPr>
            <a:spLocks noGrp="1"/>
          </p:cNvSpPr>
          <p:nvPr>
            <p:ph type="dt" sz="half" idx="10"/>
          </p:nvPr>
        </p:nvSpPr>
        <p:spPr/>
        <p:txBody>
          <a:bodyPr/>
          <a:lstStyle/>
          <a:p>
            <a:fld id="{1815FB38-58F3-410A-8DA4-4B706967601F}" type="datetime1">
              <a:rPr lang="en-US" smtClean="0"/>
              <a:t>11/22/2019</a:t>
            </a:fld>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02069332"/>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am Page Duo Gray Horizont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a:xfrm>
            <a:off x="806332"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24" name="Text Placeholder 3"/>
          <p:cNvSpPr>
            <a:spLocks noGrp="1"/>
          </p:cNvSpPr>
          <p:nvPr>
            <p:ph type="body" sz="quarter" idx="16"/>
          </p:nvPr>
        </p:nvSpPr>
        <p:spPr>
          <a:xfrm>
            <a:off x="2876550"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Edit Master text styles</a:t>
            </a:r>
          </a:p>
        </p:txBody>
      </p:sp>
      <p:sp>
        <p:nvSpPr>
          <p:cNvPr id="25" name="Picture Placeholder 2"/>
          <p:cNvSpPr>
            <a:spLocks noGrp="1"/>
          </p:cNvSpPr>
          <p:nvPr>
            <p:ph type="pic" sz="quarter" idx="17" hasCustomPrompt="1"/>
          </p:nvPr>
        </p:nvSpPr>
        <p:spPr>
          <a:xfrm>
            <a:off x="6199805"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smtClean="0"/>
              <a:t>Click Icon to add picture</a:t>
            </a:r>
            <a:endParaRPr lang="en-US" dirty="0"/>
          </a:p>
        </p:txBody>
      </p:sp>
      <p:sp>
        <p:nvSpPr>
          <p:cNvPr id="26" name="Text Placeholder 3"/>
          <p:cNvSpPr>
            <a:spLocks noGrp="1"/>
          </p:cNvSpPr>
          <p:nvPr>
            <p:ph type="body" sz="quarter" idx="18"/>
          </p:nvPr>
        </p:nvSpPr>
        <p:spPr>
          <a:xfrm>
            <a:off x="8270023"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Edit Master text styles</a:t>
            </a:r>
          </a:p>
        </p:txBody>
      </p:sp>
      <p:sp>
        <p:nvSpPr>
          <p:cNvPr id="3" name="Date Placeholder 2"/>
          <p:cNvSpPr>
            <a:spLocks noGrp="1"/>
          </p:cNvSpPr>
          <p:nvPr>
            <p:ph type="dt" sz="half" idx="10"/>
          </p:nvPr>
        </p:nvSpPr>
        <p:spPr/>
        <p:txBody>
          <a:bodyPr/>
          <a:lstStyle/>
          <a:p>
            <a:fld id="{7F519661-29C3-4FE0-9FC3-375A85A42C46}" type="datetime1">
              <a:rPr lang="en-US" smtClean="0"/>
              <a:t>11/22/2019</a:t>
            </a:fld>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34532930"/>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am Page 2 Up White BG Horizontal">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12" name="Picture Placeholder 2"/>
          <p:cNvSpPr>
            <a:spLocks noGrp="1"/>
          </p:cNvSpPr>
          <p:nvPr>
            <p:ph type="pic" sz="quarter" idx="13" hasCustomPrompt="1"/>
          </p:nvPr>
        </p:nvSpPr>
        <p:spPr>
          <a:xfrm>
            <a:off x="806332"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5" name="Text Placeholder 3"/>
          <p:cNvSpPr>
            <a:spLocks noGrp="1"/>
          </p:cNvSpPr>
          <p:nvPr>
            <p:ph type="body" sz="quarter" idx="16"/>
          </p:nvPr>
        </p:nvSpPr>
        <p:spPr>
          <a:xfrm>
            <a:off x="2876550"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Edit Master text styles</a:t>
            </a:r>
          </a:p>
        </p:txBody>
      </p:sp>
      <p:sp>
        <p:nvSpPr>
          <p:cNvPr id="16" name="Picture Placeholder 2"/>
          <p:cNvSpPr>
            <a:spLocks noGrp="1"/>
          </p:cNvSpPr>
          <p:nvPr>
            <p:ph type="pic" sz="quarter" idx="17" hasCustomPrompt="1"/>
          </p:nvPr>
        </p:nvSpPr>
        <p:spPr>
          <a:xfrm>
            <a:off x="6199805"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smtClean="0"/>
              <a:t>Click Icon to add picture</a:t>
            </a:r>
            <a:endParaRPr lang="en-US" dirty="0"/>
          </a:p>
        </p:txBody>
      </p:sp>
      <p:sp>
        <p:nvSpPr>
          <p:cNvPr id="17" name="Text Placeholder 3"/>
          <p:cNvSpPr>
            <a:spLocks noGrp="1"/>
          </p:cNvSpPr>
          <p:nvPr>
            <p:ph type="body" sz="quarter" idx="18"/>
          </p:nvPr>
        </p:nvSpPr>
        <p:spPr>
          <a:xfrm>
            <a:off x="8270023"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smtClean="0"/>
              <a:t>Edit Master text styles</a:t>
            </a:r>
          </a:p>
        </p:txBody>
      </p:sp>
      <p:sp>
        <p:nvSpPr>
          <p:cNvPr id="4" name="Date Placeholder 3"/>
          <p:cNvSpPr>
            <a:spLocks noGrp="1"/>
          </p:cNvSpPr>
          <p:nvPr>
            <p:ph type="dt" sz="half" idx="10"/>
          </p:nvPr>
        </p:nvSpPr>
        <p:spPr/>
        <p:txBody>
          <a:bodyPr/>
          <a:lstStyle/>
          <a:p>
            <a:fld id="{0366E0EA-2D80-452F-9963-33FA7A36BC09}" type="datetime1">
              <a:rPr lang="en-US" smtClean="0"/>
              <a:t>11/22/2019</a:t>
            </a:fld>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922812960"/>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Big Image - Red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8"/>
          </a:xfrm>
        </p:spPr>
        <p:txBody>
          <a:bodyPr/>
          <a:lstStyle/>
          <a:p>
            <a:r>
              <a:rPr lang="en-US" smtClean="0"/>
              <a:t>Click icon to add picture</a:t>
            </a:r>
            <a:endParaRPr lang="en-US"/>
          </a:p>
        </p:txBody>
      </p:sp>
      <p:sp>
        <p:nvSpPr>
          <p:cNvPr id="9" name="Title 1"/>
          <p:cNvSpPr>
            <a:spLocks noGrp="1"/>
          </p:cNvSpPr>
          <p:nvPr>
            <p:ph type="title" hasCustomPrompt="1"/>
          </p:nvPr>
        </p:nvSpPr>
        <p:spPr>
          <a:xfrm>
            <a:off x="1" y="5638801"/>
            <a:ext cx="12192000" cy="1219200"/>
          </a:xfrm>
          <a:solidFill>
            <a:srgbClr val="003865">
              <a:alpha val="87843"/>
            </a:srgbClr>
          </a:solidFill>
        </p:spPr>
        <p:txBody>
          <a:bodyPr>
            <a:normAutofit/>
          </a:bodyPr>
          <a:lstStyle>
            <a:lvl1pPr algn="ctr">
              <a:defRPr sz="3600">
                <a:solidFill>
                  <a:schemeClr val="bg1"/>
                </a:solidFill>
              </a:defRPr>
            </a:lvl1pPr>
          </a:lstStyle>
          <a:p>
            <a:r>
              <a:rPr lang="en-US" dirty="0" smtClean="0"/>
              <a:t>Click to edit title</a:t>
            </a:r>
            <a:endParaRPr lang="en-US" dirty="0"/>
          </a:p>
        </p:txBody>
      </p:sp>
      <p:sp>
        <p:nvSpPr>
          <p:cNvPr id="6" name="Date Placeholder 3"/>
          <p:cNvSpPr>
            <a:spLocks noGrp="1"/>
          </p:cNvSpPr>
          <p:nvPr>
            <p:ph type="dt" sz="half" idx="11"/>
          </p:nvPr>
        </p:nvSpPr>
        <p:spPr>
          <a:xfrm>
            <a:off x="838200" y="6356350"/>
            <a:ext cx="1358590" cy="365125"/>
          </a:xfrm>
        </p:spPr>
        <p:txBody>
          <a:bodyPr/>
          <a:lstStyle/>
          <a:p>
            <a:fld id="{4D564EB3-B268-4748-86E7-9F55DF9078D1}" type="datetime1">
              <a:rPr lang="en-US" smtClean="0"/>
              <a:t>11/22/2019</a:t>
            </a:fld>
            <a:endParaRPr lang="en-US" dirty="0"/>
          </a:p>
        </p:txBody>
      </p:sp>
      <p:sp>
        <p:nvSpPr>
          <p:cNvPr id="8"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2"/>
                </a:solidFill>
              </a:rPr>
              <a:t>|</a:t>
            </a:r>
            <a:r>
              <a:rPr lang="en-US" smtClean="0"/>
              <a:t> mn.gov/websiteurl</a:t>
            </a:r>
            <a:endParaRPr lang="en-US" dirty="0"/>
          </a:p>
        </p:txBody>
      </p:sp>
      <p:sp>
        <p:nvSpPr>
          <p:cNvPr id="7"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45112619"/>
      </p:ext>
    </p:extLst>
  </p:cSld>
  <p:clrMapOvr>
    <a:masterClrMapping/>
  </p:clrMapOvr>
  <p:timing>
    <p:tnLst>
      <p:par>
        <p:cTn id="1" dur="indefinite" restart="never" nodeType="tmRoot"/>
      </p:par>
    </p:tnLst>
  </p:timing>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ig Image - Black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9"/>
          </a:xfrm>
        </p:spPr>
        <p:txBody>
          <a:bodyPr/>
          <a:lstStyle/>
          <a:p>
            <a:r>
              <a:rPr lang="en-US" smtClean="0"/>
              <a:t>Click icon to add picture</a:t>
            </a:r>
            <a:endParaRPr lang="en-US"/>
          </a:p>
        </p:txBody>
      </p:sp>
      <p:sp>
        <p:nvSpPr>
          <p:cNvPr id="9" name="Title 1"/>
          <p:cNvSpPr>
            <a:spLocks noGrp="1"/>
          </p:cNvSpPr>
          <p:nvPr>
            <p:ph type="title" hasCustomPrompt="1"/>
          </p:nvPr>
        </p:nvSpPr>
        <p:spPr>
          <a:xfrm>
            <a:off x="1" y="5638801"/>
            <a:ext cx="12192000" cy="1219200"/>
          </a:xfrm>
          <a:solidFill>
            <a:srgbClr val="0D0D0D">
              <a:alpha val="87843"/>
            </a:srgbClr>
          </a:solidFill>
        </p:spPr>
        <p:txBody>
          <a:bodyPr>
            <a:normAutofit/>
          </a:bodyPr>
          <a:lstStyle>
            <a:lvl1pPr algn="ctr">
              <a:defRPr sz="3600">
                <a:solidFill>
                  <a:schemeClr val="bg1"/>
                </a:solidFill>
              </a:defRPr>
            </a:lvl1pPr>
          </a:lstStyle>
          <a:p>
            <a:r>
              <a:rPr lang="en-US" dirty="0" smtClean="0"/>
              <a:t>Click to edit title</a:t>
            </a:r>
            <a:endParaRPr lang="en-US" dirty="0"/>
          </a:p>
        </p:txBody>
      </p:sp>
      <p:sp>
        <p:nvSpPr>
          <p:cNvPr id="6" name="Date Placeholder 3"/>
          <p:cNvSpPr>
            <a:spLocks noGrp="1"/>
          </p:cNvSpPr>
          <p:nvPr>
            <p:ph type="dt" sz="half" idx="11"/>
          </p:nvPr>
        </p:nvSpPr>
        <p:spPr>
          <a:xfrm>
            <a:off x="838200" y="6356350"/>
            <a:ext cx="1358590" cy="365125"/>
          </a:xfrm>
        </p:spPr>
        <p:txBody>
          <a:bodyPr/>
          <a:lstStyle>
            <a:lvl1pPr>
              <a:defRPr>
                <a:solidFill>
                  <a:schemeClr val="bg1"/>
                </a:solidFill>
              </a:defRPr>
            </a:lvl1pPr>
          </a:lstStyle>
          <a:p>
            <a:fld id="{4D564EB3-B268-4748-86E7-9F55DF9078D1}" type="datetime1">
              <a:rPr lang="en-US" smtClean="0"/>
              <a:pPr/>
              <a:t>11/22/2019</a:t>
            </a:fld>
            <a:endParaRPr lang="en-US" dirty="0"/>
          </a:p>
        </p:txBody>
      </p:sp>
      <p:sp>
        <p:nvSpPr>
          <p:cNvPr id="8"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smtClean="0"/>
              <a:t>Optional Tagline Goes Here | mn.gov/websiteurl</a:t>
            </a:r>
            <a:endParaRPr lang="en-US" dirty="0"/>
          </a:p>
        </p:txBody>
      </p:sp>
      <p:sp>
        <p:nvSpPr>
          <p:cNvPr id="7" name="Slide Number Placeholder 5"/>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97887301"/>
      </p:ext>
    </p:extLst>
  </p:cSld>
  <p:clrMapOvr>
    <a:masterClrMapping/>
  </p:clrMapOvr>
  <p:timing>
    <p:tnLst>
      <p:par>
        <p:cTn id="1" dur="indefinite" restart="never" nodeType="tmRoot"/>
      </p:par>
    </p:tnLst>
  </p:timing>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ig Image - Blue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9"/>
          </a:xfrm>
        </p:spPr>
        <p:txBody>
          <a:bodyPr/>
          <a:lstStyle/>
          <a:p>
            <a:r>
              <a:rPr lang="en-US" smtClean="0"/>
              <a:t>Click icon to add picture</a:t>
            </a:r>
            <a:endParaRPr lang="en-US"/>
          </a:p>
        </p:txBody>
      </p:sp>
      <p:sp>
        <p:nvSpPr>
          <p:cNvPr id="9" name="Title 1"/>
          <p:cNvSpPr>
            <a:spLocks noGrp="1"/>
          </p:cNvSpPr>
          <p:nvPr>
            <p:ph type="title" hasCustomPrompt="1"/>
          </p:nvPr>
        </p:nvSpPr>
        <p:spPr>
          <a:xfrm>
            <a:off x="1" y="5638800"/>
            <a:ext cx="12192000" cy="1219200"/>
          </a:xfrm>
          <a:solidFill>
            <a:srgbClr val="78BE21">
              <a:alpha val="87843"/>
            </a:srgbClr>
          </a:solidFill>
        </p:spPr>
        <p:txBody>
          <a:bodyPr>
            <a:normAutofit/>
          </a:bodyPr>
          <a:lstStyle>
            <a:lvl1pPr algn="ctr">
              <a:defRPr sz="3600">
                <a:solidFill>
                  <a:schemeClr val="tx2"/>
                </a:solidFill>
              </a:defRPr>
            </a:lvl1pPr>
          </a:lstStyle>
          <a:p>
            <a:r>
              <a:rPr lang="en-US" dirty="0" smtClean="0"/>
              <a:t>Click to edit title</a:t>
            </a:r>
            <a:endParaRPr lang="en-US" dirty="0"/>
          </a:p>
        </p:txBody>
      </p:sp>
      <p:sp>
        <p:nvSpPr>
          <p:cNvPr id="8" name="Date Placeholder 3"/>
          <p:cNvSpPr>
            <a:spLocks noGrp="1"/>
          </p:cNvSpPr>
          <p:nvPr>
            <p:ph type="dt" sz="half" idx="11"/>
          </p:nvPr>
        </p:nvSpPr>
        <p:spPr>
          <a:xfrm>
            <a:off x="838200" y="6356350"/>
            <a:ext cx="1358590" cy="365125"/>
          </a:xfrm>
        </p:spPr>
        <p:txBody>
          <a:bodyPr/>
          <a:lstStyle/>
          <a:p>
            <a:fld id="{5CAE31FF-A086-40D5-909F-A9E138181237}" type="datetime1">
              <a:rPr lang="en-US" smtClean="0"/>
              <a:t>11/22/2019</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10"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34237328"/>
      </p:ext>
    </p:extLst>
  </p:cSld>
  <p:clrMapOvr>
    <a:masterClrMapping/>
  </p:clrMapOvr>
  <p:timing>
    <p:tnLst>
      <p:par>
        <p:cTn id="1" dur="indefinite" restart="never" nodeType="tmRoot"/>
      </p:par>
    </p:tnLst>
  </p:timing>
  <p:hf sldNum="0"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de - Gray Background">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smtClean="0"/>
              <a:t>Code Demo (Click to Edit)</a:t>
            </a:r>
            <a:endParaRPr lang="en-US" dirty="0"/>
          </a:p>
        </p:txBody>
      </p:sp>
      <p:sp>
        <p:nvSpPr>
          <p:cNvPr id="10" name="Table Placeholder 8"/>
          <p:cNvSpPr>
            <a:spLocks noGrp="1"/>
          </p:cNvSpPr>
          <p:nvPr>
            <p:ph type="tbl" sz="quarter" idx="13"/>
          </p:nvPr>
        </p:nvSpPr>
        <p:spPr>
          <a:xfrm>
            <a:off x="2032000" y="2233262"/>
            <a:ext cx="8128000" cy="2966751"/>
          </a:xfrm>
        </p:spPr>
        <p:txBody>
          <a:bodyPr/>
          <a:lstStyle/>
          <a:p>
            <a:r>
              <a:rPr lang="en-US" smtClean="0"/>
              <a:t>Click icon to add table</a:t>
            </a:r>
            <a:endParaRPr lang="en-US"/>
          </a:p>
        </p:txBody>
      </p:sp>
      <p:sp>
        <p:nvSpPr>
          <p:cNvPr id="8" name="Date Placeholder 4"/>
          <p:cNvSpPr>
            <a:spLocks noGrp="1"/>
          </p:cNvSpPr>
          <p:nvPr>
            <p:ph type="dt" sz="half" idx="11"/>
          </p:nvPr>
        </p:nvSpPr>
        <p:spPr>
          <a:xfrm>
            <a:off x="838200" y="6356350"/>
            <a:ext cx="1358590" cy="365125"/>
          </a:xfrm>
        </p:spPr>
        <p:txBody>
          <a:bodyPr/>
          <a:lstStyle/>
          <a:p>
            <a:fld id="{06B78D62-7A3F-4136-9CF2-CB03510DA06A}" type="datetime1">
              <a:rPr lang="en-US" smtClean="0"/>
              <a:t>11/22/2019</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54906157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hoto)">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3477837"/>
            <a:ext cx="12192000" cy="1295182"/>
          </a:xfrm>
          <a:solidFill>
            <a:schemeClr val="accent1"/>
          </a:solidFill>
        </p:spPr>
        <p:txBody>
          <a:bodyPr wrap="square" lIns="182880" tIns="91440" rIns="182880" bIns="91440" anchor="ctr">
            <a:normAutofit/>
          </a:bodyPr>
          <a:lstStyle>
            <a:lvl1pPr algn="ctr">
              <a:defRPr sz="3600">
                <a:solidFill>
                  <a:schemeClr val="bg1"/>
                </a:solidFill>
              </a:defRPr>
            </a:lvl1pPr>
          </a:lstStyle>
          <a:p>
            <a:r>
              <a:rPr lang="en-US" dirty="0" smtClean="0"/>
              <a:t>Click to enter the slideshow title</a:t>
            </a:r>
            <a:endParaRPr lang="en-US" dirty="0"/>
          </a:p>
        </p:txBody>
      </p:sp>
      <p:sp>
        <p:nvSpPr>
          <p:cNvPr id="3" name="Rectangle 2"/>
          <p:cNvSpPr/>
          <p:nvPr userDrawn="1"/>
        </p:nvSpPr>
        <p:spPr>
          <a:xfrm>
            <a:off x="0" y="4773019"/>
            <a:ext cx="12192000" cy="2084981"/>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041204"/>
            <a:ext cx="6587067" cy="1097128"/>
          </a:xfrm>
        </p:spPr>
        <p:txBody>
          <a:bodyPr>
            <a:normAutofit/>
          </a:bodyPr>
          <a:lstStyle>
            <a:lvl1pPr marL="0" indent="0" algn="ctr">
              <a:spcBef>
                <a:spcPts val="0"/>
              </a:spcBef>
              <a:buNone/>
              <a:defRPr sz="1800" baseline="0"/>
            </a:lvl1pPr>
          </a:lstStyle>
          <a:p>
            <a:r>
              <a:rPr lang="en-US" sz="1800" dirty="0" err="1" smtClean="0"/>
              <a:t>Firstname</a:t>
            </a:r>
            <a:r>
              <a:rPr lang="en-US" sz="1800" dirty="0" smtClean="0"/>
              <a:t> </a:t>
            </a:r>
            <a:r>
              <a:rPr lang="en-US" sz="1800" dirty="0" err="1" smtClean="0"/>
              <a:t>Lastname</a:t>
            </a:r>
            <a:r>
              <a:rPr lang="en-US" sz="1800" dirty="0" smtClean="0"/>
              <a:t> | Job Title</a:t>
            </a:r>
          </a:p>
          <a:p>
            <a:r>
              <a:rPr lang="en-US" sz="1800" dirty="0" smtClean="0"/>
              <a:t>Date</a:t>
            </a:r>
            <a:endParaRPr lang="en-US" dirty="0"/>
          </a:p>
        </p:txBody>
      </p:sp>
      <p:pic>
        <p:nvPicPr>
          <p:cNvPr id="4" name="MN.IT Services Logo" descr="Minnesota Department of Health"/>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8553" y="5964408"/>
            <a:ext cx="2968836" cy="424119"/>
          </a:xfrm>
          <a:prstGeom prst="rect">
            <a:avLst/>
          </a:prstGeom>
        </p:spPr>
      </p:pic>
      <p:sp>
        <p:nvSpPr>
          <p:cNvPr id="9" name="Footer Placeholder 4"/>
          <p:cNvSpPr>
            <a:spLocks noGrp="1"/>
          </p:cNvSpPr>
          <p:nvPr>
            <p:ph type="ftr" sz="quarter" idx="3"/>
          </p:nvPr>
        </p:nvSpPr>
        <p:spPr>
          <a:xfrm>
            <a:off x="6253560" y="6138332"/>
            <a:ext cx="5587647" cy="365125"/>
          </a:xfrm>
          <a:prstGeom prst="rect">
            <a:avLst/>
          </a:prstGeom>
        </p:spPr>
        <p:txBody>
          <a:bodyPr anchor="b"/>
          <a:lstStyle>
            <a:lvl1pPr algn="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6" name="Picture Placeholder 5"/>
          <p:cNvSpPr>
            <a:spLocks noGrp="1"/>
          </p:cNvSpPr>
          <p:nvPr>
            <p:ph type="pic" sz="quarter" idx="17"/>
          </p:nvPr>
        </p:nvSpPr>
        <p:spPr>
          <a:xfrm>
            <a:off x="0" y="0"/>
            <a:ext cx="12192000" cy="3380732"/>
          </a:xfrm>
        </p:spPr>
        <p:txBody>
          <a:bodyPr/>
          <a:lstStyle/>
          <a:p>
            <a:r>
              <a:rPr lang="en-US" smtClean="0"/>
              <a:t>Click icon to add picture</a:t>
            </a:r>
            <a:endParaRPr lang="en-US" dirty="0"/>
          </a:p>
        </p:txBody>
      </p:sp>
    </p:spTree>
    <p:extLst>
      <p:ext uri="{BB962C8B-B14F-4D97-AF65-F5344CB8AC3E}">
        <p14:creationId xmlns:p14="http://schemas.microsoft.com/office/powerpoint/2010/main" val="1788824392"/>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7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smtClean="0"/>
              <a:t>Code Demo (Click to Edit)</a:t>
            </a:r>
            <a:endParaRPr lang="en-US" dirty="0"/>
          </a:p>
        </p:txBody>
      </p:sp>
      <p:sp>
        <p:nvSpPr>
          <p:cNvPr id="14" name="Table Placeholder 8"/>
          <p:cNvSpPr>
            <a:spLocks noGrp="1"/>
          </p:cNvSpPr>
          <p:nvPr>
            <p:ph type="tbl" sz="quarter" idx="13"/>
          </p:nvPr>
        </p:nvSpPr>
        <p:spPr>
          <a:xfrm>
            <a:off x="2032000" y="2233262"/>
            <a:ext cx="8128000" cy="2966751"/>
          </a:xfrm>
        </p:spPr>
        <p:txBody>
          <a:bodyPr/>
          <a:lstStyle>
            <a:lvl1pPr>
              <a:buClr>
                <a:schemeClr val="accent2"/>
              </a:buClr>
              <a:defRPr>
                <a:solidFill>
                  <a:schemeClr val="bg1"/>
                </a:solidFill>
              </a:defRPr>
            </a:lvl1pPr>
          </a:lstStyle>
          <a:p>
            <a:r>
              <a:rPr lang="en-US" smtClean="0"/>
              <a:t>Click icon to add table</a:t>
            </a:r>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F4B91AA0-3BA7-4036-A3DA-317C6C4FFA29}" type="datetime1">
              <a:rPr lang="en-US" smtClean="0"/>
              <a:t>11/22/2019</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smtClean="0"/>
              <a:t>Optional Tagline Goes Here </a:t>
            </a:r>
            <a:r>
              <a:rPr lang="en-US" smtClean="0">
                <a:solidFill>
                  <a:schemeClr val="accent2"/>
                </a:solidFill>
              </a:rPr>
              <a:t>|</a:t>
            </a:r>
            <a:r>
              <a:rPr lang="en-US" smtClean="0"/>
              <a:t>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130512842"/>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5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15897" y="287066"/>
            <a:ext cx="3521927" cy="2734914"/>
          </a:xfrm>
        </p:spPr>
        <p:txBody>
          <a:bodyPr/>
          <a:lstStyle>
            <a:lvl1pPr>
              <a:defRPr b="0">
                <a:solidFill>
                  <a:schemeClr val="accent2"/>
                </a:solidFill>
              </a:defRPr>
            </a:lvl1pPr>
          </a:lstStyle>
          <a:p>
            <a:r>
              <a:rPr lang="en-US" dirty="0" smtClean="0"/>
              <a:t>Click to edit title</a:t>
            </a:r>
            <a:endParaRPr lang="en-US" dirty="0"/>
          </a:p>
        </p:txBody>
      </p:sp>
      <p:sp>
        <p:nvSpPr>
          <p:cNvPr id="15" name="Text Placeholder 3"/>
          <p:cNvSpPr>
            <a:spLocks noGrp="1"/>
          </p:cNvSpPr>
          <p:nvPr>
            <p:ph type="body" sz="quarter" idx="13"/>
          </p:nvPr>
        </p:nvSpPr>
        <p:spPr>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4976787" y="1067565"/>
            <a:ext cx="9516215" cy="4850604"/>
          </a:xfrm>
        </p:spPr>
        <p:txBody>
          <a:bodyPr/>
          <a:lstStyle>
            <a:lvl1pPr>
              <a:defRPr/>
            </a:lvl1pPr>
          </a:lstStyle>
          <a:p>
            <a:r>
              <a:rPr lang="en-US" dirty="0" smtClean="0"/>
              <a:t>Click icon to insert screenshot</a:t>
            </a:r>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F4B91AA0-3BA7-4036-A3DA-317C6C4FFA29}" type="datetime1">
              <a:rPr lang="en-US" smtClean="0"/>
              <a:t>11/22/2019</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smtClean="0"/>
              <a:t>Optional Tagline Goes Here </a:t>
            </a:r>
            <a:r>
              <a:rPr lang="en-US" smtClean="0">
                <a:solidFill>
                  <a:schemeClr val="accent2"/>
                </a:solidFill>
              </a:rPr>
              <a:t>|</a:t>
            </a:r>
            <a:r>
              <a:rPr lang="en-US" smtClean="0"/>
              <a:t>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55601260"/>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6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smtClean="0"/>
              <a:t>Click to edit title</a:t>
            </a:r>
            <a:endParaRPr lang="en-US" dirty="0"/>
          </a:p>
        </p:txBody>
      </p:sp>
      <p:sp>
        <p:nvSpPr>
          <p:cNvPr id="11" name="Text Placeholder 3"/>
          <p:cNvSpPr>
            <a:spLocks noGrp="1"/>
          </p:cNvSpPr>
          <p:nvPr>
            <p:ph type="body" sz="quarter" idx="13"/>
          </p:nvPr>
        </p:nvSpPr>
        <p:spPr>
          <a:xfrm>
            <a:off x="815895" y="1365203"/>
            <a:ext cx="10555696"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smtClean="0"/>
              <a:t>Edit Master text styles</a:t>
            </a:r>
          </a:p>
          <a:p>
            <a:pPr lvl="1"/>
            <a:r>
              <a:rPr lang="en-US" smtClean="0"/>
              <a:t>Second level</a:t>
            </a:r>
          </a:p>
          <a:p>
            <a:pPr lvl="2"/>
            <a:r>
              <a:rPr lang="en-US" smtClean="0"/>
              <a:t>Third level</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7" name="Picture Placeholder 12" descr="Screenshot"/>
          <p:cNvSpPr>
            <a:spLocks noGrp="1"/>
          </p:cNvSpPr>
          <p:nvPr>
            <p:ph type="pic" sz="quarter" idx="10" hasCustomPrompt="1"/>
          </p:nvPr>
        </p:nvSpPr>
        <p:spPr>
          <a:xfrm>
            <a:off x="1373459" y="3771871"/>
            <a:ext cx="9287236" cy="4733889"/>
          </a:xfrm>
        </p:spPr>
        <p:txBody>
          <a:bodyPr/>
          <a:lstStyle>
            <a:lvl1pPr>
              <a:defRPr/>
            </a:lvl1pPr>
          </a:lstStyle>
          <a:p>
            <a:r>
              <a:rPr lang="en-US" dirty="0" smtClean="0"/>
              <a:t>Click icon to insert screenshot</a:t>
            </a:r>
            <a:endParaRPr lang="en-US" dirty="0"/>
          </a:p>
        </p:txBody>
      </p:sp>
      <p:sp>
        <p:nvSpPr>
          <p:cNvPr id="6" name="Date Placeholder 3"/>
          <p:cNvSpPr>
            <a:spLocks noGrp="1"/>
          </p:cNvSpPr>
          <p:nvPr>
            <p:ph type="dt" sz="half" idx="14"/>
          </p:nvPr>
        </p:nvSpPr>
        <p:spPr>
          <a:xfrm>
            <a:off x="838200" y="6356350"/>
            <a:ext cx="1358590" cy="365125"/>
          </a:xfrm>
        </p:spPr>
        <p:txBody>
          <a:bodyPr/>
          <a:lstStyle/>
          <a:p>
            <a:fld id="{822F9B27-DC73-4098-8FAC-5370DAFF133B}" type="datetime1">
              <a:rPr lang="en-US" smtClean="0"/>
              <a:t>11/22/2019</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8"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39915943"/>
      </p:ext>
    </p:extLst>
  </p:cSld>
  <p:clrMapOvr>
    <a:masterClrMapping/>
  </p:clrMapOvr>
  <p:timing>
    <p:tnLst>
      <p:par>
        <p:cTn id="1" dur="indefinite" restart="never" nodeType="tmRoot"/>
      </p:par>
    </p:tnLst>
  </p:timing>
  <p:hf sldNum="0" hdr="0" ftr="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creenshot Light Background Horizontal">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815897" y="287066"/>
            <a:ext cx="3521927" cy="2734914"/>
          </a:xfrm>
        </p:spPr>
        <p:txBody>
          <a:bodyPr/>
          <a:lstStyle>
            <a:lvl1pPr>
              <a:defRPr>
                <a:solidFill>
                  <a:schemeClr val="accent1"/>
                </a:solidFill>
              </a:defRPr>
            </a:lvl1pPr>
          </a:lstStyle>
          <a:p>
            <a:r>
              <a:rPr lang="en-US" dirty="0" smtClean="0"/>
              <a:t>Click to edit title</a:t>
            </a:r>
            <a:endParaRPr lang="en-US" dirty="0"/>
          </a:p>
        </p:txBody>
      </p:sp>
      <p:sp>
        <p:nvSpPr>
          <p:cNvPr id="4" name="Text Placeholder 3"/>
          <p:cNvSpPr>
            <a:spLocks noGrp="1"/>
          </p:cNvSpPr>
          <p:nvPr>
            <p:ph type="body" sz="quarter" idx="11"/>
          </p:nvPr>
        </p:nvSpPr>
        <p:spPr>
          <a:xfrm>
            <a:off x="815975" y="3211513"/>
            <a:ext cx="3521849" cy="2475609"/>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3" name="Picture Placeholder 12" descr="Screenshot"/>
          <p:cNvSpPr>
            <a:spLocks noGrp="1"/>
          </p:cNvSpPr>
          <p:nvPr>
            <p:ph type="pic" sz="quarter" idx="10" hasCustomPrompt="1"/>
          </p:nvPr>
        </p:nvSpPr>
        <p:spPr>
          <a:xfrm>
            <a:off x="4976787" y="1067565"/>
            <a:ext cx="9516215" cy="4850604"/>
          </a:xfrm>
        </p:spPr>
        <p:txBody>
          <a:bodyPr/>
          <a:lstStyle>
            <a:lvl1pPr>
              <a:defRPr/>
            </a:lvl1pPr>
          </a:lstStyle>
          <a:p>
            <a:r>
              <a:rPr lang="en-US" dirty="0" smtClean="0"/>
              <a:t>Click icon to insert screenshot</a:t>
            </a:r>
            <a:endParaRPr lang="en-US" dirty="0"/>
          </a:p>
        </p:txBody>
      </p:sp>
      <p:sp>
        <p:nvSpPr>
          <p:cNvPr id="10" name="Date Placeholder 4"/>
          <p:cNvSpPr>
            <a:spLocks noGrp="1"/>
          </p:cNvSpPr>
          <p:nvPr>
            <p:ph type="dt" sz="half" idx="12"/>
          </p:nvPr>
        </p:nvSpPr>
        <p:spPr>
          <a:xfrm>
            <a:off x="838200" y="6356350"/>
            <a:ext cx="1358590" cy="365125"/>
          </a:xfrm>
        </p:spPr>
        <p:txBody>
          <a:bodyPr/>
          <a:lstStyle/>
          <a:p>
            <a:fld id="{5D76A200-3168-4D33-A718-3974884CE863}" type="datetime1">
              <a:rPr lang="en-US" smtClean="0"/>
              <a:t>11/22/2019</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11" name="Slide Number Placeholder 6"/>
          <p:cNvSpPr>
            <a:spLocks noGrp="1"/>
          </p:cNvSpPr>
          <p:nvPr>
            <p:ph type="sldNum" sz="quarter" idx="13"/>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09037883"/>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creenshot Light Background Vertical">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smtClean="0"/>
              <a:t>Click to edit title</a:t>
            </a:r>
            <a:endParaRPr lang="en-US" dirty="0"/>
          </a:p>
        </p:txBody>
      </p:sp>
      <p:sp>
        <p:nvSpPr>
          <p:cNvPr id="7" name="Text Placeholder 3"/>
          <p:cNvSpPr>
            <a:spLocks noGrp="1"/>
          </p:cNvSpPr>
          <p:nvPr>
            <p:ph type="body" sz="quarter" idx="11"/>
          </p:nvPr>
        </p:nvSpPr>
        <p:spPr>
          <a:xfrm>
            <a:off x="815895" y="1365203"/>
            <a:ext cx="10555696" cy="156718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bg1"/>
                </a:solidFill>
              </a:defRPr>
            </a:lvl4pPr>
            <a:lvl5pPr>
              <a:defRPr>
                <a:solidFill>
                  <a:schemeClr val="bg1"/>
                </a:solidFill>
              </a:defRPr>
            </a:lvl5pPr>
          </a:lstStyle>
          <a:p>
            <a:pPr lvl="0"/>
            <a:r>
              <a:rPr lang="en-US" smtClean="0"/>
              <a:t>Edit Master text styles</a:t>
            </a:r>
          </a:p>
          <a:p>
            <a:pPr lvl="1"/>
            <a:r>
              <a:rPr lang="en-US" smtClean="0"/>
              <a:t>Second level</a:t>
            </a:r>
          </a:p>
          <a:p>
            <a:pPr lvl="2"/>
            <a:r>
              <a:rPr lang="en-US" smtClean="0"/>
              <a:t>Third level</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3" name="Picture Placeholder 12"/>
          <p:cNvSpPr>
            <a:spLocks noGrp="1"/>
          </p:cNvSpPr>
          <p:nvPr>
            <p:ph type="pic" sz="quarter" idx="10" hasCustomPrompt="1"/>
          </p:nvPr>
        </p:nvSpPr>
        <p:spPr>
          <a:xfrm>
            <a:off x="1373459" y="3771871"/>
            <a:ext cx="9287236" cy="4733889"/>
          </a:xfrm>
        </p:spPr>
        <p:txBody>
          <a:bodyPr/>
          <a:lstStyle>
            <a:lvl1pPr>
              <a:defRPr/>
            </a:lvl1pPr>
          </a:lstStyle>
          <a:p>
            <a:r>
              <a:rPr lang="en-US" dirty="0" smtClean="0"/>
              <a:t>Click icon to insert screenshot</a:t>
            </a:r>
            <a:endParaRPr lang="en-US" dirty="0"/>
          </a:p>
        </p:txBody>
      </p:sp>
      <p:sp>
        <p:nvSpPr>
          <p:cNvPr id="9" name="Date Placeholder 3"/>
          <p:cNvSpPr>
            <a:spLocks noGrp="1"/>
          </p:cNvSpPr>
          <p:nvPr>
            <p:ph type="dt" sz="half" idx="12"/>
          </p:nvPr>
        </p:nvSpPr>
        <p:spPr>
          <a:xfrm>
            <a:off x="838200" y="6356350"/>
            <a:ext cx="1358590" cy="365125"/>
          </a:xfrm>
        </p:spPr>
        <p:txBody>
          <a:bodyPr/>
          <a:lstStyle/>
          <a:p>
            <a:fld id="{0366E0EA-2D80-452F-9963-33FA7A36BC09}" type="datetime1">
              <a:rPr lang="en-US" smtClean="0"/>
              <a:t>11/22/2019</a:t>
            </a:fld>
            <a:endParaRPr lang="en-US" dirty="0"/>
          </a:p>
        </p:txBody>
      </p:sp>
      <p:sp>
        <p:nvSpPr>
          <p:cNvPr id="1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11" name="Slide Number Placeholder 5"/>
          <p:cNvSpPr>
            <a:spLocks noGrp="1"/>
          </p:cNvSpPr>
          <p:nvPr>
            <p:ph type="sldNum" sz="quarter" idx="13"/>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94290563"/>
      </p:ext>
    </p:extLst>
  </p:cSld>
  <p:clrMapOvr>
    <a:masterClrMapping/>
  </p:clrMapOvr>
  <p:timing>
    <p:tnLst>
      <p:par>
        <p:cTn id="1" dur="indefinite" restart="never" nodeType="tmRoot"/>
      </p:par>
    </p:tnLst>
  </p:timing>
  <p:hf sldNum="0"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15897" y="287066"/>
            <a:ext cx="3521927" cy="2734914"/>
          </a:xfrm>
        </p:spPr>
        <p:txBody>
          <a:bodyPr/>
          <a:lstStyle>
            <a:lvl1pPr>
              <a:defRPr b="0">
                <a:solidFill>
                  <a:schemeClr val="accent2"/>
                </a:solidFill>
              </a:defRPr>
            </a:lvl1pPr>
          </a:lstStyle>
          <a:p>
            <a:r>
              <a:rPr lang="en-US" dirty="0" smtClean="0"/>
              <a:t>Click to edit title</a:t>
            </a:r>
            <a:endParaRPr lang="en-US" dirty="0"/>
          </a:p>
        </p:txBody>
      </p:sp>
      <p:sp>
        <p:nvSpPr>
          <p:cNvPr id="16" name="Text Placeholder 3"/>
          <p:cNvSpPr>
            <a:spLocks noGrp="1"/>
          </p:cNvSpPr>
          <p:nvPr>
            <p:ph type="body" sz="quarter" idx="13"/>
          </p:nvPr>
        </p:nvSpPr>
        <p:spPr>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4" name="Picture 13" descr="Compu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12851" y="434836"/>
            <a:ext cx="6828661" cy="6050713"/>
          </a:xfrm>
          <a:prstGeom prst="rect">
            <a:avLst/>
          </a:prstGeom>
          <a:effectLst>
            <a:outerShdw blurRad="76200" dir="18900000" sy="23000" kx="-1200000" algn="bl" rotWithShape="0">
              <a:prstClr val="black">
                <a:alpha val="20000"/>
              </a:prstClr>
            </a:outerShdw>
          </a:effectLst>
        </p:spPr>
      </p:pic>
      <p:sp>
        <p:nvSpPr>
          <p:cNvPr id="15" name="Picture Placeholder 12"/>
          <p:cNvSpPr>
            <a:spLocks noGrp="1"/>
          </p:cNvSpPr>
          <p:nvPr>
            <p:ph type="pic" sz="quarter" idx="10" hasCustomPrompt="1"/>
          </p:nvPr>
        </p:nvSpPr>
        <p:spPr>
          <a:xfrm>
            <a:off x="4976787" y="691882"/>
            <a:ext cx="6300787" cy="3411537"/>
          </a:xfrm>
        </p:spPr>
        <p:txBody>
          <a:bodyPr/>
          <a:lstStyle>
            <a:lvl1pPr>
              <a:defRPr/>
            </a:lvl1pPr>
          </a:lstStyle>
          <a:p>
            <a:r>
              <a:rPr lang="en-US" dirty="0" smtClean="0"/>
              <a:t>Click icon to insert screenshot</a:t>
            </a:r>
            <a:endParaRPr lang="en-US" dirty="0"/>
          </a:p>
        </p:txBody>
      </p:sp>
      <p:sp>
        <p:nvSpPr>
          <p:cNvPr id="10"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276FB33B-BCEE-4E25-B97B-A564B0E1024B}" type="datetime1">
              <a:rPr lang="en-US" smtClean="0"/>
              <a:t>11/22/2019</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smtClean="0"/>
              <a:t>Optional Tagline Goes Here </a:t>
            </a:r>
            <a:r>
              <a:rPr lang="en-US" smtClean="0">
                <a:solidFill>
                  <a:schemeClr val="accent2"/>
                </a:solidFill>
              </a:rPr>
              <a:t>|</a:t>
            </a:r>
            <a:r>
              <a:rPr lang="en-US" smtClean="0"/>
              <a:t> mn.gov/websiteurl</a:t>
            </a:r>
            <a:endParaRPr lang="en-US" dirty="0"/>
          </a:p>
        </p:txBody>
      </p:sp>
      <p:sp>
        <p:nvSpPr>
          <p:cNvPr id="11"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761752356"/>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276FB33B-BCEE-4E25-B97B-A564B0E1024B}" type="datetime1">
              <a:rPr lang="en-US" smtClean="0"/>
              <a:t>11/22/2019</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smtClean="0"/>
              <a:t>Optional Tagline Goes Here </a:t>
            </a:r>
            <a:r>
              <a:rPr lang="en-US" smtClean="0">
                <a:solidFill>
                  <a:schemeClr val="accent2"/>
                </a:solidFill>
              </a:rPr>
              <a:t>|</a:t>
            </a:r>
            <a:r>
              <a:rPr lang="en-US" smtClean="0"/>
              <a:t> mn.gov/websiteurl</a:t>
            </a:r>
            <a:endParaRPr lang="en-US" dirty="0"/>
          </a:p>
        </p:txBody>
      </p:sp>
      <p:sp>
        <p:nvSpPr>
          <p:cNvPr id="11"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
        <p:nvSpPr>
          <p:cNvPr id="13" name="Title 1"/>
          <p:cNvSpPr>
            <a:spLocks noGrp="1"/>
          </p:cNvSpPr>
          <p:nvPr>
            <p:ph type="title" hasCustomPrompt="1"/>
          </p:nvPr>
        </p:nvSpPr>
        <p:spPr>
          <a:xfrm>
            <a:off x="815897" y="287066"/>
            <a:ext cx="3521927" cy="2734914"/>
          </a:xfrm>
        </p:spPr>
        <p:txBody>
          <a:bodyPr/>
          <a:lstStyle>
            <a:lvl1pPr>
              <a:defRPr b="0">
                <a:solidFill>
                  <a:schemeClr val="accent2"/>
                </a:solidFill>
              </a:defRPr>
            </a:lvl1pPr>
          </a:lstStyle>
          <a:p>
            <a:r>
              <a:rPr lang="en-US" dirty="0" smtClean="0"/>
              <a:t>Click to edit title</a:t>
            </a:r>
            <a:endParaRPr lang="en-US" dirty="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5" name="Text Placeholder 3"/>
          <p:cNvSpPr>
            <a:spLocks noGrp="1"/>
          </p:cNvSpPr>
          <p:nvPr>
            <p:ph type="body" sz="quarter" idx="13"/>
          </p:nvPr>
        </p:nvSpPr>
        <p:spPr>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Picture Placeholder 12" descr="Screenshot"/>
          <p:cNvSpPr>
            <a:spLocks noGrp="1"/>
          </p:cNvSpPr>
          <p:nvPr>
            <p:ph type="pic" sz="quarter" idx="10" hasCustomPrompt="1"/>
          </p:nvPr>
        </p:nvSpPr>
        <p:spPr>
          <a:xfrm>
            <a:off x="4976787" y="1067565"/>
            <a:ext cx="9516215" cy="4850604"/>
          </a:xfrm>
        </p:spPr>
        <p:txBody>
          <a:bodyPr/>
          <a:lstStyle>
            <a:lvl1pPr>
              <a:defRPr/>
            </a:lvl1pPr>
          </a:lstStyle>
          <a:p>
            <a:r>
              <a:rPr lang="en-US" dirty="0" smtClean="0"/>
              <a:t>Click icon to insert screenshot</a:t>
            </a:r>
            <a:endParaRPr lang="en-US" dirty="0"/>
          </a:p>
        </p:txBody>
      </p:sp>
    </p:spTree>
    <p:extLst>
      <p:ext uri="{BB962C8B-B14F-4D97-AF65-F5344CB8AC3E}">
        <p14:creationId xmlns:p14="http://schemas.microsoft.com/office/powerpoint/2010/main" val="1969326360"/>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smtClean="0"/>
              <a:t>Click to edit title</a:t>
            </a:r>
            <a:endParaRPr lang="en-US" dirty="0"/>
          </a:p>
        </p:txBody>
      </p:sp>
      <p:sp>
        <p:nvSpPr>
          <p:cNvPr id="14" name="Text Placeholder 3"/>
          <p:cNvSpPr>
            <a:spLocks noGrp="1"/>
          </p:cNvSpPr>
          <p:nvPr>
            <p:ph type="body" sz="quarter" idx="13"/>
          </p:nvPr>
        </p:nvSpPr>
        <p:spPr>
          <a:xfrm>
            <a:off x="815895" y="1365203"/>
            <a:ext cx="10555696"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smtClean="0"/>
              <a:t>Edit Master text styles</a:t>
            </a:r>
          </a:p>
          <a:p>
            <a:pPr lvl="1"/>
            <a:r>
              <a:rPr lang="en-US" smtClean="0"/>
              <a:t>Second level</a:t>
            </a:r>
          </a:p>
          <a:p>
            <a:pPr lvl="2"/>
            <a:r>
              <a:rPr lang="en-US" smtClean="0"/>
              <a:t>Third level</a:t>
            </a:r>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1373459" y="3771871"/>
            <a:ext cx="9287236" cy="4733889"/>
          </a:xfrm>
        </p:spPr>
        <p:txBody>
          <a:bodyPr/>
          <a:lstStyle>
            <a:lvl1pPr>
              <a:defRPr/>
            </a:lvl1pPr>
          </a:lstStyle>
          <a:p>
            <a:r>
              <a:rPr lang="en-US" dirty="0" smtClean="0"/>
              <a:t>Click icon to insert screenshot</a:t>
            </a:r>
            <a:endParaRPr lang="en-US" dirty="0"/>
          </a:p>
        </p:txBody>
      </p:sp>
      <p:sp>
        <p:nvSpPr>
          <p:cNvPr id="6"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276FB33B-BCEE-4E25-B97B-A564B0E1024B}" type="datetime1">
              <a:rPr lang="en-US" smtClean="0"/>
              <a:t>11/22/2019</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smtClean="0"/>
              <a:t>Optional Tagline Goes Here </a:t>
            </a:r>
            <a:r>
              <a:rPr lang="en-US" smtClean="0">
                <a:solidFill>
                  <a:schemeClr val="accent2"/>
                </a:solidFill>
              </a:rPr>
              <a:t>|</a:t>
            </a:r>
            <a:r>
              <a:rPr lang="en-US" smtClean="0"/>
              <a:t> mn.gov/websiteurl</a:t>
            </a:r>
            <a:endParaRPr lang="en-US" dirty="0"/>
          </a:p>
        </p:txBody>
      </p:sp>
      <p:sp>
        <p:nvSpPr>
          <p:cNvPr id="8"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034028452"/>
      </p:ext>
    </p:extLst>
  </p:cSld>
  <p:clrMapOvr>
    <a:masterClrMapping/>
  </p:clrMapOvr>
  <p:timing>
    <p:tnLst>
      <p:par>
        <p:cTn id="1" dur="indefinite" restart="never" nodeType="tmRoot"/>
      </p:par>
    </p:tnLst>
  </p:timing>
  <p:hf sldNum="0"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ounded Rectangular Callout 11"/>
          <p:cNvSpPr/>
          <p:nvPr userDrawn="1"/>
        </p:nvSpPr>
        <p:spPr>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hasCustomPrompt="1"/>
          </p:nvPr>
        </p:nvSpPr>
        <p:spPr>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smtClean="0"/>
              <a:t>“Click to edit quote.”</a:t>
            </a:r>
            <a:endParaRPr lang="en-US" dirty="0"/>
          </a:p>
        </p:txBody>
      </p:sp>
      <p:sp>
        <p:nvSpPr>
          <p:cNvPr id="8" name="Text Placeholder 6"/>
          <p:cNvSpPr>
            <a:spLocks noGrp="1"/>
          </p:cNvSpPr>
          <p:nvPr>
            <p:ph type="body" sz="quarter" idx="13" hasCustomPrompt="1"/>
          </p:nvPr>
        </p:nvSpPr>
        <p:spPr>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smtClean="0"/>
              <a:t>- Click to edit name or subtext</a:t>
            </a:r>
            <a:endParaRPr lang="en-US" dirty="0"/>
          </a:p>
        </p:txBody>
      </p:sp>
      <p:sp>
        <p:nvSpPr>
          <p:cNvPr id="10"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276FB33B-BCEE-4E25-B97B-A564B0E1024B}" type="datetime1">
              <a:rPr lang="en-US" smtClean="0"/>
              <a:t>11/22/2019</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smtClean="0"/>
              <a:t>Optional Tagline Goes Here </a:t>
            </a:r>
            <a:r>
              <a:rPr lang="en-US" smtClean="0">
                <a:solidFill>
                  <a:schemeClr val="accent2"/>
                </a:solidFill>
              </a:rPr>
              <a:t>|</a:t>
            </a:r>
            <a:r>
              <a:rPr lang="en-US" smtClean="0"/>
              <a:t> mn.gov/websiteurl</a:t>
            </a:r>
            <a:endParaRPr lang="en-US" dirty="0"/>
          </a:p>
        </p:txBody>
      </p:sp>
      <p:sp>
        <p:nvSpPr>
          <p:cNvPr id="11"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53966298"/>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8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Rounded Rectangular Callout 11"/>
          <p:cNvSpPr/>
          <p:nvPr userDrawn="1"/>
        </p:nvSpPr>
        <p:spPr>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a:spLocks noGrp="1"/>
          </p:cNvSpPr>
          <p:nvPr>
            <p:ph type="title" hasCustomPrompt="1"/>
          </p:nvPr>
        </p:nvSpPr>
        <p:spPr>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smtClean="0"/>
              <a:t>“Click to edit quote.”</a:t>
            </a:r>
            <a:endParaRPr lang="en-US" dirty="0"/>
          </a:p>
        </p:txBody>
      </p:sp>
      <p:sp>
        <p:nvSpPr>
          <p:cNvPr id="15" name="Text Placeholder 6"/>
          <p:cNvSpPr>
            <a:spLocks noGrp="1"/>
          </p:cNvSpPr>
          <p:nvPr>
            <p:ph type="body" sz="quarter" idx="13" hasCustomPrompt="1"/>
          </p:nvPr>
        </p:nvSpPr>
        <p:spPr>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smtClean="0"/>
              <a:t>- Click to edit name or subtext</a:t>
            </a:r>
            <a:endParaRPr lang="en-US" dirty="0"/>
          </a:p>
        </p:txBody>
      </p:sp>
      <p:sp>
        <p:nvSpPr>
          <p:cNvPr id="16"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276FB33B-BCEE-4E25-B97B-A564B0E1024B}" type="datetime1">
              <a:rPr lang="en-US" smtClean="0"/>
              <a:t>11/22/2019</a:t>
            </a:fld>
            <a:endParaRPr lang="en-US" dirty="0"/>
          </a:p>
        </p:txBody>
      </p:sp>
      <p:sp>
        <p:nvSpPr>
          <p:cNvPr id="18"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smtClean="0"/>
              <a:t>Optional Tagline Goes Here </a:t>
            </a:r>
            <a:r>
              <a:rPr lang="en-US" smtClean="0">
                <a:solidFill>
                  <a:schemeClr val="accent2"/>
                </a:solidFill>
              </a:rPr>
              <a:t>|</a:t>
            </a:r>
            <a:r>
              <a:rPr lang="en-US" smtClean="0"/>
              <a:t> mn.gov/websiteurl</a:t>
            </a:r>
            <a:endParaRPr lang="en-US" dirty="0"/>
          </a:p>
        </p:txBody>
      </p:sp>
      <p:sp>
        <p:nvSpPr>
          <p:cNvPr id="1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344117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Agenda</a:t>
            </a:r>
            <a:endParaRPr lang="en-US" dirty="0"/>
          </a:p>
        </p:txBody>
      </p:sp>
      <p:sp>
        <p:nvSpPr>
          <p:cNvPr id="12" name="Table Placeholder 9"/>
          <p:cNvSpPr>
            <a:spLocks noGrp="1"/>
          </p:cNvSpPr>
          <p:nvPr>
            <p:ph type="tbl" sz="quarter" idx="13"/>
          </p:nvPr>
        </p:nvSpPr>
        <p:spPr>
          <a:xfrm>
            <a:off x="838200" y="1335088"/>
            <a:ext cx="10515600" cy="4841875"/>
          </a:xfrm>
        </p:spPr>
        <p:txBody>
          <a:bodyPr/>
          <a:lstStyle/>
          <a:p>
            <a:r>
              <a:rPr lang="en-US" smtClean="0"/>
              <a:t>Click icon to add table</a:t>
            </a:r>
            <a:endParaRPr lang="en-US"/>
          </a:p>
        </p:txBody>
      </p:sp>
      <p:sp>
        <p:nvSpPr>
          <p:cNvPr id="4" name="Date Placeholder 3"/>
          <p:cNvSpPr>
            <a:spLocks noGrp="1"/>
          </p:cNvSpPr>
          <p:nvPr>
            <p:ph type="dt" sz="half" idx="10"/>
          </p:nvPr>
        </p:nvSpPr>
        <p:spPr/>
        <p:txBody>
          <a:bodyPr/>
          <a:lstStyle/>
          <a:p>
            <a:fld id="{9A198C9B-0587-4A1E-9E03-E4C9FE222F08}" type="datetime1">
              <a:rPr lang="en-US" smtClean="0"/>
              <a:t>11/22/2019</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9" name="Rectangle 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79964413"/>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Full Image Black Circle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2000" cy="6858000"/>
          </a:xfrm>
        </p:spPr>
        <p:txBody>
          <a:bodyPr/>
          <a:lstStyle/>
          <a:p>
            <a:r>
              <a:rPr lang="en-US" smtClean="0"/>
              <a:t>Click icon to add picture</a:t>
            </a:r>
            <a:endParaRPr lang="en-US" dirty="0"/>
          </a:p>
        </p:txBody>
      </p:sp>
      <p:sp>
        <p:nvSpPr>
          <p:cNvPr id="2" name="Title 1"/>
          <p:cNvSpPr>
            <a:spLocks noGrp="1"/>
          </p:cNvSpPr>
          <p:nvPr>
            <p:ph type="title" hasCustomPrompt="1"/>
          </p:nvPr>
        </p:nvSpPr>
        <p:spPr>
          <a:xfrm>
            <a:off x="6146624" y="685800"/>
            <a:ext cx="5486400" cy="5486400"/>
          </a:xfrm>
          <a:prstGeom prst="ellipse">
            <a:avLst/>
          </a:prstGeom>
          <a:solidFill>
            <a:srgbClr val="003865">
              <a:alpha val="87843"/>
            </a:srgbClr>
          </a:solidFill>
        </p:spPr>
        <p:txBody>
          <a:bodyPr>
            <a:noAutofit/>
          </a:bodyPr>
          <a:lstStyle>
            <a:lvl1pPr algn="ctr">
              <a:tabLst>
                <a:tab pos="2341563" algn="l"/>
                <a:tab pos="3770313" algn="l"/>
              </a:tabLst>
              <a:defRPr sz="5500" baseline="0">
                <a:solidFill>
                  <a:schemeClr val="bg1"/>
                </a:solidFill>
              </a:defRPr>
            </a:lvl1pPr>
          </a:lstStyle>
          <a:p>
            <a:r>
              <a:rPr lang="en-US" dirty="0" smtClean="0"/>
              <a:t>Click to edit title</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37C3B6E0-E413-4EA2-9B23-AF69A1623F89}" type="datetime1">
              <a:rPr lang="en-US" smtClean="0"/>
              <a:t>11/22/2019</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smtClean="0"/>
              <a:t>Optional Tagline Goes Here </a:t>
            </a:r>
            <a:r>
              <a:rPr lang="en-US" smtClean="0">
                <a:solidFill>
                  <a:schemeClr val="accent2"/>
                </a:solidFill>
              </a:rPr>
              <a:t>|</a:t>
            </a:r>
            <a:r>
              <a:rPr lang="en-US" smtClean="0"/>
              <a:t>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092258399"/>
      </p:ext>
    </p:extLst>
  </p:cSld>
  <p:clrMapOvr>
    <a:masterClrMapping/>
  </p:clrMapOvr>
  <p:timing>
    <p:tnLst>
      <p:par>
        <p:cTn id="1" dur="indefinite" restart="never" nodeType="tmRoot"/>
      </p:par>
    </p:tnLst>
  </p:timing>
  <p:hf sldNum="0"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Full Image Multiple Circle Overlay">
    <p:bg>
      <p:bgPr>
        <a:solidFill>
          <a:schemeClr val="bg1"/>
        </a:solidFill>
        <a:effectLst/>
      </p:bgPr>
    </p:bg>
    <p:spTree>
      <p:nvGrpSpPr>
        <p:cNvPr id="1" name=""/>
        <p:cNvGrpSpPr/>
        <p:nvPr/>
      </p:nvGrpSpPr>
      <p:grpSpPr>
        <a:xfrm>
          <a:off x="0" y="0"/>
          <a:ext cx="0" cy="0"/>
          <a:chOff x="0" y="0"/>
          <a:chExt cx="0" cy="0"/>
        </a:xfrm>
      </p:grpSpPr>
      <p:sp>
        <p:nvSpPr>
          <p:cNvPr id="10" name="Picture Placeholder 6"/>
          <p:cNvSpPr>
            <a:spLocks noGrp="1"/>
          </p:cNvSpPr>
          <p:nvPr>
            <p:ph type="pic" sz="quarter" idx="15"/>
          </p:nvPr>
        </p:nvSpPr>
        <p:spPr>
          <a:xfrm>
            <a:off x="0" y="0"/>
            <a:ext cx="12192000" cy="6858000"/>
          </a:xfrm>
        </p:spPr>
        <p:txBody>
          <a:bodyPr/>
          <a:lstStyle/>
          <a:p>
            <a:r>
              <a:rPr lang="en-US" smtClean="0"/>
              <a:t>Click icon to add picture</a:t>
            </a:r>
            <a:endParaRPr lang="en-US" dirty="0"/>
          </a:p>
        </p:txBody>
      </p:sp>
      <p:sp>
        <p:nvSpPr>
          <p:cNvPr id="2" name="Title 1"/>
          <p:cNvSpPr>
            <a:spLocks noGrp="1"/>
          </p:cNvSpPr>
          <p:nvPr>
            <p:ph type="title" hasCustomPrompt="1"/>
          </p:nvPr>
        </p:nvSpPr>
        <p:spPr>
          <a:xfrm>
            <a:off x="5720397" y="912530"/>
            <a:ext cx="4661388" cy="4661388"/>
          </a:xfrm>
          <a:prstGeom prst="ellipse">
            <a:avLst/>
          </a:prstGeom>
          <a:solidFill>
            <a:srgbClr val="003865">
              <a:alpha val="87843"/>
            </a:srgbClr>
          </a:solidFill>
        </p:spPr>
        <p:txBody>
          <a:bodyPr>
            <a:noAutofit/>
          </a:bodyPr>
          <a:lstStyle>
            <a:lvl1pPr algn="ctr">
              <a:tabLst>
                <a:tab pos="3770313" algn="l"/>
              </a:tabLst>
              <a:defRPr sz="4500" baseline="0">
                <a:solidFill>
                  <a:schemeClr val="bg1"/>
                </a:solidFill>
              </a:defRPr>
            </a:lvl1pPr>
          </a:lstStyle>
          <a:p>
            <a:r>
              <a:rPr lang="en-US" dirty="0" smtClean="0"/>
              <a:t>Click to edit title</a:t>
            </a:r>
            <a:endParaRPr lang="en-US" dirty="0"/>
          </a:p>
        </p:txBody>
      </p:sp>
      <p:sp>
        <p:nvSpPr>
          <p:cNvPr id="9" name="Text Placeholder 7"/>
          <p:cNvSpPr>
            <a:spLocks noGrp="1"/>
          </p:cNvSpPr>
          <p:nvPr>
            <p:ph type="body" sz="quarter" idx="14" hasCustomPrompt="1"/>
          </p:nvPr>
        </p:nvSpPr>
        <p:spPr>
          <a:xfrm>
            <a:off x="9544816" y="524007"/>
            <a:ext cx="2155300" cy="2155300"/>
          </a:xfrm>
          <a:prstGeom prst="ellipse">
            <a:avLst/>
          </a:prstGeom>
          <a:solidFill>
            <a:srgbClr val="78BE21">
              <a:alpha val="87843"/>
            </a:srgbClr>
          </a:solidFill>
        </p:spPr>
        <p:txBody>
          <a:bodyPr anchor="ctr">
            <a:normAutofit/>
          </a:bodyPr>
          <a:lstStyle>
            <a:lvl1pPr marL="0" indent="0" algn="ctr">
              <a:buNone/>
              <a:defRPr sz="2500" baseline="0">
                <a:solidFill>
                  <a:schemeClr val="tx2"/>
                </a:solidFill>
                <a:latin typeface="+mn-lt"/>
              </a:defRPr>
            </a:lvl1pPr>
          </a:lstStyle>
          <a:p>
            <a:pPr lvl="0"/>
            <a:r>
              <a:rPr lang="en-US" dirty="0" smtClean="0"/>
              <a:t>Second Point</a:t>
            </a:r>
            <a:endParaRPr lang="en-US" dirty="0"/>
          </a:p>
        </p:txBody>
      </p:sp>
      <p:sp>
        <p:nvSpPr>
          <p:cNvPr id="8" name="Text Placeholder 7"/>
          <p:cNvSpPr>
            <a:spLocks noGrp="1"/>
          </p:cNvSpPr>
          <p:nvPr>
            <p:ph type="body" sz="quarter" idx="13" hasCustomPrompt="1"/>
          </p:nvPr>
        </p:nvSpPr>
        <p:spPr>
          <a:xfrm>
            <a:off x="9251002" y="3581845"/>
            <a:ext cx="2637978" cy="2637978"/>
          </a:xfrm>
          <a:prstGeom prst="ellipse">
            <a:avLst/>
          </a:prstGeom>
          <a:solidFill>
            <a:srgbClr val="000000">
              <a:alpha val="87843"/>
            </a:srgbClr>
          </a:solidFill>
        </p:spPr>
        <p:txBody>
          <a:bodyPr anchor="ctr">
            <a:normAutofit/>
          </a:bodyPr>
          <a:lstStyle>
            <a:lvl1pPr marL="0" indent="0" algn="ctr">
              <a:buNone/>
              <a:defRPr sz="2500" baseline="0">
                <a:solidFill>
                  <a:schemeClr val="bg1"/>
                </a:solidFill>
                <a:latin typeface="+mn-lt"/>
              </a:defRPr>
            </a:lvl1pPr>
          </a:lstStyle>
          <a:p>
            <a:pPr lvl="0"/>
            <a:r>
              <a:rPr lang="en-US" dirty="0" smtClean="0"/>
              <a:t>Third Point</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438A7556-21FA-4204-9DD6-1F6FDEC2C796}" type="datetime1">
              <a:rPr lang="en-US" smtClean="0"/>
              <a:t>11/22/2019</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smtClean="0"/>
              <a:t>Optional Tagline Goes Here </a:t>
            </a:r>
            <a:r>
              <a:rPr lang="en-US" smtClean="0">
                <a:solidFill>
                  <a:schemeClr val="accent2"/>
                </a:solidFill>
              </a:rPr>
              <a:t>|</a:t>
            </a:r>
            <a:r>
              <a:rPr lang="en-US" smtClean="0"/>
              <a:t>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911004216"/>
      </p:ext>
    </p:extLst>
  </p:cSld>
  <p:clrMapOvr>
    <a:masterClrMapping/>
  </p:clrMapOvr>
  <p:timing>
    <p:tnLst>
      <p:par>
        <p:cTn id="1" dur="indefinite" restart="never" nodeType="tmRoot"/>
      </p:par>
    </p:tnLst>
  </p:timing>
  <p:hf sldNum="0"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Quote Black Box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2000" cy="6858000"/>
          </a:xfrm>
        </p:spPr>
        <p:txBody>
          <a:bodyPr/>
          <a:lstStyle/>
          <a:p>
            <a:r>
              <a:rPr lang="en-US" smtClean="0"/>
              <a:t>Click icon to add picture</a:t>
            </a:r>
            <a:endParaRPr lang="en-US"/>
          </a:p>
        </p:txBody>
      </p:sp>
      <p:sp>
        <p:nvSpPr>
          <p:cNvPr id="2" name="Title 1"/>
          <p:cNvSpPr>
            <a:spLocks noGrp="1"/>
          </p:cNvSpPr>
          <p:nvPr>
            <p:ph type="title" hasCustomPrompt="1"/>
          </p:nvPr>
        </p:nvSpPr>
        <p:spPr>
          <a:xfrm>
            <a:off x="2299475" y="1609867"/>
            <a:ext cx="7593051" cy="3638266"/>
          </a:xfrm>
          <a:solidFill>
            <a:schemeClr val="tx1">
              <a:alpha val="88000"/>
            </a:schemeClr>
          </a:solidFill>
        </p:spPr>
        <p:txBody>
          <a:bodyPr>
            <a:noAutofit/>
          </a:bodyPr>
          <a:lstStyle>
            <a:lvl1pPr algn="ctr">
              <a:spcAft>
                <a:spcPts val="1000"/>
              </a:spcAft>
              <a:tabLst>
                <a:tab pos="3770313" algn="l"/>
              </a:tabLst>
              <a:defRPr sz="7000" baseline="0">
                <a:solidFill>
                  <a:schemeClr val="bg1"/>
                </a:solidFill>
              </a:defRPr>
            </a:lvl1pPr>
          </a:lstStyle>
          <a:p>
            <a:r>
              <a:rPr lang="en-US" dirty="0" smtClean="0"/>
              <a:t>Quote or </a:t>
            </a:r>
            <a:br>
              <a:rPr lang="en-US" dirty="0" smtClean="0"/>
            </a:br>
            <a:r>
              <a:rPr lang="en-US" dirty="0" smtClean="0"/>
              <a:t>Statement</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0EB49D9C-C4C1-46A9-AED8-599F8B47287F}" type="datetime1">
              <a:rPr lang="en-US" smtClean="0"/>
              <a:t>11/22/2019</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smtClean="0"/>
              <a:t>Optional Tagline Goes Here </a:t>
            </a:r>
            <a:r>
              <a:rPr lang="en-US" smtClean="0">
                <a:solidFill>
                  <a:schemeClr val="accent2"/>
                </a:solidFill>
              </a:rPr>
              <a:t>|</a:t>
            </a:r>
            <a:r>
              <a:rPr lang="en-US" smtClean="0"/>
              <a:t>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06771762"/>
      </p:ext>
    </p:extLst>
  </p:cSld>
  <p:clrMapOvr>
    <a:masterClrMapping/>
  </p:clrMapOvr>
  <p:timing>
    <p:tnLst>
      <p:par>
        <p:cTn id="1" dur="indefinite" restart="never" nodeType="tmRoot"/>
      </p:par>
    </p:tnLst>
  </p:timing>
  <p:hf sldNum="0"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Quote Solid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838200" y="1389685"/>
            <a:ext cx="10515600" cy="1340989"/>
          </a:xfrm>
        </p:spPr>
        <p:txBody>
          <a:bodyPr>
            <a:noAutofit/>
          </a:bodyPr>
          <a:lstStyle>
            <a:lvl1pPr algn="ctr">
              <a:tabLst>
                <a:tab pos="3770313" algn="l"/>
              </a:tabLst>
              <a:defRPr sz="7000">
                <a:solidFill>
                  <a:schemeClr val="accent2"/>
                </a:solidFill>
              </a:defRPr>
            </a:lvl1pPr>
          </a:lstStyle>
          <a:p>
            <a:r>
              <a:rPr lang="en-US" dirty="0" smtClean="0"/>
              <a:t>Quote or Statement</a:t>
            </a:r>
            <a:endParaRPr lang="en-US" dirty="0"/>
          </a:p>
        </p:txBody>
      </p:sp>
      <p:sp>
        <p:nvSpPr>
          <p:cNvPr id="10"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Clr>
                <a:schemeClr val="bg1"/>
              </a:buClr>
              <a:buFont typeface="Arial" panose="020B0604020202020204" pitchFamily="34" charset="0"/>
              <a:buNone/>
              <a:defRPr>
                <a:solidFill>
                  <a:schemeClr val="bg1"/>
                </a:solidFill>
              </a:defRPr>
            </a:lvl1pPr>
          </a:lstStyle>
          <a:p>
            <a:pPr lvl="0"/>
            <a:r>
              <a:rPr lang="en-US" dirty="0" smtClean="0"/>
              <a:t>Make a secondary statement here.</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D094F804-653A-41F1-A565-1098D9DEB37A}" type="datetime1">
              <a:rPr lang="en-US" smtClean="0"/>
              <a:t>11/22/2019</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smtClean="0"/>
              <a:t>Optional Tagline Goes Here </a:t>
            </a:r>
            <a:r>
              <a:rPr lang="en-US" smtClean="0">
                <a:solidFill>
                  <a:schemeClr val="accent2"/>
                </a:solidFill>
              </a:rPr>
              <a:t>|</a:t>
            </a:r>
            <a:r>
              <a:rPr lang="en-US" smtClean="0"/>
              <a:t>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79537020"/>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Quote Solid Light Background">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1389685"/>
            <a:ext cx="12192000" cy="1340989"/>
          </a:xfrm>
          <a:solidFill>
            <a:schemeClr val="tx1"/>
          </a:solidFill>
        </p:spPr>
        <p:txBody>
          <a:bodyPr>
            <a:noAutofit/>
          </a:bodyPr>
          <a:lstStyle>
            <a:lvl1pPr algn="ctr">
              <a:tabLst>
                <a:tab pos="3770313" algn="l"/>
              </a:tabLst>
              <a:defRPr sz="7000">
                <a:solidFill>
                  <a:schemeClr val="accent2"/>
                </a:solidFill>
              </a:defRPr>
            </a:lvl1pPr>
          </a:lstStyle>
          <a:p>
            <a:r>
              <a:rPr lang="en-US" dirty="0" smtClean="0"/>
              <a:t>Quote or Statement</a:t>
            </a:r>
            <a:endParaRPr lang="en-US" dirty="0"/>
          </a:p>
        </p:txBody>
      </p:sp>
      <p:sp>
        <p:nvSpPr>
          <p:cNvPr id="8"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Font typeface="Arial" panose="020B0604020202020204" pitchFamily="34" charset="0"/>
              <a:buNone/>
              <a:defRPr>
                <a:solidFill>
                  <a:schemeClr val="tx1"/>
                </a:solidFill>
              </a:defRPr>
            </a:lvl1pPr>
          </a:lstStyle>
          <a:p>
            <a:pPr lvl="0"/>
            <a:r>
              <a:rPr lang="en-US" dirty="0" smtClean="0"/>
              <a:t>Make a secondary statement here.</a:t>
            </a:r>
            <a:endParaRPr lang="en-US" dirty="0"/>
          </a:p>
        </p:txBody>
      </p:sp>
      <p:sp>
        <p:nvSpPr>
          <p:cNvPr id="3" name="Date Placeholder 2"/>
          <p:cNvSpPr>
            <a:spLocks noGrp="1"/>
          </p:cNvSpPr>
          <p:nvPr>
            <p:ph type="dt" sz="half" idx="10"/>
          </p:nvPr>
        </p:nvSpPr>
        <p:spPr/>
        <p:txBody>
          <a:bodyPr/>
          <a:lstStyle/>
          <a:p>
            <a:fld id="{466A75E6-E45B-4C5D-981E-7C8ED0C72F5D}" type="datetime1">
              <a:rPr lang="en-US" smtClean="0"/>
              <a:t>11/22/2019</a:t>
            </a:fld>
            <a:endParaRPr lang="en-US" dirty="0"/>
          </a:p>
        </p:txBody>
      </p:sp>
      <p:sp>
        <p:nvSpPr>
          <p:cNvPr id="5" name="Footer Placeholder 4"/>
          <p:cNvSpPr>
            <a:spLocks noGrp="1"/>
          </p:cNvSpPr>
          <p:nvPr>
            <p:ph type="ftr" sz="quarter" idx="12"/>
          </p:nvPr>
        </p:nvSpPr>
        <p:spPr/>
        <p:txBody>
          <a:bodyPr/>
          <a:lstStyle>
            <a:lvl1pPr>
              <a:defRPr>
                <a:solidFill>
                  <a:schemeClr val="tx2"/>
                </a:solidFill>
              </a:defRPr>
            </a:lvl1pPr>
          </a:lstStyle>
          <a:p>
            <a:r>
              <a:rPr lang="en-US" smtClean="0"/>
              <a:t>Optional Tagline Goes Here | mn.gov/websiteurl</a:t>
            </a:r>
            <a:endParaRPr lang="en-US" dirty="0"/>
          </a:p>
        </p:txBody>
      </p:sp>
      <p:sp>
        <p:nvSpPr>
          <p:cNvPr id="4" name="Slide Number Placeholder 3"/>
          <p:cNvSpPr>
            <a:spLocks noGrp="1"/>
          </p:cNvSpPr>
          <p:nvPr>
            <p:ph type="sldNum" sz="quarter" idx="11"/>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30915580"/>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Quote Full Image Background">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4" hasCustomPrompt="1"/>
          </p:nvPr>
        </p:nvSpPr>
        <p:spPr>
          <a:xfrm>
            <a:off x="0" y="0"/>
            <a:ext cx="12192000" cy="6858000"/>
          </a:xfrm>
        </p:spPr>
        <p:txBody>
          <a:bodyPr/>
          <a:lstStyle>
            <a:lvl1pPr>
              <a:defRPr/>
            </a:lvl1pPr>
          </a:lstStyle>
          <a:p>
            <a:r>
              <a:rPr lang="en-US" dirty="0" smtClean="0"/>
              <a:t>Click icon to edit background picture</a:t>
            </a:r>
            <a:endParaRPr lang="en-US" dirty="0"/>
          </a:p>
        </p:txBody>
      </p:sp>
      <p:sp>
        <p:nvSpPr>
          <p:cNvPr id="12" name="Title 1"/>
          <p:cNvSpPr>
            <a:spLocks noGrp="1"/>
          </p:cNvSpPr>
          <p:nvPr>
            <p:ph type="title" hasCustomPrompt="1"/>
          </p:nvPr>
        </p:nvSpPr>
        <p:spPr>
          <a:xfrm>
            <a:off x="838200" y="1389685"/>
            <a:ext cx="10515600" cy="1340989"/>
          </a:xfrm>
        </p:spPr>
        <p:txBody>
          <a:bodyPr>
            <a:noAutofit/>
          </a:bodyPr>
          <a:lstStyle>
            <a:lvl1pPr algn="ctr">
              <a:tabLst>
                <a:tab pos="3770313" algn="l"/>
              </a:tabLst>
              <a:defRPr sz="7000">
                <a:solidFill>
                  <a:schemeClr val="bg1"/>
                </a:solidFill>
              </a:defRPr>
            </a:lvl1pPr>
          </a:lstStyle>
          <a:p>
            <a:r>
              <a:rPr lang="en-US" dirty="0" smtClean="0"/>
              <a:t>Quote or Statement</a:t>
            </a:r>
            <a:endParaRPr lang="en-US" dirty="0"/>
          </a:p>
        </p:txBody>
      </p:sp>
      <p:sp>
        <p:nvSpPr>
          <p:cNvPr id="13"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None/>
              <a:defRPr>
                <a:solidFill>
                  <a:schemeClr val="bg1"/>
                </a:solidFill>
              </a:defRPr>
            </a:lvl1pPr>
          </a:lstStyle>
          <a:p>
            <a:pPr lvl="0"/>
            <a:r>
              <a:rPr lang="en-US" dirty="0" smtClean="0"/>
              <a:t>Make a secondary statement here.</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F8B25D9D-5365-41CD-BF43-4FFFCBF4BBDA}" type="datetime1">
              <a:rPr lang="en-US" smtClean="0"/>
              <a:t>11/22/2019</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smtClean="0"/>
              <a:t>Optional Tagline Goes Here </a:t>
            </a:r>
            <a:r>
              <a:rPr lang="en-US" smtClean="0">
                <a:solidFill>
                  <a:schemeClr val="accent2"/>
                </a:solidFill>
              </a:rPr>
              <a:t>|</a:t>
            </a:r>
            <a:r>
              <a:rPr lang="en-US" smtClean="0"/>
              <a:t>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947260539"/>
      </p:ext>
    </p:extLst>
  </p:cSld>
  <p:clrMapOvr>
    <a:masterClrMapping/>
  </p:clrMapOvr>
  <p:timing>
    <p:tnLst>
      <p:par>
        <p:cTn id="1" dur="indefinite" restart="never" nodeType="tmRoot"/>
      </p:par>
    </p:tnLst>
  </p:timing>
  <p:hf sldNum="0"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Big Number - Image Background">
    <p:bg>
      <p:bgPr>
        <a:solidFill>
          <a:schemeClr val="bg1"/>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4"/>
          </p:nvPr>
        </p:nvSpPr>
        <p:spPr>
          <a:xfrm>
            <a:off x="0" y="0"/>
            <a:ext cx="12192000" cy="6858000"/>
          </a:xfrm>
        </p:spPr>
        <p:txBody>
          <a:bodyPr/>
          <a:lstStyle/>
          <a:p>
            <a:r>
              <a:rPr lang="en-US" smtClean="0"/>
              <a:t>Click icon to add picture</a:t>
            </a:r>
            <a:endParaRPr lang="en-US"/>
          </a:p>
        </p:txBody>
      </p:sp>
      <p:sp>
        <p:nvSpPr>
          <p:cNvPr id="2" name="Title 1"/>
          <p:cNvSpPr>
            <a:spLocks noGrp="1"/>
          </p:cNvSpPr>
          <p:nvPr>
            <p:ph type="title" hasCustomPrompt="1"/>
          </p:nvPr>
        </p:nvSpPr>
        <p:spPr>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dirty="0" smtClean="0"/>
              <a:t>Click to edit title.</a:t>
            </a:r>
            <a:endParaRPr lang="en-US" dirty="0"/>
          </a:p>
        </p:txBody>
      </p:sp>
      <p:sp>
        <p:nvSpPr>
          <p:cNvPr id="9" name="Text Placeholder 8"/>
          <p:cNvSpPr>
            <a:spLocks noGrp="1"/>
          </p:cNvSpPr>
          <p:nvPr>
            <p:ph type="body" sz="quarter" idx="15" hasCustomPrompt="1"/>
          </p:nvPr>
        </p:nvSpPr>
        <p:spPr>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2</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8CC894EF-7DC0-4B7C-83F8-29D989AA60F6}" type="datetime1">
              <a:rPr lang="en-US" smtClean="0"/>
              <a:t>11/22/2019</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smtClean="0"/>
              <a:t>Optional Tagline Goes Here </a:t>
            </a:r>
            <a:r>
              <a:rPr lang="en-US" smtClean="0">
                <a:solidFill>
                  <a:schemeClr val="accent2"/>
                </a:solidFill>
              </a:rPr>
              <a:t>|</a:t>
            </a:r>
            <a:r>
              <a:rPr lang="en-US" smtClean="0"/>
              <a:t>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76447323"/>
      </p:ext>
    </p:extLst>
  </p:cSld>
  <p:clrMapOvr>
    <a:masterClrMapping/>
  </p:clrMapOvr>
  <p:timing>
    <p:tnLst>
      <p:par>
        <p:cTn id="1" dur="indefinite" restart="never" nodeType="tmRoot"/>
      </p:par>
    </p:tnLst>
  </p:timing>
  <p:hf sldNum="0"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Big Number -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dirty="0" smtClean="0"/>
              <a:t>Click to edit title.</a:t>
            </a:r>
            <a:endParaRPr lang="en-US" dirty="0"/>
          </a:p>
        </p:txBody>
      </p:sp>
      <p:sp>
        <p:nvSpPr>
          <p:cNvPr id="10" name="Text Placeholder 8"/>
          <p:cNvSpPr>
            <a:spLocks noGrp="1"/>
          </p:cNvSpPr>
          <p:nvPr>
            <p:ph type="body" sz="quarter" idx="15" hasCustomPrompt="1"/>
          </p:nvPr>
        </p:nvSpPr>
        <p:spPr>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2</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578DBCF0-11C3-4F19-90D9-2EE7F00784FE}" type="datetime1">
              <a:rPr lang="en-US" smtClean="0"/>
              <a:t>11/22/2019</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smtClean="0"/>
              <a:t>Optional Tagline Goes Here </a:t>
            </a:r>
            <a:r>
              <a:rPr lang="en-US" smtClean="0">
                <a:solidFill>
                  <a:schemeClr val="accent2"/>
                </a:solidFill>
              </a:rPr>
              <a:t>|</a:t>
            </a:r>
            <a:r>
              <a:rPr lang="en-US" smtClean="0"/>
              <a:t>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88211600"/>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Quote Solid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838200" y="2212733"/>
            <a:ext cx="10515600" cy="1472163"/>
          </a:xfrm>
        </p:spPr>
        <p:txBody>
          <a:bodyPr>
            <a:noAutofit/>
          </a:bodyPr>
          <a:lstStyle>
            <a:lvl1pPr algn="ctr">
              <a:tabLst>
                <a:tab pos="3770313" algn="l"/>
              </a:tabLst>
              <a:defRPr sz="7000">
                <a:solidFill>
                  <a:schemeClr val="bg1"/>
                </a:solidFill>
              </a:defRPr>
            </a:lvl1pPr>
          </a:lstStyle>
          <a:p>
            <a:r>
              <a:rPr lang="en-US" dirty="0" smtClean="0"/>
              <a:t>Thank you!</a:t>
            </a:r>
            <a:endParaRPr lang="en-US" dirty="0"/>
          </a:p>
        </p:txBody>
      </p:sp>
      <p:sp>
        <p:nvSpPr>
          <p:cNvPr id="11" name="Text Placeholder 6"/>
          <p:cNvSpPr>
            <a:spLocks noGrp="1"/>
          </p:cNvSpPr>
          <p:nvPr>
            <p:ph type="body" sz="quarter" idx="13" hasCustomPrompt="1"/>
          </p:nvPr>
        </p:nvSpPr>
        <p:spPr>
          <a:xfrm>
            <a:off x="838200" y="3684897"/>
            <a:ext cx="10515600" cy="2517600"/>
          </a:xfrm>
        </p:spPr>
        <p:txBody>
          <a:bodyPr anchor="ctr"/>
          <a:lstStyle>
            <a:lvl1pPr marL="0" indent="0" algn="ctr">
              <a:lnSpc>
                <a:spcPct val="100000"/>
              </a:lnSpc>
              <a:spcBef>
                <a:spcPts val="0"/>
              </a:spcBef>
              <a:buNone/>
              <a:defRPr baseline="0">
                <a:solidFill>
                  <a:schemeClr val="bg1"/>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firstname.lastname@state.mn.us</a:t>
            </a:r>
          </a:p>
          <a:p>
            <a:pPr lvl="0"/>
            <a:r>
              <a:rPr lang="en-US" dirty="0" smtClean="0"/>
              <a:t>555-555-5555</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D094F804-653A-41F1-A565-1098D9DEB37A}" type="datetime1">
              <a:rPr lang="en-US" smtClean="0"/>
              <a:t>11/22/2019</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smtClean="0"/>
              <a:t>Optional Tagline Goes Here </a:t>
            </a:r>
            <a:r>
              <a:rPr lang="en-US" smtClean="0">
                <a:solidFill>
                  <a:schemeClr val="accent2"/>
                </a:solidFill>
              </a:rPr>
              <a:t>|</a:t>
            </a:r>
            <a:r>
              <a:rPr lang="en-US" smtClean="0"/>
              <a:t>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
        <p:nvSpPr>
          <p:cNvPr id="8" name="Rectangle 7"/>
          <p:cNvSpPr/>
          <p:nvPr userDrawn="1"/>
        </p:nvSpPr>
        <p:spPr>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MN.IT Services Logo" descr="Minnesota Department of Health"/>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3341" y="318901"/>
            <a:ext cx="2968836" cy="424119"/>
          </a:xfrm>
          <a:prstGeom prst="rect">
            <a:avLst/>
          </a:prstGeom>
        </p:spPr>
      </p:pic>
    </p:spTree>
    <p:extLst>
      <p:ext uri="{BB962C8B-B14F-4D97-AF65-F5344CB8AC3E}">
        <p14:creationId xmlns:p14="http://schemas.microsoft.com/office/powerpoint/2010/main" val="555963846"/>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2_Quote Solid Light Background">
    <p:bg>
      <p:bgPr>
        <a:solidFill>
          <a:srgbClr val="E8E8E8"/>
        </a:soli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1651380"/>
            <a:ext cx="12192000" cy="1733266"/>
          </a:xfrm>
          <a:solidFill>
            <a:schemeClr val="tx1"/>
          </a:solidFill>
        </p:spPr>
        <p:txBody>
          <a:bodyPr>
            <a:noAutofit/>
          </a:bodyPr>
          <a:lstStyle>
            <a:lvl1pPr algn="ctr">
              <a:tabLst>
                <a:tab pos="3770313" algn="l"/>
              </a:tabLst>
              <a:defRPr sz="7000">
                <a:solidFill>
                  <a:schemeClr val="bg1"/>
                </a:solidFill>
              </a:defRPr>
            </a:lvl1pPr>
          </a:lstStyle>
          <a:p>
            <a:r>
              <a:rPr lang="en-US" dirty="0" smtClean="0"/>
              <a:t>Thank you!</a:t>
            </a:r>
            <a:endParaRPr lang="en-US" dirty="0"/>
          </a:p>
        </p:txBody>
      </p:sp>
      <p:sp>
        <p:nvSpPr>
          <p:cNvPr id="8" name="Text Placeholder 6"/>
          <p:cNvSpPr>
            <a:spLocks noGrp="1"/>
          </p:cNvSpPr>
          <p:nvPr>
            <p:ph type="body" sz="quarter" idx="13" hasCustomPrompt="1"/>
          </p:nvPr>
        </p:nvSpPr>
        <p:spPr>
          <a:xfrm>
            <a:off x="838200" y="3521123"/>
            <a:ext cx="10515600" cy="2681374"/>
          </a:xfrm>
        </p:spPr>
        <p:txBody>
          <a:bodyPr anchor="ctr"/>
          <a:lstStyle>
            <a:lvl1pPr marL="0" indent="0" algn="ctr">
              <a:lnSpc>
                <a:spcPct val="100000"/>
              </a:lnSpc>
              <a:spcBef>
                <a:spcPts val="0"/>
              </a:spcBef>
              <a:buNone/>
              <a:defRPr baseline="0">
                <a:solidFill>
                  <a:schemeClr val="tx1"/>
                </a:solidFill>
              </a:defRPr>
            </a:lvl1pPr>
          </a:lstStyle>
          <a:p>
            <a:pPr lvl="0"/>
            <a:r>
              <a:rPr lang="en-US" dirty="0" err="1" smtClean="0"/>
              <a:t>Firstname</a:t>
            </a:r>
            <a:r>
              <a:rPr lang="en-US" dirty="0" smtClean="0"/>
              <a:t> </a:t>
            </a:r>
            <a:r>
              <a:rPr lang="en-US" dirty="0" err="1" smtClean="0"/>
              <a:t>Lastname</a:t>
            </a:r>
            <a:endParaRPr lang="en-US" dirty="0" smtClean="0"/>
          </a:p>
          <a:p>
            <a:pPr lvl="0"/>
            <a:r>
              <a:rPr lang="en-US" dirty="0" smtClean="0"/>
              <a:t>firstname.lastname@state.mn.us</a:t>
            </a:r>
          </a:p>
          <a:p>
            <a:pPr lvl="0"/>
            <a:r>
              <a:rPr lang="en-US" dirty="0" smtClean="0"/>
              <a:t>555-555-5555</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466A75E6-E45B-4C5D-981E-7C8ED0C72F5D}" type="datetime1">
              <a:rPr lang="en-US" smtClean="0"/>
              <a:pPr/>
              <a:t>11/22/2019</a:t>
            </a:fld>
            <a:endParaRPr lang="en-US" dirty="0"/>
          </a:p>
        </p:txBody>
      </p:sp>
      <p:sp>
        <p:nvSpPr>
          <p:cNvPr id="5" name="Footer Placeholder 4"/>
          <p:cNvSpPr>
            <a:spLocks noGrp="1"/>
          </p:cNvSpPr>
          <p:nvPr>
            <p:ph type="ftr" sz="quarter" idx="12"/>
          </p:nvPr>
        </p:nvSpPr>
        <p:spPr/>
        <p:txBody>
          <a:bodyPr/>
          <a:lstStyle>
            <a:lvl1pPr>
              <a:defRPr>
                <a:solidFill>
                  <a:schemeClr val="tx1"/>
                </a:solidFill>
              </a:defRPr>
            </a:lvl1pPr>
          </a:lstStyle>
          <a:p>
            <a:r>
              <a:rPr lang="en-US" smtClean="0">
                <a:solidFill>
                  <a:schemeClr val="tx2"/>
                </a:solidFill>
              </a:rPr>
              <a:t>Optional Tagline Goes Here</a:t>
            </a:r>
            <a:r>
              <a:rPr lang="en-US" smtClean="0"/>
              <a:t> </a:t>
            </a:r>
            <a:r>
              <a:rPr lang="en-US" smtClean="0">
                <a:solidFill>
                  <a:schemeClr val="accent1"/>
                </a:solidFill>
              </a:rPr>
              <a:t>|</a:t>
            </a:r>
            <a:r>
              <a:rPr lang="en-US" smtClean="0"/>
              <a:t> </a:t>
            </a:r>
            <a:r>
              <a:rPr lang="en-US" smtClean="0">
                <a:solidFill>
                  <a:schemeClr val="tx2"/>
                </a:solidFill>
              </a:rPr>
              <a:t>mn.gov/websiteurl</a:t>
            </a:r>
            <a:endParaRPr lang="en-US" dirty="0">
              <a:solidFill>
                <a:schemeClr val="tx2"/>
              </a:solidFill>
            </a:endParaRPr>
          </a:p>
        </p:txBody>
      </p:sp>
      <p:sp>
        <p:nvSpPr>
          <p:cNvPr id="4" name="Slide Number Placeholder 3"/>
          <p:cNvSpPr>
            <a:spLocks noGrp="1"/>
          </p:cNvSpPr>
          <p:nvPr>
            <p:ph type="sldNum" sz="quarter" idx="11"/>
          </p:nvPr>
        </p:nvSpPr>
        <p:spPr/>
        <p:txBody>
          <a:bodyPr/>
          <a:lstStyle>
            <a:lvl1pPr>
              <a:defRPr>
                <a:solidFill>
                  <a:schemeClr val="tx2"/>
                </a:solidFill>
              </a:defRPr>
            </a:lvl1pPr>
          </a:lstStyle>
          <a:p>
            <a:fld id="{48F63A3B-78C7-47BE-AE5E-E10140E04643}" type="slidenum">
              <a:rPr lang="en-US" smtClean="0"/>
              <a:pPr/>
              <a:t>‹#›</a:t>
            </a:fld>
            <a:endParaRPr lang="en-US" dirty="0"/>
          </a:p>
        </p:txBody>
      </p:sp>
      <p:sp>
        <p:nvSpPr>
          <p:cNvPr id="6" name="Rectangle 5"/>
          <p:cNvSpPr/>
          <p:nvPr userDrawn="1"/>
        </p:nvSpPr>
        <p:spPr>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MN.IT Services Logo" descr="Minnesota Department of Health"/>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3341" y="318901"/>
            <a:ext cx="2968836" cy="424119"/>
          </a:xfrm>
          <a:prstGeom prst="rect">
            <a:avLst/>
          </a:prstGeom>
        </p:spPr>
      </p:pic>
    </p:spTree>
    <p:extLst>
      <p:ext uri="{BB962C8B-B14F-4D97-AF65-F5344CB8AC3E}">
        <p14:creationId xmlns:p14="http://schemas.microsoft.com/office/powerpoint/2010/main" val="22908971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1"/>
          </a:solidFill>
        </p:spPr>
        <p:txBody>
          <a:bodyPr anchor="ctr">
            <a:normAutofit/>
          </a:bodyPr>
          <a:lstStyle>
            <a:lvl1pPr algn="ctr">
              <a:defRPr sz="3600">
                <a:solidFill>
                  <a:schemeClr val="bg1"/>
                </a:solidFill>
              </a:defRPr>
            </a:lvl1pPr>
          </a:lstStyle>
          <a:p>
            <a:r>
              <a:rPr lang="en-US" dirty="0" smtClean="0"/>
              <a:t>Click to edit section title</a:t>
            </a:r>
            <a:endParaRPr lang="en-US" dirty="0"/>
          </a:p>
        </p:txBody>
      </p:sp>
      <p:sp>
        <p:nvSpPr>
          <p:cNvPr id="3" name="Rectangle 2"/>
          <p:cNvSpPr/>
          <p:nvPr userDrawn="1"/>
        </p:nvSpPr>
        <p:spPr>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440970"/>
          </a:xfrm>
        </p:spPr>
        <p:txBody>
          <a:bodyPr>
            <a:normAutofit/>
          </a:bodyPr>
          <a:lstStyle>
            <a:lvl1pPr marL="0" indent="0" algn="ctr">
              <a:buNone/>
              <a:defRPr sz="1800" baseline="0"/>
            </a:lvl1pPr>
          </a:lstStyle>
          <a:p>
            <a:r>
              <a:rPr lang="en-US" sz="1800" dirty="0" err="1" smtClean="0"/>
              <a:t>Firstname</a:t>
            </a:r>
            <a:r>
              <a:rPr lang="en-US" sz="1800" dirty="0" smtClean="0"/>
              <a:t> </a:t>
            </a:r>
            <a:r>
              <a:rPr lang="en-US" sz="1800" dirty="0" err="1" smtClean="0"/>
              <a:t>Lastname</a:t>
            </a:r>
            <a:r>
              <a:rPr lang="en-US" sz="1800" dirty="0" smtClean="0"/>
              <a:t> | Job Title</a:t>
            </a:r>
          </a:p>
        </p:txBody>
      </p:sp>
      <p:sp>
        <p:nvSpPr>
          <p:cNvPr id="11" name="Picture Placeholder 2"/>
          <p:cNvSpPr>
            <a:spLocks noGrp="1"/>
          </p:cNvSpPr>
          <p:nvPr>
            <p:ph type="pic" sz="quarter" idx="13" hasCustomPrompt="1"/>
          </p:nvPr>
        </p:nvSpPr>
        <p:spPr>
          <a:xfrm>
            <a:off x="0" y="1789113"/>
            <a:ext cx="12192000" cy="2298700"/>
          </a:xfrm>
        </p:spPr>
        <p:txBody>
          <a:bodyPr/>
          <a:lstStyle/>
          <a:p>
            <a:r>
              <a:rPr lang="en-US" dirty="0" smtClean="0"/>
              <a:t>Click Icon to add picture</a:t>
            </a:r>
            <a:endParaRPr lang="en-US" dirty="0"/>
          </a:p>
        </p:txBody>
      </p:sp>
      <p:sp>
        <p:nvSpPr>
          <p:cNvPr id="18" name="Date Placeholder 17"/>
          <p:cNvSpPr>
            <a:spLocks noGrp="1"/>
          </p:cNvSpPr>
          <p:nvPr>
            <p:ph type="dt" sz="half" idx="15"/>
          </p:nvPr>
        </p:nvSpPr>
        <p:spPr/>
        <p:txBody>
          <a:bodyPr/>
          <a:lstStyle/>
          <a:p>
            <a:fld id="{A8CA1A9B-139F-4606-AD0A-F3253110DAE5}" type="datetime1">
              <a:rPr lang="en-US" smtClean="0"/>
              <a:t>11/22/2019</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pic>
        <p:nvPicPr>
          <p:cNvPr id="14" name="MN.IT Services Logo" descr="Minnesota Department of Health"/>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3341" y="318901"/>
            <a:ext cx="2968836" cy="424119"/>
          </a:xfrm>
          <a:prstGeom prst="rect">
            <a:avLst/>
          </a:prstGeom>
        </p:spPr>
      </p:pic>
    </p:spTree>
    <p:extLst>
      <p:ext uri="{BB962C8B-B14F-4D97-AF65-F5344CB8AC3E}">
        <p14:creationId xmlns:p14="http://schemas.microsoft.com/office/powerpoint/2010/main" val="2082250229"/>
      </p:ext>
    </p:extLst>
  </p:cSld>
  <p:clrMapOvr>
    <a:masterClrMapping/>
  </p:clrMapOvr>
  <p:timing>
    <p:tnLst>
      <p:par>
        <p:cTn id="1" dur="indefinite" restart="never" nodeType="tmRoot"/>
      </p:par>
    </p:tnLst>
  </p:timing>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White)">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3" name="Content Placeholder 2"/>
          <p:cNvSpPr>
            <a:spLocks noGrp="1"/>
          </p:cNvSpPr>
          <p:nvPr>
            <p:ph idx="1"/>
          </p:nvPr>
        </p:nvSpPr>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11/22/2019</a:t>
            </a:fld>
            <a:endParaRPr lang="en-US" dirty="0"/>
          </a:p>
        </p:txBody>
      </p:sp>
      <p:sp>
        <p:nvSpPr>
          <p:cNvPr id="1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53249975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Split White BG)">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3" name="Content Placeholder 2"/>
          <p:cNvSpPr>
            <a:spLocks noGrp="1"/>
          </p:cNvSpPr>
          <p:nvPr>
            <p:ph sz="half" idx="1"/>
          </p:nvPr>
        </p:nvSpPr>
        <p:spPr>
          <a:xfrm>
            <a:off x="838200" y="1594624"/>
            <a:ext cx="5181600" cy="4582339"/>
          </a:xfrm>
          <a:solidFill>
            <a:schemeClr val="bg1"/>
          </a:solid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594624"/>
            <a:ext cx="5181600" cy="4582339"/>
          </a:xfrm>
          <a:solidFill>
            <a:schemeClr val="bg1"/>
          </a:solid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C198DD1-C477-482D-A126-3FBDD1778E48}" type="datetime1">
              <a:rPr lang="en-US" smtClean="0"/>
              <a:t>11/22/2019</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
        <p:nvSpPr>
          <p:cNvPr id="10" name="Rectangle 9"/>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2"/>
              </a:solidFill>
            </a:endParaRPr>
          </a:p>
        </p:txBody>
      </p:sp>
    </p:spTree>
    <p:extLst>
      <p:ext uri="{BB962C8B-B14F-4D97-AF65-F5344CB8AC3E}">
        <p14:creationId xmlns:p14="http://schemas.microsoft.com/office/powerpoint/2010/main" val="71661008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Boxed)">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3" name="Content Placeholder 2"/>
          <p:cNvSpPr>
            <a:spLocks noGrp="1"/>
          </p:cNvSpPr>
          <p:nvPr>
            <p:ph idx="1"/>
          </p:nvPr>
        </p:nvSpPr>
        <p:spPr>
          <a:xfrm>
            <a:off x="838200" y="1335281"/>
            <a:ext cx="10515600" cy="4841682"/>
          </a:xfrm>
          <a:solidFill>
            <a:schemeClr val="bg1"/>
          </a:solidFill>
        </p:spPr>
        <p:txBody>
          <a:bodyPr lIns="228600" tIns="548640" rIns="274320"/>
          <a:lstStyle>
            <a:lvl1pPr marL="342900" indent="-342900">
              <a:lnSpc>
                <a:spcPct val="100000"/>
              </a:lnSpc>
              <a:spcAft>
                <a:spcPts val="1000"/>
              </a:spcAft>
              <a:buClr>
                <a:schemeClr val="accent1"/>
              </a:buClr>
              <a:buFont typeface="Arial" panose="020B0604020202020204" pitchFamily="34" charset="0"/>
              <a:buChar char="•"/>
              <a:defRPr sz="2500"/>
            </a:lvl1pPr>
            <a:lvl2pPr marL="800100" indent="-342900">
              <a:lnSpc>
                <a:spcPct val="100000"/>
              </a:lnSpc>
              <a:spcAft>
                <a:spcPts val="1000"/>
              </a:spcAft>
              <a:buClr>
                <a:schemeClr val="accent1"/>
              </a:buClr>
              <a:buFont typeface="Arial" panose="020B0604020202020204" pitchFamily="34" charset="0"/>
              <a:buChar char="•"/>
              <a:defRPr sz="2100"/>
            </a:lvl2pPr>
            <a:lvl3pPr marL="1200150" indent="-285750">
              <a:lnSpc>
                <a:spcPct val="100000"/>
              </a:lnSpc>
              <a:spcAft>
                <a:spcPts val="1000"/>
              </a:spcAft>
              <a:buClr>
                <a:schemeClr val="accent1"/>
              </a:buClr>
              <a:buFont typeface="Arial" panose="020B0604020202020204" pitchFamily="34" charset="0"/>
              <a:buChar char="•"/>
              <a:defRPr sz="1700"/>
            </a:lvl3pPr>
            <a:lvl4pPr marL="1657350" indent="-285750">
              <a:lnSpc>
                <a:spcPct val="100000"/>
              </a:lnSpc>
              <a:spcAft>
                <a:spcPts val="1000"/>
              </a:spcAft>
              <a:buClr>
                <a:schemeClr val="accent1"/>
              </a:buClr>
              <a:buFont typeface="Arial" panose="020B0604020202020204" pitchFamily="34" charset="0"/>
              <a:buChar char="•"/>
              <a:defRPr sz="1700"/>
            </a:lvl4pPr>
            <a:lvl5pPr marL="2114550" indent="-285750">
              <a:lnSpc>
                <a:spcPct val="100000"/>
              </a:lnSpc>
              <a:spcAft>
                <a:spcPts val="1000"/>
              </a:spcAft>
              <a:buClr>
                <a:schemeClr val="accent1"/>
              </a:buClr>
              <a:buFont typeface="Arial" panose="020B0604020202020204" pitchFamily="34" charset="0"/>
              <a:buChar char="•"/>
              <a:defRPr sz="17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198C9B-0587-4A1E-9E03-E4C9FE222F08}" type="datetime1">
              <a:rPr lang="en-US" smtClean="0"/>
              <a:t>11/22/2019</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9" name="Rectangle 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4858415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Split Boxed)">
    <p:bg>
      <p:bgPr>
        <a:solidFill>
          <a:srgbClr val="E8E8E8"/>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smtClean="0"/>
              <a:t>Click to edit title</a:t>
            </a:r>
            <a:endParaRPr lang="en-US" dirty="0"/>
          </a:p>
        </p:txBody>
      </p:sp>
      <p:sp>
        <p:nvSpPr>
          <p:cNvPr id="3" name="Content Placeholder 2"/>
          <p:cNvSpPr>
            <a:spLocks noGrp="1"/>
          </p:cNvSpPr>
          <p:nvPr>
            <p:ph sz="half" idx="1"/>
          </p:nvPr>
        </p:nvSpPr>
        <p:spPr>
          <a:xfrm>
            <a:off x="838200" y="1594624"/>
            <a:ext cx="5181600" cy="4582339"/>
          </a:xfrm>
          <a:solidFill>
            <a:schemeClr val="bg1"/>
          </a:solid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594624"/>
            <a:ext cx="5181600" cy="4582339"/>
          </a:xfrm>
          <a:solidFill>
            <a:schemeClr val="bg1"/>
          </a:solidFill>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485A5BA-A5F9-4138-9E4B-FFD626F6437A}" type="datetime1">
              <a:rPr lang="en-US" smtClean="0"/>
              <a:t>11/22/2019</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5538010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068C556E-7101-4471-A958-3911E20944AB}" type="datetime1">
              <a:rPr lang="en-US" smtClean="0"/>
              <a:t>11/22/2019</a:t>
            </a:fld>
            <a:endParaRPr lang="en-US" dirty="0"/>
          </a:p>
        </p:txBody>
      </p:sp>
      <p:sp>
        <p:nvSpPr>
          <p:cNvPr id="12"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smtClean="0"/>
              <a:t>Optional Tagline Goes Here </a:t>
            </a:r>
            <a:r>
              <a:rPr lang="en-US" smtClean="0">
                <a:solidFill>
                  <a:schemeClr val="accent1"/>
                </a:solidFill>
              </a:rPr>
              <a:t>|</a:t>
            </a:r>
            <a:r>
              <a:rPr lang="en-US" smtClean="0"/>
              <a:t> mn.gov/websiteurl</a:t>
            </a:r>
            <a:endParaRPr lang="en-US" dirty="0"/>
          </a:p>
        </p:txBody>
      </p:sp>
      <p:sp>
        <p:nvSpPr>
          <p:cNvPr id="6"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7062332"/>
      </p:ext>
    </p:extLst>
  </p:cSld>
  <p:clrMap bg1="lt1" tx1="dk1" bg2="lt2" tx2="dk2" accent1="accent1" accent2="accent2" accent3="accent3" accent4="accent4" accent5="accent5" accent6="accent6" hlink="hlink" folHlink="folHlink"/>
  <p:sldLayoutIdLst>
    <p:sldLayoutId id="2147483788" r:id="rId1"/>
    <p:sldLayoutId id="2147483799" r:id="rId2"/>
    <p:sldLayoutId id="2147483787" r:id="rId3"/>
    <p:sldLayoutId id="2147483795" r:id="rId4"/>
    <p:sldLayoutId id="2147483711" r:id="rId5"/>
    <p:sldLayoutId id="2147483712" r:id="rId6"/>
    <p:sldLayoutId id="2147483790" r:id="rId7"/>
    <p:sldLayoutId id="2147483789" r:id="rId8"/>
    <p:sldLayoutId id="2147483714" r:id="rId9"/>
    <p:sldLayoutId id="2147483738" r:id="rId10"/>
    <p:sldLayoutId id="2147483739" r:id="rId11"/>
    <p:sldLayoutId id="2147483780" r:id="rId12"/>
    <p:sldLayoutId id="2147483773" r:id="rId13"/>
    <p:sldLayoutId id="2147483800" r:id="rId14"/>
    <p:sldLayoutId id="2147483688" r:id="rId15"/>
    <p:sldLayoutId id="2147483801" r:id="rId16"/>
    <p:sldLayoutId id="2147483802" r:id="rId17"/>
    <p:sldLayoutId id="2147483803" r:id="rId18"/>
    <p:sldLayoutId id="2147483744" r:id="rId19"/>
    <p:sldLayoutId id="2147483793" r:id="rId20"/>
    <p:sldLayoutId id="2147483772" r:id="rId21"/>
    <p:sldLayoutId id="2147483767" r:id="rId22"/>
    <p:sldLayoutId id="2147483769" r:id="rId23"/>
    <p:sldLayoutId id="2147483771" r:id="rId24"/>
    <p:sldLayoutId id="2147483770" r:id="rId25"/>
    <p:sldLayoutId id="2147483732" r:id="rId26"/>
    <p:sldLayoutId id="2147483794" r:id="rId27"/>
    <p:sldLayoutId id="2147483733" r:id="rId28"/>
    <p:sldLayoutId id="2147483747" r:id="rId29"/>
    <p:sldLayoutId id="2147483818" r:id="rId30"/>
    <p:sldLayoutId id="2147483805" r:id="rId31"/>
    <p:sldLayoutId id="2147483806" r:id="rId32"/>
    <p:sldLayoutId id="2147483750" r:id="rId33"/>
    <p:sldLayoutId id="2147483765" r:id="rId34"/>
    <p:sldLayoutId id="2147483781" r:id="rId35"/>
    <p:sldLayoutId id="2147483809" r:id="rId36"/>
    <p:sldLayoutId id="2147483808" r:id="rId37"/>
    <p:sldLayoutId id="2147483807" r:id="rId38"/>
    <p:sldLayoutId id="2147483819" r:id="rId39"/>
    <p:sldLayoutId id="2147483754" r:id="rId40"/>
    <p:sldLayoutId id="2147483755" r:id="rId41"/>
    <p:sldLayoutId id="2147483759" r:id="rId42"/>
    <p:sldLayoutId id="2147483753" r:id="rId43"/>
    <p:sldLayoutId id="2147483763" r:id="rId44"/>
    <p:sldLayoutId id="2147483762" r:id="rId45"/>
    <p:sldLayoutId id="2147483758" r:id="rId46"/>
    <p:sldLayoutId id="2147483756" r:id="rId47"/>
    <p:sldLayoutId id="2147483798" r:id="rId48"/>
    <p:sldLayoutId id="2147483797" r:id="rId49"/>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1000"/>
        </a:spcAft>
        <a:buClr>
          <a:schemeClr val="accent1"/>
        </a:buClr>
        <a:buFont typeface="Arial" panose="020B0604020202020204" pitchFamily="34" charset="0"/>
        <a:buChar char="•"/>
        <a:defRPr sz="25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0" y="4187952"/>
            <a:ext cx="12192000" cy="1199223"/>
          </a:xfrm>
        </p:spPr>
        <p:txBody>
          <a:bodyPr/>
          <a:lstStyle/>
          <a:p>
            <a:r>
              <a:rPr lang="en-US" dirty="0"/>
              <a:t>Complex Problems for a Complex Future: </a:t>
            </a:r>
            <a:r>
              <a:rPr lang="en-US" dirty="0" smtClean="0"/>
              <a:t/>
            </a:r>
            <a:br>
              <a:rPr lang="en-US" dirty="0" smtClean="0"/>
            </a:br>
            <a:r>
              <a:rPr lang="en-US" dirty="0" smtClean="0"/>
              <a:t>Evaluation </a:t>
            </a:r>
            <a:r>
              <a:rPr lang="en-US" dirty="0"/>
              <a:t>of Violence Surveillance</a:t>
            </a:r>
          </a:p>
        </p:txBody>
      </p:sp>
      <p:sp>
        <p:nvSpPr>
          <p:cNvPr id="2" name="Text Placeholder 1"/>
          <p:cNvSpPr>
            <a:spLocks noGrp="1"/>
          </p:cNvSpPr>
          <p:nvPr>
            <p:ph type="body" sz="quarter" idx="14"/>
          </p:nvPr>
        </p:nvSpPr>
        <p:spPr>
          <a:xfrm>
            <a:off x="2802466" y="5623843"/>
            <a:ext cx="6587067" cy="841503"/>
          </a:xfrm>
        </p:spPr>
        <p:txBody>
          <a:bodyPr>
            <a:normAutofit/>
          </a:bodyPr>
          <a:lstStyle/>
          <a:p>
            <a:r>
              <a:rPr lang="en-US" dirty="0" smtClean="0"/>
              <a:t>Terra Wiens, Minnesota Department of Health</a:t>
            </a:r>
          </a:p>
          <a:p>
            <a:r>
              <a:rPr lang="en-US" dirty="0" smtClean="0"/>
              <a:t>November 15, 2019</a:t>
            </a:r>
            <a:endParaRPr lang="en-US" dirty="0"/>
          </a:p>
        </p:txBody>
      </p:sp>
      <p:pic>
        <p:nvPicPr>
          <p:cNvPr id="5" name="MN.IT Services Logo" descr="Minnesota Department of Health"/>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60710" y="1775421"/>
            <a:ext cx="5670580" cy="813933"/>
          </a:xfrm>
          <a:prstGeom prst="rect">
            <a:avLst/>
          </a:prstGeom>
        </p:spPr>
      </p:pic>
    </p:spTree>
    <p:extLst>
      <p:ext uri="{BB962C8B-B14F-4D97-AF65-F5344CB8AC3E}">
        <p14:creationId xmlns:p14="http://schemas.microsoft.com/office/powerpoint/2010/main" val="2854273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Usefulness: IPV Surveillance in Minnesota</a:t>
            </a:r>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11/22/2019</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10</a:t>
            </a:fld>
            <a:endParaRPr lang="en-US" dirty="0"/>
          </a:p>
        </p:txBody>
      </p:sp>
      <p:pic>
        <p:nvPicPr>
          <p:cNvPr id="3" name="Picture 2"/>
          <p:cNvPicPr>
            <a:picLocks noChangeAspect="1"/>
          </p:cNvPicPr>
          <p:nvPr/>
        </p:nvPicPr>
        <p:blipFill>
          <a:blip r:embed="rId3"/>
          <a:stretch>
            <a:fillRect/>
          </a:stretch>
        </p:blipFill>
        <p:spPr>
          <a:xfrm>
            <a:off x="1989772" y="1370585"/>
            <a:ext cx="8212455" cy="5168327"/>
          </a:xfrm>
          <a:prstGeom prst="rect">
            <a:avLst/>
          </a:prstGeom>
        </p:spPr>
      </p:pic>
    </p:spTree>
    <p:extLst>
      <p:ext uri="{BB962C8B-B14F-4D97-AF65-F5344CB8AC3E}">
        <p14:creationId xmlns:p14="http://schemas.microsoft.com/office/powerpoint/2010/main" val="9702940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Quality: IPV Surveillance in Minnesota</a:t>
            </a:r>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11/22/2019</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11</a:t>
            </a:fld>
            <a:endParaRPr lang="en-US" dirty="0"/>
          </a:p>
        </p:txBody>
      </p:sp>
      <p:pic>
        <p:nvPicPr>
          <p:cNvPr id="7" name="Picture 6"/>
          <p:cNvPicPr>
            <a:picLocks noChangeAspect="1"/>
          </p:cNvPicPr>
          <p:nvPr/>
        </p:nvPicPr>
        <p:blipFill>
          <a:blip r:embed="rId3"/>
          <a:stretch>
            <a:fillRect/>
          </a:stretch>
        </p:blipFill>
        <p:spPr>
          <a:xfrm>
            <a:off x="134449" y="1979406"/>
            <a:ext cx="11864810" cy="4023361"/>
          </a:xfrm>
          <a:prstGeom prst="rect">
            <a:avLst/>
          </a:prstGeom>
        </p:spPr>
      </p:pic>
      <p:sp>
        <p:nvSpPr>
          <p:cNvPr id="9" name="TextBox 8"/>
          <p:cNvSpPr txBox="1"/>
          <p:nvPr/>
        </p:nvSpPr>
        <p:spPr>
          <a:xfrm>
            <a:off x="497305" y="1548519"/>
            <a:ext cx="11197389" cy="430887"/>
          </a:xfrm>
          <a:prstGeom prst="rect">
            <a:avLst/>
          </a:prstGeom>
          <a:noFill/>
        </p:spPr>
        <p:txBody>
          <a:bodyPr wrap="square" rtlCol="0">
            <a:spAutoFit/>
          </a:bodyPr>
          <a:lstStyle/>
          <a:p>
            <a:r>
              <a:rPr lang="en-US" sz="2200" b="1" dirty="0" smtClean="0"/>
              <a:t>Rate of hospital-treated patients for IPV in Minnesota, 2011 through the first quarter of 2018</a:t>
            </a:r>
            <a:endParaRPr lang="en-US" sz="2200" b="1" dirty="0"/>
          </a:p>
        </p:txBody>
      </p:sp>
    </p:spTree>
    <p:extLst>
      <p:ext uri="{BB962C8B-B14F-4D97-AF65-F5344CB8AC3E}">
        <p14:creationId xmlns:p14="http://schemas.microsoft.com/office/powerpoint/2010/main" val="5697069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Quality: IPV Surveillance in Minnesota</a:t>
            </a:r>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11/22/2019</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12</a:t>
            </a:fld>
            <a:endParaRPr lang="en-US" dirty="0"/>
          </a:p>
        </p:txBody>
      </p:sp>
      <p:sp>
        <p:nvSpPr>
          <p:cNvPr id="22" name="TextBox 21"/>
          <p:cNvSpPr txBox="1"/>
          <p:nvPr/>
        </p:nvSpPr>
        <p:spPr>
          <a:xfrm>
            <a:off x="559397" y="1449250"/>
            <a:ext cx="10794403" cy="2646878"/>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2600" dirty="0" smtClean="0"/>
              <a:t>Hospital discharge data has low data quality for IPV surveillance</a:t>
            </a:r>
          </a:p>
          <a:p>
            <a:pPr marL="457200" indent="-457200">
              <a:buFont typeface="Arial" panose="020B0604020202020204" pitchFamily="34" charset="0"/>
              <a:buChar char="•"/>
            </a:pPr>
            <a:r>
              <a:rPr lang="en-US" sz="2600" dirty="0" smtClean="0"/>
              <a:t>Recommendations:</a:t>
            </a:r>
          </a:p>
          <a:p>
            <a:pPr marL="914400" lvl="1" indent="-457200">
              <a:buFont typeface="Arial" panose="020B0604020202020204" pitchFamily="34" charset="0"/>
              <a:buChar char="•"/>
            </a:pPr>
            <a:r>
              <a:rPr lang="en-US" sz="2600" dirty="0" smtClean="0"/>
              <a:t>Identify appropriate diagnosis codes to use for IPV surveillance</a:t>
            </a:r>
          </a:p>
          <a:p>
            <a:pPr marL="914400" lvl="1" indent="-457200">
              <a:buFont typeface="Arial" panose="020B0604020202020204" pitchFamily="34" charset="0"/>
              <a:buChar char="•"/>
            </a:pPr>
            <a:r>
              <a:rPr lang="en-US" sz="2600" dirty="0" smtClean="0"/>
              <a:t>Conduct a statewide survey to measure IPV through self-report and use this data to validate hospital discharge data</a:t>
            </a:r>
          </a:p>
          <a:p>
            <a:pPr marL="914400" lvl="1" indent="-457200">
              <a:buFont typeface="Arial" panose="020B0604020202020204" pitchFamily="34" charset="0"/>
              <a:buChar char="•"/>
            </a:pPr>
            <a:endParaRPr lang="en-US" sz="2600" b="1" dirty="0" smtClean="0"/>
          </a:p>
        </p:txBody>
      </p:sp>
    </p:spTree>
    <p:extLst>
      <p:ext uri="{BB962C8B-B14F-4D97-AF65-F5344CB8AC3E}">
        <p14:creationId xmlns:p14="http://schemas.microsoft.com/office/powerpoint/2010/main" val="11694451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11/22/2019</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13</a:t>
            </a:fld>
            <a:endParaRPr lang="en-US" dirty="0"/>
          </a:p>
        </p:txBody>
      </p:sp>
      <p:sp>
        <p:nvSpPr>
          <p:cNvPr id="22" name="TextBox 21"/>
          <p:cNvSpPr txBox="1"/>
          <p:nvPr/>
        </p:nvSpPr>
        <p:spPr>
          <a:xfrm>
            <a:off x="559397" y="1449250"/>
            <a:ext cx="10794403" cy="2554545"/>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2600" dirty="0" smtClean="0"/>
              <a:t>Mixed-methods approach is possible</a:t>
            </a:r>
          </a:p>
          <a:p>
            <a:pPr marL="457200" indent="-457200">
              <a:spcAft>
                <a:spcPts val="1200"/>
              </a:spcAft>
              <a:buFont typeface="Arial" panose="020B0604020202020204" pitchFamily="34" charset="0"/>
              <a:buChar char="•"/>
            </a:pPr>
            <a:r>
              <a:rPr lang="en-US" sz="2600" dirty="0" smtClean="0"/>
              <a:t>Key informant interviews are helpful to identify data sources, as well as strengths and limitations of data sources</a:t>
            </a:r>
          </a:p>
          <a:p>
            <a:pPr marL="457200" indent="-457200">
              <a:spcAft>
                <a:spcPts val="1200"/>
              </a:spcAft>
              <a:buFont typeface="Arial" panose="020B0604020202020204" pitchFamily="34" charset="0"/>
              <a:buChar char="•"/>
            </a:pPr>
            <a:r>
              <a:rPr lang="en-US" sz="2600" dirty="0" smtClean="0"/>
              <a:t>This methodology can be applied to other violence surveillance systems</a:t>
            </a:r>
          </a:p>
          <a:p>
            <a:pPr marL="914400" lvl="1" indent="-457200">
              <a:buFont typeface="Arial" panose="020B0604020202020204" pitchFamily="34" charset="0"/>
              <a:buChar char="•"/>
            </a:pPr>
            <a:endParaRPr lang="en-US" sz="2600" b="1" dirty="0" smtClean="0"/>
          </a:p>
        </p:txBody>
      </p:sp>
    </p:spTree>
    <p:extLst>
      <p:ext uri="{BB962C8B-B14F-4D97-AF65-F5344CB8AC3E}">
        <p14:creationId xmlns:p14="http://schemas.microsoft.com/office/powerpoint/2010/main" val="29166006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6"/>
          <p:cNvSpPr>
            <a:spLocks noGrp="1"/>
          </p:cNvSpPr>
          <p:nvPr>
            <p:ph type="title"/>
          </p:nvPr>
        </p:nvSpPr>
        <p:spPr>
          <a:xfrm>
            <a:off x="0" y="1651380"/>
            <a:ext cx="12192000" cy="1733266"/>
          </a:xfrm>
        </p:spPr>
        <p:txBody>
          <a:bodyPr/>
          <a:lstStyle/>
          <a:p>
            <a:r>
              <a:rPr lang="en-US" dirty="0" smtClean="0"/>
              <a:t>Thank you!</a:t>
            </a:r>
            <a:endParaRPr lang="en-US" dirty="0"/>
          </a:p>
        </p:txBody>
      </p:sp>
      <p:sp>
        <p:nvSpPr>
          <p:cNvPr id="12" name="Text Placeholder 7"/>
          <p:cNvSpPr>
            <a:spLocks noGrp="1"/>
          </p:cNvSpPr>
          <p:nvPr>
            <p:ph type="body" sz="quarter" idx="13"/>
          </p:nvPr>
        </p:nvSpPr>
        <p:spPr>
          <a:xfrm>
            <a:off x="838200" y="3521123"/>
            <a:ext cx="10515600" cy="2681374"/>
          </a:xfrm>
        </p:spPr>
        <p:txBody>
          <a:bodyPr/>
          <a:lstStyle/>
          <a:p>
            <a:r>
              <a:rPr lang="en-US" sz="2700" b="1" dirty="0" smtClean="0"/>
              <a:t>Terra Wiens</a:t>
            </a:r>
          </a:p>
          <a:p>
            <a:r>
              <a:rPr lang="en-US" sz="2200" i="1" dirty="0" smtClean="0"/>
              <a:t>terra.wiens@state.mn.us</a:t>
            </a:r>
          </a:p>
          <a:p>
            <a:r>
              <a:rPr lang="en-US" sz="2200" dirty="0" smtClean="0"/>
              <a:t>651-201-5449</a:t>
            </a:r>
            <a:endParaRPr lang="en-US" sz="2200" dirty="0"/>
          </a:p>
        </p:txBody>
      </p:sp>
      <p:sp>
        <p:nvSpPr>
          <p:cNvPr id="4" name="Date Placeholder 3"/>
          <p:cNvSpPr>
            <a:spLocks noGrp="1"/>
          </p:cNvSpPr>
          <p:nvPr>
            <p:ph type="dt" sz="half" idx="10"/>
          </p:nvPr>
        </p:nvSpPr>
        <p:spPr/>
        <p:txBody>
          <a:bodyPr/>
          <a:lstStyle/>
          <a:p>
            <a:fld id="{466A75E6-E45B-4C5D-981E-7C8ED0C72F5D}" type="datetime1">
              <a:rPr lang="en-US" smtClean="0"/>
              <a:pPr/>
              <a:t>11/22/2019</a:t>
            </a:fld>
            <a:endParaRPr lang="en-US" dirty="0"/>
          </a:p>
        </p:txBody>
      </p:sp>
      <p:sp>
        <p:nvSpPr>
          <p:cNvPr id="6" name="Slide Number Placeholder 5"/>
          <p:cNvSpPr>
            <a:spLocks noGrp="1"/>
          </p:cNvSpPr>
          <p:nvPr>
            <p:ph type="sldNum" sz="quarter" idx="11"/>
          </p:nvPr>
        </p:nvSpPr>
        <p:spPr/>
        <p:txBody>
          <a:bodyPr/>
          <a:lstStyle/>
          <a:p>
            <a:fld id="{48F63A3B-78C7-47BE-AE5E-E10140E04643}" type="slidenum">
              <a:rPr lang="en-US" smtClean="0"/>
              <a:pPr/>
              <a:t>14</a:t>
            </a:fld>
            <a:endParaRPr lang="en-US" dirty="0"/>
          </a:p>
        </p:txBody>
      </p:sp>
    </p:spTree>
    <p:extLst>
      <p:ext uri="{BB962C8B-B14F-4D97-AF65-F5344CB8AC3E}">
        <p14:creationId xmlns:p14="http://schemas.microsoft.com/office/powerpoint/2010/main" val="25611388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Outline</a:t>
            </a:r>
            <a:endParaRPr lang="en-US" dirty="0"/>
          </a:p>
        </p:txBody>
      </p:sp>
      <p:sp>
        <p:nvSpPr>
          <p:cNvPr id="3" name="Content Placeholder 2"/>
          <p:cNvSpPr>
            <a:spLocks noGrp="1"/>
          </p:cNvSpPr>
          <p:nvPr>
            <p:ph idx="1"/>
          </p:nvPr>
        </p:nvSpPr>
        <p:spPr/>
        <p:txBody>
          <a:bodyPr/>
          <a:lstStyle/>
          <a:p>
            <a:r>
              <a:rPr lang="en-US" dirty="0"/>
              <a:t>Purpose of </a:t>
            </a:r>
            <a:r>
              <a:rPr lang="en-US" dirty="0" smtClean="0"/>
              <a:t>intimate partner violence (IPV) </a:t>
            </a:r>
            <a:r>
              <a:rPr lang="en-US" dirty="0"/>
              <a:t>surveillance in </a:t>
            </a:r>
            <a:r>
              <a:rPr lang="en-US" dirty="0" smtClean="0"/>
              <a:t>Minnesota</a:t>
            </a:r>
          </a:p>
          <a:p>
            <a:r>
              <a:rPr lang="en-US" dirty="0" smtClean="0"/>
              <a:t>“What” and “why” of surveillance system evaluations</a:t>
            </a:r>
          </a:p>
          <a:p>
            <a:r>
              <a:rPr lang="en-US" dirty="0" smtClean="0"/>
              <a:t>Main data sources for IPV surveillance in Minnesota</a:t>
            </a:r>
          </a:p>
          <a:p>
            <a:r>
              <a:rPr lang="en-US" dirty="0" smtClean="0"/>
              <a:t>Evaluation and recommendations to improve IPV surveillance in Minnesota</a:t>
            </a:r>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11/22/2019</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2</a:t>
            </a:fld>
            <a:endParaRPr lang="en-US" dirty="0"/>
          </a:p>
        </p:txBody>
      </p:sp>
    </p:spTree>
    <p:extLst>
      <p:ext uri="{BB962C8B-B14F-4D97-AF65-F5344CB8AC3E}">
        <p14:creationId xmlns:p14="http://schemas.microsoft.com/office/powerpoint/2010/main" val="804674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IPV Surveillance</a:t>
            </a:r>
            <a:endParaRPr lang="en-US" dirty="0"/>
          </a:p>
        </p:txBody>
      </p:sp>
      <p:sp>
        <p:nvSpPr>
          <p:cNvPr id="3" name="Content Placeholder 2"/>
          <p:cNvSpPr>
            <a:spLocks noGrp="1"/>
          </p:cNvSpPr>
          <p:nvPr>
            <p:ph idx="1"/>
          </p:nvPr>
        </p:nvSpPr>
        <p:spPr/>
        <p:txBody>
          <a:bodyPr>
            <a:normAutofit/>
          </a:bodyPr>
          <a:lstStyle/>
          <a:p>
            <a:r>
              <a:rPr lang="en-US" dirty="0" smtClean="0"/>
              <a:t>The purpose of IPV surveillance in Minnesota is </a:t>
            </a:r>
            <a:r>
              <a:rPr lang="en-US" dirty="0"/>
              <a:t>to monitor and describe trends in this type of violence and disseminate the information to stakeholders who work in IPV prevention. </a:t>
            </a:r>
            <a:endParaRPr lang="en-US" dirty="0" smtClean="0"/>
          </a:p>
          <a:p>
            <a:pPr lvl="1"/>
            <a:r>
              <a:rPr lang="en-US" dirty="0"/>
              <a:t>h</a:t>
            </a:r>
            <a:r>
              <a:rPr lang="en-US" dirty="0" smtClean="0"/>
              <a:t>ow many </a:t>
            </a:r>
            <a:r>
              <a:rPr lang="en-US" dirty="0"/>
              <a:t>Minnesotans are affected by </a:t>
            </a:r>
            <a:r>
              <a:rPr lang="en-US" dirty="0" smtClean="0"/>
              <a:t>IPV?</a:t>
            </a:r>
          </a:p>
          <a:p>
            <a:pPr lvl="1"/>
            <a:r>
              <a:rPr lang="en-US" dirty="0" smtClean="0"/>
              <a:t>what are </a:t>
            </a:r>
            <a:r>
              <a:rPr lang="en-US" dirty="0"/>
              <a:t>the characteristics of those </a:t>
            </a:r>
            <a:r>
              <a:rPr lang="en-US" dirty="0" smtClean="0"/>
              <a:t>affected?</a:t>
            </a:r>
          </a:p>
          <a:p>
            <a:pPr lvl="1"/>
            <a:r>
              <a:rPr lang="en-US" dirty="0" smtClean="0"/>
              <a:t>what is </a:t>
            </a:r>
            <a:r>
              <a:rPr lang="en-US" dirty="0"/>
              <a:t>the duration and frequency of </a:t>
            </a:r>
            <a:r>
              <a:rPr lang="en-US" dirty="0" smtClean="0"/>
              <a:t>incidents?</a:t>
            </a:r>
          </a:p>
          <a:p>
            <a:pPr lvl="1"/>
            <a:r>
              <a:rPr lang="en-US" dirty="0" smtClean="0"/>
              <a:t>what are </a:t>
            </a:r>
            <a:r>
              <a:rPr lang="en-US" dirty="0"/>
              <a:t>the </a:t>
            </a:r>
            <a:r>
              <a:rPr lang="en-US" dirty="0" smtClean="0"/>
              <a:t>consequences of IPV </a:t>
            </a:r>
            <a:r>
              <a:rPr lang="en-US" dirty="0"/>
              <a:t>(including injuries, need for services, fear for safety, etc</a:t>
            </a:r>
            <a:r>
              <a:rPr lang="en-US" dirty="0" smtClean="0"/>
              <a:t>.)?</a:t>
            </a:r>
          </a:p>
        </p:txBody>
      </p:sp>
      <p:sp>
        <p:nvSpPr>
          <p:cNvPr id="4" name="Date Placeholder 3"/>
          <p:cNvSpPr>
            <a:spLocks noGrp="1"/>
          </p:cNvSpPr>
          <p:nvPr>
            <p:ph type="dt" sz="half" idx="10"/>
          </p:nvPr>
        </p:nvSpPr>
        <p:spPr/>
        <p:txBody>
          <a:bodyPr/>
          <a:lstStyle/>
          <a:p>
            <a:fld id="{824D5D47-1752-4D84-8BFB-C2F71A34C932}" type="datetime1">
              <a:rPr lang="en-US" smtClean="0"/>
              <a:t>11/22/2019</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3</a:t>
            </a:fld>
            <a:endParaRPr lang="en-US" dirty="0"/>
          </a:p>
        </p:txBody>
      </p:sp>
    </p:spTree>
    <p:extLst>
      <p:ext uri="{BB962C8B-B14F-4D97-AF65-F5344CB8AC3E}">
        <p14:creationId xmlns:p14="http://schemas.microsoft.com/office/powerpoint/2010/main" val="40953929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Surveillance System Evaluations – an “Epi Tool”</a:t>
            </a:r>
            <a:endParaRPr lang="en-US" dirty="0"/>
          </a:p>
        </p:txBody>
      </p:sp>
      <p:sp>
        <p:nvSpPr>
          <p:cNvPr id="3" name="Content Placeholder 2"/>
          <p:cNvSpPr>
            <a:spLocks noGrp="1"/>
          </p:cNvSpPr>
          <p:nvPr>
            <p:ph idx="1"/>
          </p:nvPr>
        </p:nvSpPr>
        <p:spPr/>
        <p:txBody>
          <a:bodyPr>
            <a:normAutofit fontScale="92500"/>
          </a:bodyPr>
          <a:lstStyle/>
          <a:p>
            <a:r>
              <a:rPr lang="en-US" dirty="0" smtClean="0"/>
              <a:t>Public health surveillance systems should be evaluated periodically to ensure that issues of public health importance are being monitored effectively and efficiently. </a:t>
            </a:r>
            <a:endParaRPr lang="en-US" dirty="0"/>
          </a:p>
          <a:p>
            <a:r>
              <a:rPr lang="en-US" dirty="0" smtClean="0"/>
              <a:t>Using the CDC’s “Updated Guidelines for Evaluating Public Health Surveillance Systems”, IPV surveillance in Minnesota was evaluated and the following surveillance system attributes were assessed:</a:t>
            </a:r>
            <a:endParaRPr lang="en-US" dirty="0"/>
          </a:p>
          <a:p>
            <a:pPr lvl="1">
              <a:spcBef>
                <a:spcPts val="0"/>
              </a:spcBef>
              <a:spcAft>
                <a:spcPts val="0"/>
              </a:spcAft>
            </a:pPr>
            <a:r>
              <a:rPr lang="en-US" dirty="0" smtClean="0"/>
              <a:t>Usefulness</a:t>
            </a:r>
          </a:p>
          <a:p>
            <a:pPr lvl="1">
              <a:spcBef>
                <a:spcPts val="0"/>
              </a:spcBef>
              <a:spcAft>
                <a:spcPts val="0"/>
              </a:spcAft>
            </a:pPr>
            <a:r>
              <a:rPr lang="en-US" dirty="0" smtClean="0"/>
              <a:t>Simplicity</a:t>
            </a:r>
          </a:p>
          <a:p>
            <a:pPr lvl="1">
              <a:spcBef>
                <a:spcPts val="0"/>
              </a:spcBef>
              <a:spcAft>
                <a:spcPts val="0"/>
              </a:spcAft>
            </a:pPr>
            <a:r>
              <a:rPr lang="en-US" dirty="0" smtClean="0"/>
              <a:t>Flexibility</a:t>
            </a:r>
          </a:p>
          <a:p>
            <a:pPr lvl="1">
              <a:spcBef>
                <a:spcPts val="0"/>
              </a:spcBef>
              <a:spcAft>
                <a:spcPts val="0"/>
              </a:spcAft>
            </a:pPr>
            <a:r>
              <a:rPr lang="en-US" dirty="0" smtClean="0"/>
              <a:t>Data Quality</a:t>
            </a:r>
          </a:p>
          <a:p>
            <a:pPr lvl="1">
              <a:spcBef>
                <a:spcPts val="0"/>
              </a:spcBef>
              <a:spcAft>
                <a:spcPts val="0"/>
              </a:spcAft>
            </a:pPr>
            <a:r>
              <a:rPr lang="en-US" dirty="0" smtClean="0"/>
              <a:t>Acceptability</a:t>
            </a:r>
          </a:p>
          <a:p>
            <a:pPr lvl="1">
              <a:spcBef>
                <a:spcPts val="0"/>
              </a:spcBef>
              <a:spcAft>
                <a:spcPts val="0"/>
              </a:spcAft>
            </a:pPr>
            <a:r>
              <a:rPr lang="en-US" dirty="0" smtClean="0"/>
              <a:t>Timeliness</a:t>
            </a:r>
          </a:p>
          <a:p>
            <a:pPr lvl="1">
              <a:spcBef>
                <a:spcPts val="0"/>
              </a:spcBef>
              <a:spcAft>
                <a:spcPts val="0"/>
              </a:spcAft>
            </a:pPr>
            <a:r>
              <a:rPr lang="en-US" dirty="0" smtClean="0"/>
              <a:t>Stability</a:t>
            </a:r>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11/22/2019</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4</a:t>
            </a:fld>
            <a:endParaRPr lang="en-US" dirty="0"/>
          </a:p>
        </p:txBody>
      </p:sp>
      <p:sp>
        <p:nvSpPr>
          <p:cNvPr id="7" name="TextBox 6"/>
          <p:cNvSpPr txBox="1"/>
          <p:nvPr/>
        </p:nvSpPr>
        <p:spPr>
          <a:xfrm>
            <a:off x="1884185" y="6176963"/>
            <a:ext cx="8738281" cy="461665"/>
          </a:xfrm>
          <a:prstGeom prst="rect">
            <a:avLst/>
          </a:prstGeom>
          <a:noFill/>
        </p:spPr>
        <p:txBody>
          <a:bodyPr wrap="square" rtlCol="0">
            <a:spAutoFit/>
          </a:bodyPr>
          <a:lstStyle/>
          <a:p>
            <a:r>
              <a:rPr lang="en-US" sz="1200" b="1" dirty="0" smtClean="0"/>
              <a:t>Source:</a:t>
            </a:r>
            <a:r>
              <a:rPr lang="en-US" sz="1200" dirty="0" smtClean="0"/>
              <a:t> </a:t>
            </a:r>
            <a:r>
              <a:rPr lang="en-US" sz="1200" dirty="0"/>
              <a:t>Updated guidelines for evaluating public health surveillance systems: recommendations from the Guidelines Working Group. German RR et al. MMWR </a:t>
            </a:r>
            <a:r>
              <a:rPr lang="en-US" sz="1200" dirty="0" err="1"/>
              <a:t>Recomm</a:t>
            </a:r>
            <a:r>
              <a:rPr lang="en-US" sz="1200" dirty="0"/>
              <a:t> Rep. (2001) Available at: https://www.cdc.gov/mmwr/preview/mmwrhtml/rr5013a1.htm</a:t>
            </a:r>
          </a:p>
        </p:txBody>
      </p:sp>
    </p:spTree>
    <p:extLst>
      <p:ext uri="{BB962C8B-B14F-4D97-AF65-F5344CB8AC3E}">
        <p14:creationId xmlns:p14="http://schemas.microsoft.com/office/powerpoint/2010/main" val="2603361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Data Sources for IPV Surveillance in Minnesota</a:t>
            </a:r>
            <a:endParaRPr lang="en-US" dirty="0"/>
          </a:p>
        </p:txBody>
      </p:sp>
      <p:sp>
        <p:nvSpPr>
          <p:cNvPr id="3" name="Content Placeholder 2"/>
          <p:cNvSpPr>
            <a:spLocks noGrp="1"/>
          </p:cNvSpPr>
          <p:nvPr>
            <p:ph idx="1"/>
          </p:nvPr>
        </p:nvSpPr>
        <p:spPr/>
        <p:txBody>
          <a:bodyPr/>
          <a:lstStyle/>
          <a:p>
            <a:r>
              <a:rPr lang="en-US" dirty="0" smtClean="0"/>
              <a:t>There is not one single data source for the surveillance of IPV, rather surveillance is conducted using data from multiple sources.</a:t>
            </a:r>
          </a:p>
          <a:p>
            <a:r>
              <a:rPr lang="en-US" dirty="0" smtClean="0"/>
              <a:t>The main data sources used by IVPS to conduct IPV surveillance were identified by:</a:t>
            </a:r>
            <a:endParaRPr lang="en-US" dirty="0"/>
          </a:p>
          <a:p>
            <a:pPr lvl="1"/>
            <a:r>
              <a:rPr lang="en-US" dirty="0" smtClean="0"/>
              <a:t>an examination of how IPV surveillance has historically been conducted by IVPS</a:t>
            </a:r>
          </a:p>
          <a:p>
            <a:pPr lvl="1"/>
            <a:r>
              <a:rPr lang="en-US" dirty="0" smtClean="0"/>
              <a:t>key informant interviews</a:t>
            </a:r>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11/22/2019</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5</a:t>
            </a:fld>
            <a:endParaRPr lang="en-US" dirty="0"/>
          </a:p>
        </p:txBody>
      </p:sp>
    </p:spTree>
    <p:extLst>
      <p:ext uri="{BB962C8B-B14F-4D97-AF65-F5344CB8AC3E}">
        <p14:creationId xmlns:p14="http://schemas.microsoft.com/office/powerpoint/2010/main" val="32326473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 Data Sources for IPV Surveillance in Minnesota</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The main data sources used for IPV surveillance in Minnesota describe three different aspects of IPV:</a:t>
            </a:r>
            <a:endParaRPr lang="en-US" dirty="0"/>
          </a:p>
          <a:p>
            <a:r>
              <a:rPr lang="en-US" b="1" dirty="0"/>
              <a:t>Hospital-treated IPV-related injuries</a:t>
            </a:r>
          </a:p>
          <a:p>
            <a:pPr lvl="1"/>
            <a:r>
              <a:rPr lang="en-US" dirty="0"/>
              <a:t>Minnesota hospital discharge data (HDD)</a:t>
            </a:r>
          </a:p>
          <a:p>
            <a:r>
              <a:rPr lang="en-US" b="1" dirty="0" smtClean="0"/>
              <a:t>Fatal IPV</a:t>
            </a:r>
          </a:p>
          <a:p>
            <a:pPr lvl="1"/>
            <a:r>
              <a:rPr lang="en-US" dirty="0" smtClean="0"/>
              <a:t>Minnesota Violent Death Reporting System (MNVDRS)</a:t>
            </a:r>
          </a:p>
          <a:p>
            <a:pPr lvl="1"/>
            <a:r>
              <a:rPr lang="en-US" dirty="0" smtClean="0"/>
              <a:t>Femicide Report</a:t>
            </a:r>
          </a:p>
          <a:p>
            <a:pPr lvl="1"/>
            <a:r>
              <a:rPr lang="en-US" dirty="0" smtClean="0"/>
              <a:t>Domestic violence homicide case reviews (case fatality reviews)</a:t>
            </a:r>
          </a:p>
          <a:p>
            <a:r>
              <a:rPr lang="en-US" b="1" dirty="0" smtClean="0"/>
              <a:t>Self-reported IPV</a:t>
            </a:r>
          </a:p>
          <a:p>
            <a:pPr lvl="1"/>
            <a:r>
              <a:rPr lang="en-US" dirty="0" smtClean="0"/>
              <a:t>Minnesota Student Survey (MSS)</a:t>
            </a:r>
          </a:p>
          <a:p>
            <a:pPr lvl="1"/>
            <a:r>
              <a:rPr lang="en-US" dirty="0" smtClean="0"/>
              <a:t>Minnesota Crime Victimization Survey (MCVS)</a:t>
            </a:r>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11/22/2019</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6</a:t>
            </a:fld>
            <a:endParaRPr lang="en-US" dirty="0"/>
          </a:p>
        </p:txBody>
      </p:sp>
      <p:sp>
        <p:nvSpPr>
          <p:cNvPr id="7" name="Rectangle 6"/>
          <p:cNvSpPr/>
          <p:nvPr/>
        </p:nvSpPr>
        <p:spPr>
          <a:xfrm>
            <a:off x="1092679" y="3431950"/>
            <a:ext cx="6046675" cy="12657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092679" y="5127969"/>
            <a:ext cx="6046675" cy="11386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092679" y="2673125"/>
            <a:ext cx="6046675" cy="38659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288594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 Data Sources for IPV Surveillance in Minnesota</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The main data sources used for IPV surveillance in Minnesota describe three different aspects of IPV:</a:t>
            </a:r>
            <a:endParaRPr lang="en-US" dirty="0"/>
          </a:p>
          <a:p>
            <a:r>
              <a:rPr lang="en-US" b="1" dirty="0"/>
              <a:t>Hospital-treated IPV-related injuries</a:t>
            </a:r>
          </a:p>
          <a:p>
            <a:pPr lvl="1"/>
            <a:r>
              <a:rPr lang="en-US" dirty="0"/>
              <a:t>Minnesota hospital discharge data (HDD)</a:t>
            </a:r>
          </a:p>
          <a:p>
            <a:r>
              <a:rPr lang="en-US" b="1" dirty="0" smtClean="0"/>
              <a:t>Fatal IPV</a:t>
            </a:r>
          </a:p>
          <a:p>
            <a:pPr lvl="1"/>
            <a:r>
              <a:rPr lang="en-US" dirty="0" smtClean="0"/>
              <a:t>Minnesota Violent Death Reporting System (MNVDRS)</a:t>
            </a:r>
          </a:p>
          <a:p>
            <a:pPr lvl="1"/>
            <a:r>
              <a:rPr lang="en-US" dirty="0" smtClean="0"/>
              <a:t>Femicide Report</a:t>
            </a:r>
          </a:p>
          <a:p>
            <a:pPr lvl="1"/>
            <a:r>
              <a:rPr lang="en-US" dirty="0" smtClean="0"/>
              <a:t>Domestic violence homicide case reviews (case fatality reviews)</a:t>
            </a:r>
          </a:p>
          <a:p>
            <a:r>
              <a:rPr lang="en-US" b="1" dirty="0" smtClean="0"/>
              <a:t>Self-reported IPV</a:t>
            </a:r>
          </a:p>
          <a:p>
            <a:pPr lvl="1"/>
            <a:r>
              <a:rPr lang="en-US" dirty="0" smtClean="0"/>
              <a:t>Minnesota Student Survey (MSS)</a:t>
            </a:r>
          </a:p>
          <a:p>
            <a:pPr lvl="1"/>
            <a:r>
              <a:rPr lang="en-US" dirty="0" smtClean="0"/>
              <a:t>Minnesota Crime Victimization Survey (MCVS)</a:t>
            </a:r>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11/22/2019</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7</a:t>
            </a:fld>
            <a:endParaRPr lang="en-US" dirty="0"/>
          </a:p>
        </p:txBody>
      </p:sp>
    </p:spTree>
    <p:extLst>
      <p:ext uri="{BB962C8B-B14F-4D97-AF65-F5344CB8AC3E}">
        <p14:creationId xmlns:p14="http://schemas.microsoft.com/office/powerpoint/2010/main" val="2302509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Recognized Challenges of IPV Surveillance</a:t>
            </a:r>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11/22/2019</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8</a:t>
            </a:fld>
            <a:endParaRPr lang="en-US" dirty="0"/>
          </a:p>
        </p:txBody>
      </p:sp>
      <p:sp>
        <p:nvSpPr>
          <p:cNvPr id="3" name="Content Placeholder 2"/>
          <p:cNvSpPr>
            <a:spLocks noGrp="1"/>
          </p:cNvSpPr>
          <p:nvPr>
            <p:ph idx="1"/>
          </p:nvPr>
        </p:nvSpPr>
        <p:spPr>
          <a:xfrm>
            <a:off x="0" y="1566955"/>
            <a:ext cx="5933550" cy="4789395"/>
          </a:xfrm>
        </p:spPr>
        <p:txBody>
          <a:bodyPr>
            <a:noAutofit/>
          </a:bodyPr>
          <a:lstStyle/>
          <a:p>
            <a:pPr>
              <a:spcBef>
                <a:spcPts val="600"/>
              </a:spcBef>
              <a:spcAft>
                <a:spcPts val="600"/>
              </a:spcAft>
            </a:pPr>
            <a:r>
              <a:rPr lang="en-US" sz="2000" dirty="0" smtClean="0"/>
              <a:t>IPV can take </a:t>
            </a:r>
            <a:r>
              <a:rPr lang="en-US" sz="2000" dirty="0"/>
              <a:t>many different </a:t>
            </a:r>
            <a:r>
              <a:rPr lang="en-US" sz="2000" dirty="0" smtClean="0"/>
              <a:t>forms; correspondingly</a:t>
            </a:r>
            <a:r>
              <a:rPr lang="en-US" sz="2000" dirty="0"/>
              <a:t>, </a:t>
            </a:r>
            <a:r>
              <a:rPr lang="en-US" sz="2000" dirty="0" smtClean="0"/>
              <a:t>outcomes may </a:t>
            </a:r>
            <a:r>
              <a:rPr lang="en-US" sz="2000" dirty="0"/>
              <a:t>look very </a:t>
            </a:r>
            <a:r>
              <a:rPr lang="en-US" sz="2000" dirty="0" smtClean="0"/>
              <a:t>different.</a:t>
            </a:r>
          </a:p>
          <a:p>
            <a:pPr>
              <a:spcBef>
                <a:spcPts val="600"/>
              </a:spcBef>
              <a:spcAft>
                <a:spcPts val="600"/>
              </a:spcAft>
            </a:pPr>
            <a:r>
              <a:rPr lang="en-US" sz="2000" dirty="0" smtClean="0"/>
              <a:t>No </a:t>
            </a:r>
            <a:r>
              <a:rPr lang="en-US" sz="2000" dirty="0"/>
              <a:t>single agency or data collection tool can collect all data related to the various aspects of </a:t>
            </a:r>
            <a:r>
              <a:rPr lang="en-US" sz="2000" dirty="0" smtClean="0"/>
              <a:t>IPV.</a:t>
            </a:r>
          </a:p>
          <a:p>
            <a:pPr>
              <a:spcBef>
                <a:spcPts val="600"/>
              </a:spcBef>
              <a:spcAft>
                <a:spcPts val="600"/>
              </a:spcAft>
            </a:pPr>
            <a:r>
              <a:rPr lang="en-US" sz="2000" dirty="0" smtClean="0"/>
              <a:t>Current IPV surveillance in Minnesota lacks many data elements.</a:t>
            </a:r>
          </a:p>
          <a:p>
            <a:pPr>
              <a:spcBef>
                <a:spcPts val="600"/>
              </a:spcBef>
              <a:spcAft>
                <a:spcPts val="600"/>
              </a:spcAft>
            </a:pPr>
            <a:r>
              <a:rPr lang="en-US" sz="2000" dirty="0" smtClean="0"/>
              <a:t>Many different sources contribute distinct pieces of knowledge. </a:t>
            </a:r>
          </a:p>
          <a:p>
            <a:pPr>
              <a:spcBef>
                <a:spcPts val="600"/>
              </a:spcBef>
              <a:spcAft>
                <a:spcPts val="600"/>
              </a:spcAft>
            </a:pPr>
            <a:r>
              <a:rPr lang="en-US" sz="2000" dirty="0" smtClean="0"/>
              <a:t>Judgement is necessary for decisions about which data elements are </a:t>
            </a:r>
            <a:r>
              <a:rPr lang="en-US" sz="2000" dirty="0"/>
              <a:t>absolutely</a:t>
            </a:r>
            <a:r>
              <a:rPr lang="en-US" sz="2000" dirty="0" smtClean="0"/>
              <a:t> necessary to IPV surveillance and those that can fill in gaps as needed.</a:t>
            </a:r>
          </a:p>
          <a:p>
            <a:pPr>
              <a:spcBef>
                <a:spcPts val="600"/>
              </a:spcBef>
              <a:spcAft>
                <a:spcPts val="600"/>
              </a:spcAft>
            </a:pPr>
            <a:r>
              <a:rPr lang="en-US" sz="2000" dirty="0" smtClean="0"/>
              <a:t>All counts of IPV are likely underestimates. </a:t>
            </a:r>
            <a:endParaRPr lang="en-US" sz="2000" dirty="0"/>
          </a:p>
        </p:txBody>
      </p:sp>
      <p:pic>
        <p:nvPicPr>
          <p:cNvPr id="12" name="Picture 11"/>
          <p:cNvPicPr>
            <a:picLocks noChangeAspect="1"/>
          </p:cNvPicPr>
          <p:nvPr/>
        </p:nvPicPr>
        <p:blipFill>
          <a:blip r:embed="rId3"/>
          <a:stretch>
            <a:fillRect/>
          </a:stretch>
        </p:blipFill>
        <p:spPr>
          <a:xfrm>
            <a:off x="6131484" y="1344705"/>
            <a:ext cx="5024382" cy="5378823"/>
          </a:xfrm>
          <a:prstGeom prst="rect">
            <a:avLst/>
          </a:prstGeom>
        </p:spPr>
      </p:pic>
    </p:spTree>
    <p:extLst>
      <p:ext uri="{BB962C8B-B14F-4D97-AF65-F5344CB8AC3E}">
        <p14:creationId xmlns:p14="http://schemas.microsoft.com/office/powerpoint/2010/main" val="42439337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of IPV Surveillance in Minnesota</a:t>
            </a:r>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11/22/2019</a:t>
            </a:fld>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9</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938146419"/>
              </p:ext>
            </p:extLst>
          </p:nvPr>
        </p:nvGraphicFramePr>
        <p:xfrm>
          <a:off x="1268731" y="1440181"/>
          <a:ext cx="9178289" cy="4916169"/>
        </p:xfrm>
        <a:graphic>
          <a:graphicData uri="http://schemas.openxmlformats.org/drawingml/2006/table">
            <a:tbl>
              <a:tblPr firstRow="1" firstCol="1" bandRow="1"/>
              <a:tblGrid>
                <a:gridCol w="1754295">
                  <a:extLst>
                    <a:ext uri="{9D8B030D-6E8A-4147-A177-3AD203B41FA5}">
                      <a16:colId xmlns:a16="http://schemas.microsoft.com/office/drawing/2014/main" val="1832302343"/>
                    </a:ext>
                  </a:extLst>
                </a:gridCol>
                <a:gridCol w="1070340">
                  <a:extLst>
                    <a:ext uri="{9D8B030D-6E8A-4147-A177-3AD203B41FA5}">
                      <a16:colId xmlns:a16="http://schemas.microsoft.com/office/drawing/2014/main" val="932328193"/>
                    </a:ext>
                  </a:extLst>
                </a:gridCol>
                <a:gridCol w="982406">
                  <a:extLst>
                    <a:ext uri="{9D8B030D-6E8A-4147-A177-3AD203B41FA5}">
                      <a16:colId xmlns:a16="http://schemas.microsoft.com/office/drawing/2014/main" val="2046586586"/>
                    </a:ext>
                  </a:extLst>
                </a:gridCol>
                <a:gridCol w="1065011">
                  <a:extLst>
                    <a:ext uri="{9D8B030D-6E8A-4147-A177-3AD203B41FA5}">
                      <a16:colId xmlns:a16="http://schemas.microsoft.com/office/drawing/2014/main" val="3696932572"/>
                    </a:ext>
                  </a:extLst>
                </a:gridCol>
                <a:gridCol w="1143178">
                  <a:extLst>
                    <a:ext uri="{9D8B030D-6E8A-4147-A177-3AD203B41FA5}">
                      <a16:colId xmlns:a16="http://schemas.microsoft.com/office/drawing/2014/main" val="4190942052"/>
                    </a:ext>
                  </a:extLst>
                </a:gridCol>
                <a:gridCol w="1250658">
                  <a:extLst>
                    <a:ext uri="{9D8B030D-6E8A-4147-A177-3AD203B41FA5}">
                      <a16:colId xmlns:a16="http://schemas.microsoft.com/office/drawing/2014/main" val="2876376820"/>
                    </a:ext>
                  </a:extLst>
                </a:gridCol>
                <a:gridCol w="1049911">
                  <a:extLst>
                    <a:ext uri="{9D8B030D-6E8A-4147-A177-3AD203B41FA5}">
                      <a16:colId xmlns:a16="http://schemas.microsoft.com/office/drawing/2014/main" val="3265912243"/>
                    </a:ext>
                  </a:extLst>
                </a:gridCol>
                <a:gridCol w="862490">
                  <a:extLst>
                    <a:ext uri="{9D8B030D-6E8A-4147-A177-3AD203B41FA5}">
                      <a16:colId xmlns:a16="http://schemas.microsoft.com/office/drawing/2014/main" val="1730976375"/>
                    </a:ext>
                  </a:extLst>
                </a:gridCol>
              </a:tblGrid>
              <a:tr h="379768">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Usefulness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Simplicity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Flexibility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Data Quality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Acceptability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Timeliness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Stability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1699558"/>
                  </a:ext>
                </a:extLst>
              </a:tr>
              <a:tr h="750350">
                <a:tc>
                  <a:txBody>
                    <a:bodyPr/>
                    <a:lstStyle/>
                    <a:p>
                      <a:pPr marL="0" marR="0" algn="ctr">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MN Violent Death Reporting System</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extLst>
                  <a:ext uri="{0D108BD9-81ED-4DB2-BD59-A6C34878D82A}">
                    <a16:rowId xmlns:a16="http://schemas.microsoft.com/office/drawing/2014/main" val="450849470"/>
                  </a:ext>
                </a:extLst>
              </a:tr>
              <a:tr h="784651">
                <a:tc>
                  <a:txBody>
                    <a:bodyPr/>
                    <a:lstStyle/>
                    <a:p>
                      <a:pPr marL="0" marR="0" algn="ctr">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Femicide Report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extLst>
                  <a:ext uri="{0D108BD9-81ED-4DB2-BD59-A6C34878D82A}">
                    <a16:rowId xmlns:a16="http://schemas.microsoft.com/office/drawing/2014/main" val="3509692940"/>
                  </a:ext>
                </a:extLst>
              </a:tr>
              <a:tr h="750350">
                <a:tc>
                  <a:txBody>
                    <a:bodyPr/>
                    <a:lstStyle/>
                    <a:p>
                      <a:pPr marL="0" marR="0" algn="ctr">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DV Homicide Case Reviews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293829813"/>
                  </a:ext>
                </a:extLst>
              </a:tr>
              <a:tr h="750350">
                <a:tc>
                  <a:txBody>
                    <a:bodyPr/>
                    <a:lstStyle/>
                    <a:p>
                      <a:pPr marL="0" marR="0" algn="ctr">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Hospital Discharge Data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extLst>
                  <a:ext uri="{0D108BD9-81ED-4DB2-BD59-A6C34878D82A}">
                    <a16:rowId xmlns:a16="http://schemas.microsoft.com/office/drawing/2014/main" val="355607075"/>
                  </a:ext>
                </a:extLst>
              </a:tr>
              <a:tr h="750350">
                <a:tc>
                  <a:txBody>
                    <a:bodyPr/>
                    <a:lstStyle/>
                    <a:p>
                      <a:pPr marL="0" marR="0" algn="ctr">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MN Student Survey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extLst>
                  <a:ext uri="{0D108BD9-81ED-4DB2-BD59-A6C34878D82A}">
                    <a16:rowId xmlns:a16="http://schemas.microsoft.com/office/drawing/2014/main" val="1489215800"/>
                  </a:ext>
                </a:extLst>
              </a:tr>
              <a:tr h="750350">
                <a:tc>
                  <a:txBody>
                    <a:bodyPr/>
                    <a:lstStyle/>
                    <a:p>
                      <a:pPr marL="0" marR="0" algn="ctr">
                        <a:lnSpc>
                          <a:spcPct val="107000"/>
                        </a:lnSpc>
                        <a:spcBef>
                          <a:spcPts val="0"/>
                        </a:spcBef>
                        <a:spcAft>
                          <a:spcPts val="0"/>
                        </a:spcAft>
                      </a:pPr>
                      <a:r>
                        <a:rPr lang="en-US" sz="1400" b="1">
                          <a:effectLst/>
                          <a:latin typeface="Calibri" panose="020F0502020204030204" pitchFamily="34" charset="0"/>
                          <a:ea typeface="Calibri" panose="020F0502020204030204" pitchFamily="34" charset="0"/>
                          <a:cs typeface="Times New Roman" panose="02020603050405020304" pitchFamily="18" charset="0"/>
                        </a:rPr>
                        <a:t>MN Crime Victimization Survey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D966"/>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AD47"/>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7000"/>
                        </a:lnSpc>
                        <a:spcBef>
                          <a:spcPts val="0"/>
                        </a:spcBef>
                        <a:spcAft>
                          <a:spcPts val="0"/>
                        </a:spcAft>
                      </a:pPr>
                      <a:r>
                        <a:rPr lang="en-US" sz="1400">
                          <a:effectLst/>
                          <a:latin typeface="Calibri" panose="020F0502020204030204" pitchFamily="34" charset="0"/>
                          <a:ea typeface="Calibri" panose="020F0502020204030204" pitchFamily="34" charset="0"/>
                          <a:cs typeface="Times New Roman" panose="02020603050405020304" pitchFamily="18" charset="0"/>
                        </a:rPr>
                        <a:t> </a:t>
                      </a: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58553" marR="585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511505886"/>
                  </a:ext>
                </a:extLst>
              </a:tr>
            </a:tbl>
          </a:graphicData>
        </a:graphic>
      </p:graphicFrame>
    </p:spTree>
    <p:extLst>
      <p:ext uri="{BB962C8B-B14F-4D97-AF65-F5344CB8AC3E}">
        <p14:creationId xmlns:p14="http://schemas.microsoft.com/office/powerpoint/2010/main" val="3008727463"/>
      </p:ext>
    </p:extLst>
  </p:cSld>
  <p:clrMapOvr>
    <a:masterClrMapping/>
  </p:clrMapOvr>
  <p:timing>
    <p:tnLst>
      <p:par>
        <p:cTn id="1" dur="indefinite" restart="never" nodeType="tmRoot"/>
      </p:par>
    </p:tnLst>
  </p:timing>
</p:sld>
</file>

<file path=ppt/theme/theme1.xml><?xml version="1.0" encoding="utf-8"?>
<a:theme xmlns:a="http://schemas.openxmlformats.org/drawingml/2006/main" name="MN.IT">
  <a:themeElements>
    <a:clrScheme name="Minnesota Brand Colors">
      <a:dk1>
        <a:srgbClr val="003865"/>
      </a:dk1>
      <a:lt1>
        <a:srgbClr val="FFFFFF"/>
      </a:lt1>
      <a:dk2>
        <a:srgbClr val="000000"/>
      </a:dk2>
      <a:lt2>
        <a:srgbClr val="DDDDDA"/>
      </a:lt2>
      <a:accent1>
        <a:srgbClr val="003865"/>
      </a:accent1>
      <a:accent2>
        <a:srgbClr val="78BE21"/>
      </a:accent2>
      <a:accent3>
        <a:srgbClr val="008EAA"/>
      </a:accent3>
      <a:accent4>
        <a:srgbClr val="8D3F2B"/>
      </a:accent4>
      <a:accent5>
        <a:srgbClr val="0D5257"/>
      </a:accent5>
      <a:accent6>
        <a:srgbClr val="5D295F"/>
      </a:accent6>
      <a:hlink>
        <a:srgbClr val="0563C1"/>
      </a:hlink>
      <a:folHlink>
        <a:srgbClr val="5D295F"/>
      </a:folHlink>
    </a:clrScheme>
    <a:fontScheme name="MN Secondary Fonts">
      <a:majorFont>
        <a:latin typeface="Calibri"/>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DH PowerPoint" id="{77A571C1-30E7-4DA3-AE01-D70EB1FA1994}" vid="{ACB131C9-D5E5-440B-BC5E-D73CF3BD21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a340cd5a-8d85-4c94-8b3b-dcb04460a05d">3EUZQJVPJPKD-1734757124-28</_dlc_DocId>
    <_dlc_DocIdUrl xmlns="a340cd5a-8d85-4c94-8b3b-dcb04460a05d">
      <Url>https://inside.mn.gov/sites/MDH/permanent/comm_proj/_layouts/15/DocIdRedir.aspx?ID=3EUZQJVPJPKD-1734757124-28</Url>
      <Description>3EUZQJVPJPKD-1734757124-28</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B0F0AF960DE3C4A92E1BEB231BBDACE" ma:contentTypeVersion="0" ma:contentTypeDescription="Create a new document." ma:contentTypeScope="" ma:versionID="82899579051dc9e5f49494bf955404b0">
  <xsd:schema xmlns:xsd="http://www.w3.org/2001/XMLSchema" xmlns:xs="http://www.w3.org/2001/XMLSchema" xmlns:p="http://schemas.microsoft.com/office/2006/metadata/properties" xmlns:ns2="a340cd5a-8d85-4c94-8b3b-dcb04460a05d" targetNamespace="http://schemas.microsoft.com/office/2006/metadata/properties" ma:root="true" ma:fieldsID="db02e23880311bbb15d0b1434d17a118" ns2:_="">
    <xsd:import namespace="a340cd5a-8d85-4c94-8b3b-dcb04460a05d"/>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340cd5a-8d85-4c94-8b3b-dcb04460a05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226A1386-9537-4EA6-B9A3-FB7D154FAC23}">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a340cd5a-8d85-4c94-8b3b-dcb04460a05d"/>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02617A5B-38EC-4037-96F9-B81D9FB1B3A7}">
  <ds:schemaRefs>
    <ds:schemaRef ds:uri="http://schemas.microsoft.com/sharepoint/v3/contenttype/forms"/>
  </ds:schemaRefs>
</ds:datastoreItem>
</file>

<file path=customXml/itemProps3.xml><?xml version="1.0" encoding="utf-8"?>
<ds:datastoreItem xmlns:ds="http://schemas.openxmlformats.org/officeDocument/2006/customXml" ds:itemID="{A62FC8F2-806C-4782-9382-CDEEF98BFA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340cd5a-8d85-4c94-8b3b-dcb04460a0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3697F3D0-D31E-40E5-80D0-AD0B09EC31F4}">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MDH PowerPoint</Template>
  <TotalTime>1314</TotalTime>
  <Words>1219</Words>
  <Application>Microsoft Office PowerPoint</Application>
  <PresentationFormat>Widescreen</PresentationFormat>
  <Paragraphs>192</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NeueHaasGroteskText Std</vt:lpstr>
      <vt:lpstr>Times New Roman</vt:lpstr>
      <vt:lpstr>MN.IT</vt:lpstr>
      <vt:lpstr>Complex Problems for a Complex Future:  Evaluation of Violence Surveillance</vt:lpstr>
      <vt:lpstr>Presentation Outline</vt:lpstr>
      <vt:lpstr>Purpose of IPV Surveillance</vt:lpstr>
      <vt:lpstr>Surveillance System Evaluations – an “Epi Tool”</vt:lpstr>
      <vt:lpstr>Main Data Sources for IPV Surveillance in Minnesota</vt:lpstr>
      <vt:lpstr>Main Data Sources for IPV Surveillance in Minnesota</vt:lpstr>
      <vt:lpstr>Main Data Sources for IPV Surveillance in Minnesota</vt:lpstr>
      <vt:lpstr>Recognized Challenges of IPV Surveillance</vt:lpstr>
      <vt:lpstr>Evaluation of IPV Surveillance in Minnesota</vt:lpstr>
      <vt:lpstr>Usefulness: IPV Surveillance in Minnesota</vt:lpstr>
      <vt:lpstr>Data Quality: IPV Surveillance in Minnesota</vt:lpstr>
      <vt:lpstr>Data Quality: IPV Surveillance in Minnesota</vt:lpstr>
      <vt:lpstr>Conclusion</vt:lpstr>
      <vt:lpstr>Thank you!</vt:lpstr>
    </vt:vector>
  </TitlesOfParts>
  <Company>State of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Evaluation of Intimate Partner Violence Surveillance in Minnesota</dc:title>
  <dc:subject>PowerPoint Template</dc:subject>
  <dc:creator>Wiens, Terra (MDH)</dc:creator>
  <cp:keywords>PowerPoint, Template</cp:keywords>
  <dc:description>Version 1.1, Released 8-2016</dc:description>
  <cp:lastModifiedBy>Wiens, Terra (MDH)</cp:lastModifiedBy>
  <cp:revision>106</cp:revision>
  <cp:lastPrinted>2019-02-08T20:54:13Z</cp:lastPrinted>
  <dcterms:created xsi:type="dcterms:W3CDTF">2019-01-16T16:37:37Z</dcterms:created>
  <dcterms:modified xsi:type="dcterms:W3CDTF">2019-11-22T18:21:58Z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0x0101006B0F0AF960DE3C4A92E1BEB231BBDACE</vt:lpwstr>
  </property>
  <property fmtid="{D5CDD505-2E9C-101B-9397-08002B2CF9AE}" pid="3" name="_dlc_DocIdItemGuid">
    <vt:lpwstr>51612d0f-3fe8-4978-a8d9-f384c5e0293e</vt:lpwstr>
  </property>
</Properties>
</file>