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0" r:id="rId2"/>
    <p:sldId id="294" r:id="rId3"/>
    <p:sldId id="295" r:id="rId4"/>
    <p:sldId id="299" r:id="rId5"/>
    <p:sldId id="296" r:id="rId6"/>
    <p:sldId id="297" r:id="rId7"/>
  </p:sldIdLst>
  <p:sldSz cx="10287000" cy="6858000" type="35mm"/>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initials="l" lastIdx="3" clrIdx="0">
    <p:extLst>
      <p:ext uri="{19B8F6BF-5375-455C-9EA6-DF929625EA0E}">
        <p15:presenceInfo xmlns:p15="http://schemas.microsoft.com/office/powerpoint/2012/main" userId="luc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9" autoAdjust="0"/>
    <p:restoredTop sz="94640"/>
  </p:normalViewPr>
  <p:slideViewPr>
    <p:cSldViewPr>
      <p:cViewPr varScale="1">
        <p:scale>
          <a:sx n="97" d="100"/>
          <a:sy n="97" d="100"/>
        </p:scale>
        <p:origin x="1656" y="184"/>
      </p:cViewPr>
      <p:guideLst>
        <p:guide orient="horz" pos="2160"/>
        <p:guide pos="32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E66A5-6C68-4586-8A7C-C51AEF49651C}" type="datetimeFigureOut">
              <a:rPr lang="en-US" smtClean="0"/>
              <a:t>10/24/18</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92D3F0-CE18-413D-8042-F5FBFF8DA002}" type="slidenum">
              <a:rPr lang="en-US" smtClean="0"/>
              <a:t>‹#›</a:t>
            </a:fld>
            <a:endParaRPr lang="en-US" dirty="0"/>
          </a:p>
        </p:txBody>
      </p:sp>
    </p:spTree>
    <p:extLst>
      <p:ext uri="{BB962C8B-B14F-4D97-AF65-F5344CB8AC3E}">
        <p14:creationId xmlns:p14="http://schemas.microsoft.com/office/powerpoint/2010/main" val="3019466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6" y="2130434"/>
            <a:ext cx="8743950" cy="1470025"/>
          </a:xfrm>
        </p:spPr>
        <p:txBody>
          <a:bodyPr/>
          <a:lstStyle/>
          <a:p>
            <a:r>
              <a:rPr lang="en-US"/>
              <a:t>Click to edit Master title style</a:t>
            </a:r>
          </a:p>
        </p:txBody>
      </p:sp>
      <p:sp>
        <p:nvSpPr>
          <p:cNvPr id="3" name="Subtitle 2"/>
          <p:cNvSpPr>
            <a:spLocks noGrp="1"/>
          </p:cNvSpPr>
          <p:nvPr>
            <p:ph type="subTitle" idx="1"/>
          </p:nvPr>
        </p:nvSpPr>
        <p:spPr>
          <a:xfrm>
            <a:off x="1543053" y="3886200"/>
            <a:ext cx="7200901" cy="1752600"/>
          </a:xfrm>
        </p:spPr>
        <p:txBody>
          <a:bodyPr/>
          <a:lstStyle>
            <a:lvl1pPr marL="0" indent="0" algn="ctr">
              <a:buNone/>
              <a:defRPr>
                <a:solidFill>
                  <a:schemeClr val="tx1">
                    <a:tint val="75000"/>
                  </a:schemeClr>
                </a:solidFill>
              </a:defRPr>
            </a:lvl1pPr>
            <a:lvl2pPr marL="457239" indent="0" algn="ctr">
              <a:buNone/>
              <a:defRPr>
                <a:solidFill>
                  <a:schemeClr val="tx1">
                    <a:tint val="75000"/>
                  </a:schemeClr>
                </a:solidFill>
              </a:defRPr>
            </a:lvl2pPr>
            <a:lvl3pPr marL="914477" indent="0" algn="ctr">
              <a:buNone/>
              <a:defRPr>
                <a:solidFill>
                  <a:schemeClr val="tx1">
                    <a:tint val="75000"/>
                  </a:schemeClr>
                </a:solidFill>
              </a:defRPr>
            </a:lvl3pPr>
            <a:lvl4pPr marL="1371715" indent="0" algn="ctr">
              <a:buNone/>
              <a:defRPr>
                <a:solidFill>
                  <a:schemeClr val="tx1">
                    <a:tint val="75000"/>
                  </a:schemeClr>
                </a:solidFill>
              </a:defRPr>
            </a:lvl4pPr>
            <a:lvl5pPr marL="1828954" indent="0" algn="ctr">
              <a:buNone/>
              <a:defRPr>
                <a:solidFill>
                  <a:schemeClr val="tx1">
                    <a:tint val="75000"/>
                  </a:schemeClr>
                </a:solidFill>
              </a:defRPr>
            </a:lvl5pPr>
            <a:lvl6pPr marL="2286192" indent="0" algn="ctr">
              <a:buNone/>
              <a:defRPr>
                <a:solidFill>
                  <a:schemeClr val="tx1">
                    <a:tint val="75000"/>
                  </a:schemeClr>
                </a:solidFill>
              </a:defRPr>
            </a:lvl6pPr>
            <a:lvl7pPr marL="2743431" indent="0" algn="ctr">
              <a:buNone/>
              <a:defRPr>
                <a:solidFill>
                  <a:schemeClr val="tx1">
                    <a:tint val="75000"/>
                  </a:schemeClr>
                </a:solidFill>
              </a:defRPr>
            </a:lvl7pPr>
            <a:lvl8pPr marL="3200671" indent="0" algn="ctr">
              <a:buNone/>
              <a:defRPr>
                <a:solidFill>
                  <a:schemeClr val="tx1">
                    <a:tint val="75000"/>
                  </a:schemeClr>
                </a:solidFill>
              </a:defRPr>
            </a:lvl8pPr>
            <a:lvl9pPr marL="365790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32127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320418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7" y="274647"/>
            <a:ext cx="2314575"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1" y="274647"/>
            <a:ext cx="67722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375643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214166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9"/>
            <a:ext cx="8743950" cy="1362075"/>
          </a:xfrm>
        </p:spPr>
        <p:txBody>
          <a:bodyPr anchor="t"/>
          <a:lstStyle>
            <a:lvl1pPr algn="l">
              <a:defRPr sz="4001" b="1" cap="all"/>
            </a:lvl1pPr>
          </a:lstStyle>
          <a:p>
            <a:r>
              <a:rPr lang="en-US"/>
              <a:t>Click to edit Master title style</a:t>
            </a:r>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39" indent="0">
              <a:buNone/>
              <a:defRPr sz="1800">
                <a:solidFill>
                  <a:schemeClr val="tx1">
                    <a:tint val="75000"/>
                  </a:schemeClr>
                </a:solidFill>
              </a:defRPr>
            </a:lvl2pPr>
            <a:lvl3pPr marL="914477" indent="0">
              <a:buNone/>
              <a:defRPr sz="1600">
                <a:solidFill>
                  <a:schemeClr val="tx1">
                    <a:tint val="75000"/>
                  </a:schemeClr>
                </a:solidFill>
              </a:defRPr>
            </a:lvl3pPr>
            <a:lvl4pPr marL="1371715" indent="0">
              <a:buNone/>
              <a:defRPr sz="1400">
                <a:solidFill>
                  <a:schemeClr val="tx1">
                    <a:tint val="75000"/>
                  </a:schemeClr>
                </a:solidFill>
              </a:defRPr>
            </a:lvl4pPr>
            <a:lvl5pPr marL="1828954" indent="0">
              <a:buNone/>
              <a:defRPr sz="1400">
                <a:solidFill>
                  <a:schemeClr val="tx1">
                    <a:tint val="75000"/>
                  </a:schemeClr>
                </a:solidFill>
              </a:defRPr>
            </a:lvl5pPr>
            <a:lvl6pPr marL="2286192" indent="0">
              <a:buNone/>
              <a:defRPr sz="1400">
                <a:solidFill>
                  <a:schemeClr val="tx1">
                    <a:tint val="75000"/>
                  </a:schemeClr>
                </a:solidFill>
              </a:defRPr>
            </a:lvl6pPr>
            <a:lvl7pPr marL="2743431" indent="0">
              <a:buNone/>
              <a:defRPr sz="1400">
                <a:solidFill>
                  <a:schemeClr val="tx1">
                    <a:tint val="75000"/>
                  </a:schemeClr>
                </a:solidFill>
              </a:defRPr>
            </a:lvl7pPr>
            <a:lvl8pPr marL="3200671" indent="0">
              <a:buNone/>
              <a:defRPr sz="1400">
                <a:solidFill>
                  <a:schemeClr val="tx1">
                    <a:tint val="75000"/>
                  </a:schemeClr>
                </a:solidFill>
              </a:defRPr>
            </a:lvl8pPr>
            <a:lvl9pPr marL="365790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3501070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600206"/>
            <a:ext cx="4543425" cy="4525963"/>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29227" y="1600206"/>
            <a:ext cx="4543425" cy="4525963"/>
          </a:xfrm>
        </p:spPr>
        <p:txBody>
          <a:bodyPr/>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223143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2" y="1535113"/>
            <a:ext cx="4545212" cy="639762"/>
          </a:xfrm>
        </p:spPr>
        <p:txBody>
          <a:bodyPr anchor="b"/>
          <a:lstStyle>
            <a:lvl1pPr marL="0" indent="0">
              <a:buNone/>
              <a:defRPr sz="2400" b="1"/>
            </a:lvl1pPr>
            <a:lvl2pPr marL="457239" indent="0">
              <a:buNone/>
              <a:defRPr sz="2000" b="1"/>
            </a:lvl2pPr>
            <a:lvl3pPr marL="914477" indent="0">
              <a:buNone/>
              <a:defRPr sz="1800" b="1"/>
            </a:lvl3pPr>
            <a:lvl4pPr marL="1371715" indent="0">
              <a:buNone/>
              <a:defRPr sz="1600" b="1"/>
            </a:lvl4pPr>
            <a:lvl5pPr marL="1828954" indent="0">
              <a:buNone/>
              <a:defRPr sz="1600" b="1"/>
            </a:lvl5pPr>
            <a:lvl6pPr marL="2286192" indent="0">
              <a:buNone/>
              <a:defRPr sz="1600" b="1"/>
            </a:lvl6pPr>
            <a:lvl7pPr marL="2743431" indent="0">
              <a:buNone/>
              <a:defRPr sz="1600" b="1"/>
            </a:lvl7pPr>
            <a:lvl8pPr marL="3200671" indent="0">
              <a:buNone/>
              <a:defRPr sz="1600" b="1"/>
            </a:lvl8pPr>
            <a:lvl9pPr marL="3657908"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2"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225658" y="1535113"/>
            <a:ext cx="4546997" cy="639762"/>
          </a:xfrm>
        </p:spPr>
        <p:txBody>
          <a:bodyPr anchor="b"/>
          <a:lstStyle>
            <a:lvl1pPr marL="0" indent="0">
              <a:buNone/>
              <a:defRPr sz="2400" b="1"/>
            </a:lvl1pPr>
            <a:lvl2pPr marL="457239" indent="0">
              <a:buNone/>
              <a:defRPr sz="2000" b="1"/>
            </a:lvl2pPr>
            <a:lvl3pPr marL="914477" indent="0">
              <a:buNone/>
              <a:defRPr sz="1800" b="1"/>
            </a:lvl3pPr>
            <a:lvl4pPr marL="1371715" indent="0">
              <a:buNone/>
              <a:defRPr sz="1600" b="1"/>
            </a:lvl4pPr>
            <a:lvl5pPr marL="1828954" indent="0">
              <a:buNone/>
              <a:defRPr sz="1600" b="1"/>
            </a:lvl5pPr>
            <a:lvl6pPr marL="2286192" indent="0">
              <a:buNone/>
              <a:defRPr sz="1600" b="1"/>
            </a:lvl6pPr>
            <a:lvl7pPr marL="2743431" indent="0">
              <a:buNone/>
              <a:defRPr sz="1600" b="1"/>
            </a:lvl7pPr>
            <a:lvl8pPr marL="3200671" indent="0">
              <a:buNone/>
              <a:defRPr sz="1600" b="1"/>
            </a:lvl8pPr>
            <a:lvl9pPr marL="365790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5658"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365900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60585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20521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3" y="273050"/>
            <a:ext cx="338435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021934" y="273059"/>
            <a:ext cx="5750719" cy="5853113"/>
          </a:xfrm>
        </p:spPr>
        <p:txBody>
          <a:bodyPr/>
          <a:lstStyle>
            <a:lvl1pPr>
              <a:defRPr sz="3201"/>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4353" y="1435103"/>
            <a:ext cx="3384352" cy="4691063"/>
          </a:xfrm>
        </p:spPr>
        <p:txBody>
          <a:bodyPr/>
          <a:lstStyle>
            <a:lvl1pPr marL="0" indent="0">
              <a:buNone/>
              <a:defRPr sz="1400"/>
            </a:lvl1pPr>
            <a:lvl2pPr marL="457239" indent="0">
              <a:buNone/>
              <a:defRPr sz="1200"/>
            </a:lvl2pPr>
            <a:lvl3pPr marL="914477" indent="0">
              <a:buNone/>
              <a:defRPr sz="1000"/>
            </a:lvl3pPr>
            <a:lvl4pPr marL="1371715" indent="0">
              <a:buNone/>
              <a:defRPr sz="900"/>
            </a:lvl4pPr>
            <a:lvl5pPr marL="1828954" indent="0">
              <a:buNone/>
              <a:defRPr sz="900"/>
            </a:lvl5pPr>
            <a:lvl6pPr marL="2286192" indent="0">
              <a:buNone/>
              <a:defRPr sz="900"/>
            </a:lvl6pPr>
            <a:lvl7pPr marL="2743431" indent="0">
              <a:buNone/>
              <a:defRPr sz="900"/>
            </a:lvl7pPr>
            <a:lvl8pPr marL="3200671" indent="0">
              <a:buNone/>
              <a:defRPr sz="900"/>
            </a:lvl8pPr>
            <a:lvl9pPr marL="365790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198637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16324" y="612775"/>
            <a:ext cx="6172200" cy="4114800"/>
          </a:xfrm>
        </p:spPr>
        <p:txBody>
          <a:bodyPr/>
          <a:lstStyle>
            <a:lvl1pPr marL="0" indent="0">
              <a:buNone/>
              <a:defRPr sz="3201"/>
            </a:lvl1pPr>
            <a:lvl2pPr marL="457239" indent="0">
              <a:buNone/>
              <a:defRPr sz="2801"/>
            </a:lvl2pPr>
            <a:lvl3pPr marL="914477" indent="0">
              <a:buNone/>
              <a:defRPr sz="2400"/>
            </a:lvl3pPr>
            <a:lvl4pPr marL="1371715" indent="0">
              <a:buNone/>
              <a:defRPr sz="2000"/>
            </a:lvl4pPr>
            <a:lvl5pPr marL="1828954" indent="0">
              <a:buNone/>
              <a:defRPr sz="2000"/>
            </a:lvl5pPr>
            <a:lvl6pPr marL="2286192" indent="0">
              <a:buNone/>
              <a:defRPr sz="2000"/>
            </a:lvl6pPr>
            <a:lvl7pPr marL="2743431" indent="0">
              <a:buNone/>
              <a:defRPr sz="2000"/>
            </a:lvl7pPr>
            <a:lvl8pPr marL="3200671" indent="0">
              <a:buNone/>
              <a:defRPr sz="2000"/>
            </a:lvl8pPr>
            <a:lvl9pPr marL="3657908" indent="0">
              <a:buNone/>
              <a:defRPr sz="2000"/>
            </a:lvl9pPr>
          </a:lstStyle>
          <a:p>
            <a:endParaRPr lang="en-US" dirty="0"/>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39" indent="0">
              <a:buNone/>
              <a:defRPr sz="1200"/>
            </a:lvl2pPr>
            <a:lvl3pPr marL="914477" indent="0">
              <a:buNone/>
              <a:defRPr sz="1000"/>
            </a:lvl3pPr>
            <a:lvl4pPr marL="1371715" indent="0">
              <a:buNone/>
              <a:defRPr sz="900"/>
            </a:lvl4pPr>
            <a:lvl5pPr marL="1828954" indent="0">
              <a:buNone/>
              <a:defRPr sz="900"/>
            </a:lvl5pPr>
            <a:lvl6pPr marL="2286192" indent="0">
              <a:buNone/>
              <a:defRPr sz="900"/>
            </a:lvl6pPr>
            <a:lvl7pPr marL="2743431" indent="0">
              <a:buNone/>
              <a:defRPr sz="900"/>
            </a:lvl7pPr>
            <a:lvl8pPr marL="3200671" indent="0">
              <a:buNone/>
              <a:defRPr sz="900"/>
            </a:lvl8pPr>
            <a:lvl9pPr marL="365790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4C6C1-AA7C-4D92-B63A-DA5F26BEE09F}" type="datetimeFigureOut">
              <a:rPr lang="en-US" smtClean="0"/>
              <a:t>10/24/18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745D3-3F5D-48BD-A21B-5F056DC55F44}" type="slidenum">
              <a:rPr lang="en-US" smtClean="0"/>
              <a:t>‹#›</a:t>
            </a:fld>
            <a:endParaRPr lang="en-US" dirty="0"/>
          </a:p>
        </p:txBody>
      </p:sp>
    </p:spTree>
    <p:extLst>
      <p:ext uri="{BB962C8B-B14F-4D97-AF65-F5344CB8AC3E}">
        <p14:creationId xmlns:p14="http://schemas.microsoft.com/office/powerpoint/2010/main" val="71924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3" y="274638"/>
            <a:ext cx="9258301"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14353" y="1600206"/>
            <a:ext cx="9258301"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14353" y="6356359"/>
            <a:ext cx="24003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C6C1-AA7C-4D92-B63A-DA5F26BEE09F}" type="datetimeFigureOut">
              <a:rPr lang="en-US" smtClean="0"/>
              <a:t>10/24/18</a:t>
            </a:fld>
            <a:endParaRPr lang="en-US" dirty="0"/>
          </a:p>
        </p:txBody>
      </p:sp>
      <p:sp>
        <p:nvSpPr>
          <p:cNvPr id="5" name="Footer Placeholder 4"/>
          <p:cNvSpPr>
            <a:spLocks noGrp="1"/>
          </p:cNvSpPr>
          <p:nvPr>
            <p:ph type="ftr" sz="quarter" idx="3"/>
          </p:nvPr>
        </p:nvSpPr>
        <p:spPr>
          <a:xfrm>
            <a:off x="3514726" y="6356359"/>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72353" y="6356359"/>
            <a:ext cx="2400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745D3-3F5D-48BD-A21B-5F056DC55F44}" type="slidenum">
              <a:rPr lang="en-US" smtClean="0"/>
              <a:t>‹#›</a:t>
            </a:fld>
            <a:endParaRPr lang="en-US" dirty="0"/>
          </a:p>
        </p:txBody>
      </p:sp>
    </p:spTree>
    <p:extLst>
      <p:ext uri="{BB962C8B-B14F-4D97-AF65-F5344CB8AC3E}">
        <p14:creationId xmlns:p14="http://schemas.microsoft.com/office/powerpoint/2010/main" val="3305828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77" rtl="0" eaLnBrk="1" latinLnBrk="0" hangingPunct="1">
        <a:spcBef>
          <a:spcPct val="0"/>
        </a:spcBef>
        <a:buNone/>
        <a:defRPr sz="4400" kern="1200">
          <a:solidFill>
            <a:schemeClr val="tx1"/>
          </a:solidFill>
          <a:latin typeface="+mj-lt"/>
          <a:ea typeface="+mj-ea"/>
          <a:cs typeface="+mj-cs"/>
        </a:defRPr>
      </a:lvl1pPr>
    </p:titleStyle>
    <p:bodyStyle>
      <a:lvl1pPr marL="342930" indent="-342930" algn="l" defTabSz="914477" rtl="0" eaLnBrk="1" latinLnBrk="0" hangingPunct="1">
        <a:spcBef>
          <a:spcPct val="20000"/>
        </a:spcBef>
        <a:buFont typeface="Arial" pitchFamily="34" charset="0"/>
        <a:buChar char="•"/>
        <a:defRPr sz="3201" kern="1200">
          <a:solidFill>
            <a:schemeClr val="tx1"/>
          </a:solidFill>
          <a:latin typeface="+mn-lt"/>
          <a:ea typeface="+mn-ea"/>
          <a:cs typeface="+mn-cs"/>
        </a:defRPr>
      </a:lvl1pPr>
      <a:lvl2pPr marL="743012" indent="-285773" algn="l" defTabSz="914477" rtl="0" eaLnBrk="1" latinLnBrk="0" hangingPunct="1">
        <a:spcBef>
          <a:spcPct val="20000"/>
        </a:spcBef>
        <a:buFont typeface="Arial" pitchFamily="34" charset="0"/>
        <a:buChar char="–"/>
        <a:defRPr sz="2801" kern="1200">
          <a:solidFill>
            <a:schemeClr val="tx1"/>
          </a:solidFill>
          <a:latin typeface="+mn-lt"/>
          <a:ea typeface="+mn-ea"/>
          <a:cs typeface="+mn-cs"/>
        </a:defRPr>
      </a:lvl2pPr>
      <a:lvl3pPr marL="1143097" indent="-228619" algn="l" defTabSz="9144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35"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573"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13"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50"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89"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27" indent="-228619" algn="l" defTabSz="9144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77" rtl="0" eaLnBrk="1" latinLnBrk="0" hangingPunct="1">
        <a:defRPr sz="1800" kern="1200">
          <a:solidFill>
            <a:schemeClr val="tx1"/>
          </a:solidFill>
          <a:latin typeface="+mn-lt"/>
          <a:ea typeface="+mn-ea"/>
          <a:cs typeface="+mn-cs"/>
        </a:defRPr>
      </a:lvl1pPr>
      <a:lvl2pPr marL="457239" algn="l" defTabSz="914477" rtl="0" eaLnBrk="1" latinLnBrk="0" hangingPunct="1">
        <a:defRPr sz="1800" kern="1200">
          <a:solidFill>
            <a:schemeClr val="tx1"/>
          </a:solidFill>
          <a:latin typeface="+mn-lt"/>
          <a:ea typeface="+mn-ea"/>
          <a:cs typeface="+mn-cs"/>
        </a:defRPr>
      </a:lvl2pPr>
      <a:lvl3pPr marL="914477" algn="l" defTabSz="914477" rtl="0" eaLnBrk="1" latinLnBrk="0" hangingPunct="1">
        <a:defRPr sz="1800" kern="1200">
          <a:solidFill>
            <a:schemeClr val="tx1"/>
          </a:solidFill>
          <a:latin typeface="+mn-lt"/>
          <a:ea typeface="+mn-ea"/>
          <a:cs typeface="+mn-cs"/>
        </a:defRPr>
      </a:lvl3pPr>
      <a:lvl4pPr marL="1371715" algn="l" defTabSz="914477" rtl="0" eaLnBrk="1" latinLnBrk="0" hangingPunct="1">
        <a:defRPr sz="1800" kern="1200">
          <a:solidFill>
            <a:schemeClr val="tx1"/>
          </a:solidFill>
          <a:latin typeface="+mn-lt"/>
          <a:ea typeface="+mn-ea"/>
          <a:cs typeface="+mn-cs"/>
        </a:defRPr>
      </a:lvl4pPr>
      <a:lvl5pPr marL="1828954" algn="l" defTabSz="914477" rtl="0" eaLnBrk="1" latinLnBrk="0" hangingPunct="1">
        <a:defRPr sz="1800" kern="1200">
          <a:solidFill>
            <a:schemeClr val="tx1"/>
          </a:solidFill>
          <a:latin typeface="+mn-lt"/>
          <a:ea typeface="+mn-ea"/>
          <a:cs typeface="+mn-cs"/>
        </a:defRPr>
      </a:lvl5pPr>
      <a:lvl6pPr marL="2286192" algn="l" defTabSz="914477" rtl="0" eaLnBrk="1" latinLnBrk="0" hangingPunct="1">
        <a:defRPr sz="1800" kern="1200">
          <a:solidFill>
            <a:schemeClr val="tx1"/>
          </a:solidFill>
          <a:latin typeface="+mn-lt"/>
          <a:ea typeface="+mn-ea"/>
          <a:cs typeface="+mn-cs"/>
        </a:defRPr>
      </a:lvl6pPr>
      <a:lvl7pPr marL="2743431" algn="l" defTabSz="914477" rtl="0" eaLnBrk="1" latinLnBrk="0" hangingPunct="1">
        <a:defRPr sz="1800" kern="1200">
          <a:solidFill>
            <a:schemeClr val="tx1"/>
          </a:solidFill>
          <a:latin typeface="+mn-lt"/>
          <a:ea typeface="+mn-ea"/>
          <a:cs typeface="+mn-cs"/>
        </a:defRPr>
      </a:lvl7pPr>
      <a:lvl8pPr marL="3200671" algn="l" defTabSz="914477" rtl="0" eaLnBrk="1" latinLnBrk="0" hangingPunct="1">
        <a:defRPr sz="1800" kern="1200">
          <a:solidFill>
            <a:schemeClr val="tx1"/>
          </a:solidFill>
          <a:latin typeface="+mn-lt"/>
          <a:ea typeface="+mn-ea"/>
          <a:cs typeface="+mn-cs"/>
        </a:defRPr>
      </a:lvl8pPr>
      <a:lvl9pPr marL="3657908" algn="l" defTabSz="9144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b="1" dirty="0">
                <a:latin typeface="Arial" panose="020B0604020202020204" pitchFamily="34" charset="0"/>
                <a:cs typeface="Arial" panose="020B0604020202020204" pitchFamily="34" charset="0"/>
              </a:rPr>
              <a:t>Using Evaluation Retreats for Iterative and Collaborative Review</a:t>
            </a:r>
          </a:p>
        </p:txBody>
      </p:sp>
      <p:sp>
        <p:nvSpPr>
          <p:cNvPr id="5" name="Subtitle 4"/>
          <p:cNvSpPr>
            <a:spLocks noGrp="1"/>
          </p:cNvSpPr>
          <p:nvPr>
            <p:ph type="subTitle" idx="1"/>
          </p:nvPr>
        </p:nvSpPr>
        <p:spPr>
          <a:xfrm>
            <a:off x="1790700" y="4114800"/>
            <a:ext cx="8267700" cy="1752600"/>
          </a:xfrm>
        </p:spPr>
        <p:txBody>
          <a:bodyPr>
            <a:normAutofit/>
          </a:bodyPr>
          <a:lstStyle/>
          <a:p>
            <a:pPr algn="l"/>
            <a:r>
              <a:rPr lang="en-US" sz="2000" b="1" dirty="0">
                <a:solidFill>
                  <a:schemeClr val="tx1"/>
                </a:solidFill>
                <a:latin typeface="Arial" panose="020B0604020202020204" pitchFamily="34" charset="0"/>
                <a:cs typeface="Arial" panose="020B0604020202020204" pitchFamily="34" charset="0"/>
              </a:rPr>
              <a:t>Lisa T. Boney, MPH, </a:t>
            </a:r>
            <a:r>
              <a:rPr lang="en-US" sz="2000" i="1" dirty="0">
                <a:solidFill>
                  <a:schemeClr val="tx1"/>
                </a:solidFill>
                <a:latin typeface="Arial" panose="020B0604020202020204" pitchFamily="34" charset="0"/>
                <a:cs typeface="Arial" panose="020B0604020202020204" pitchFamily="34" charset="0"/>
              </a:rPr>
              <a:t>MCCTR Project Manager</a:t>
            </a:r>
          </a:p>
          <a:p>
            <a:pPr algn="l"/>
            <a:r>
              <a:rPr lang="en-US" sz="2000" b="1" dirty="0">
                <a:solidFill>
                  <a:schemeClr val="tx1"/>
                </a:solidFill>
                <a:latin typeface="Arial" panose="020B0604020202020204" pitchFamily="34" charset="0"/>
                <a:cs typeface="Arial" panose="020B0604020202020204" pitchFamily="34" charset="0"/>
              </a:rPr>
              <a:t>Susan M. Downey, MPA, </a:t>
            </a:r>
            <a:r>
              <a:rPr lang="en-US" sz="2000" i="1" dirty="0">
                <a:solidFill>
                  <a:schemeClr val="tx1"/>
                </a:solidFill>
                <a:latin typeface="Arial" panose="020B0604020202020204" pitchFamily="34" charset="0"/>
                <a:cs typeface="Arial" panose="020B0604020202020204" pitchFamily="34" charset="0"/>
              </a:rPr>
              <a:t>MCCTR Evaluation Specialist</a:t>
            </a:r>
          </a:p>
          <a:p>
            <a:pPr algn="l"/>
            <a:r>
              <a:rPr lang="en-US" sz="2000" b="1" dirty="0">
                <a:solidFill>
                  <a:schemeClr val="tx1"/>
                </a:solidFill>
                <a:latin typeface="Arial" panose="020B0604020202020204" pitchFamily="34" charset="0"/>
                <a:cs typeface="Arial" panose="020B0604020202020204" pitchFamily="34" charset="0"/>
              </a:rPr>
              <a:t>Merry L. Lindsey, PhD, </a:t>
            </a:r>
            <a:r>
              <a:rPr lang="en-US" sz="2000" i="1" dirty="0">
                <a:solidFill>
                  <a:schemeClr val="tx1"/>
                </a:solidFill>
                <a:latin typeface="Arial" panose="020B0604020202020204" pitchFamily="34" charset="0"/>
                <a:cs typeface="Arial" panose="020B0604020202020204" pitchFamily="34" charset="0"/>
              </a:rPr>
              <a:t>Director, MCCTR Evaluation Core</a:t>
            </a:r>
          </a:p>
        </p:txBody>
      </p:sp>
      <p:cxnSp>
        <p:nvCxnSpPr>
          <p:cNvPr id="6" name="Straight Connector 5"/>
          <p:cNvCxnSpPr/>
          <p:nvPr/>
        </p:nvCxnSpPr>
        <p:spPr>
          <a:xfrm>
            <a:off x="952503" y="3505200"/>
            <a:ext cx="82677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266" y="589297"/>
            <a:ext cx="4462173" cy="1081832"/>
          </a:xfrm>
          <a:prstGeom prst="rect">
            <a:avLst/>
          </a:prstGeom>
        </p:spPr>
      </p:pic>
      <p:sp>
        <p:nvSpPr>
          <p:cNvPr id="2" name="TextBox 1">
            <a:extLst>
              <a:ext uri="{FF2B5EF4-FFF2-40B4-BE49-F238E27FC236}">
                <a16:creationId xmlns:a16="http://schemas.microsoft.com/office/drawing/2014/main" id="{EED42788-94E2-448F-8A69-9612D5982CD3}"/>
              </a:ext>
            </a:extLst>
          </p:cNvPr>
          <p:cNvSpPr txBox="1"/>
          <p:nvPr/>
        </p:nvSpPr>
        <p:spPr>
          <a:xfrm>
            <a:off x="797434" y="5943600"/>
            <a:ext cx="8610600" cy="646331"/>
          </a:xfrm>
          <a:prstGeom prst="rect">
            <a:avLst/>
          </a:prstGeom>
          <a:noFill/>
        </p:spPr>
        <p:txBody>
          <a:bodyPr wrap="square" rtlCol="0">
            <a:spAutoFit/>
          </a:bodyPr>
          <a:lstStyle/>
          <a:p>
            <a:pPr algn="ctr"/>
            <a:r>
              <a:rPr lang="en-US" sz="1200" i="1" dirty="0">
                <a:latin typeface="Arial" panose="020B0604020202020204" pitchFamily="34" charset="0"/>
                <a:cs typeface="Arial" panose="020B0604020202020204" pitchFamily="34" charset="0"/>
              </a:rPr>
              <a:t>Research reported in this session was supported by the National Institute of General Medical Sciences of the National Institutes of Health under Award Number 1U54GM115428. The content is solely the responsibility of the authors and does not necessarily represent the official views of the National Institutes of Health.</a:t>
            </a:r>
          </a:p>
        </p:txBody>
      </p:sp>
    </p:spTree>
    <p:extLst>
      <p:ext uri="{BB962C8B-B14F-4D97-AF65-F5344CB8AC3E}">
        <p14:creationId xmlns:p14="http://schemas.microsoft.com/office/powerpoint/2010/main" val="379045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14351" y="1535116"/>
            <a:ext cx="9124949" cy="639762"/>
          </a:xfrm>
        </p:spPr>
        <p:txBody>
          <a:bodyPr>
            <a:normAutofit fontScale="85000" lnSpcReduction="20000"/>
          </a:bodyPr>
          <a:lstStyle/>
          <a:p>
            <a:br>
              <a:rPr lang="en-US" sz="1700" dirty="0"/>
            </a:br>
            <a:br>
              <a:rPr lang="en-US" sz="1700" dirty="0"/>
            </a:br>
            <a:endParaRPr lang="en-US" sz="1900" dirty="0"/>
          </a:p>
        </p:txBody>
      </p:sp>
      <p:sp>
        <p:nvSpPr>
          <p:cNvPr id="6" name="Content Placeholder 5"/>
          <p:cNvSpPr>
            <a:spLocks noGrp="1"/>
          </p:cNvSpPr>
          <p:nvPr>
            <p:ph sz="quarter" idx="4"/>
          </p:nvPr>
        </p:nvSpPr>
        <p:spPr/>
        <p:txBody>
          <a:bodyPr>
            <a:normAutofit/>
          </a:bodyPr>
          <a:lstStyle/>
          <a:p>
            <a:pPr marL="457239" lvl="1" indent="0">
              <a:buNone/>
            </a:pPr>
            <a:endParaRPr lang="en-US" sz="1600" dirty="0">
              <a:solidFill>
                <a:srgbClr val="FF0000"/>
              </a:solidFill>
            </a:endParaRPr>
          </a:p>
          <a:p>
            <a:pPr marL="0" indent="0">
              <a:buNone/>
            </a:pP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22250"/>
            <a:ext cx="13716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67D04C14-0E44-41C6-92B0-92191219CAD1}"/>
              </a:ext>
            </a:extLst>
          </p:cNvPr>
          <p:cNvSpPr txBox="1"/>
          <p:nvPr/>
        </p:nvSpPr>
        <p:spPr>
          <a:xfrm>
            <a:off x="2019300" y="1143000"/>
            <a:ext cx="7391400" cy="5262979"/>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Mississippi CTR established in August 2016. </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Partnership between University of Mississippi Medical Center, University of Southern Mississippi, and </a:t>
            </a:r>
            <a:r>
              <a:rPr lang="en-US" b="1" dirty="0" err="1">
                <a:latin typeface="Arial" panose="020B0604020202020204" pitchFamily="34" charset="0"/>
                <a:cs typeface="Arial" panose="020B0604020202020204" pitchFamily="34" charset="0"/>
              </a:rPr>
              <a:t>Tougaloo</a:t>
            </a:r>
            <a:r>
              <a:rPr lang="en-US" b="1" dirty="0">
                <a:latin typeface="Arial" panose="020B0604020202020204" pitchFamily="34" charset="0"/>
                <a:cs typeface="Arial" panose="020B0604020202020204" pitchFamily="34" charset="0"/>
              </a:rPr>
              <a:t> College. </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b="1" dirty="0">
                <a:latin typeface="Arial" panose="020B0604020202020204" pitchFamily="34" charset="0"/>
                <a:cs typeface="Arial" panose="020B0604020202020204" pitchFamily="34" charset="0"/>
              </a:rPr>
              <a:t>MCCTR originally composed of: </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Administrative Core</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Professional Development Core</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BERD Core</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Pilot Projects Core</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Research Service Center</a:t>
            </a:r>
          </a:p>
          <a:p>
            <a:pPr marL="822960" indent="-285750">
              <a:buFont typeface="Wingdings" panose="05000000000000000000" pitchFamily="2" charset="2"/>
              <a:buChar char="Ø"/>
            </a:pPr>
            <a:r>
              <a:rPr lang="en-US" sz="1600" b="1" dirty="0">
                <a:latin typeface="Arial" panose="020B0604020202020204" pitchFamily="34" charset="0"/>
                <a:cs typeface="Arial" panose="020B0604020202020204" pitchFamily="34" charset="0"/>
              </a:rPr>
              <a:t>Tracking and Evaluation Core </a:t>
            </a:r>
          </a:p>
          <a:p>
            <a:pPr marL="262890"/>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Community Engaged Research Core established in 2018; its work previously included within the Professional Development Core.</a:t>
            </a:r>
          </a:p>
          <a:p>
            <a:r>
              <a:rPr lang="en-US"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5804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A9641ADE-3378-4F56-B667-EB9B69B86E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22250"/>
            <a:ext cx="13716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38F04D70-B8B0-43A7-BC50-8911B12EE6AB}"/>
              </a:ext>
            </a:extLst>
          </p:cNvPr>
          <p:cNvSpPr txBox="1"/>
          <p:nvPr/>
        </p:nvSpPr>
        <p:spPr>
          <a:xfrm>
            <a:off x="2019300" y="1143000"/>
            <a:ext cx="7391400" cy="5693866"/>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TEC sponsored two retreats: one in 2017 – 11 months after initial establishment of MCCTR – and one in 2018. </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First retreat attendees included all members of MCCTR TEC, several core directors, and outside consultant: John F. Stevenson, PhD. </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b="1" dirty="0">
                <a:latin typeface="Arial" panose="020B0604020202020204" pitchFamily="34" charset="0"/>
                <a:cs typeface="Arial" panose="020B0604020202020204" pitchFamily="34" charset="0"/>
              </a:rPr>
              <a:t>Results after first retreat:  </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Revision of logic model that appeared in original proposal</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Refinement of existing surveys to mine additional data</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Development of service and equipment requests to keep track of demand and utilization</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Improvement in tracking techniques for MCCTR-related publications and other outcomes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Decision to require IRB submission prior to application for pilot project funding</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Improved reporting techniques for RPPR</a:t>
            </a:r>
          </a:p>
          <a:p>
            <a:pPr marL="262890"/>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98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AD327DE-5FFB-4AB3-BF51-69E863B75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22250"/>
            <a:ext cx="13716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78CCAC5-6F9F-4A83-A41D-AEC0F4DE39BA}"/>
              </a:ext>
            </a:extLst>
          </p:cNvPr>
          <p:cNvSpPr txBox="1"/>
          <p:nvPr/>
        </p:nvSpPr>
        <p:spPr>
          <a:xfrm>
            <a:off x="2095500" y="762000"/>
            <a:ext cx="7391400" cy="5801588"/>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Second retreat held in February 2018. </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Second retreat attendees included all members of MCCTR TEC.</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Survey and other results were analyzed, including the following:</a:t>
            </a:r>
          </a:p>
          <a:p>
            <a:endParaRPr lang="en-US" b="1" dirty="0">
              <a:latin typeface="Arial" panose="020B0604020202020204" pitchFamily="34" charset="0"/>
              <a:cs typeface="Arial" panose="020B0604020202020204" pitchFamily="34" charset="0"/>
            </a:endParaRP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Seminar satisfaction surveys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Community Engaged Research Institute surveys, including pre-institute, immediate post-institute, and six-month post-institute surveys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Quarterly progress reports by mentored investigators, mentors, pilot project recipients, and core directors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Pilot project satisfaction surveys, including immediately after submission of LOIs and six months after submission of LOIs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Mentoring Academy satisfaction surveys, including immediate post Academy and six months after completing Academy </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Research services and core use satisfaction surveys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Annual report by external advisory committee</a:t>
            </a: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42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E2ABB1A0-091E-44FA-BDCE-9D995CDBA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22250"/>
            <a:ext cx="13716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78CB0F15-005B-44B4-81DB-24C632F207AE}"/>
              </a:ext>
            </a:extLst>
          </p:cNvPr>
          <p:cNvSpPr txBox="1"/>
          <p:nvPr/>
        </p:nvSpPr>
        <p:spPr>
          <a:xfrm>
            <a:off x="2095500" y="1143000"/>
            <a:ext cx="7391400" cy="4801314"/>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Survey results were analyzed, and outcomes compared with first-year progress report. </a:t>
            </a:r>
          </a:p>
          <a:p>
            <a:endParaRPr lang="en-US" b="1" dirty="0">
              <a:latin typeface="Arial" panose="020B0604020202020204" pitchFamily="34" charset="0"/>
              <a:cs typeface="Arial" panose="020B0604020202020204" pitchFamily="34" charset="0"/>
            </a:endParaRPr>
          </a:p>
          <a:p>
            <a:pPr marL="285750" indent="-285750">
              <a:spcAft>
                <a:spcPts val="1800"/>
              </a:spcAft>
              <a:buFont typeface="Arial" panose="020B0604020202020204" pitchFamily="34" charset="0"/>
              <a:buChar char="•"/>
            </a:pPr>
            <a:r>
              <a:rPr lang="en-US" b="1" dirty="0">
                <a:latin typeface="Arial" panose="020B0604020202020204" pitchFamily="34" charset="0"/>
                <a:cs typeface="Arial" panose="020B0604020202020204" pitchFamily="34" charset="0"/>
              </a:rPr>
              <a:t>Results after second retreat:  </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TEC began drafting sections of its individual core evaluation reports and its Year 2 RPPR </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Dramatic improvement (&gt;1,400 percent) in capturing MCCTR publications in peer-reviewed journals</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Review time of pilot project applications decreased by 40 percent</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The community-engaged research initiatives within the Professional Development Core were transferred to a newly-established Community Engaged Research Core</a:t>
            </a:r>
          </a:p>
          <a:p>
            <a:pPr marL="822960" indent="-285750">
              <a:spcAft>
                <a:spcPts val="600"/>
              </a:spcAft>
              <a:buFont typeface="Wingdings" panose="05000000000000000000" pitchFamily="2" charset="2"/>
              <a:buChar char="Ø"/>
            </a:pPr>
            <a:r>
              <a:rPr lang="en-US" sz="1600" b="1" dirty="0">
                <a:latin typeface="Arial" panose="020B0604020202020204" pitchFamily="34" charset="0"/>
                <a:cs typeface="Arial" panose="020B0604020202020204" pitchFamily="34" charset="0"/>
              </a:rPr>
              <a:t>Eligibility requirements for pilot projects and investigator development program expanded from focusing on “obesity” to “obesity-related diseases”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77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D9CDC18-D15F-4B98-B8D1-E98545ED4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22250"/>
            <a:ext cx="13716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27998565-7679-4626-8A82-4CD13CCF477F}"/>
              </a:ext>
            </a:extLst>
          </p:cNvPr>
          <p:cNvSpPr txBox="1"/>
          <p:nvPr/>
        </p:nvSpPr>
        <p:spPr>
          <a:xfrm>
            <a:off x="2019300" y="1737479"/>
            <a:ext cx="7391400" cy="3139321"/>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Asking an experienced expert from outside the MCCTR to consult with our TEC early in our development proved to be an invaluable asset. </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Retreats provide an informal setting for focused work—an environment that lends itself to both collaboration and results. </a:t>
            </a:r>
          </a:p>
          <a:p>
            <a:pPr marL="285750" indent="-2857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Retreats often accommodate improvements in tracking processes that might otherwise not occur or would occur more slowly because modifications would be iterative and not collaborative. </a:t>
            </a:r>
          </a:p>
        </p:txBody>
      </p:sp>
      <p:sp>
        <p:nvSpPr>
          <p:cNvPr id="4" name="TextBox 3">
            <a:extLst>
              <a:ext uri="{FF2B5EF4-FFF2-40B4-BE49-F238E27FC236}">
                <a16:creationId xmlns:a16="http://schemas.microsoft.com/office/drawing/2014/main" id="{920F45EB-D34D-404F-BC1C-26FABD157A9C}"/>
              </a:ext>
            </a:extLst>
          </p:cNvPr>
          <p:cNvSpPr txBox="1"/>
          <p:nvPr/>
        </p:nvSpPr>
        <p:spPr>
          <a:xfrm>
            <a:off x="2095500" y="609600"/>
            <a:ext cx="739140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Findings and Conclusions</a:t>
            </a:r>
          </a:p>
        </p:txBody>
      </p:sp>
      <p:cxnSp>
        <p:nvCxnSpPr>
          <p:cNvPr id="5" name="Straight Connector 4">
            <a:extLst>
              <a:ext uri="{FF2B5EF4-FFF2-40B4-BE49-F238E27FC236}">
                <a16:creationId xmlns:a16="http://schemas.microsoft.com/office/drawing/2014/main" id="{1373282B-4B7D-4AE6-8F5A-0396FD8A6C0F}"/>
              </a:ext>
            </a:extLst>
          </p:cNvPr>
          <p:cNvCxnSpPr>
            <a:cxnSpLocks/>
          </p:cNvCxnSpPr>
          <p:nvPr/>
        </p:nvCxnSpPr>
        <p:spPr>
          <a:xfrm>
            <a:off x="2209800" y="1071265"/>
            <a:ext cx="37719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397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5098</TotalTime>
  <Words>541</Words>
  <Application>Microsoft Macintosh PowerPoint</Application>
  <PresentationFormat>35mm Slides</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Using Evaluation Retreats for Iterative and Collaborative Review</vt:lpstr>
      <vt:lpstr>PowerPoint Presentation</vt:lpstr>
      <vt:lpstr>PowerPoint Presentation</vt:lpstr>
      <vt:lpstr>PowerPoint Presentation</vt:lpstr>
      <vt:lpstr>PowerPoint Presentation</vt:lpstr>
      <vt:lpstr>PowerPoint Presentation</vt:lpstr>
    </vt:vector>
  </TitlesOfParts>
  <Company>University of Mississippi Medical Center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JWilson</dc:creator>
  <cp:lastModifiedBy>John Stevenson</cp:lastModifiedBy>
  <cp:revision>102</cp:revision>
  <dcterms:created xsi:type="dcterms:W3CDTF">2017-09-05T15:52:56Z</dcterms:created>
  <dcterms:modified xsi:type="dcterms:W3CDTF">2018-10-24T19:39:26Z</dcterms:modified>
</cp:coreProperties>
</file>